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fntdata" ContentType="application/x-fontdata"/>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3.3-->
<p:presentation xmlns:r="http://schemas.openxmlformats.org/officeDocument/2006/relationships" xmlns:a="http://schemas.openxmlformats.org/drawingml/2006/main" xmlns:p="http://schemas.openxmlformats.org/presentationml/2006/main" embedTrueTypeFonts="1" saveSubsetFonts="1">
  <p:sldMasterIdLst>
    <p:sldMasterId id="2147483648" r:id="rId2"/>
    <p:sldMasterId id="2147483660" r:id="rId3"/>
  </p:sldMasterIdLst>
  <p:notesMasterIdLst>
    <p:notesMasterId r:id="rId4"/>
  </p:notesMasterIdLst>
  <p:sldIdLst>
    <p:sldId id="256" r:id="rId5"/>
    <p:sldId id="262" r:id="rId6"/>
    <p:sldId id="263" r:id="rId7"/>
    <p:sldId id="281" r:id="rId8"/>
    <p:sldId id="287" r:id="rId9"/>
    <p:sldId id="282" r:id="rId10"/>
    <p:sldId id="283" r:id="rId11"/>
    <p:sldId id="292" r:id="rId12"/>
    <p:sldId id="293" r:id="rId13"/>
    <p:sldId id="294" r:id="rId14"/>
    <p:sldId id="295" r:id="rId15"/>
    <p:sldId id="296" r:id="rId16"/>
    <p:sldId id="288" r:id="rId17"/>
    <p:sldId id="284" r:id="rId18"/>
    <p:sldId id="291" r:id="rId19"/>
    <p:sldId id="316" r:id="rId20"/>
    <p:sldId id="318" r:id="rId21"/>
    <p:sldId id="319" r:id="rId22"/>
    <p:sldId id="320" r:id="rId23"/>
    <p:sldId id="322" r:id="rId24"/>
    <p:sldId id="324" r:id="rId25"/>
    <p:sldId id="325" r:id="rId26"/>
    <p:sldId id="285" r:id="rId27"/>
    <p:sldId id="323" r:id="rId28"/>
    <p:sldId id="280" r:id="rId29"/>
  </p:sldIdLst>
  <p:sldSz cx="12192000" cy="6858000"/>
  <p:notesSz cx="6858000" cy="9144000"/>
  <p:embeddedFontLst>
    <p:embeddedFont>
      <p:font typeface="微软雅黑" panose="020B0503020204020204" charset="-122"/>
      <p:regular r:id="rId31"/>
    </p:embeddedFont>
    <p:embeddedFont>
      <p:font typeface="华康行楷体 W5" panose="03000509000000000000" charset="-122"/>
      <p:regular r:id="rId32"/>
    </p:embeddedFont>
    <p:embeddedFont>
      <p:font typeface="汉仪中黑简" panose="02010600000101010101" charset="-122"/>
      <p:regular r:id="rId33"/>
    </p:embeddedFont>
    <p:embeddedFont>
      <p:font typeface="华文行楷" panose="02010800040101010101" charset="-122"/>
      <p:regular r:id="rId34"/>
    </p:embeddedFont>
    <p:embeddedFont>
      <p:font typeface="黑体" panose="02010609060101010101" charset="-122"/>
      <p:regular r:id="rId35"/>
    </p:embeddedFont>
    <p:embeddedFont>
      <p:font typeface="Calibri" panose="020F0502020204030204" charset="0"/>
      <p:regular r:id="rId36"/>
      <p:bold r:id="rId37"/>
      <p:italic r:id="rId38"/>
      <p:boldItalic r:id="rId39"/>
    </p:embeddedFont>
  </p:embeddedFontLst>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slideMaster" Target="slideMasters/slideMaster2.xml" /><Relationship Id="rId30" Type="http://schemas.openxmlformats.org/officeDocument/2006/relationships/tags" Target="tags/tag246.xml" /><Relationship Id="rId31" Type="http://schemas.openxmlformats.org/officeDocument/2006/relationships/font" Target="fonts/font1.fntdata" /><Relationship Id="rId32" Type="http://schemas.openxmlformats.org/officeDocument/2006/relationships/font" Target="fonts/font2.fntdata" /><Relationship Id="rId33" Type="http://schemas.openxmlformats.org/officeDocument/2006/relationships/font" Target="fonts/font3.fntdata" /><Relationship Id="rId34" Type="http://schemas.openxmlformats.org/officeDocument/2006/relationships/font" Target="fonts/font4.fntdata" /><Relationship Id="rId35" Type="http://schemas.openxmlformats.org/officeDocument/2006/relationships/font" Target="fonts/font5.fntdata" /><Relationship Id="rId36" Type="http://schemas.openxmlformats.org/officeDocument/2006/relationships/font" Target="fonts/font6.fntdata" /><Relationship Id="rId37" Type="http://schemas.openxmlformats.org/officeDocument/2006/relationships/font" Target="fonts/font7.fntdata" /><Relationship Id="rId38" Type="http://schemas.openxmlformats.org/officeDocument/2006/relationships/font" Target="fonts/font8.fntdata" /><Relationship Id="rId39" Type="http://schemas.openxmlformats.org/officeDocument/2006/relationships/font" Target="fonts/font9.fntdata" /><Relationship Id="rId4" Type="http://schemas.openxmlformats.org/officeDocument/2006/relationships/notesMaster" Target="notesMasters/notesMaster1.xml" /><Relationship Id="rId40" Type="http://schemas.openxmlformats.org/officeDocument/2006/relationships/presProps" Target="presProps.xml" /><Relationship Id="rId41" Type="http://schemas.openxmlformats.org/officeDocument/2006/relationships/viewProps" Target="viewProps.xml" /><Relationship Id="rId42" Type="http://schemas.openxmlformats.org/officeDocument/2006/relationships/theme" Target="theme/theme1.xml" /><Relationship Id="rId43" Type="http://schemas.openxmlformats.org/officeDocument/2006/relationships/tableStyles" Target="tableStyles.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EA8B2A-2618-4FEC-9CBA-02C026DC0B9F}"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EA8B2A-2618-4FEC-9CBA-02C026DC0B9F}"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EA8B2A-2618-4FEC-9CBA-02C026DC0B9F}"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EA8B2A-2618-4FEC-9CBA-02C026DC0B9F}"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EA8B2A-2618-4FEC-9CBA-02C026DC0B9F}"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EA8B2A-2618-4FEC-9CBA-02C026DC0B9F}"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EA8B2A-2618-4FEC-9CBA-02C026DC0B9F}"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EA8B2A-2618-4FEC-9CBA-02C026DC0B9F}"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EA8B2A-2618-4FEC-9CBA-02C026DC0B9F}"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EA8B2A-2618-4FEC-9CBA-02C026DC0B9F}"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EA8B2A-2618-4FEC-9CBA-02C026DC0B9F}"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EA8B2A-2618-4FEC-9CBA-02C026DC0B9F}"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EA8B2A-2618-4FEC-9CBA-02C026DC0B9F}"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EA8B2A-2618-4FEC-9CBA-02C026DC0B9F}"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EA8B2A-2618-4FEC-9CBA-02C026DC0B9F}"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EA8B2A-2618-4FEC-9CBA-02C026DC0B9F}"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EA8B2A-2618-4FEC-9CBA-02C026DC0B9F}"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EA8B2A-2618-4FEC-9CBA-02C026DC0B9F}" type="slidenum">
              <a:rPr lang="zh-CN" altLang="en-US" smtClean="0"/>
              <a:t>25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EA8B2A-2618-4FEC-9CBA-02C026DC0B9F}"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EA8B2A-2618-4FEC-9CBA-02C026DC0B9F}"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EA8B2A-2618-4FEC-9CBA-02C026DC0B9F}"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EA8B2A-2618-4FEC-9CBA-02C026DC0B9F}"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EA8B2A-2618-4FEC-9CBA-02C026DC0B9F}"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EA8B2A-2618-4FEC-9CBA-02C026DC0B9F}"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EA8B2A-2618-4FEC-9CBA-02C026DC0B9F}" type="slidenum">
              <a:rPr lang="zh-CN" altLang="en-US" smtClean="0"/>
              <a:t>9</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1.xml" /><Relationship Id="rId10" Type="http://schemas.openxmlformats.org/officeDocument/2006/relationships/tags" Target="../tags/tag10.xml" /><Relationship Id="rId11" Type="http://schemas.openxmlformats.org/officeDocument/2006/relationships/tags" Target="../tags/tag11.xml" /><Relationship Id="rId12" Type="http://schemas.openxmlformats.org/officeDocument/2006/relationships/image" Target="../media/image2.jpeg" /><Relationship Id="rId13" Type="http://schemas.openxmlformats.org/officeDocument/2006/relationships/slideMaster" Target="../slideMasters/slideMaster2.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tags" Target="../tags/tag7.xml" /><Relationship Id="rId8" Type="http://schemas.openxmlformats.org/officeDocument/2006/relationships/tags" Target="../tags/tag8.xml" /><Relationship Id="rId9" Type="http://schemas.openxmlformats.org/officeDocument/2006/relationships/tags" Target="../tags/tag9.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12.xml" /><Relationship Id="rId2" Type="http://schemas.openxmlformats.org/officeDocument/2006/relationships/tags" Target="../tags/tag13.xml" /><Relationship Id="rId3" Type="http://schemas.openxmlformats.org/officeDocument/2006/relationships/tags" Target="../tags/tag14.xml" /><Relationship Id="rId4" Type="http://schemas.openxmlformats.org/officeDocument/2006/relationships/tags" Target="../tags/tag15.xml" /><Relationship Id="rId5" Type="http://schemas.openxmlformats.org/officeDocument/2006/relationships/tags" Target="../tags/tag16.xml" /><Relationship Id="rId6"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image" Target="../media/image3.jpeg" /><Relationship Id="rId10" Type="http://schemas.openxmlformats.org/officeDocument/2006/relationships/tags" Target="../tags/tag25.xml" /><Relationship Id="rId11" Type="http://schemas.openxmlformats.org/officeDocument/2006/relationships/tags" Target="../tags/tag26.xml" /><Relationship Id="rId12" Type="http://schemas.openxmlformats.org/officeDocument/2006/relationships/tags" Target="../tags/tag27.xml" /><Relationship Id="rId13" Type="http://schemas.openxmlformats.org/officeDocument/2006/relationships/tags" Target="../tags/tag28.xml" /><Relationship Id="rId14" Type="http://schemas.openxmlformats.org/officeDocument/2006/relationships/tags" Target="../tags/tag29.xml" /><Relationship Id="rId15" Type="http://schemas.openxmlformats.org/officeDocument/2006/relationships/slideMaster" Target="../slideMasters/slideMaster2.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tags" Target="../tags/tag22.xml" /><Relationship Id="rId8" Type="http://schemas.openxmlformats.org/officeDocument/2006/relationships/tags" Target="../tags/tag23.xml" /><Relationship Id="rId9" Type="http://schemas.openxmlformats.org/officeDocument/2006/relationships/tags" Target="../tags/tag24.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tags" Target="../tags/tag34.xml" /><Relationship Id="rId6" Type="http://schemas.openxmlformats.org/officeDocument/2006/relationships/tags" Target="../tags/tag35.xml" /><Relationship Id="rId7"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36.xml" /><Relationship Id="rId2" Type="http://schemas.openxmlformats.org/officeDocument/2006/relationships/tags" Target="../tags/tag37.xml" /><Relationship Id="rId3" Type="http://schemas.openxmlformats.org/officeDocument/2006/relationships/tags" Target="../tags/tag38.xml" /><Relationship Id="rId4" Type="http://schemas.openxmlformats.org/officeDocument/2006/relationships/tags" Target="../tags/tag39.xml" /><Relationship Id="rId5" Type="http://schemas.openxmlformats.org/officeDocument/2006/relationships/tags" Target="../tags/tag40.xml" /><Relationship Id="rId6" Type="http://schemas.openxmlformats.org/officeDocument/2006/relationships/tags" Target="../tags/tag41.xml" /><Relationship Id="rId7" Type="http://schemas.openxmlformats.org/officeDocument/2006/relationships/tags" Target="../tags/tag42.xml" /><Relationship Id="rId8" Type="http://schemas.openxmlformats.org/officeDocument/2006/relationships/tags" Target="../tags/tag43.xml" /><Relationship Id="rId9"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62.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66.xml" /><Relationship Id="rId10" Type="http://schemas.openxmlformats.org/officeDocument/2006/relationships/tags" Target="../tags/tag75.xml" /><Relationship Id="rId11" Type="http://schemas.openxmlformats.org/officeDocument/2006/relationships/tags" Target="../tags/tag76.xml" /><Relationship Id="rId12" Type="http://schemas.openxmlformats.org/officeDocument/2006/relationships/image" Target="../media/image2.jpeg" /><Relationship Id="rId13" Type="http://schemas.openxmlformats.org/officeDocument/2006/relationships/slideMaster" Target="../slideMasters/slideMaster2.xml" /><Relationship Id="rId2" Type="http://schemas.openxmlformats.org/officeDocument/2006/relationships/tags" Target="../tags/tag67.xml" /><Relationship Id="rId3" Type="http://schemas.openxmlformats.org/officeDocument/2006/relationships/tags" Target="../tags/tag68.xml" /><Relationship Id="rId4" Type="http://schemas.openxmlformats.org/officeDocument/2006/relationships/tags" Target="../tags/tag69.xml" /><Relationship Id="rId5" Type="http://schemas.openxmlformats.org/officeDocument/2006/relationships/tags" Target="../tags/tag70.xml" /><Relationship Id="rId6" Type="http://schemas.openxmlformats.org/officeDocument/2006/relationships/tags" Target="../tags/tag71.xml" /><Relationship Id="rId7" Type="http://schemas.openxmlformats.org/officeDocument/2006/relationships/tags" Target="../tags/tag72.xml" /><Relationship Id="rId8" Type="http://schemas.openxmlformats.org/officeDocument/2006/relationships/tags" Target="../tags/tag73.xml" /><Relationship Id="rId9" Type="http://schemas.openxmlformats.org/officeDocument/2006/relationships/tags" Target="../tags/tag74.xml" /></Relationships>
</file>

<file path=ppt/slideLayouts/_rels/slideLayout23.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tags" Target="../tags/tag77.xml" /><Relationship Id="rId3" Type="http://schemas.openxmlformats.org/officeDocument/2006/relationships/tags" Target="../tags/tag78.xml" /><Relationship Id="rId4" Type="http://schemas.openxmlformats.org/officeDocument/2006/relationships/tags" Target="../tags/tag79.xml" /><Relationship Id="rId5" Type="http://schemas.openxmlformats.org/officeDocument/2006/relationships/tags" Target="../tags/tag80.xml" /><Relationship Id="rId6" Type="http://schemas.openxmlformats.org/officeDocument/2006/relationships/tags" Target="../tags/tag81.xml" /><Relationship Id="rId7"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82.xml" /><Relationship Id="rId10" Type="http://schemas.openxmlformats.org/officeDocument/2006/relationships/slideMaster" Target="../slideMasters/slideMaster2.xml" /><Relationship Id="rId2" Type="http://schemas.openxmlformats.org/officeDocument/2006/relationships/image" Target="../media/image5.png" /><Relationship Id="rId3" Type="http://schemas.openxmlformats.org/officeDocument/2006/relationships/tags" Target="../tags/tag83.xml" /><Relationship Id="rId4" Type="http://schemas.openxmlformats.org/officeDocument/2006/relationships/tags" Target="../tags/tag84.xml" /><Relationship Id="rId5" Type="http://schemas.openxmlformats.org/officeDocument/2006/relationships/tags" Target="../tags/tag85.xml" /><Relationship Id="rId6" Type="http://schemas.openxmlformats.org/officeDocument/2006/relationships/tags" Target="../tags/tag86.xml" /><Relationship Id="rId7" Type="http://schemas.openxmlformats.org/officeDocument/2006/relationships/tags" Target="../tags/tag87.xml" /><Relationship Id="rId8" Type="http://schemas.openxmlformats.org/officeDocument/2006/relationships/tags" Target="../tags/tag88.xml" /><Relationship Id="rId9" Type="http://schemas.openxmlformats.org/officeDocument/2006/relationships/image" Target="../media/image2.jpeg"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89.xml" /><Relationship Id="rId10" Type="http://schemas.openxmlformats.org/officeDocument/2006/relationships/slideMaster" Target="../slideMasters/slideMaster2.xml" /><Relationship Id="rId2" Type="http://schemas.openxmlformats.org/officeDocument/2006/relationships/image" Target="../media/image6.png" /><Relationship Id="rId3" Type="http://schemas.openxmlformats.org/officeDocument/2006/relationships/tags" Target="../tags/tag90.xml" /><Relationship Id="rId4" Type="http://schemas.openxmlformats.org/officeDocument/2006/relationships/tags" Target="../tags/tag91.xml" /><Relationship Id="rId5" Type="http://schemas.openxmlformats.org/officeDocument/2006/relationships/tags" Target="../tags/tag92.xml" /><Relationship Id="rId6" Type="http://schemas.openxmlformats.org/officeDocument/2006/relationships/tags" Target="../tags/tag93.xml" /><Relationship Id="rId7" Type="http://schemas.openxmlformats.org/officeDocument/2006/relationships/tags" Target="../tags/tag94.xml" /><Relationship Id="rId8" Type="http://schemas.openxmlformats.org/officeDocument/2006/relationships/tags" Target="../tags/tag95.xml" /><Relationship Id="rId9" Type="http://schemas.openxmlformats.org/officeDocument/2006/relationships/tags" Target="../tags/tag96.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97.xml" /><Relationship Id="rId10" Type="http://schemas.openxmlformats.org/officeDocument/2006/relationships/tags" Target="../tags/tag104.xml" /><Relationship Id="rId11" Type="http://schemas.openxmlformats.org/officeDocument/2006/relationships/tags" Target="../tags/tag105.xml" /><Relationship Id="rId12" Type="http://schemas.openxmlformats.org/officeDocument/2006/relationships/slideMaster" Target="../slideMasters/slideMaster2.xml" /><Relationship Id="rId2" Type="http://schemas.openxmlformats.org/officeDocument/2006/relationships/image" Target="../media/image7.png" /><Relationship Id="rId3" Type="http://schemas.openxmlformats.org/officeDocument/2006/relationships/tags" Target="../tags/tag98.xml" /><Relationship Id="rId4" Type="http://schemas.openxmlformats.org/officeDocument/2006/relationships/image" Target="../media/image8.png" /><Relationship Id="rId5" Type="http://schemas.openxmlformats.org/officeDocument/2006/relationships/tags" Target="../tags/tag99.xml" /><Relationship Id="rId6" Type="http://schemas.openxmlformats.org/officeDocument/2006/relationships/tags" Target="../tags/tag100.xml" /><Relationship Id="rId7" Type="http://schemas.openxmlformats.org/officeDocument/2006/relationships/tags" Target="../tags/tag101.xml" /><Relationship Id="rId8" Type="http://schemas.openxmlformats.org/officeDocument/2006/relationships/tags" Target="../tags/tag102.xml" /><Relationship Id="rId9" Type="http://schemas.openxmlformats.org/officeDocument/2006/relationships/tags" Target="../tags/tag103.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06.xml" /><Relationship Id="rId10" Type="http://schemas.openxmlformats.org/officeDocument/2006/relationships/slideMaster" Target="../slideMasters/slideMaster2.xml" /><Relationship Id="rId2" Type="http://schemas.openxmlformats.org/officeDocument/2006/relationships/image" Target="../media/image9.png" /><Relationship Id="rId3" Type="http://schemas.openxmlformats.org/officeDocument/2006/relationships/tags" Target="../tags/tag107.xml" /><Relationship Id="rId4" Type="http://schemas.openxmlformats.org/officeDocument/2006/relationships/tags" Target="../tags/tag108.xml" /><Relationship Id="rId5" Type="http://schemas.openxmlformats.org/officeDocument/2006/relationships/tags" Target="../tags/tag109.xml" /><Relationship Id="rId6" Type="http://schemas.openxmlformats.org/officeDocument/2006/relationships/tags" Target="../tags/tag110.xml" /><Relationship Id="rId7" Type="http://schemas.openxmlformats.org/officeDocument/2006/relationships/tags" Target="../tags/tag111.xml" /><Relationship Id="rId8" Type="http://schemas.openxmlformats.org/officeDocument/2006/relationships/tags" Target="../tags/tag112.xml" /><Relationship Id="rId9" Type="http://schemas.openxmlformats.org/officeDocument/2006/relationships/tags" Target="../tags/tag113.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14.xml" /><Relationship Id="rId10" Type="http://schemas.openxmlformats.org/officeDocument/2006/relationships/tags" Target="../tags/tag122.xml" /><Relationship Id="rId11" Type="http://schemas.openxmlformats.org/officeDocument/2006/relationships/tags" Target="../tags/tag123.xml" /><Relationship Id="rId12" Type="http://schemas.openxmlformats.org/officeDocument/2006/relationships/slideMaster" Target="../slideMasters/slideMaster2.xml" /><Relationship Id="rId2" Type="http://schemas.openxmlformats.org/officeDocument/2006/relationships/image" Target="../media/image10.png" /><Relationship Id="rId3" Type="http://schemas.openxmlformats.org/officeDocument/2006/relationships/tags" Target="../tags/tag115.xml" /><Relationship Id="rId4" Type="http://schemas.openxmlformats.org/officeDocument/2006/relationships/tags" Target="../tags/tag116.xml" /><Relationship Id="rId5" Type="http://schemas.openxmlformats.org/officeDocument/2006/relationships/tags" Target="../tags/tag117.xml" /><Relationship Id="rId6" Type="http://schemas.openxmlformats.org/officeDocument/2006/relationships/tags" Target="../tags/tag118.xml" /><Relationship Id="rId7" Type="http://schemas.openxmlformats.org/officeDocument/2006/relationships/tags" Target="../tags/tag119.xml" /><Relationship Id="rId8" Type="http://schemas.openxmlformats.org/officeDocument/2006/relationships/tags" Target="../tags/tag120.xml" /><Relationship Id="rId9" Type="http://schemas.openxmlformats.org/officeDocument/2006/relationships/tags" Target="../tags/tag121.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24.xml" /><Relationship Id="rId10" Type="http://schemas.openxmlformats.org/officeDocument/2006/relationships/tags" Target="../tags/tag131.xml" /><Relationship Id="rId11" Type="http://schemas.openxmlformats.org/officeDocument/2006/relationships/image" Target="../media/image2.jpeg" /><Relationship Id="rId12" Type="http://schemas.openxmlformats.org/officeDocument/2006/relationships/slideMaster" Target="../slideMasters/slideMaster2.xml" /><Relationship Id="rId2" Type="http://schemas.openxmlformats.org/officeDocument/2006/relationships/image" Target="../media/image11.png" /><Relationship Id="rId3" Type="http://schemas.openxmlformats.org/officeDocument/2006/relationships/tags" Target="../tags/tag125.xml" /><Relationship Id="rId4" Type="http://schemas.openxmlformats.org/officeDocument/2006/relationships/image" Target="../media/image12.png" /><Relationship Id="rId5" Type="http://schemas.openxmlformats.org/officeDocument/2006/relationships/tags" Target="../tags/tag126.xml" /><Relationship Id="rId6" Type="http://schemas.openxmlformats.org/officeDocument/2006/relationships/tags" Target="../tags/tag127.xml" /><Relationship Id="rId7" Type="http://schemas.openxmlformats.org/officeDocument/2006/relationships/tags" Target="../tags/tag128.xml" /><Relationship Id="rId8" Type="http://schemas.openxmlformats.org/officeDocument/2006/relationships/tags" Target="../tags/tag129.xml" /><Relationship Id="rId9" Type="http://schemas.openxmlformats.org/officeDocument/2006/relationships/tags" Target="../tags/tag130.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 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blipFill dpi="0" rotWithShape="1">
          <a:blip r:embed="rId12">
            <a:lum/>
          </a:blip>
          <a:stretch>
            <a:fillRect/>
          </a:stretch>
        </a:blipFill>
        <a:effectLst/>
      </p:bgPr>
    </p:bg>
    <p:spTree>
      <p:nvGrpSpPr>
        <p:cNvPr id="1" name=""/>
        <p:cNvGrpSpPr/>
        <p:nvPr/>
      </p:nvGrpSpPr>
      <p:grpSpPr>
        <a:xfrm>
          <a:off x="0" y="0"/>
          <a:ext cx="0" cy="0"/>
        </a:xfrm>
      </p:grpSpPr>
      <p:grpSp>
        <p:nvGrpSpPr>
          <p:cNvPr id="8" name="组合 7"/>
          <p:cNvGrpSpPr/>
          <p:nvPr>
            <p:custDataLst>
              <p:tags r:id="rId1"/>
            </p:custDataLst>
          </p:nvPr>
        </p:nvGrpSpPr>
        <p:grpSpPr>
          <a:xfrm>
            <a:off x="2373086" y="1865034"/>
            <a:ext cx="732971" cy="693803"/>
            <a:chOff x="2162629" y="1889740"/>
            <a:chExt cx="732971" cy="693803"/>
          </a:xfrm>
        </p:grpSpPr>
        <p:cxnSp>
          <p:nvCxnSpPr>
            <p:cNvPr id="9" name="直接连接符 8"/>
            <p:cNvCxnSpPr/>
            <p:nvPr>
              <p:custDataLst>
                <p:tags r:id="rId2"/>
              </p:custDataLst>
            </p:nvPr>
          </p:nvCxnSpPr>
          <p:spPr>
            <a:xfrm flipH="1">
              <a:off x="2162629" y="1889740"/>
              <a:ext cx="0" cy="693803"/>
            </a:xfrm>
            <a:prstGeom prst="line">
              <a:avLst/>
            </a:prstGeom>
            <a:ln w="38100">
              <a:solidFill>
                <a:schemeClr val="accent1"/>
              </a:solidFill>
            </a:ln>
            <a:effectLst/>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3"/>
              </p:custDataLst>
            </p:nvPr>
          </p:nvCxnSpPr>
          <p:spPr>
            <a:xfrm flipH="1">
              <a:off x="2162629" y="1889740"/>
              <a:ext cx="732971" cy="0"/>
            </a:xfrm>
            <a:prstGeom prst="line">
              <a:avLst/>
            </a:prstGeom>
            <a:ln w="38100">
              <a:solidFill>
                <a:schemeClr val="accent1"/>
              </a:solidFill>
            </a:ln>
            <a:effectLst/>
          </p:spPr>
          <p:style>
            <a:lnRef idx="1">
              <a:schemeClr val="accent1"/>
            </a:lnRef>
            <a:fillRef idx="0">
              <a:schemeClr val="accent1"/>
            </a:fillRef>
            <a:effectRef idx="0">
              <a:schemeClr val="accent1"/>
            </a:effectRef>
            <a:fontRef idx="minor">
              <a:schemeClr val="tx1"/>
            </a:fontRef>
          </p:style>
        </p:cxnSp>
      </p:grpSp>
      <p:grpSp>
        <p:nvGrpSpPr>
          <p:cNvPr id="11" name="组合 10"/>
          <p:cNvGrpSpPr/>
          <p:nvPr>
            <p:custDataLst>
              <p:tags r:id="rId4"/>
            </p:custDataLst>
          </p:nvPr>
        </p:nvGrpSpPr>
        <p:grpSpPr>
          <a:xfrm rot="10800000">
            <a:off x="9085943" y="3994207"/>
            <a:ext cx="732971" cy="693803"/>
            <a:chOff x="2162629" y="1889740"/>
            <a:chExt cx="732971" cy="693803"/>
          </a:xfrm>
        </p:grpSpPr>
        <p:cxnSp>
          <p:nvCxnSpPr>
            <p:cNvPr id="12" name="直接连接符 11"/>
            <p:cNvCxnSpPr/>
            <p:nvPr>
              <p:custDataLst>
                <p:tags r:id="rId5"/>
              </p:custDataLst>
            </p:nvPr>
          </p:nvCxnSpPr>
          <p:spPr>
            <a:xfrm flipH="1">
              <a:off x="2162629" y="1889740"/>
              <a:ext cx="0" cy="693803"/>
            </a:xfrm>
            <a:prstGeom prst="line">
              <a:avLst/>
            </a:prstGeom>
            <a:ln w="38100">
              <a:solidFill>
                <a:schemeClr val="accent1"/>
              </a:solidFill>
            </a:ln>
            <a:effectLst/>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6"/>
              </p:custDataLst>
            </p:nvPr>
          </p:nvCxnSpPr>
          <p:spPr>
            <a:xfrm flipH="1">
              <a:off x="2162629" y="1889740"/>
              <a:ext cx="732971" cy="0"/>
            </a:xfrm>
            <a:prstGeom prst="line">
              <a:avLst/>
            </a:prstGeom>
            <a:ln w="38100">
              <a:solidFill>
                <a:schemeClr val="accent1"/>
              </a:solidFill>
            </a:ln>
            <a:effectLst/>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ctrTitle"/>
            <p:custDataLst>
              <p:tags r:id="rId7"/>
            </p:custDataLst>
          </p:nvPr>
        </p:nvSpPr>
        <p:spPr>
          <a:xfrm>
            <a:off x="2371272" y="2281605"/>
            <a:ext cx="7244440" cy="1938992"/>
          </a:xfrm>
        </p:spPr>
        <p:txBody>
          <a:bodyPr anchor="b">
            <a:normAutofit/>
          </a:bodyPr>
          <a:lstStyle>
            <a:lvl1pPr algn="ctr">
              <a:lnSpc>
                <a:spcPct val="100000"/>
              </a:lnSpc>
              <a:defRPr sz="6000" b="1">
                <a:solidFill>
                  <a:schemeClr val="tx1">
                    <a:lumMod val="75000"/>
                    <a:lumOff val="25000"/>
                  </a:schemeClr>
                </a:solidFill>
                <a:latin typeface="+mj-lt"/>
              </a:defRPr>
            </a:lvl1pPr>
          </a:lstStyle>
          <a:p>
            <a:r>
              <a:rPr lang="zh-CN" altLang="en-US"/>
              <a:t>单击此处编辑母版标题样式</a:t>
            </a:r>
            <a:endParaRPr lang="zh-CN" altLang="en-US"/>
          </a:p>
        </p:txBody>
      </p:sp>
      <p:sp>
        <p:nvSpPr>
          <p:cNvPr id="3" name="副标题 2"/>
          <p:cNvSpPr>
            <a:spLocks noGrp="1"/>
          </p:cNvSpPr>
          <p:nvPr>
            <p:ph type="subTitle" idx="1"/>
            <p:custDataLst>
              <p:tags r:id="rId8"/>
            </p:custDataLst>
          </p:nvPr>
        </p:nvSpPr>
        <p:spPr>
          <a:xfrm>
            <a:off x="2371272" y="5776191"/>
            <a:ext cx="7447642" cy="793751"/>
          </a:xfrm>
        </p:spPr>
        <p:txBody>
          <a:bodyPr>
            <a:normAutofit/>
          </a:bodyPr>
          <a:lstStyle>
            <a:lvl1pPr marL="0" indent="0" algn="ctr">
              <a:buNone/>
              <a:defRPr sz="1800" b="1">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custDataLst>
              <p:tags r:id="rId9"/>
            </p:custDataLst>
          </p:nvPr>
        </p:nvSpPr>
        <p:spPr>
          <a:xfrm>
            <a:off x="838200" y="82283"/>
            <a:ext cx="2743200" cy="365125"/>
          </a:xfrm>
        </p:spPr>
        <p:txBody>
          <a:bodyPr/>
          <a:lstStyle/>
          <a:p>
            <a:fld id="{DAADA20A-4FAB-4501-9DBC-808E63B6D529}" type="datetimeFigureOut">
              <a:rPr lang="zh-CN" altLang="en-US" smtClean="0"/>
              <a:t/>
            </a:fld>
            <a:endParaRPr lang="zh-CN" altLang="en-US"/>
          </a:p>
        </p:txBody>
      </p:sp>
      <p:sp>
        <p:nvSpPr>
          <p:cNvPr id="5" name="页脚占位符 4"/>
          <p:cNvSpPr>
            <a:spLocks noGrp="1"/>
          </p:cNvSpPr>
          <p:nvPr>
            <p:ph type="ftr" sz="quarter" idx="11"/>
            <p:custDataLst>
              <p:tags r:id="rId10"/>
            </p:custDataLst>
          </p:nvPr>
        </p:nvSpPr>
        <p:spPr>
          <a:xfrm>
            <a:off x="4038600" y="82283"/>
            <a:ext cx="4114800" cy="365125"/>
          </a:xfrm>
        </p:spPr>
        <p:txBody>
          <a:bodyPr/>
          <a:lstStyle/>
          <a:p>
            <a:endParaRPr lang="zh-CN" altLang="en-US"/>
          </a:p>
        </p:txBody>
      </p:sp>
      <p:sp>
        <p:nvSpPr>
          <p:cNvPr id="6" name="灯片编号占位符 5"/>
          <p:cNvSpPr>
            <a:spLocks noGrp="1"/>
          </p:cNvSpPr>
          <p:nvPr>
            <p:ph type="sldNum" sz="quarter" idx="12"/>
            <p:custDataLst>
              <p:tags r:id="rId11"/>
            </p:custDataLst>
          </p:nvPr>
        </p:nvSpPr>
        <p:spPr>
          <a:xfrm>
            <a:off x="8610600" y="82283"/>
            <a:ext cx="2743200" cy="365125"/>
          </a:xfrm>
        </p:spPr>
        <p:txBody>
          <a:bodyPr/>
          <a:lstStyle/>
          <a:p>
            <a:fld id="{488C92A0-1798-4323-8772-FB979B61E276}"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a:lstStyle/>
          <a:p>
            <a:r>
              <a:rPr lang="zh-CN" altLang="en-US"/>
              <a:t>单击此处编辑母版标题样式</a:t>
            </a:r>
            <a:endParaRPr lang="zh-CN" altLang="en-US"/>
          </a:p>
        </p:txBody>
      </p:sp>
      <p:sp>
        <p:nvSpPr>
          <p:cNvPr id="3" name="内容占位符 2"/>
          <p:cNvSpPr>
            <a:spLocks noGrp="1"/>
          </p:cNvSpPr>
          <p:nvPr>
            <p:ph idx="1"/>
            <p:custDataLst>
              <p:tags r:id="rId2"/>
            </p:custDataLst>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DAADA20A-4FAB-4501-9DBC-808E63B6D529}"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88C92A0-1798-4323-8772-FB979B61E276}"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srcRect b="-2"/>
          <a:stretch>
            <a:fillRect/>
          </a:stretch>
        </p:blipFill>
        <p:spPr>
          <a:xfrm rot="5400000">
            <a:off x="2666999" y="-2666998"/>
            <a:ext cx="6858001" cy="12191999"/>
          </a:xfrm>
          <a:custGeom>
            <a:gdLst>
              <a:gd name="connsiteX0" fmla="*/ 0 w 6858001"/>
              <a:gd name="connsiteY0" fmla="*/ 12191999 h 12191999"/>
              <a:gd name="connsiteX1" fmla="*/ 0 w 6858001"/>
              <a:gd name="connsiteY1" fmla="*/ 6313706 h 12191999"/>
              <a:gd name="connsiteX2" fmla="*/ 174382 w 6858001"/>
              <a:gd name="connsiteY2" fmla="*/ 6239049 h 12191999"/>
              <a:gd name="connsiteX3" fmla="*/ 1966684 w 6858001"/>
              <a:gd name="connsiteY3" fmla="*/ 5863765 h 12191999"/>
              <a:gd name="connsiteX4" fmla="*/ 6858000 w 6858001"/>
              <a:gd name="connsiteY4" fmla="*/ 6720107 h 12191999"/>
              <a:gd name="connsiteX5" fmla="*/ 6858000 w 6858001"/>
              <a:gd name="connsiteY5" fmla="*/ 0 h 12191999"/>
              <a:gd name="connsiteX6" fmla="*/ 6858001 w 6858001"/>
              <a:gd name="connsiteY6" fmla="*/ 0 h 12191999"/>
              <a:gd name="connsiteX7" fmla="*/ 6858001 w 6858001"/>
              <a:gd name="connsiteY7" fmla="*/ 12191999 h 1219199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58001" h="12191999">
                <a:moveTo>
                  <a:pt x="0" y="12191999"/>
                </a:moveTo>
                <a:lnTo>
                  <a:pt x="0" y="6313706"/>
                </a:lnTo>
                <a:lnTo>
                  <a:pt x="174382" y="6239049"/>
                </a:lnTo>
                <a:cubicBezTo>
                  <a:pt x="982140" y="5893018"/>
                  <a:pt x="874468" y="5944111"/>
                  <a:pt x="1966684" y="5863765"/>
                </a:cubicBezTo>
                <a:cubicBezTo>
                  <a:pt x="3690775" y="5923463"/>
                  <a:pt x="4681720" y="7887816"/>
                  <a:pt x="6858000" y="6720107"/>
                </a:cubicBezTo>
                <a:lnTo>
                  <a:pt x="6858000" y="0"/>
                </a:lnTo>
                <a:lnTo>
                  <a:pt x="6858001" y="0"/>
                </a:lnTo>
                <a:lnTo>
                  <a:pt x="6858001" y="12191999"/>
                </a:lnTo>
                <a:close/>
              </a:path>
            </a:pathLst>
          </a:custGeom>
        </p:spPr>
      </p:pic>
      <p:cxnSp>
        <p:nvCxnSpPr>
          <p:cNvPr id="9" name="直接连接符 8"/>
          <p:cNvCxnSpPr/>
          <p:nvPr>
            <p:custDataLst>
              <p:tags r:id="rId3"/>
            </p:custDataLst>
          </p:nvPr>
        </p:nvCxnSpPr>
        <p:spPr>
          <a:xfrm>
            <a:off x="7340600" y="2888990"/>
            <a:ext cx="2616200"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矩形 10"/>
          <p:cNvSpPr/>
          <p:nvPr>
            <p:custDataLst>
              <p:tags r:id="rId4"/>
            </p:custDataLst>
          </p:nvPr>
        </p:nvSpPr>
        <p:spPr>
          <a:xfrm>
            <a:off x="7340600" y="3975100"/>
            <a:ext cx="1409700" cy="4318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12" name="直接连接符 11"/>
          <p:cNvCxnSpPr/>
          <p:nvPr>
            <p:custDataLst>
              <p:tags r:id="rId5"/>
            </p:custDataLst>
          </p:nvPr>
        </p:nvCxnSpPr>
        <p:spPr>
          <a:xfrm flipH="1">
            <a:off x="1447800" y="1790700"/>
            <a:ext cx="0" cy="3019425"/>
          </a:xfrm>
          <a:prstGeom prst="line">
            <a:avLst/>
          </a:prstGeom>
          <a:ln w="12700">
            <a:solidFill>
              <a:schemeClr val="tx1">
                <a:lumMod val="75000"/>
                <a:lumOff val="2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6"/>
            </p:custDataLst>
          </p:nvPr>
        </p:nvCxnSpPr>
        <p:spPr>
          <a:xfrm>
            <a:off x="1447800" y="1790700"/>
            <a:ext cx="1881188" cy="0"/>
          </a:xfrm>
          <a:prstGeom prst="line">
            <a:avLst/>
          </a:prstGeom>
          <a:ln w="12700">
            <a:solidFill>
              <a:schemeClr val="accent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7"/>
            </p:custDataLst>
          </p:nvPr>
        </p:nvCxnSpPr>
        <p:spPr>
          <a:xfrm>
            <a:off x="3328988" y="1790700"/>
            <a:ext cx="14286" cy="619125"/>
          </a:xfrm>
          <a:prstGeom prst="line">
            <a:avLst/>
          </a:prstGeom>
          <a:ln w="12700">
            <a:solidFill>
              <a:schemeClr val="accent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8"/>
            </p:custDataLst>
          </p:nvPr>
        </p:nvCxnSpPr>
        <p:spPr>
          <a:xfrm>
            <a:off x="1447800" y="4810125"/>
            <a:ext cx="1881188" cy="0"/>
          </a:xfrm>
          <a:prstGeom prst="line">
            <a:avLst/>
          </a:prstGeom>
          <a:ln w="12700">
            <a:solidFill>
              <a:schemeClr val="accent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9"/>
            </p:custDataLst>
          </p:nvPr>
        </p:nvCxnSpPr>
        <p:spPr>
          <a:xfrm flipH="1" flipV="1">
            <a:off x="3328983" y="4044950"/>
            <a:ext cx="4" cy="765175"/>
          </a:xfrm>
          <a:prstGeom prst="line">
            <a:avLst/>
          </a:prstGeom>
          <a:ln w="12700">
            <a:solidFill>
              <a:schemeClr val="accent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custDataLst>
              <p:tags r:id="rId10"/>
            </p:custDataLst>
          </p:nvPr>
        </p:nvSpPr>
        <p:spPr>
          <a:xfrm>
            <a:off x="7340600" y="3975100"/>
            <a:ext cx="1409700" cy="431800"/>
          </a:xfrm>
        </p:spPr>
        <p:txBody>
          <a:bodyPr anchor="ctr">
            <a:normAutofit/>
          </a:bodyPr>
          <a:lstStyle>
            <a:lvl1pPr algn="ctr">
              <a:defRPr sz="1800">
                <a:solidFill>
                  <a:schemeClr val="tx1">
                    <a:lumMod val="65000"/>
                    <a:lumOff val="35000"/>
                  </a:schemeClr>
                </a:solidFill>
                <a:latin typeface="+mj-lt"/>
              </a:defRPr>
            </a:lvl1pPr>
          </a:lstStyle>
          <a:p>
            <a:r>
              <a:rPr lang="zh-CN" altLang="en-US"/>
              <a:t>编辑标题</a:t>
            </a:r>
            <a:endParaRPr lang="zh-CN" altLang="en-US"/>
          </a:p>
        </p:txBody>
      </p:sp>
      <p:sp>
        <p:nvSpPr>
          <p:cNvPr id="4" name="日期占位符 3"/>
          <p:cNvSpPr>
            <a:spLocks noGrp="1"/>
          </p:cNvSpPr>
          <p:nvPr>
            <p:ph type="dt" sz="half" idx="10"/>
            <p:custDataLst>
              <p:tags r:id="rId11"/>
            </p:custDataLst>
          </p:nvPr>
        </p:nvSpPr>
        <p:spPr/>
        <p:txBody>
          <a:bodyPr>
            <a:normAutofit/>
          </a:bodyPr>
          <a:lstStyle/>
          <a:p>
            <a:fld id="{DAADA20A-4FAB-4501-9DBC-808E63B6D529}" type="datetimeFigureOut">
              <a:rPr lang="zh-CN" altLang="en-US" smtClean="0"/>
              <a:t/>
            </a:fld>
            <a:endParaRPr lang="zh-CN" altLang="en-US"/>
          </a:p>
        </p:txBody>
      </p:sp>
      <p:sp>
        <p:nvSpPr>
          <p:cNvPr id="5" name="页脚占位符 4"/>
          <p:cNvSpPr>
            <a:spLocks noGrp="1"/>
          </p:cNvSpPr>
          <p:nvPr>
            <p:ph type="ftr" sz="quarter" idx="11"/>
            <p:custDataLst>
              <p:tags r:id="rId12"/>
            </p:custDataLst>
          </p:nvPr>
        </p:nvSpPr>
        <p:spPr/>
        <p:txBody>
          <a:bodyPr>
            <a:normAutofit/>
          </a:bodyPr>
          <a:lstStyle/>
          <a:p>
            <a:endParaRPr lang="zh-CN" altLang="en-US"/>
          </a:p>
        </p:txBody>
      </p:sp>
      <p:sp>
        <p:nvSpPr>
          <p:cNvPr id="6" name="灯片编号占位符 5"/>
          <p:cNvSpPr>
            <a:spLocks noGrp="1"/>
          </p:cNvSpPr>
          <p:nvPr>
            <p:ph type="sldNum" sz="quarter" idx="12"/>
            <p:custDataLst>
              <p:tags r:id="rId13"/>
            </p:custDataLst>
          </p:nvPr>
        </p:nvSpPr>
        <p:spPr/>
        <p:txBody>
          <a:bodyPr>
            <a:normAutofit/>
          </a:bodyPr>
          <a:lstStyle/>
          <a:p>
            <a:fld id="{488C92A0-1798-4323-8772-FB979B61E276}" type="slidenum">
              <a:rPr lang="zh-CN" altLang="en-US" smtClean="0"/>
              <a:t>0</a:t>
            </a:fld>
            <a:endParaRPr lang="zh-CN" altLang="en-US"/>
          </a:p>
        </p:txBody>
      </p:sp>
      <p:sp>
        <p:nvSpPr>
          <p:cNvPr id="20" name="文本占位符 19"/>
          <p:cNvSpPr>
            <a:spLocks noGrp="1"/>
          </p:cNvSpPr>
          <p:nvPr>
            <p:ph type="body" sz="quarter" idx="13"/>
            <p:custDataLst>
              <p:tags r:id="rId14"/>
            </p:custDataLst>
          </p:nvPr>
        </p:nvSpPr>
        <p:spPr>
          <a:xfrm>
            <a:off x="734559" y="1487278"/>
            <a:ext cx="629853" cy="3673632"/>
          </a:xfrm>
        </p:spPr>
        <p:txBody>
          <a:bodyPr vert="eaVert">
            <a:normAutofit/>
          </a:bodyPr>
          <a:lstStyle>
            <a:lvl1pPr marL="0" indent="0" algn="ctr">
              <a:buNone/>
              <a:defRPr sz="1800">
                <a:solidFill>
                  <a:schemeClr val="tx1"/>
                </a:solidFill>
                <a:latin typeface="+mj-lt"/>
                <a:ea typeface="+mj-ea"/>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2"/>
            </p:custDataLst>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3"/>
            </p:custDataLst>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DAADA20A-4FAB-4501-9DBC-808E63B6D529}"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88C92A0-1798-4323-8772-FB979B61E276}"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839788" y="248746"/>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2"/>
            </p:custDataLst>
          </p:nvPr>
        </p:nvSpPr>
        <p:spPr>
          <a:xfrm>
            <a:off x="839788" y="1647911"/>
            <a:ext cx="5157787"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3"/>
            </p:custDataLst>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custDataLst>
              <p:tags r:id="rId4"/>
            </p:custDataLst>
          </p:nvPr>
        </p:nvSpPr>
        <p:spPr>
          <a:xfrm>
            <a:off x="6172200" y="1647911"/>
            <a:ext cx="5183188"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5"/>
            </p:custDataLst>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6"/>
            </p:custDataLst>
          </p:nvPr>
        </p:nvSpPr>
        <p:spPr/>
        <p:txBody>
          <a:bodyPr/>
          <a:lstStyle/>
          <a:p>
            <a:fld id="{DAADA20A-4FAB-4501-9DBC-808E63B6D529}"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88C92A0-1798-4323-8772-FB979B61E276}"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DAADA20A-4FAB-4501-9DBC-808E63B6D529}"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88C92A0-1798-4323-8772-FB979B61E276}"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839787" y="457200"/>
            <a:ext cx="4165200" cy="1600200"/>
          </a:xfrm>
        </p:spPr>
        <p:txBody>
          <a:bodyPr anchor="t" anchorCtr="0">
            <a:normAutofit/>
          </a:bodyPr>
          <a:lstStyle>
            <a:lvl1pPr>
              <a:defRPr sz="3600"/>
            </a:lvl1pPr>
          </a:lstStyle>
          <a:p>
            <a:r>
              <a:rPr lang="zh-CN" altLang="en-US"/>
              <a:t>单击此处编辑母版标题样式</a:t>
            </a:r>
            <a:endParaRPr lang="zh-CN" altLang="en-US"/>
          </a:p>
        </p:txBody>
      </p:sp>
      <p:sp>
        <p:nvSpPr>
          <p:cNvPr id="3" name="图片占位符 2"/>
          <p:cNvSpPr>
            <a:spLocks noGrp="1" noChangeAspect="1"/>
          </p:cNvSpPr>
          <p:nvPr>
            <p:ph type="pic" idx="1"/>
            <p:custDataLst>
              <p:tags r:id="rId2"/>
            </p:custDataLst>
          </p:nvPr>
        </p:nvSpPr>
        <p:spPr>
          <a:xfrm>
            <a:off x="5184000" y="457200"/>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3"/>
            </p:custDataLst>
          </p:nvPr>
        </p:nvSpPr>
        <p:spPr>
          <a:xfrm>
            <a:off x="839787" y="2057400"/>
            <a:ext cx="41652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424160" y="365125"/>
            <a:ext cx="929639" cy="5811838"/>
          </a:xfrm>
        </p:spPr>
        <p:txBody>
          <a:bodyPr vert="eaVert">
            <a:no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2"/>
            </p:custDataLst>
          </p:nvPr>
        </p:nvSpPr>
        <p:spPr>
          <a:xfrm>
            <a:off x="838200" y="365125"/>
            <a:ext cx="9519458"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DAADA20A-4FAB-4501-9DBC-808E63B6D529}"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88C92A0-1798-4323-8772-FB979B61E276}"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838200" y="551543"/>
            <a:ext cx="10515600" cy="555897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blipFill dpi="0" rotWithShape="1">
          <a:blip r:embed="rId12">
            <a:lum/>
          </a:blip>
          <a:stretch>
            <a:fillRect/>
          </a:stretch>
        </a:blipFill>
        <a:effectLst/>
      </p:bgPr>
    </p:bg>
    <p:spTree>
      <p:nvGrpSpPr>
        <p:cNvPr id="1" name=""/>
        <p:cNvGrpSpPr/>
        <p:nvPr/>
      </p:nvGrpSpPr>
      <p:grpSpPr>
        <a:xfrm>
          <a:off x="0" y="0"/>
          <a:ext cx="0" cy="0"/>
        </a:xfrm>
      </p:grpSpPr>
      <p:grpSp>
        <p:nvGrpSpPr>
          <p:cNvPr id="8" name="组合 7"/>
          <p:cNvGrpSpPr/>
          <p:nvPr>
            <p:custDataLst>
              <p:tags r:id="rId1"/>
            </p:custDataLst>
          </p:nvPr>
        </p:nvGrpSpPr>
        <p:grpSpPr>
          <a:xfrm>
            <a:off x="3538806" y="2577298"/>
            <a:ext cx="732971" cy="693803"/>
            <a:chOff x="2162629" y="1889740"/>
            <a:chExt cx="732971" cy="693803"/>
          </a:xfrm>
        </p:grpSpPr>
        <p:cxnSp>
          <p:nvCxnSpPr>
            <p:cNvPr id="9" name="直接连接符 8"/>
            <p:cNvCxnSpPr/>
            <p:nvPr>
              <p:custDataLst>
                <p:tags r:id="rId2"/>
              </p:custDataLst>
            </p:nvPr>
          </p:nvCxnSpPr>
          <p:spPr>
            <a:xfrm flipH="1">
              <a:off x="2162629" y="1889740"/>
              <a:ext cx="0" cy="693803"/>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3"/>
              </p:custDataLst>
            </p:nvPr>
          </p:nvCxnSpPr>
          <p:spPr>
            <a:xfrm flipH="1">
              <a:off x="2162629" y="1889740"/>
              <a:ext cx="732971"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custDataLst>
              <p:tags r:id="rId4"/>
            </p:custDataLst>
          </p:nvPr>
        </p:nvGrpSpPr>
        <p:grpSpPr>
          <a:xfrm rot="10800000">
            <a:off x="7920224" y="3719708"/>
            <a:ext cx="732971" cy="693803"/>
            <a:chOff x="2162629" y="1889740"/>
            <a:chExt cx="732971" cy="693803"/>
          </a:xfrm>
        </p:grpSpPr>
        <p:cxnSp>
          <p:nvCxnSpPr>
            <p:cNvPr id="12" name="直接连接符 11"/>
            <p:cNvCxnSpPr/>
            <p:nvPr>
              <p:custDataLst>
                <p:tags r:id="rId5"/>
              </p:custDataLst>
            </p:nvPr>
          </p:nvCxnSpPr>
          <p:spPr>
            <a:xfrm flipH="1">
              <a:off x="2162629" y="1889740"/>
              <a:ext cx="0" cy="693803"/>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6"/>
              </p:custDataLst>
            </p:nvPr>
          </p:nvCxnSpPr>
          <p:spPr>
            <a:xfrm flipH="1">
              <a:off x="2162629" y="1889740"/>
              <a:ext cx="732971"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hasCustomPrompt="1"/>
            <p:custDataLst>
              <p:tags r:id="rId7"/>
            </p:custDataLst>
          </p:nvPr>
        </p:nvSpPr>
        <p:spPr>
          <a:xfrm>
            <a:off x="3625132" y="2773435"/>
            <a:ext cx="4941736" cy="1311128"/>
          </a:xfrm>
        </p:spPr>
        <p:txBody>
          <a:bodyPr>
            <a:normAutofit/>
          </a:bodyPr>
          <a:lstStyle>
            <a:lvl1pPr algn="ctr">
              <a:defRPr sz="6600" b="1">
                <a:solidFill>
                  <a:schemeClr val="tx1">
                    <a:lumMod val="75000"/>
                    <a:lumOff val="25000"/>
                  </a:schemeClr>
                </a:solidFill>
                <a:latin typeface="+mj-lt"/>
              </a:defRPr>
            </a:lvl1pPr>
          </a:lstStyle>
          <a:p>
            <a:r>
              <a:rPr lang="zh-CN" altLang="en-US"/>
              <a:t>编辑标题</a:t>
            </a:r>
            <a:endParaRPr lang="zh-CN" altLang="en-US"/>
          </a:p>
        </p:txBody>
      </p:sp>
      <p:sp>
        <p:nvSpPr>
          <p:cNvPr id="3" name="日期占位符 2"/>
          <p:cNvSpPr>
            <a:spLocks noGrp="1"/>
          </p:cNvSpPr>
          <p:nvPr>
            <p:ph type="dt" sz="half" idx="10"/>
            <p:custDataLst>
              <p:tags r:id="rId8"/>
            </p:custDataLst>
          </p:nvPr>
        </p:nvSpPr>
        <p:spPr>
          <a:xfrm>
            <a:off x="838200" y="91344"/>
            <a:ext cx="2743200" cy="365125"/>
          </a:xfrm>
        </p:spPr>
        <p:txBody>
          <a:bodyPr/>
          <a:lstStyle/>
          <a:p>
            <a:fld id="{DAADA20A-4FAB-4501-9DBC-808E63B6D529}"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a:xfrm>
            <a:off x="4038600" y="91344"/>
            <a:ext cx="4114800" cy="365125"/>
          </a:xfrm>
        </p:spPr>
        <p:txBody>
          <a:bodyPr/>
          <a:lstStyle/>
          <a:p>
            <a:endParaRPr lang="zh-CN" altLang="en-US"/>
          </a:p>
        </p:txBody>
      </p:sp>
      <p:sp>
        <p:nvSpPr>
          <p:cNvPr id="5" name="灯片编号占位符 4"/>
          <p:cNvSpPr>
            <a:spLocks noGrp="1"/>
          </p:cNvSpPr>
          <p:nvPr>
            <p:ph type="sldNum" sz="quarter" idx="12"/>
            <p:custDataLst>
              <p:tags r:id="rId10"/>
            </p:custDataLst>
          </p:nvPr>
        </p:nvSpPr>
        <p:spPr>
          <a:xfrm>
            <a:off x="8610600" y="91344"/>
            <a:ext cx="2743200" cy="365125"/>
          </a:xfrm>
        </p:spPr>
        <p:txBody>
          <a:bodyPr/>
          <a:lstStyle/>
          <a:p>
            <a:fld id="{488C92A0-1798-4323-8772-FB979B61E276}" type="slidenum">
              <a:rPr lang="zh-CN" altLang="en-US" smtClean="0"/>
              <a:t/>
            </a:fld>
            <a:endParaRPr lang="zh-CN" altLang="en-US"/>
          </a:p>
        </p:txBody>
      </p:sp>
      <p:sp>
        <p:nvSpPr>
          <p:cNvPr id="16" name="文本占位符 15"/>
          <p:cNvSpPr>
            <a:spLocks noGrp="1"/>
          </p:cNvSpPr>
          <p:nvPr>
            <p:ph type="body" sz="quarter" idx="13"/>
            <p:custDataLst>
              <p:tags r:id="rId11"/>
            </p:custDataLst>
          </p:nvPr>
        </p:nvSpPr>
        <p:spPr>
          <a:xfrm>
            <a:off x="2347686" y="5840538"/>
            <a:ext cx="7371876" cy="778470"/>
          </a:xfrm>
        </p:spPr>
        <p:txBody>
          <a:bodyPr>
            <a:normAutofit/>
          </a:bodyPr>
          <a:lstStyle>
            <a:lvl1pPr marL="0" indent="0" algn="ctr">
              <a:buNone/>
              <a:defRPr sz="1800" b="1">
                <a:solidFill>
                  <a:schemeClr val="tx1">
                    <a:lumMod val="75000"/>
                    <a:lumOff val="25000"/>
                  </a:schemeClr>
                </a:solidFill>
                <a:latin typeface="+mn-lt"/>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2"/>
            </p:custDataLst>
          </p:nvPr>
        </p:nvPicPr>
        <p:blipFill>
          <a:blip r:embed="rId1"/>
          <a:stretch>
            <a:fillRect/>
          </a:stretch>
        </p:blipFill>
        <p:spPr>
          <a:xfrm>
            <a:off x="10458991" y="5322244"/>
            <a:ext cx="1352009" cy="1399231"/>
          </a:xfrm>
          <a:prstGeom prst="rect">
            <a:avLst/>
          </a:prstGeom>
        </p:spPr>
      </p:pic>
      <p:sp>
        <p:nvSpPr>
          <p:cNvPr id="2" name="标题 1"/>
          <p:cNvSpPr>
            <a:spLocks noGrp="1"/>
          </p:cNvSpPr>
          <p:nvPr>
            <p:ph type="title"/>
            <p:custDataLst>
              <p:tags r:id="rId3"/>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blipFill dpi="0" rotWithShape="1">
          <a:blip r:embed="rId9">
            <a:lum/>
          </a:blip>
          <a:stretch>
            <a:fillRect/>
          </a:stretch>
        </a:blipFill>
        <a:effectLst/>
      </p:bgPr>
    </p:bg>
    <p:spTree>
      <p:nvGrpSpPr>
        <p:cNvPr id="1" name=""/>
        <p:cNvGrpSpPr/>
        <p:nvPr/>
      </p:nvGrpSpPr>
      <p:grpSpPr>
        <a:xfrm>
          <a:off x="0" y="0"/>
          <a:ext cx="0" cy="0"/>
        </a:xfrm>
      </p:grpSpPr>
      <p:sp>
        <p:nvSpPr>
          <p:cNvPr id="8" name="矩形 7"/>
          <p:cNvSpPr/>
          <p:nvPr userDrawn="1">
            <p:custDataLst>
              <p:tags r:id="rId1"/>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userDrawn="1">
            <p:custDataLst>
              <p:tags r:id="rId3"/>
            </p:custDataLst>
          </p:nvPr>
        </p:nvPicPr>
        <p:blipFill>
          <a:blip r:embed="rId2"/>
          <a:stretch>
            <a:fillRect/>
          </a:stretch>
        </p:blipFill>
        <p:spPr>
          <a:xfrm>
            <a:off x="9848678" y="5194015"/>
            <a:ext cx="1962322" cy="1550585"/>
          </a:xfrm>
          <a:prstGeom prst="rect">
            <a:avLst/>
          </a:prstGeom>
        </p:spPr>
      </p:pic>
      <p:sp>
        <p:nvSpPr>
          <p:cNvPr id="2" name="标题 1"/>
          <p:cNvSpPr>
            <a:spLocks noGrp="1"/>
          </p:cNvSpPr>
          <p:nvPr>
            <p:ph type="title" hasCustomPrompt="1"/>
            <p:custDataLst>
              <p:tags r:id="rId4"/>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userDrawn="1">
            <p:custDataLst>
              <p:tags r:id="rId3"/>
            </p:custDataLst>
          </p:nvPr>
        </p:nvPicPr>
        <p:blipFill>
          <a:blip r:embed="rId2"/>
          <a:stretch>
            <a:fillRect/>
          </a:stretch>
        </p:blipFill>
        <p:spPr>
          <a:xfrm>
            <a:off x="3256577" y="5349875"/>
            <a:ext cx="1425493" cy="1371600"/>
          </a:xfrm>
          <a:prstGeom prst="rect">
            <a:avLst/>
          </a:prstGeom>
        </p:spPr>
      </p:pic>
      <p:sp>
        <p:nvSpPr>
          <p:cNvPr id="2" name="标题 1"/>
          <p:cNvSpPr>
            <a:spLocks noGrp="1"/>
          </p:cNvSpPr>
          <p:nvPr>
            <p:ph type="title" hasCustomPrompt="1"/>
            <p:custDataLst>
              <p:tags r:id="rId4"/>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charset="-122"/>
              </a:defRPr>
            </a:lvl1pPr>
          </a:lstStyle>
          <a:p>
            <a:r>
              <a:rPr lang="zh-CN" altLang="en-US"/>
              <a:t>单击编辑标题</a:t>
            </a: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1" name="图片 10"/>
          <p:cNvPicPr>
            <a:picLocks noChangeAspect="1"/>
          </p:cNvPicPr>
          <p:nvPr userDrawn="1">
            <p:custDataLst>
              <p:tags r:id="rId3"/>
            </p:custDataLst>
          </p:nvPr>
        </p:nvPicPr>
        <p:blipFill>
          <a:blip r:embed="rId2"/>
          <a:stretch>
            <a:fillRect/>
          </a:stretch>
        </p:blipFill>
        <p:spPr>
          <a:xfrm>
            <a:off x="10728212" y="5562090"/>
            <a:ext cx="1078763" cy="1029419"/>
          </a:xfrm>
          <a:prstGeom prst="rect">
            <a:avLst/>
          </a:prstGeom>
        </p:spPr>
      </p:pic>
      <p:pic>
        <p:nvPicPr>
          <p:cNvPr id="12" name="图片 11"/>
          <p:cNvPicPr>
            <a:picLocks noChangeAspect="1"/>
          </p:cNvPicPr>
          <p:nvPr userDrawn="1">
            <p:custDataLst>
              <p:tags r:id="rId5"/>
            </p:custDataLst>
          </p:nvPr>
        </p:nvPicPr>
        <p:blipFill>
          <a:blip r:embed="rId4"/>
          <a:stretch>
            <a:fillRect/>
          </a:stretch>
        </p:blipFill>
        <p:spPr>
          <a:xfrm>
            <a:off x="69502" y="167045"/>
            <a:ext cx="1084996" cy="993210"/>
          </a:xfrm>
          <a:prstGeom prst="rect">
            <a:avLst/>
          </a:prstGeom>
        </p:spPr>
      </p:pic>
      <p:sp>
        <p:nvSpPr>
          <p:cNvPr id="2" name="标题 1"/>
          <p:cNvSpPr>
            <a:spLocks noGrp="1"/>
          </p:cNvSpPr>
          <p:nvPr>
            <p:ph type="title"/>
            <p:custDataLst>
              <p:tags r:id="rId6"/>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0"/>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1"/>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userDrawn="1">
            <p:custDataLst>
              <p:tags r:id="rId3"/>
            </p:custDataLst>
          </p:nvPr>
        </p:nvPicPr>
        <p:blipFill>
          <a:blip r:embed="rId2"/>
          <a:stretch>
            <a:fillRect/>
          </a:stretch>
        </p:blipFill>
        <p:spPr>
          <a:xfrm>
            <a:off x="304800" y="353940"/>
            <a:ext cx="1066800" cy="1104060"/>
          </a:xfrm>
          <a:prstGeom prst="rect">
            <a:avLst/>
          </a:prstGeom>
        </p:spPr>
      </p:pic>
      <p:sp>
        <p:nvSpPr>
          <p:cNvPr id="2" name="标题 1"/>
          <p:cNvSpPr>
            <a:spLocks noGrp="1"/>
          </p:cNvSpPr>
          <p:nvPr>
            <p:ph type="title"/>
            <p:custDataLst>
              <p:tags r:id="rId4"/>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2" name="图片 11"/>
          <p:cNvPicPr>
            <a:picLocks noChangeAspect="1"/>
          </p:cNvPicPr>
          <p:nvPr userDrawn="1">
            <p:custDataLst>
              <p:tags r:id="rId3"/>
            </p:custDataLst>
          </p:nvPr>
        </p:nvPicPr>
        <p:blipFill>
          <a:blip r:embed="rId2"/>
          <a:stretch>
            <a:fillRect/>
          </a:stretch>
        </p:blipFill>
        <p:spPr>
          <a:xfrm>
            <a:off x="10955440" y="174075"/>
            <a:ext cx="796719" cy="629550"/>
          </a:xfrm>
          <a:prstGeom prst="rect">
            <a:avLst/>
          </a:prstGeom>
        </p:spPr>
      </p:pic>
      <p:sp>
        <p:nvSpPr>
          <p:cNvPr id="2" name="标题 1"/>
          <p:cNvSpPr>
            <a:spLocks noGrp="1"/>
          </p:cNvSpPr>
          <p:nvPr>
            <p:ph type="title"/>
            <p:custDataLst>
              <p:tags r:id="rId4"/>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8"/>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9"/>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0"/>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1"/>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blipFill dpi="0" rotWithShape="1">
          <a:blip r:embed="rId11">
            <a:lum/>
          </a:blip>
          <a:stretch>
            <a:fillRect/>
          </a:stretch>
        </a:blip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userDrawn="1">
            <p:custDataLst>
              <p:tags r:id="rId3"/>
            </p:custDataLst>
          </p:nvPr>
        </p:nvPicPr>
        <p:blipFill>
          <a:blip r:embed="rId2"/>
          <a:stretch>
            <a:fillRect/>
          </a:stretch>
        </p:blipFill>
        <p:spPr>
          <a:xfrm>
            <a:off x="10432831" y="5354276"/>
            <a:ext cx="1378169" cy="1089000"/>
          </a:xfrm>
          <a:prstGeom prst="rect">
            <a:avLst/>
          </a:prstGeom>
        </p:spPr>
      </p:pic>
      <p:pic>
        <p:nvPicPr>
          <p:cNvPr id="9" name="图片 8"/>
          <p:cNvPicPr>
            <a:picLocks noChangeAspect="1"/>
          </p:cNvPicPr>
          <p:nvPr userDrawn="1">
            <p:custDataLst>
              <p:tags r:id="rId5"/>
            </p:custDataLst>
          </p:nvPr>
        </p:nvPicPr>
        <p:blipFill>
          <a:blip r:embed="rId4"/>
          <a:stretch>
            <a:fillRect/>
          </a:stretch>
        </p:blipFill>
        <p:spPr>
          <a:xfrm>
            <a:off x="279768" y="470274"/>
            <a:ext cx="1497626" cy="1429123"/>
          </a:xfrm>
          <a:prstGeom prst="rect">
            <a:avLst/>
          </a:prstGeom>
        </p:spPr>
      </p:pic>
      <p:sp>
        <p:nvSpPr>
          <p:cNvPr id="2" name="标题 1"/>
          <p:cNvSpPr>
            <a:spLocks noGrp="1"/>
          </p:cNvSpPr>
          <p:nvPr>
            <p:ph type="title" hasCustomPrompt="1"/>
            <p:custDataLst>
              <p:tags r:id="rId6"/>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0"/>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slideLayout" Target="../slideLayouts/slideLayout28.xml" /><Relationship Id="rId18" Type="http://schemas.openxmlformats.org/officeDocument/2006/relationships/slideLayout" Target="../slideLayouts/slideLayout29.xml" /><Relationship Id="rId19" Type="http://schemas.openxmlformats.org/officeDocument/2006/relationships/tags" Target="../tags/tag132.xml" /><Relationship Id="rId2" Type="http://schemas.openxmlformats.org/officeDocument/2006/relationships/slideLayout" Target="../slideLayouts/slideLayout13.xml" /><Relationship Id="rId20" Type="http://schemas.openxmlformats.org/officeDocument/2006/relationships/tags" Target="../tags/tag133.xml" /><Relationship Id="rId21" Type="http://schemas.openxmlformats.org/officeDocument/2006/relationships/tags" Target="../tags/tag134.xml" /><Relationship Id="rId22" Type="http://schemas.openxmlformats.org/officeDocument/2006/relationships/tags" Target="../tags/tag135.xml" /><Relationship Id="rId23" Type="http://schemas.openxmlformats.org/officeDocument/2006/relationships/tags" Target="../tags/tag136.xml" /><Relationship Id="rId24" Type="http://schemas.openxmlformats.org/officeDocument/2006/relationships/tags" Target="../tags/tag137.xml" /><Relationship Id="rId25" Type="http://schemas.openxmlformats.org/officeDocument/2006/relationships/image" Target="file:///D:\qq&#25991;&#20214;\712321467\Image\C2C\Image2\%7b75232B38-A165-1FB7-499C-2E1C792CACB5%7d.png" TargetMode="External" /><Relationship Id="rId26" Type="http://schemas.openxmlformats.org/officeDocument/2006/relationships/image" Target="../media/image1.png" /><Relationship Id="rId27"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pic>
        <p:nvPicPr>
          <p:cNvPr id="7" name="图片 1073743875" descr="学科网 zxxk.com" title=""/>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1"/>
            </p:custDataLst>
          </p:nvPr>
        </p:nvSpPr>
        <p:spPr>
          <a:xfrm>
            <a:off x="838200" y="6356350"/>
            <a:ext cx="2743200" cy="365125"/>
          </a:xfrm>
          <a:prstGeom prst="rect">
            <a:avLst/>
          </a:prstGeom>
        </p:spPr>
        <p:txBody>
          <a:bodyPr vert="horz" lIns="91440" tIns="45720" rIns="91440" bIns="45720" rtlCol="0" anchor="ctr">
            <a:normAutofit/>
          </a:bodyPr>
          <a:lstStyle>
            <a:lvl1pPr algn="l">
              <a:lnSpc>
                <a:spcPct val="120000"/>
              </a:lnSpc>
              <a:defRPr sz="1200">
                <a:solidFill>
                  <a:schemeClr val="tx1">
                    <a:lumMod val="50000"/>
                    <a:lumOff val="50000"/>
                  </a:schemeClr>
                </a:solidFill>
              </a:defRPr>
            </a:lvl1pPr>
          </a:lstStyle>
          <a:p>
            <a:fld id="{DAADA20A-4FAB-4501-9DBC-808E63B6D529}" type="datetimeFigureOut">
              <a:rPr lang="zh-CN" altLang="en-US" smtClean="0"/>
              <a:t/>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lnSpc>
                <a:spcPct val="120000"/>
              </a:lnSpc>
              <a:defRPr sz="1200">
                <a:solidFill>
                  <a:schemeClr val="tx1">
                    <a:lumMod val="50000"/>
                    <a:lumOff val="50000"/>
                  </a:schemeClr>
                </a:solidFill>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56350"/>
            <a:ext cx="2743200" cy="365125"/>
          </a:xfrm>
          <a:prstGeom prst="rect">
            <a:avLst/>
          </a:prstGeom>
        </p:spPr>
        <p:txBody>
          <a:bodyPr vert="horz" lIns="91440" tIns="45720" rIns="91440" bIns="45720" rtlCol="0" anchor="ctr">
            <a:normAutofit/>
          </a:bodyPr>
          <a:lstStyle>
            <a:lvl1pPr algn="r">
              <a:lnSpc>
                <a:spcPct val="120000"/>
              </a:lnSpc>
              <a:defRPr sz="1200">
                <a:solidFill>
                  <a:schemeClr val="tx1">
                    <a:lumMod val="50000"/>
                    <a:lumOff val="50000"/>
                  </a:schemeClr>
                </a:solidFill>
              </a:defRPr>
            </a:lvl1pPr>
          </a:lstStyle>
          <a:p>
            <a:fld id="{488C92A0-1798-4323-8772-FB979B61E276}" type="slidenum">
              <a:rPr lang="zh-CN" altLang="en-US" smtClean="0"/>
              <a:t>0</a:t>
            </a:fld>
            <a:endParaRPr lang="zh-CN" altLang="en-US"/>
          </a:p>
        </p:txBody>
      </p:sp>
      <p:sp>
        <p:nvSpPr>
          <p:cNvPr id="7" name="KSO_TEMPLATE" hidden="1"/>
          <p:cNvSpPr/>
          <p:nvPr>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1073743875" descr="学科网 zxxk.com" title=""/>
          <p:cNvPicPr>
            <a:picLocks noChangeAspect="1"/>
          </p:cNvPicPr>
          <p:nvPr/>
        </p:nvPicPr>
        <p:blipFill>
          <a:blip r:embed="rId26" r:link="rId25"/>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iming/>
  <p:txStyles>
    <p:titleStyle>
      <a:lvl1pPr algn="l" defTabSz="914400" rtl="0" eaLnBrk="1" latinLnBrk="0" hangingPunct="1">
        <a:lnSpc>
          <a:spcPct val="12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xml" /><Relationship Id="rId3" Type="http://schemas.openxmlformats.org/officeDocument/2006/relationships/tags" Target="../tags/tag138.xml" /><Relationship Id="rId4" Type="http://schemas.openxmlformats.org/officeDocument/2006/relationships/tags" Target="../tags/tag139.xml" /><Relationship Id="rId5" Type="http://schemas.openxmlformats.org/officeDocument/2006/relationships/tags" Target="../tags/tag140.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10.xml" /><Relationship Id="rId3" Type="http://schemas.openxmlformats.org/officeDocument/2006/relationships/tags" Target="../tags/tag181.xml" /><Relationship Id="rId4" Type="http://schemas.openxmlformats.org/officeDocument/2006/relationships/tags" Target="../tags/tag182.xml" /><Relationship Id="rId5" Type="http://schemas.openxmlformats.org/officeDocument/2006/relationships/tags" Target="../tags/tag183.xml" /><Relationship Id="rId6" Type="http://schemas.openxmlformats.org/officeDocument/2006/relationships/image" Target="../media/image14.png" /><Relationship Id="rId7" Type="http://schemas.openxmlformats.org/officeDocument/2006/relationships/tags" Target="../tags/tag18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11.xml" /><Relationship Id="rId3" Type="http://schemas.openxmlformats.org/officeDocument/2006/relationships/tags" Target="../tags/tag185.xml" /><Relationship Id="rId4" Type="http://schemas.openxmlformats.org/officeDocument/2006/relationships/tags" Target="../tags/tag186.xml" /><Relationship Id="rId5" Type="http://schemas.openxmlformats.org/officeDocument/2006/relationships/tags" Target="../tags/tag187.xml" /><Relationship Id="rId6" Type="http://schemas.openxmlformats.org/officeDocument/2006/relationships/image" Target="../media/image14.png" /><Relationship Id="rId7" Type="http://schemas.openxmlformats.org/officeDocument/2006/relationships/tags" Target="../tags/tag188.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12.xml" /><Relationship Id="rId3" Type="http://schemas.openxmlformats.org/officeDocument/2006/relationships/tags" Target="../tags/tag189.xml" /><Relationship Id="rId4" Type="http://schemas.openxmlformats.org/officeDocument/2006/relationships/tags" Target="../tags/tag190.xml" /><Relationship Id="rId5" Type="http://schemas.openxmlformats.org/officeDocument/2006/relationships/tags" Target="../tags/tag191.xml" /><Relationship Id="rId6" Type="http://schemas.openxmlformats.org/officeDocument/2006/relationships/image" Target="../media/image14.png" /><Relationship Id="rId7" Type="http://schemas.openxmlformats.org/officeDocument/2006/relationships/tags" Target="../tags/tag19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13.xml" /><Relationship Id="rId3" Type="http://schemas.openxmlformats.org/officeDocument/2006/relationships/tags" Target="../tags/tag193.xml" /><Relationship Id="rId4" Type="http://schemas.openxmlformats.org/officeDocument/2006/relationships/tags" Target="../tags/tag194.xml" /><Relationship Id="rId5" Type="http://schemas.openxmlformats.org/officeDocument/2006/relationships/tags" Target="../tags/tag195.xml" /><Relationship Id="rId6" Type="http://schemas.openxmlformats.org/officeDocument/2006/relationships/image" Target="../media/image17.jpeg" /><Relationship Id="rId7" Type="http://schemas.openxmlformats.org/officeDocument/2006/relationships/tags" Target="../tags/tag196.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14.xml" /><Relationship Id="rId3" Type="http://schemas.openxmlformats.org/officeDocument/2006/relationships/tags" Target="../tags/tag197.xml" /><Relationship Id="rId4" Type="http://schemas.openxmlformats.org/officeDocument/2006/relationships/tags" Target="../tags/tag198.xml" /><Relationship Id="rId5" Type="http://schemas.openxmlformats.org/officeDocument/2006/relationships/tags" Target="../tags/tag199.xml" /><Relationship Id="rId6" Type="http://schemas.openxmlformats.org/officeDocument/2006/relationships/tags" Target="../tags/tag200.xml" /><Relationship Id="rId7" Type="http://schemas.openxmlformats.org/officeDocument/2006/relationships/tags" Target="../tags/tag201.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15.xml" /><Relationship Id="rId3" Type="http://schemas.openxmlformats.org/officeDocument/2006/relationships/tags" Target="../tags/tag202.xml" /><Relationship Id="rId4" Type="http://schemas.openxmlformats.org/officeDocument/2006/relationships/tags" Target="../tags/tag203.xml" /><Relationship Id="rId5" Type="http://schemas.openxmlformats.org/officeDocument/2006/relationships/tags" Target="../tags/tag204.xml" /><Relationship Id="rId6" Type="http://schemas.openxmlformats.org/officeDocument/2006/relationships/image" Target="../media/image14.png" /><Relationship Id="rId7" Type="http://schemas.openxmlformats.org/officeDocument/2006/relationships/tags" Target="../tags/tag20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16.xml" /><Relationship Id="rId3" Type="http://schemas.openxmlformats.org/officeDocument/2006/relationships/tags" Target="../tags/tag206.xml" /><Relationship Id="rId4" Type="http://schemas.openxmlformats.org/officeDocument/2006/relationships/tags" Target="../tags/tag207.xml" /><Relationship Id="rId5" Type="http://schemas.openxmlformats.org/officeDocument/2006/relationships/tags" Target="../tags/tag208.xml" /><Relationship Id="rId6" Type="http://schemas.openxmlformats.org/officeDocument/2006/relationships/image" Target="../media/image14.png" /><Relationship Id="rId7" Type="http://schemas.openxmlformats.org/officeDocument/2006/relationships/tags" Target="../tags/tag209.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17.xml" /><Relationship Id="rId3" Type="http://schemas.openxmlformats.org/officeDocument/2006/relationships/tags" Target="../tags/tag210.xml" /><Relationship Id="rId4" Type="http://schemas.openxmlformats.org/officeDocument/2006/relationships/tags" Target="../tags/tag211.xml" /><Relationship Id="rId5" Type="http://schemas.openxmlformats.org/officeDocument/2006/relationships/tags" Target="../tags/tag212.xml" /><Relationship Id="rId6" Type="http://schemas.openxmlformats.org/officeDocument/2006/relationships/image" Target="../media/image14.png" /><Relationship Id="rId7" Type="http://schemas.openxmlformats.org/officeDocument/2006/relationships/tags" Target="../tags/tag213.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18.xml" /><Relationship Id="rId3" Type="http://schemas.openxmlformats.org/officeDocument/2006/relationships/tags" Target="../tags/tag214.xml" /><Relationship Id="rId4" Type="http://schemas.openxmlformats.org/officeDocument/2006/relationships/tags" Target="../tags/tag215.xml" /><Relationship Id="rId5" Type="http://schemas.openxmlformats.org/officeDocument/2006/relationships/tags" Target="../tags/tag216.xml" /><Relationship Id="rId6" Type="http://schemas.openxmlformats.org/officeDocument/2006/relationships/image" Target="../media/image14.png" /><Relationship Id="rId7" Type="http://schemas.openxmlformats.org/officeDocument/2006/relationships/tags" Target="../tags/tag21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19.xml" /><Relationship Id="rId3" Type="http://schemas.openxmlformats.org/officeDocument/2006/relationships/tags" Target="../tags/tag218.xml" /><Relationship Id="rId4" Type="http://schemas.openxmlformats.org/officeDocument/2006/relationships/tags" Target="../tags/tag219.xml" /><Relationship Id="rId5" Type="http://schemas.openxmlformats.org/officeDocument/2006/relationships/tags" Target="../tags/tag220.xml" /><Relationship Id="rId6" Type="http://schemas.openxmlformats.org/officeDocument/2006/relationships/image" Target="../media/image14.png" /><Relationship Id="rId7" Type="http://schemas.openxmlformats.org/officeDocument/2006/relationships/tags" Target="../tags/tag22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2.xml" /><Relationship Id="rId3" Type="http://schemas.openxmlformats.org/officeDocument/2006/relationships/tags" Target="../tags/tag141.xml" /><Relationship Id="rId4" Type="http://schemas.openxmlformats.org/officeDocument/2006/relationships/tags" Target="../tags/tag142.xml" /><Relationship Id="rId5" Type="http://schemas.openxmlformats.org/officeDocument/2006/relationships/tags" Target="../tags/tag143.xml" /><Relationship Id="rId6" Type="http://schemas.openxmlformats.org/officeDocument/2006/relationships/tags" Target="../tags/tag144.xml" /><Relationship Id="rId7" Type="http://schemas.openxmlformats.org/officeDocument/2006/relationships/tags" Target="../tags/tag145.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20.xml" /><Relationship Id="rId3" Type="http://schemas.openxmlformats.org/officeDocument/2006/relationships/tags" Target="../tags/tag222.xml" /><Relationship Id="rId4" Type="http://schemas.openxmlformats.org/officeDocument/2006/relationships/tags" Target="../tags/tag223.xml" /><Relationship Id="rId5" Type="http://schemas.openxmlformats.org/officeDocument/2006/relationships/tags" Target="../tags/tag224.xml" /><Relationship Id="rId6" Type="http://schemas.openxmlformats.org/officeDocument/2006/relationships/image" Target="../media/image14.png" /><Relationship Id="rId7" Type="http://schemas.openxmlformats.org/officeDocument/2006/relationships/tags" Target="../tags/tag225.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21.xml" /><Relationship Id="rId3" Type="http://schemas.openxmlformats.org/officeDocument/2006/relationships/tags" Target="../tags/tag226.xml" /><Relationship Id="rId4" Type="http://schemas.openxmlformats.org/officeDocument/2006/relationships/tags" Target="../tags/tag227.xml" /><Relationship Id="rId5" Type="http://schemas.openxmlformats.org/officeDocument/2006/relationships/tags" Target="../tags/tag228.xml" /><Relationship Id="rId6" Type="http://schemas.openxmlformats.org/officeDocument/2006/relationships/tags" Target="../tags/tag229.xml" /><Relationship Id="rId7" Type="http://schemas.openxmlformats.org/officeDocument/2006/relationships/image" Target="../media/image18.jpeg" /><Relationship Id="rId8" Type="http://schemas.openxmlformats.org/officeDocument/2006/relationships/tags" Target="../tags/tag230.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22.xml" /><Relationship Id="rId3" Type="http://schemas.openxmlformats.org/officeDocument/2006/relationships/tags" Target="../tags/tag231.xml" /><Relationship Id="rId4" Type="http://schemas.openxmlformats.org/officeDocument/2006/relationships/tags" Target="../tags/tag232.xml" /><Relationship Id="rId5" Type="http://schemas.openxmlformats.org/officeDocument/2006/relationships/tags" Target="../tags/tag233.xml" /><Relationship Id="rId6" Type="http://schemas.openxmlformats.org/officeDocument/2006/relationships/image" Target="../media/image17.jpeg" /><Relationship Id="rId7" Type="http://schemas.openxmlformats.org/officeDocument/2006/relationships/tags" Target="../tags/tag23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23.xml" /><Relationship Id="rId3" Type="http://schemas.openxmlformats.org/officeDocument/2006/relationships/tags" Target="../tags/tag235.xml" /><Relationship Id="rId4" Type="http://schemas.openxmlformats.org/officeDocument/2006/relationships/tags" Target="../tags/tag236.xml" /><Relationship Id="rId5" Type="http://schemas.openxmlformats.org/officeDocument/2006/relationships/tags" Target="../tags/tag237.xml" /><Relationship Id="rId6" Type="http://schemas.openxmlformats.org/officeDocument/2006/relationships/tags" Target="../tags/tag238.xml" /><Relationship Id="rId7" Type="http://schemas.openxmlformats.org/officeDocument/2006/relationships/tags" Target="../tags/tag239.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24.xml" /><Relationship Id="rId3" Type="http://schemas.openxmlformats.org/officeDocument/2006/relationships/tags" Target="../tags/tag240.xml" /><Relationship Id="rId4" Type="http://schemas.openxmlformats.org/officeDocument/2006/relationships/tags" Target="../tags/tag241.xml" /><Relationship Id="rId5" Type="http://schemas.openxmlformats.org/officeDocument/2006/relationships/tags" Target="../tags/tag242.xml" /><Relationship Id="rId6" Type="http://schemas.openxmlformats.org/officeDocument/2006/relationships/image" Target="../media/image14.png" /><Relationship Id="rId7" Type="http://schemas.openxmlformats.org/officeDocument/2006/relationships/tags" Target="../tags/tag243.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notesSlide" Target="../notesSlides/notesSlide25.xml" /><Relationship Id="rId3" Type="http://schemas.openxmlformats.org/officeDocument/2006/relationships/tags" Target="../tags/tag244.xml" /><Relationship Id="rId4" Type="http://schemas.openxmlformats.org/officeDocument/2006/relationships/tags" Target="../tags/tag245.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152.xml" /><Relationship Id="rId11" Type="http://schemas.openxmlformats.org/officeDocument/2006/relationships/tags" Target="../tags/tag153.xml" /><Relationship Id="rId12" Type="http://schemas.openxmlformats.org/officeDocument/2006/relationships/tags" Target="../tags/tag154.xml" /><Relationship Id="rId13" Type="http://schemas.openxmlformats.org/officeDocument/2006/relationships/image" Target="../media/image14.png" /><Relationship Id="rId14" Type="http://schemas.openxmlformats.org/officeDocument/2006/relationships/tags" Target="../tags/tag155.xml" /><Relationship Id="rId2" Type="http://schemas.openxmlformats.org/officeDocument/2006/relationships/notesSlide" Target="../notesSlides/notesSlide3.xml" /><Relationship Id="rId3" Type="http://schemas.openxmlformats.org/officeDocument/2006/relationships/tags" Target="../tags/tag146.xml" /><Relationship Id="rId4" Type="http://schemas.openxmlformats.org/officeDocument/2006/relationships/tags" Target="../tags/tag147.xml" /><Relationship Id="rId5" Type="http://schemas.openxmlformats.org/officeDocument/2006/relationships/tags" Target="../tags/tag148.xml" /><Relationship Id="rId6" Type="http://schemas.openxmlformats.org/officeDocument/2006/relationships/image" Target="../media/image13.png" /><Relationship Id="rId7" Type="http://schemas.openxmlformats.org/officeDocument/2006/relationships/tags" Target="../tags/tag149.xml" /><Relationship Id="rId8" Type="http://schemas.openxmlformats.org/officeDocument/2006/relationships/tags" Target="../tags/tag150.xml" /><Relationship Id="rId9" Type="http://schemas.openxmlformats.org/officeDocument/2006/relationships/tags" Target="../tags/tag15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4.xml" /><Relationship Id="rId3" Type="http://schemas.openxmlformats.org/officeDocument/2006/relationships/tags" Target="../tags/tag156.xml" /><Relationship Id="rId4" Type="http://schemas.openxmlformats.org/officeDocument/2006/relationships/tags" Target="../tags/tag157.xml" /><Relationship Id="rId5" Type="http://schemas.openxmlformats.org/officeDocument/2006/relationships/tags" Target="../tags/tag158.xml" /><Relationship Id="rId6" Type="http://schemas.openxmlformats.org/officeDocument/2006/relationships/image" Target="../media/image14.png" /><Relationship Id="rId7" Type="http://schemas.openxmlformats.org/officeDocument/2006/relationships/tags" Target="../tags/tag159.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5.xml" /><Relationship Id="rId3" Type="http://schemas.openxmlformats.org/officeDocument/2006/relationships/tags" Target="../tags/tag160.xml" /><Relationship Id="rId4" Type="http://schemas.openxmlformats.org/officeDocument/2006/relationships/tags" Target="../tags/tag161.xml" /><Relationship Id="rId5" Type="http://schemas.openxmlformats.org/officeDocument/2006/relationships/tags" Target="../tags/tag162.xml" /><Relationship Id="rId6" Type="http://schemas.openxmlformats.org/officeDocument/2006/relationships/image" Target="../media/image15.png" /><Relationship Id="rId7" Type="http://schemas.openxmlformats.org/officeDocument/2006/relationships/image" Target="../media/image16.png" /><Relationship Id="rId8" Type="http://schemas.openxmlformats.org/officeDocument/2006/relationships/tags" Target="../tags/tag16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6.xml" /><Relationship Id="rId3" Type="http://schemas.openxmlformats.org/officeDocument/2006/relationships/tags" Target="../tags/tag164.xml" /><Relationship Id="rId4" Type="http://schemas.openxmlformats.org/officeDocument/2006/relationships/tags" Target="../tags/tag165.xml" /><Relationship Id="rId5" Type="http://schemas.openxmlformats.org/officeDocument/2006/relationships/tags" Target="../tags/tag166.xml" /><Relationship Id="rId6" Type="http://schemas.openxmlformats.org/officeDocument/2006/relationships/tags" Target="../tags/tag167.xml" /><Relationship Id="rId7" Type="http://schemas.openxmlformats.org/officeDocument/2006/relationships/tags" Target="../tags/tag168.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7.xml" /><Relationship Id="rId3" Type="http://schemas.openxmlformats.org/officeDocument/2006/relationships/tags" Target="../tags/tag169.xml" /><Relationship Id="rId4" Type="http://schemas.openxmlformats.org/officeDocument/2006/relationships/tags" Target="../tags/tag170.xml" /><Relationship Id="rId5" Type="http://schemas.openxmlformats.org/officeDocument/2006/relationships/tags" Target="../tags/tag171.xml" /><Relationship Id="rId6" Type="http://schemas.openxmlformats.org/officeDocument/2006/relationships/image" Target="../media/image14.png" /><Relationship Id="rId7" Type="http://schemas.openxmlformats.org/officeDocument/2006/relationships/tags" Target="../tags/tag17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8.xml" /><Relationship Id="rId3" Type="http://schemas.openxmlformats.org/officeDocument/2006/relationships/tags" Target="../tags/tag173.xml" /><Relationship Id="rId4" Type="http://schemas.openxmlformats.org/officeDocument/2006/relationships/tags" Target="../tags/tag174.xml" /><Relationship Id="rId5" Type="http://schemas.openxmlformats.org/officeDocument/2006/relationships/tags" Target="../tags/tag175.xml" /><Relationship Id="rId6" Type="http://schemas.openxmlformats.org/officeDocument/2006/relationships/image" Target="../media/image14.png" /><Relationship Id="rId7" Type="http://schemas.openxmlformats.org/officeDocument/2006/relationships/tags" Target="../tags/tag176.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9.xml" /><Relationship Id="rId3" Type="http://schemas.openxmlformats.org/officeDocument/2006/relationships/tags" Target="../tags/tag177.xml" /><Relationship Id="rId4" Type="http://schemas.openxmlformats.org/officeDocument/2006/relationships/tags" Target="../tags/tag178.xml" /><Relationship Id="rId5" Type="http://schemas.openxmlformats.org/officeDocument/2006/relationships/tags" Target="../tags/tag179.xml" /><Relationship Id="rId6" Type="http://schemas.openxmlformats.org/officeDocument/2006/relationships/image" Target="../media/image14.png" /><Relationship Id="rId7" Type="http://schemas.openxmlformats.org/officeDocument/2006/relationships/tags" Target="../tags/tag180.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ctrTitle"/>
            <p:custDataLst>
              <p:tags r:id="rId3"/>
            </p:custDataLst>
          </p:nvPr>
        </p:nvSpPr>
        <p:spPr/>
        <p:txBody>
          <a:bodyPr/>
          <a:lstStyle/>
          <a:p>
            <a:r>
              <a:rPr lang="zh-CN" altLang="en-US"/>
              <a:t>五年高考词语</a:t>
            </a:r>
            <a:br>
              <a:rPr lang="zh-CN" altLang="en-US"/>
            </a:br>
            <a:r>
              <a:rPr lang="zh-CN" altLang="en-US"/>
              <a:t>及真题展示</a:t>
            </a:r>
            <a:endParaRPr lang="zh-CN" altLang="en-US"/>
          </a:p>
        </p:txBody>
      </p:sp>
      <p:sp>
        <p:nvSpPr>
          <p:cNvPr id="4" name="副标题 3" title=""/>
          <p:cNvSpPr>
            <a:spLocks noGrp="1"/>
          </p:cNvSpPr>
          <p:nvPr>
            <p:ph type="subTitle" idx="1"/>
            <p:custDataLst>
              <p:tags r:id="rId4"/>
            </p:custDataLst>
          </p:nvPr>
        </p:nvSpPr>
        <p:spPr/>
        <p:txBody>
          <a:bodyPr/>
          <a:lstStyle/>
          <a:p>
            <a:r>
              <a:rPr lang="en-US" altLang="zh-CN"/>
              <a:t>2024</a:t>
            </a:r>
            <a:r>
              <a:rPr lang="zh-CN" altLang="en-US"/>
              <a:t>年高考一轮复习</a:t>
            </a:r>
            <a:endParaRPr lang="zh-CN" altLang="en-US"/>
          </a:p>
        </p:txBody>
      </p:sp>
    </p:spTree>
    <p:custDataLst>
      <p:tags r:id="rId5"/>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6">
            <a:lum/>
          </a:blip>
          <a:stretch>
            <a:fillRect/>
          </a:stretch>
        </a:blipFill>
        <a:effectLst/>
      </p:bgPr>
    </p:bg>
    <p:spTree>
      <p:nvGrpSpPr>
        <p:cNvPr id="1" name=""/>
        <p:cNvGrpSpPr/>
        <p:nvPr/>
      </p:nvGrpSpPr>
      <p:grpSpPr>
        <a:xfrm>
          <a:off x="0" y="0"/>
          <a:ext cx="0" cy="0"/>
        </a:xfrm>
      </p:grpSpPr>
      <p:sp>
        <p:nvSpPr>
          <p:cNvPr id="11" name="文本框 10" title=""/>
          <p:cNvSpPr txBox="1"/>
          <p:nvPr>
            <p:custDataLst>
              <p:tags r:id="rId3"/>
            </p:custDataLst>
          </p:nvPr>
        </p:nvSpPr>
        <p:spPr>
          <a:xfrm>
            <a:off x="627973" y="388506"/>
            <a:ext cx="3849452" cy="461665"/>
          </a:xfrm>
          <a:prstGeom prst="rect">
            <a:avLst/>
          </a:prstGeom>
          <a:noFill/>
        </p:spPr>
        <p:txBody>
          <a:bodyPr wrap="square" lIns="90000" tIns="46800" rIns="90000" bIns="46800" rtlCol="0" anchor="b">
            <a:normAutofit/>
          </a:bodyPr>
          <a:lstStyle/>
          <a:p>
            <a:r>
              <a:rPr lang="zh-CN" altLang="en-US" sz="2400" b="1">
                <a:solidFill>
                  <a:schemeClr val="tx1">
                    <a:lumMod val="75000"/>
                    <a:lumOff val="25000"/>
                  </a:schemeClr>
                </a:solidFill>
                <a:latin typeface="+mj-lt"/>
                <a:ea typeface="+mj-ea"/>
                <a:cs typeface="+mj-cs"/>
              </a:rPr>
              <a:t>原题放送</a:t>
            </a:r>
            <a:endParaRPr lang="zh-CN" altLang="en-US" sz="2400" b="1">
              <a:solidFill>
                <a:schemeClr val="tx1">
                  <a:lumMod val="75000"/>
                  <a:lumOff val="25000"/>
                </a:schemeClr>
              </a:solidFill>
              <a:latin typeface="+mj-lt"/>
              <a:ea typeface="+mj-ea"/>
              <a:cs typeface="+mj-cs"/>
            </a:endParaRPr>
          </a:p>
        </p:txBody>
      </p:sp>
      <p:cxnSp>
        <p:nvCxnSpPr>
          <p:cNvPr id="13" name="直接连接符 12" title=""/>
          <p:cNvCxnSpPr/>
          <p:nvPr>
            <p:custDataLst>
              <p:tags r:id="rId4"/>
            </p:custDataLst>
          </p:nvPr>
        </p:nvCxnSpPr>
        <p:spPr>
          <a:xfrm flipH="1">
            <a:off x="469900" y="457200"/>
            <a:ext cx="0" cy="1255486"/>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0" name="TextBox 84" title=""/>
          <p:cNvSpPr txBox="1"/>
          <p:nvPr>
            <p:custDataLst>
              <p:tags r:id="rId5"/>
            </p:custDataLst>
          </p:nvPr>
        </p:nvSpPr>
        <p:spPr>
          <a:xfrm>
            <a:off x="628015" y="857250"/>
            <a:ext cx="5144770" cy="570865"/>
          </a:xfrm>
          <a:prstGeom prst="rect">
            <a:avLst/>
          </a:prstGeom>
          <a:noFill/>
        </p:spPr>
        <p:txBody>
          <a:bodyPr wrap="square" lIns="90000" tIns="46800" rIns="90000" bIns="46800"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lnSpc>
                <a:spcPct val="130000"/>
              </a:lnSpc>
              <a:spcBef>
                <a:spcPct val="20000"/>
              </a:spcBef>
            </a:pPr>
            <a:r>
              <a:rPr lang="en-US" sz="2000">
                <a:solidFill>
                  <a:schemeClr val="tx1">
                    <a:lumMod val="75000"/>
                    <a:lumOff val="25000"/>
                  </a:schemeClr>
                </a:solidFill>
              </a:rPr>
              <a:t>2022</a:t>
            </a:r>
            <a:r>
              <a:rPr lang="zh-CN" altLang="en-US" sz="2000">
                <a:solidFill>
                  <a:schemeClr val="tx1">
                    <a:lumMod val="75000"/>
                    <a:lumOff val="25000"/>
                  </a:schemeClr>
                </a:solidFill>
              </a:rPr>
              <a:t>年全国乙，</a:t>
            </a:r>
            <a:r>
              <a:rPr lang="en-US" altLang="zh-CN" sz="2000">
                <a:solidFill>
                  <a:schemeClr val="tx1">
                    <a:lumMod val="75000"/>
                    <a:lumOff val="25000"/>
                  </a:schemeClr>
                </a:solidFill>
              </a:rPr>
              <a:t>17</a:t>
            </a:r>
            <a:r>
              <a:rPr lang="zh-CN" altLang="en-US" sz="2000">
                <a:solidFill>
                  <a:schemeClr val="tx1">
                    <a:lumMod val="75000"/>
                    <a:lumOff val="25000"/>
                  </a:schemeClr>
                </a:solidFill>
              </a:rPr>
              <a:t>题，填入恰当成语。</a:t>
            </a:r>
            <a:endParaRPr lang="zh-CN" altLang="en-US" sz="2000">
              <a:solidFill>
                <a:schemeClr val="tx1">
                  <a:lumMod val="75000"/>
                  <a:lumOff val="25000"/>
                </a:schemeClr>
              </a:solidFill>
            </a:endParaRPr>
          </a:p>
        </p:txBody>
      </p:sp>
      <p:sp>
        <p:nvSpPr>
          <p:cNvPr id="3" name="文本框 2" title=""/>
          <p:cNvSpPr txBox="1"/>
          <p:nvPr/>
        </p:nvSpPr>
        <p:spPr>
          <a:xfrm>
            <a:off x="469900" y="1287145"/>
            <a:ext cx="11522075" cy="4707890"/>
          </a:xfrm>
          <a:prstGeom prst="rect">
            <a:avLst/>
          </a:prstGeom>
          <a:solidFill>
            <a:schemeClr val="bg1">
              <a:lumMod val="75000"/>
            </a:schemeClr>
          </a:solidFill>
        </p:spPr>
        <p:txBody>
          <a:bodyPr wrap="square" rtlCol="0">
            <a:spAutoFit/>
          </a:bodyPr>
          <a:lstStyle/>
          <a:p>
            <a:pPr indent="457200" fontAlgn="auto"/>
            <a:r>
              <a:rPr sz="2000">
                <a:latin typeface="华康行楷体 W5" panose="03000509000000000000" charset="-122"/>
                <a:ea typeface="华康行楷体 W5" panose="03000509000000000000" charset="-122"/>
              </a:rPr>
              <a:t>那时，小镇上的人们和其他地方的人们一样，一律到照相馆留影。而且，小镇只有一家照相馆。照相而入“馆”，</a:t>
            </a:r>
            <a:r>
              <a:rPr sz="2000" u="sng">
                <a:highlight>
                  <a:srgbClr val="FFFF00"/>
                </a:highlight>
                <a:latin typeface="华康行楷体 W5" panose="03000509000000000000" charset="-122"/>
                <a:ea typeface="华康行楷体 W5" panose="03000509000000000000" charset="-122"/>
              </a:rPr>
              <a:t>   ①   </a:t>
            </a:r>
            <a:r>
              <a:rPr sz="2000">
                <a:latin typeface="华康行楷体 W5" panose="03000509000000000000" charset="-122"/>
                <a:ea typeface="华康行楷体 W5" panose="03000509000000000000" charset="-122"/>
              </a:rPr>
              <a:t>。这样的场所不大不小，半家常、半神秘，不单规模、形制上端庄含蓄，其幽暗也给人一种</a:t>
            </a:r>
            <a:r>
              <a:rPr sz="2000" u="sng">
                <a:highlight>
                  <a:srgbClr val="FFFF00"/>
                </a:highlight>
                <a:latin typeface="华康行楷体 W5" panose="03000509000000000000" charset="-122"/>
                <a:ea typeface="华康行楷体 W5" panose="03000509000000000000" charset="-122"/>
              </a:rPr>
              <a:t>   ②  </a:t>
            </a:r>
            <a:r>
              <a:rPr sz="2000">
                <a:latin typeface="华康行楷体 W5" panose="03000509000000000000" charset="-122"/>
                <a:ea typeface="华康行楷体 W5" panose="03000509000000000000" charset="-122"/>
              </a:rPr>
              <a:t>的高贵感，牵动人心，令人神往。自上中学后，我曾和多位好友去照合影，进了这个面积不大的地方，交费、开票、整理衣服，就要坐到照相的凳子上了，大家经常会发出这样的问话：我脸洗得干净吗？眼睛亮吗？牙齿露出来好，还是不露出来好？我们男孩平时不大在意的问题，照相的时候会一下子冒出来。不过没关系，旁边总会有别的人提醒：你脸上粘了个东西，你头发乱了，你牙上有韭菜。那时，小镇上的孩子们不可能有什么照相的条件，只得依赖照相馆来存放我们的青春、温情、期待。照完相，我们会依然惦记着这件事，甚至兴奋得晚上睡不着，</a:t>
            </a:r>
            <a:r>
              <a:rPr sz="2000" u="sng">
                <a:highlight>
                  <a:srgbClr val="FFFF00"/>
                </a:highlight>
                <a:latin typeface="华康行楷体 W5" panose="03000509000000000000" charset="-122"/>
                <a:ea typeface="华康行楷体 W5" panose="03000509000000000000" charset="-122"/>
              </a:rPr>
              <a:t>   ③  </a:t>
            </a:r>
            <a:r>
              <a:rPr sz="2000">
                <a:latin typeface="华康行楷体 W5" panose="03000509000000000000" charset="-122"/>
                <a:ea typeface="华康行楷体 W5" panose="03000509000000000000" charset="-122"/>
              </a:rPr>
              <a:t>地想看到照片上的自己，等待在取相单上所标的“某月某日下午三点”或“某月某日上午十点半”那个时刻看到照片。在我的记忆中，取相片这件事从来没有出现过忘记或滞后的情况。照片即将从简陋的纸袋里抽出来的那一刻，我们经常心脏狂跳不止。</a:t>
            </a:r>
            <a:endParaRPr sz="2000">
              <a:latin typeface="华康行楷体 W5" panose="03000509000000000000" charset="-122"/>
              <a:ea typeface="华康行楷体 W5" panose="03000509000000000000" charset="-122"/>
            </a:endParaRPr>
          </a:p>
          <a:p>
            <a:pPr indent="457200" fontAlgn="auto"/>
            <a:endParaRPr lang="zh-CN" altLang="en-US" sz="2000">
              <a:latin typeface="华康行楷体 W5" panose="03000509000000000000" charset="-122"/>
              <a:ea typeface="华康行楷体 W5" panose="03000509000000000000" charset="-122"/>
              <a:cs typeface="+mn-ea"/>
            </a:endParaRPr>
          </a:p>
          <a:p>
            <a:pPr indent="0" fontAlgn="auto"/>
            <a:r>
              <a:rPr lang="zh-CN" altLang="en-US" sz="2000">
                <a:latin typeface="+mn-ea"/>
                <a:cs typeface="+mn-ea"/>
              </a:rPr>
              <a:t>1</a:t>
            </a:r>
            <a:r>
              <a:rPr lang="en-US" altLang="zh-CN" sz="2000">
                <a:latin typeface="+mn-ea"/>
                <a:cs typeface="+mn-ea"/>
              </a:rPr>
              <a:t>7</a:t>
            </a:r>
            <a:r>
              <a:rPr lang="zh-CN" altLang="en-US" sz="2000">
                <a:latin typeface="+mn-ea"/>
                <a:cs typeface="+mn-ea"/>
              </a:rPr>
              <a:t>．请在文中横线处填入恰当的成语。（</a:t>
            </a:r>
            <a:r>
              <a:rPr lang="en-US" altLang="zh-CN" sz="2000">
                <a:latin typeface="+mn-ea"/>
                <a:cs typeface="+mn-ea"/>
              </a:rPr>
              <a:t>3</a:t>
            </a:r>
            <a:r>
              <a:rPr lang="zh-CN" altLang="en-US" sz="2000">
                <a:latin typeface="+mn-ea"/>
                <a:cs typeface="+mn-ea"/>
              </a:rPr>
              <a:t>分）</a:t>
            </a:r>
            <a:endParaRPr lang="zh-CN" altLang="en-US" sz="2000">
              <a:latin typeface="+mn-ea"/>
              <a:cs typeface="+mn-ea"/>
            </a:endParaRPr>
          </a:p>
          <a:p>
            <a:endParaRPr lang="zh-CN" altLang="en-US" sz="2000">
              <a:latin typeface="+mn-ea"/>
              <a:cs typeface="+mn-ea"/>
            </a:endParaRPr>
          </a:p>
          <a:p>
            <a:r>
              <a:rPr lang="zh-CN" altLang="en-US" sz="2000">
                <a:latin typeface="+mn-ea"/>
                <a:cs typeface="+mn-ea"/>
              </a:rPr>
              <a:t>参考答案：</a:t>
            </a:r>
            <a:r>
              <a:rPr sz="2000">
                <a:latin typeface="黑体" panose="02010609060101010101" charset="-122"/>
                <a:ea typeface="黑体" panose="02010609060101010101" charset="-122"/>
                <a:cs typeface="+mn-ea"/>
              </a:rPr>
              <a:t>①顺理成章</a:t>
            </a:r>
            <a:r>
              <a:rPr lang="zh-CN" sz="2000">
                <a:latin typeface="黑体" panose="02010609060101010101" charset="-122"/>
                <a:ea typeface="黑体" panose="02010609060101010101" charset="-122"/>
                <a:cs typeface="+mn-ea"/>
              </a:rPr>
              <a:t>；</a:t>
            </a:r>
            <a:r>
              <a:rPr sz="2000">
                <a:latin typeface="黑体" panose="02010609060101010101" charset="-122"/>
                <a:ea typeface="黑体" panose="02010609060101010101" charset="-122"/>
                <a:cs typeface="+mn-ea"/>
              </a:rPr>
              <a:t>②难以言喻</a:t>
            </a:r>
            <a:r>
              <a:rPr lang="zh-CN" sz="2000">
                <a:latin typeface="黑体" panose="02010609060101010101" charset="-122"/>
                <a:ea typeface="黑体" panose="02010609060101010101" charset="-122"/>
                <a:cs typeface="+mn-ea"/>
              </a:rPr>
              <a:t>；</a:t>
            </a:r>
            <a:r>
              <a:rPr sz="2000">
                <a:latin typeface="黑体" panose="02010609060101010101" charset="-122"/>
                <a:ea typeface="黑体" panose="02010609060101010101" charset="-122"/>
                <a:cs typeface="+mn-ea"/>
              </a:rPr>
              <a:t>③迫不及待</a:t>
            </a:r>
            <a:r>
              <a:rPr lang="zh-CN" sz="2000">
                <a:latin typeface="黑体" panose="02010609060101010101" charset="-122"/>
                <a:ea typeface="黑体" panose="02010609060101010101" charset="-122"/>
                <a:cs typeface="+mn-ea"/>
              </a:rPr>
              <a:t>。</a:t>
            </a:r>
            <a:endParaRPr lang="zh-CN" sz="2000">
              <a:latin typeface="黑体" panose="02010609060101010101" charset="-122"/>
              <a:ea typeface="黑体" panose="02010609060101010101" charset="-122"/>
              <a:cs typeface="+mn-ea"/>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p:cTn id="7" dur="5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1">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1">
                                            <p:txEl>
                                              <p:pRg st="0" end="0"/>
                                            </p:txEl>
                                          </p:spTgt>
                                        </p:tgtEl>
                                      </p:cBhvr>
                                    </p:animEffect>
                                  </p:childTnLst>
                                </p:cTn>
                              </p:par>
                            </p:childTnLst>
                          </p:cTn>
                        </p:par>
                      </p:childTnLst>
                    </p:cTn>
                  </p:par>
                  <p:par>
                    <p:cTn id="10" fill="hold" nodeType="clickPar">
                      <p:stCondLst>
                        <p:cond delay="indefinite"/>
                      </p:stCondLst>
                      <p:childTnLst>
                        <p:par>
                          <p:cTn id="11" fill="hold">
                            <p:stCondLst>
                              <p:cond delay="0"/>
                            </p:stCondLst>
                            <p:childTnLst>
                              <p:par>
                                <p:cTn id="12" presetID="4" presetClass="entr" presetSubtype="16" fill="hold" grpId="0" nodeType="click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box(in)">
                                      <p:cBhvr>
                                        <p:cTn id="14" dur="2000"/>
                                        <p:tgtEl>
                                          <p:spTgt spid="30"/>
                                        </p:tgtEl>
                                      </p:cBhvr>
                                    </p:animEffect>
                                  </p:childTnLst>
                                </p:cTn>
                              </p:par>
                            </p:childTnLst>
                          </p:cTn>
                        </p:par>
                      </p:childTnLst>
                    </p:cTn>
                  </p:par>
                  <p:par>
                    <p:cTn id="15" fill="hold" nodeType="clickPar">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strVal val="#ppt_w*0.70"/>
                                          </p:val>
                                        </p:tav>
                                        <p:tav tm="100000">
                                          <p:val>
                                            <p:strVal val="#ppt_w"/>
                                          </p:val>
                                        </p:tav>
                                      </p:tavLst>
                                    </p:anim>
                                    <p:anim calcmode="lin" valueType="num">
                                      <p:cBhvr>
                                        <p:cTn id="20" dur="1000" fill="hold"/>
                                        <p:tgtEl>
                                          <p:spTgt spid="3"/>
                                        </p:tgtEl>
                                        <p:attrNameLst>
                                          <p:attrName>ppt_h</p:attrName>
                                        </p:attrNameLst>
                                      </p:cBhvr>
                                      <p:tavLst>
                                        <p:tav tm="0">
                                          <p:val>
                                            <p:strVal val="#ppt_h"/>
                                          </p:val>
                                        </p:tav>
                                        <p:tav tm="100000">
                                          <p:val>
                                            <p:strVal val="#ppt_h"/>
                                          </p:val>
                                        </p:tav>
                                      </p:tavLst>
                                    </p:anim>
                                    <p:animEffect transition="in" filter="fade">
                                      <p:cBhvr>
                                        <p:cTn id="21" dur="1000"/>
                                        <p:tgtEl>
                                          <p:spTgt spid="3"/>
                                        </p:tgtEl>
                                      </p:cBhvr>
                                    </p:animEffect>
                                  </p:childTnLst>
                                </p:cTn>
                              </p:par>
                            </p:childTnLst>
                          </p:cTn>
                        </p:par>
                      </p:childTnLst>
                    </p:cTn>
                  </p:par>
                  <p:par>
                    <p:cTn id="22" fill="hold" nodeType="clickPar">
                      <p:stCondLst>
                        <p:cond delay="indefinite"/>
                      </p:stCondLst>
                      <p:childTnLst>
                        <p:par>
                          <p:cTn id="23" fill="hold">
                            <p:stCondLst>
                              <p:cond delay="0"/>
                            </p:stCondLst>
                            <p:childTnLst>
                              <p:par>
                                <p:cTn id="24" presetID="55" presetClass="entr" presetSubtype="0" fill="hold" nodeType="click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27"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28" dur="1000"/>
                                        <p:tgtEl>
                                          <p:spTgt spid="3">
                                            <p:txEl>
                                              <p:pRg st="0" end="0"/>
                                            </p:txEl>
                                          </p:spTgt>
                                        </p:tgtEl>
                                      </p:cBhvr>
                                    </p:animEffect>
                                  </p:childTnLst>
                                </p:cTn>
                              </p:par>
                            </p:childTnLst>
                          </p:cTn>
                        </p:par>
                      </p:childTnLst>
                    </p:cTn>
                  </p:par>
                  <p:par>
                    <p:cTn id="29" fill="hold" nodeType="clickPar">
                      <p:stCondLst>
                        <p:cond delay="indefinite"/>
                      </p:stCondLst>
                      <p:childTnLst>
                        <p:par>
                          <p:cTn id="30" fill="hold">
                            <p:stCondLst>
                              <p:cond delay="0"/>
                            </p:stCondLst>
                            <p:childTnLst>
                              <p:par>
                                <p:cTn id="31" presetID="55" presetClass="entr" presetSubtype="0" fill="hold" nodeType="clickEffect">
                                  <p:stCondLst>
                                    <p:cond delay="0"/>
                                  </p:stCondLst>
                                  <p:childTnLst>
                                    <p:set>
                                      <p:cBhvr>
                                        <p:cTn id="32" dur="1" fill="hold">
                                          <p:stCondLst>
                                            <p:cond delay="0"/>
                                          </p:stCondLst>
                                        </p:cTn>
                                        <p:tgtEl>
                                          <p:spTgt spid="3">
                                            <p:txEl>
                                              <p:pRg st="2" end="2"/>
                                            </p:txEl>
                                          </p:spTgt>
                                        </p:tgtEl>
                                        <p:attrNameLst>
                                          <p:attrName>style.visibility</p:attrName>
                                        </p:attrNameLst>
                                      </p:cBhvr>
                                      <p:to>
                                        <p:strVal val="visible"/>
                                      </p:to>
                                    </p:set>
                                    <p:anim calcmode="lin" valueType="num">
                                      <p:cBhvr>
                                        <p:cTn id="33"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34"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35" dur="1000"/>
                                        <p:tgtEl>
                                          <p:spTgt spid="3">
                                            <p:txEl>
                                              <p:pRg st="2" end="2"/>
                                            </p:txEl>
                                          </p:spTgt>
                                        </p:tgtEl>
                                      </p:cBhvr>
                                    </p:animEffect>
                                  </p:childTnLst>
                                </p:cTn>
                              </p:par>
                            </p:childTnLst>
                          </p:cTn>
                        </p:par>
                      </p:childTnLst>
                    </p:cTn>
                  </p:par>
                  <p:par>
                    <p:cTn id="36" fill="hold" nodeType="clickPar">
                      <p:stCondLst>
                        <p:cond delay="indefinite"/>
                      </p:stCondLst>
                      <p:childTnLst>
                        <p:par>
                          <p:cTn id="37" fill="hold">
                            <p:stCondLst>
                              <p:cond delay="0"/>
                            </p:stCondLst>
                            <p:childTnLst>
                              <p:par>
                                <p:cTn id="38" presetID="9" presetClass="entr" presetSubtype="0" fill="hold" nodeType="clickEffect">
                                  <p:stCondLst>
                                    <p:cond delay="0"/>
                                  </p:stCondLst>
                                  <p:childTnLst>
                                    <p:set>
                                      <p:cBhvr>
                                        <p:cTn id="39" dur="1" fill="hold">
                                          <p:stCondLst>
                                            <p:cond delay="0"/>
                                          </p:stCondLst>
                                        </p:cTn>
                                        <p:tgtEl>
                                          <p:spTgt spid="3">
                                            <p:txEl>
                                              <p:pRg st="4" end="4"/>
                                            </p:txEl>
                                          </p:spTgt>
                                        </p:tgtEl>
                                        <p:attrNameLst>
                                          <p:attrName>style.visibility</p:attrName>
                                        </p:attrNameLst>
                                      </p:cBhvr>
                                      <p:to>
                                        <p:strVal val="visible"/>
                                      </p:to>
                                    </p:set>
                                    <p:animEffect transition="in" filter="dissolve">
                                      <p:cBhvr>
                                        <p:cTn id="4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 grpId="0" animBg="1"/>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6">
            <a:lum/>
          </a:blip>
          <a:stretch>
            <a:fillRect/>
          </a:stretch>
        </a:blipFill>
        <a:effectLst/>
      </p:bgPr>
    </p:bg>
    <p:spTree>
      <p:nvGrpSpPr>
        <p:cNvPr id="1" name=""/>
        <p:cNvGrpSpPr/>
        <p:nvPr/>
      </p:nvGrpSpPr>
      <p:grpSpPr>
        <a:xfrm>
          <a:off x="0" y="0"/>
          <a:ext cx="0" cy="0"/>
        </a:xfrm>
      </p:grpSpPr>
      <p:sp>
        <p:nvSpPr>
          <p:cNvPr id="11" name="文本框 10" title=""/>
          <p:cNvSpPr txBox="1"/>
          <p:nvPr>
            <p:custDataLst>
              <p:tags r:id="rId3"/>
            </p:custDataLst>
          </p:nvPr>
        </p:nvSpPr>
        <p:spPr>
          <a:xfrm>
            <a:off x="627973" y="388506"/>
            <a:ext cx="3849452" cy="461665"/>
          </a:xfrm>
          <a:prstGeom prst="rect">
            <a:avLst/>
          </a:prstGeom>
          <a:noFill/>
        </p:spPr>
        <p:txBody>
          <a:bodyPr wrap="square" lIns="90000" tIns="46800" rIns="90000" bIns="46800" rtlCol="0" anchor="b">
            <a:normAutofit/>
          </a:bodyPr>
          <a:lstStyle/>
          <a:p>
            <a:r>
              <a:rPr lang="zh-CN" altLang="en-US" sz="2400" b="1">
                <a:solidFill>
                  <a:schemeClr val="tx1">
                    <a:lumMod val="75000"/>
                    <a:lumOff val="25000"/>
                  </a:schemeClr>
                </a:solidFill>
                <a:latin typeface="+mj-lt"/>
                <a:ea typeface="+mj-ea"/>
                <a:cs typeface="+mj-cs"/>
              </a:rPr>
              <a:t>原题放送</a:t>
            </a:r>
            <a:endParaRPr lang="zh-CN" altLang="en-US" sz="2400" b="1">
              <a:solidFill>
                <a:schemeClr val="tx1">
                  <a:lumMod val="75000"/>
                  <a:lumOff val="25000"/>
                </a:schemeClr>
              </a:solidFill>
              <a:latin typeface="+mj-lt"/>
              <a:ea typeface="+mj-ea"/>
              <a:cs typeface="+mj-cs"/>
            </a:endParaRPr>
          </a:p>
        </p:txBody>
      </p:sp>
      <p:cxnSp>
        <p:nvCxnSpPr>
          <p:cNvPr id="13" name="直接连接符 12" title=""/>
          <p:cNvCxnSpPr/>
          <p:nvPr>
            <p:custDataLst>
              <p:tags r:id="rId4"/>
            </p:custDataLst>
          </p:nvPr>
        </p:nvCxnSpPr>
        <p:spPr>
          <a:xfrm flipH="1">
            <a:off x="469900" y="457200"/>
            <a:ext cx="0" cy="1255486"/>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0" name="TextBox 84" title=""/>
          <p:cNvSpPr txBox="1"/>
          <p:nvPr>
            <p:custDataLst>
              <p:tags r:id="rId5"/>
            </p:custDataLst>
          </p:nvPr>
        </p:nvSpPr>
        <p:spPr>
          <a:xfrm>
            <a:off x="628015" y="857250"/>
            <a:ext cx="5144770" cy="570865"/>
          </a:xfrm>
          <a:prstGeom prst="rect">
            <a:avLst/>
          </a:prstGeom>
          <a:noFill/>
        </p:spPr>
        <p:txBody>
          <a:bodyPr wrap="square" lIns="90000" tIns="46800" rIns="90000" bIns="46800"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lnSpc>
                <a:spcPct val="130000"/>
              </a:lnSpc>
              <a:spcBef>
                <a:spcPct val="20000"/>
              </a:spcBef>
            </a:pPr>
            <a:r>
              <a:rPr lang="en-US" sz="2000">
                <a:solidFill>
                  <a:schemeClr val="tx1">
                    <a:lumMod val="75000"/>
                    <a:lumOff val="25000"/>
                  </a:schemeClr>
                </a:solidFill>
              </a:rPr>
              <a:t>2022</a:t>
            </a:r>
            <a:r>
              <a:rPr lang="zh-CN" altLang="en-US" sz="2000">
                <a:solidFill>
                  <a:schemeClr val="tx1">
                    <a:lumMod val="75000"/>
                    <a:lumOff val="25000"/>
                  </a:schemeClr>
                </a:solidFill>
              </a:rPr>
              <a:t>年天津，</a:t>
            </a:r>
            <a:r>
              <a:rPr lang="en-US" altLang="zh-CN" sz="2000">
                <a:solidFill>
                  <a:schemeClr val="tx1">
                    <a:lumMod val="75000"/>
                    <a:lumOff val="25000"/>
                  </a:schemeClr>
                </a:solidFill>
              </a:rPr>
              <a:t>1</a:t>
            </a:r>
            <a:r>
              <a:rPr lang="zh-CN" altLang="en-US" sz="2000">
                <a:solidFill>
                  <a:schemeClr val="tx1">
                    <a:lumMod val="75000"/>
                    <a:lumOff val="25000"/>
                  </a:schemeClr>
                </a:solidFill>
              </a:rPr>
              <a:t>题，选择恰当词语。</a:t>
            </a:r>
            <a:endParaRPr lang="zh-CN" altLang="en-US" sz="2000">
              <a:solidFill>
                <a:schemeClr val="tx1">
                  <a:lumMod val="75000"/>
                  <a:lumOff val="25000"/>
                </a:schemeClr>
              </a:solidFill>
            </a:endParaRPr>
          </a:p>
        </p:txBody>
      </p:sp>
      <p:sp>
        <p:nvSpPr>
          <p:cNvPr id="3" name="文本框 2" title=""/>
          <p:cNvSpPr txBox="1"/>
          <p:nvPr/>
        </p:nvSpPr>
        <p:spPr>
          <a:xfrm>
            <a:off x="469900" y="1287145"/>
            <a:ext cx="11522075" cy="4092575"/>
          </a:xfrm>
          <a:prstGeom prst="rect">
            <a:avLst/>
          </a:prstGeom>
          <a:solidFill>
            <a:schemeClr val="bg1">
              <a:lumMod val="75000"/>
            </a:schemeClr>
          </a:solidFill>
        </p:spPr>
        <p:txBody>
          <a:bodyPr wrap="square" rtlCol="0">
            <a:spAutoFit/>
          </a:bodyPr>
          <a:lstStyle/>
          <a:p>
            <a:pPr indent="457200" fontAlgn="auto"/>
            <a:r>
              <a:rPr sz="2000">
                <a:latin typeface="华康行楷体 W5" panose="03000509000000000000" charset="-122"/>
                <a:ea typeface="华康行楷体 W5" panose="03000509000000000000" charset="-122"/>
              </a:rPr>
              <a:t>在立春之日的“一片雪花”中拉开帷幕，在(  )的早春时节挥手道别。中国“言必信，行必果”,为世界奉献了一届(  )、安全、精彩的冬奥盛会，也让世界看到了“一个坚韧不拔、欣欣向荣的中国”。在开、闭幕式上，观众们目睹了“黄河之水天上来”的  震撼场景，感受了冰雪五环“破冰”而出的唯美意境，欣赏了冰鞋划过冰面的轻盈曼妙， 见证了“折柳寄情”与中央光束联动演绎的浪漫缱绻……全新科技美学与中国文化艺术  的完美结合，打造出空灵而又壮观的视觉盛宴。 一场冰雪运动的盛会，也是一次精神力量的(  ):从攻克尖端技术难题的科研团队，到挥洒汗水的冬奥场馆建设者；从助力冰  雪运动推广的农民滑雪队，到热情迎接四海宾朋的志愿者……无数人的默默奉献，共同 成就了奥运盛事。北京冬奥会成功举办的意义，_______________________,为动荡不安的世界带来了信心和希望。</a:t>
            </a:r>
            <a:endParaRPr sz="2000">
              <a:latin typeface="华康行楷体 W5" panose="03000509000000000000" charset="-122"/>
              <a:ea typeface="华康行楷体 W5" panose="03000509000000000000" charset="-122"/>
            </a:endParaRPr>
          </a:p>
          <a:p>
            <a:pPr indent="0" algn="r" fontAlgn="auto"/>
            <a:r>
              <a:rPr sz="2000">
                <a:latin typeface="华康行楷体 W5" panose="03000509000000000000" charset="-122"/>
                <a:ea typeface="华康行楷体 W5" panose="03000509000000000000" charset="-122"/>
              </a:rPr>
              <a:t>(取材于《人民日报》、新华社的相关报道)</a:t>
            </a:r>
            <a:endParaRPr sz="2000">
              <a:latin typeface="华康行楷体 W5" panose="03000509000000000000" charset="-122"/>
              <a:ea typeface="华康行楷体 W5" panose="03000509000000000000" charset="-122"/>
            </a:endParaRPr>
          </a:p>
          <a:p>
            <a:pPr indent="0" fontAlgn="auto"/>
            <a:r>
              <a:rPr sz="2000">
                <a:latin typeface="黑体" panose="02010609060101010101" charset="-122"/>
                <a:ea typeface="黑体" panose="02010609060101010101" charset="-122"/>
                <a:cs typeface="黑体" panose="02010609060101010101" charset="-122"/>
              </a:rPr>
              <a:t>1.依次填入文中括号内的词语，最恰当的一组是</a:t>
            </a:r>
            <a:endParaRPr sz="2000">
              <a:latin typeface="黑体" panose="02010609060101010101" charset="-122"/>
              <a:ea typeface="黑体" panose="02010609060101010101" charset="-122"/>
              <a:cs typeface="黑体" panose="02010609060101010101" charset="-122"/>
            </a:endParaRPr>
          </a:p>
          <a:p>
            <a:pPr indent="0" fontAlgn="auto"/>
            <a:r>
              <a:rPr sz="2000">
                <a:latin typeface="黑体" panose="02010609060101010101" charset="-122"/>
                <a:ea typeface="黑体" panose="02010609060101010101" charset="-122"/>
                <a:cs typeface="黑体" panose="02010609060101010101" charset="-122"/>
              </a:rPr>
              <a:t>A.花团锦簇    简约    焕发	B.花团锦簇  简朴  勃发</a:t>
            </a:r>
            <a:endParaRPr sz="2000">
              <a:latin typeface="黑体" panose="02010609060101010101" charset="-122"/>
              <a:ea typeface="黑体" panose="02010609060101010101" charset="-122"/>
              <a:cs typeface="黑体" panose="02010609060101010101" charset="-122"/>
            </a:endParaRPr>
          </a:p>
          <a:p>
            <a:pPr indent="0" fontAlgn="auto"/>
            <a:r>
              <a:rPr sz="2000">
                <a:latin typeface="黑体" panose="02010609060101010101" charset="-122"/>
                <a:ea typeface="黑体" panose="02010609060101010101" charset="-122"/>
                <a:cs typeface="黑体" panose="02010609060101010101" charset="-122"/>
              </a:rPr>
              <a:t>C.草长莺飞    简约    勃发	D.草长莺飞  简朴  焕发</a:t>
            </a:r>
            <a:endParaRPr sz="2000">
              <a:latin typeface="黑体" panose="02010609060101010101" charset="-122"/>
              <a:ea typeface="黑体" panose="02010609060101010101" charset="-122"/>
              <a:cs typeface="黑体" panose="02010609060101010101" charset="-122"/>
            </a:endParaRPr>
          </a:p>
        </p:txBody>
      </p:sp>
      <p:sp>
        <p:nvSpPr>
          <p:cNvPr id="2" name="文本框 1" title=""/>
          <p:cNvSpPr txBox="1"/>
          <p:nvPr/>
        </p:nvSpPr>
        <p:spPr>
          <a:xfrm>
            <a:off x="6096000" y="4371340"/>
            <a:ext cx="960755" cy="368300"/>
          </a:xfrm>
          <a:prstGeom prst="rect">
            <a:avLst/>
          </a:prstGeom>
          <a:noFill/>
        </p:spPr>
        <p:txBody>
          <a:bodyPr wrap="square" rtlCol="0">
            <a:spAutoFit/>
          </a:bodyPr>
          <a:lstStyle/>
          <a:p>
            <a:r>
              <a:rPr lang="en-US" altLang="zh-CN">
                <a:highlight>
                  <a:srgbClr val="FFFF00"/>
                </a:highlight>
              </a:rPr>
              <a:t>C</a:t>
            </a:r>
            <a:endParaRPr lang="en-US" altLang="zh-CN">
              <a:highlight>
                <a:srgbClr val="FFFF00"/>
              </a:highlight>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p:cTn id="7" dur="5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1">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1">
                                            <p:txEl>
                                              <p:pRg st="0" end="0"/>
                                            </p:txEl>
                                          </p:spTgt>
                                        </p:tgtEl>
                                      </p:cBhvr>
                                    </p:animEffect>
                                  </p:childTnLst>
                                </p:cTn>
                              </p:par>
                            </p:childTnLst>
                          </p:cTn>
                        </p:par>
                      </p:childTnLst>
                    </p:cTn>
                  </p:par>
                  <p:par>
                    <p:cTn id="10" fill="hold" nodeType="clickPar">
                      <p:stCondLst>
                        <p:cond delay="indefinite"/>
                      </p:stCondLst>
                      <p:childTnLst>
                        <p:par>
                          <p:cTn id="11" fill="hold">
                            <p:stCondLst>
                              <p:cond delay="0"/>
                            </p:stCondLst>
                            <p:childTnLst>
                              <p:par>
                                <p:cTn id="12" presetID="4" presetClass="entr" presetSubtype="16" fill="hold" grpId="0" nodeType="click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box(in)">
                                      <p:cBhvr>
                                        <p:cTn id="14" dur="2000"/>
                                        <p:tgtEl>
                                          <p:spTgt spid="30"/>
                                        </p:tgtEl>
                                      </p:cBhvr>
                                    </p:animEffect>
                                  </p:childTnLst>
                                </p:cTn>
                              </p:par>
                            </p:childTnLst>
                          </p:cTn>
                        </p:par>
                      </p:childTnLst>
                    </p:cTn>
                  </p:par>
                  <p:par>
                    <p:cTn id="15" fill="hold" nodeType="clickPar">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strVal val="#ppt_w*0.70"/>
                                          </p:val>
                                        </p:tav>
                                        <p:tav tm="100000">
                                          <p:val>
                                            <p:strVal val="#ppt_w"/>
                                          </p:val>
                                        </p:tav>
                                      </p:tavLst>
                                    </p:anim>
                                    <p:anim calcmode="lin" valueType="num">
                                      <p:cBhvr>
                                        <p:cTn id="20" dur="1000" fill="hold"/>
                                        <p:tgtEl>
                                          <p:spTgt spid="3"/>
                                        </p:tgtEl>
                                        <p:attrNameLst>
                                          <p:attrName>ppt_h</p:attrName>
                                        </p:attrNameLst>
                                      </p:cBhvr>
                                      <p:tavLst>
                                        <p:tav tm="0">
                                          <p:val>
                                            <p:strVal val="#ppt_h"/>
                                          </p:val>
                                        </p:tav>
                                        <p:tav tm="100000">
                                          <p:val>
                                            <p:strVal val="#ppt_h"/>
                                          </p:val>
                                        </p:tav>
                                      </p:tavLst>
                                    </p:anim>
                                    <p:animEffect transition="in" filter="fade">
                                      <p:cBhvr>
                                        <p:cTn id="21" dur="1000"/>
                                        <p:tgtEl>
                                          <p:spTgt spid="3"/>
                                        </p:tgtEl>
                                      </p:cBhvr>
                                    </p:animEffect>
                                  </p:childTnLst>
                                </p:cTn>
                              </p:par>
                            </p:childTnLst>
                          </p:cTn>
                        </p:par>
                      </p:childTnLst>
                    </p:cTn>
                  </p:par>
                  <p:par>
                    <p:cTn id="22" fill="hold" nodeType="clickPar">
                      <p:stCondLst>
                        <p:cond delay="indefinite"/>
                      </p:stCondLst>
                      <p:childTnLst>
                        <p:par>
                          <p:cTn id="23" fill="hold">
                            <p:stCondLst>
                              <p:cond delay="0"/>
                            </p:stCondLst>
                            <p:childTnLst>
                              <p:par>
                                <p:cTn id="24" presetID="55" presetClass="entr" presetSubtype="0" fill="hold" nodeType="click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27"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28" dur="1000"/>
                                        <p:tgtEl>
                                          <p:spTgt spid="3">
                                            <p:txEl>
                                              <p:pRg st="0" end="0"/>
                                            </p:txEl>
                                          </p:spTgt>
                                        </p:tgtEl>
                                      </p:cBhvr>
                                    </p:animEffect>
                                  </p:childTnLst>
                                </p:cTn>
                              </p:par>
                            </p:childTnLst>
                          </p:cTn>
                        </p:par>
                      </p:childTnLst>
                    </p:cTn>
                  </p:par>
                  <p:par>
                    <p:cTn id="29" fill="hold" nodeType="clickPar">
                      <p:stCondLst>
                        <p:cond delay="indefinite"/>
                      </p:stCondLst>
                      <p:childTnLst>
                        <p:par>
                          <p:cTn id="30" fill="hold">
                            <p:stCondLst>
                              <p:cond delay="0"/>
                            </p:stCondLst>
                            <p:childTnLst>
                              <p:par>
                                <p:cTn id="31" presetID="55" presetClass="entr" presetSubtype="0" fill="hold" nodeType="clickEffect">
                                  <p:stCondLst>
                                    <p:cond delay="0"/>
                                  </p:stCondLst>
                                  <p:childTnLst>
                                    <p:set>
                                      <p:cBhvr>
                                        <p:cTn id="32" dur="1" fill="hold">
                                          <p:stCondLst>
                                            <p:cond delay="0"/>
                                          </p:stCondLst>
                                        </p:cTn>
                                        <p:tgtEl>
                                          <p:spTgt spid="3">
                                            <p:txEl>
                                              <p:pRg st="1" end="1"/>
                                            </p:txEl>
                                          </p:spTgt>
                                        </p:tgtEl>
                                        <p:attrNameLst>
                                          <p:attrName>style.visibility</p:attrName>
                                        </p:attrNameLst>
                                      </p:cBhvr>
                                      <p:to>
                                        <p:strVal val="visible"/>
                                      </p:to>
                                    </p:set>
                                    <p:anim calcmode="lin" valueType="num">
                                      <p:cBhvr>
                                        <p:cTn id="33"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34"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35" dur="1000"/>
                                        <p:tgtEl>
                                          <p:spTgt spid="3">
                                            <p:txEl>
                                              <p:pRg st="1" end="1"/>
                                            </p:txEl>
                                          </p:spTgt>
                                        </p:tgtEl>
                                      </p:cBhvr>
                                    </p:animEffect>
                                  </p:childTnLst>
                                </p:cTn>
                              </p:par>
                            </p:childTnLst>
                          </p:cTn>
                        </p:par>
                      </p:childTnLst>
                    </p:cTn>
                  </p:par>
                  <p:par>
                    <p:cTn id="36" fill="hold" nodeType="clickPar">
                      <p:stCondLst>
                        <p:cond delay="indefinite"/>
                      </p:stCondLst>
                      <p:childTnLst>
                        <p:par>
                          <p:cTn id="37" fill="hold">
                            <p:stCondLst>
                              <p:cond delay="0"/>
                            </p:stCondLst>
                            <p:childTnLst>
                              <p:par>
                                <p:cTn id="38" presetID="55" presetClass="entr" presetSubtype="0" fill="hold" nodeType="clickEffect">
                                  <p:stCondLst>
                                    <p:cond delay="0"/>
                                  </p:stCondLst>
                                  <p:childTnLst>
                                    <p:set>
                                      <p:cBhvr>
                                        <p:cTn id="39" dur="1" fill="hold">
                                          <p:stCondLst>
                                            <p:cond delay="0"/>
                                          </p:stCondLst>
                                        </p:cTn>
                                        <p:tgtEl>
                                          <p:spTgt spid="3">
                                            <p:txEl>
                                              <p:pRg st="2" end="2"/>
                                            </p:txEl>
                                          </p:spTgt>
                                        </p:tgtEl>
                                        <p:attrNameLst>
                                          <p:attrName>style.visibility</p:attrName>
                                        </p:attrNameLst>
                                      </p:cBhvr>
                                      <p:to>
                                        <p:strVal val="visible"/>
                                      </p:to>
                                    </p:set>
                                    <p:anim calcmode="lin" valueType="num">
                                      <p:cBhvr>
                                        <p:cTn id="40"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41"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42" dur="1000"/>
                                        <p:tgtEl>
                                          <p:spTgt spid="3">
                                            <p:txEl>
                                              <p:pRg st="2" end="2"/>
                                            </p:txEl>
                                          </p:spTgt>
                                        </p:tgtEl>
                                      </p:cBhvr>
                                    </p:animEffect>
                                  </p:childTnLst>
                                </p:cTn>
                              </p:par>
                            </p:childTnLst>
                          </p:cTn>
                        </p:par>
                      </p:childTnLst>
                    </p:cTn>
                  </p:par>
                  <p:par>
                    <p:cTn id="43" fill="hold" nodeType="clickPar">
                      <p:stCondLst>
                        <p:cond delay="indefinite"/>
                      </p:stCondLst>
                      <p:childTnLst>
                        <p:par>
                          <p:cTn id="44" fill="hold">
                            <p:stCondLst>
                              <p:cond delay="0"/>
                            </p:stCondLst>
                            <p:childTnLst>
                              <p:par>
                                <p:cTn id="45" presetID="55" presetClass="entr" presetSubtype="0" fill="hold" nodeType="clickEffect">
                                  <p:stCondLst>
                                    <p:cond delay="0"/>
                                  </p:stCondLst>
                                  <p:childTnLst>
                                    <p:set>
                                      <p:cBhvr>
                                        <p:cTn id="46" dur="1" fill="hold">
                                          <p:stCondLst>
                                            <p:cond delay="0"/>
                                          </p:stCondLst>
                                        </p:cTn>
                                        <p:tgtEl>
                                          <p:spTgt spid="3">
                                            <p:txEl>
                                              <p:pRg st="3" end="3"/>
                                            </p:txEl>
                                          </p:spTgt>
                                        </p:tgtEl>
                                        <p:attrNameLst>
                                          <p:attrName>style.visibility</p:attrName>
                                        </p:attrNameLst>
                                      </p:cBhvr>
                                      <p:to>
                                        <p:strVal val="visible"/>
                                      </p:to>
                                    </p:set>
                                    <p:anim calcmode="lin" valueType="num">
                                      <p:cBhvr>
                                        <p:cTn id="47"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48"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49" dur="1000"/>
                                        <p:tgtEl>
                                          <p:spTgt spid="3">
                                            <p:txEl>
                                              <p:pRg st="3" end="3"/>
                                            </p:txEl>
                                          </p:spTgt>
                                        </p:tgtEl>
                                      </p:cBhvr>
                                    </p:animEffect>
                                  </p:childTnLst>
                                </p:cTn>
                              </p:par>
                            </p:childTnLst>
                          </p:cTn>
                        </p:par>
                      </p:childTnLst>
                    </p:cTn>
                  </p:par>
                  <p:par>
                    <p:cTn id="50" fill="hold" nodeType="clickPar">
                      <p:stCondLst>
                        <p:cond delay="indefinite"/>
                      </p:stCondLst>
                      <p:childTnLst>
                        <p:par>
                          <p:cTn id="51" fill="hold">
                            <p:stCondLst>
                              <p:cond delay="0"/>
                            </p:stCondLst>
                            <p:childTnLst>
                              <p:par>
                                <p:cTn id="52" presetID="55" presetClass="entr" presetSubtype="0" fill="hold" nodeType="clickEffect">
                                  <p:stCondLst>
                                    <p:cond delay="0"/>
                                  </p:stCondLst>
                                  <p:childTnLst>
                                    <p:set>
                                      <p:cBhvr>
                                        <p:cTn id="53" dur="1" fill="hold">
                                          <p:stCondLst>
                                            <p:cond delay="0"/>
                                          </p:stCondLst>
                                        </p:cTn>
                                        <p:tgtEl>
                                          <p:spTgt spid="3">
                                            <p:txEl>
                                              <p:pRg st="4" end="4"/>
                                            </p:txEl>
                                          </p:spTgt>
                                        </p:tgtEl>
                                        <p:attrNameLst>
                                          <p:attrName>style.visibility</p:attrName>
                                        </p:attrNameLst>
                                      </p:cBhvr>
                                      <p:to>
                                        <p:strVal val="visible"/>
                                      </p:to>
                                    </p:set>
                                    <p:anim calcmode="lin" valueType="num">
                                      <p:cBhvr>
                                        <p:cTn id="54" dur="1000" fill="hold"/>
                                        <p:tgtEl>
                                          <p:spTgt spid="3">
                                            <p:txEl>
                                              <p:pRg st="4" end="4"/>
                                            </p:txEl>
                                          </p:spTgt>
                                        </p:tgtEl>
                                        <p:attrNameLst>
                                          <p:attrName>ppt_w</p:attrName>
                                        </p:attrNameLst>
                                      </p:cBhvr>
                                      <p:tavLst>
                                        <p:tav tm="0">
                                          <p:val>
                                            <p:strVal val="#ppt_w*0.70"/>
                                          </p:val>
                                        </p:tav>
                                        <p:tav tm="100000">
                                          <p:val>
                                            <p:strVal val="#ppt_w"/>
                                          </p:val>
                                        </p:tav>
                                      </p:tavLst>
                                    </p:anim>
                                    <p:anim calcmode="lin" valueType="num">
                                      <p:cBhvr>
                                        <p:cTn id="55" dur="1000" fill="hold"/>
                                        <p:tgtEl>
                                          <p:spTgt spid="3">
                                            <p:txEl>
                                              <p:pRg st="4" end="4"/>
                                            </p:txEl>
                                          </p:spTgt>
                                        </p:tgtEl>
                                        <p:attrNameLst>
                                          <p:attrName>ppt_h</p:attrName>
                                        </p:attrNameLst>
                                      </p:cBhvr>
                                      <p:tavLst>
                                        <p:tav tm="0">
                                          <p:val>
                                            <p:strVal val="#ppt_h"/>
                                          </p:val>
                                        </p:tav>
                                        <p:tav tm="100000">
                                          <p:val>
                                            <p:strVal val="#ppt_h"/>
                                          </p:val>
                                        </p:tav>
                                      </p:tavLst>
                                    </p:anim>
                                    <p:animEffect transition="in" filter="fade">
                                      <p:cBhvr>
                                        <p:cTn id="56" dur="1000"/>
                                        <p:tgtEl>
                                          <p:spTgt spid="3">
                                            <p:txEl>
                                              <p:pRg st="4" end="4"/>
                                            </p:txEl>
                                          </p:spTgt>
                                        </p:tgtEl>
                                      </p:cBhvr>
                                    </p:animEffect>
                                  </p:childTnLst>
                                </p:cTn>
                              </p:par>
                            </p:childTnLst>
                          </p:cTn>
                        </p:par>
                      </p:childTnLst>
                    </p:cTn>
                  </p:par>
                  <p:par>
                    <p:cTn id="57" fill="hold" nodeType="clickPar">
                      <p:stCondLst>
                        <p:cond delay="indefinite"/>
                      </p:stCondLst>
                      <p:childTnLst>
                        <p:par>
                          <p:cTn id="58" fill="hold">
                            <p:stCondLst>
                              <p:cond delay="0"/>
                            </p:stCondLst>
                            <p:childTnLst>
                              <p:par>
                                <p:cTn id="59" presetID="3" presetClass="entr" presetSubtype="10" fill="hold" nodeType="clickEffect">
                                  <p:stCondLst>
                                    <p:cond delay="0"/>
                                  </p:stCondLst>
                                  <p:childTnLst>
                                    <p:set>
                                      <p:cBhvr>
                                        <p:cTn id="60" dur="1" fill="hold">
                                          <p:stCondLst>
                                            <p:cond delay="0"/>
                                          </p:stCondLst>
                                        </p:cTn>
                                        <p:tgtEl>
                                          <p:spTgt spid="2">
                                            <p:txEl>
                                              <p:pRg st="0" end="0"/>
                                            </p:txEl>
                                          </p:spTgt>
                                        </p:tgtEl>
                                        <p:attrNameLst>
                                          <p:attrName>style.visibility</p:attrName>
                                        </p:attrNameLst>
                                      </p:cBhvr>
                                      <p:to>
                                        <p:strVal val="visible"/>
                                      </p:to>
                                    </p:set>
                                    <p:animEffect transition="in" filter="blinds(horizontal)">
                                      <p:cBhvr>
                                        <p:cTn id="61"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 grpId="0" animBg="1"/>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6">
            <a:lum/>
          </a:blip>
          <a:stretch>
            <a:fillRect/>
          </a:stretch>
        </a:blipFill>
        <a:effectLst/>
      </p:bgPr>
    </p:bg>
    <p:spTree>
      <p:nvGrpSpPr>
        <p:cNvPr id="1" name=""/>
        <p:cNvGrpSpPr/>
        <p:nvPr/>
      </p:nvGrpSpPr>
      <p:grpSpPr>
        <a:xfrm>
          <a:off x="0" y="0"/>
          <a:ext cx="0" cy="0"/>
        </a:xfrm>
      </p:grpSpPr>
      <p:sp>
        <p:nvSpPr>
          <p:cNvPr id="11" name="文本框 10" title=""/>
          <p:cNvSpPr txBox="1"/>
          <p:nvPr>
            <p:custDataLst>
              <p:tags r:id="rId3"/>
            </p:custDataLst>
          </p:nvPr>
        </p:nvSpPr>
        <p:spPr>
          <a:xfrm>
            <a:off x="627973" y="388506"/>
            <a:ext cx="3849452" cy="461665"/>
          </a:xfrm>
          <a:prstGeom prst="rect">
            <a:avLst/>
          </a:prstGeom>
          <a:noFill/>
        </p:spPr>
        <p:txBody>
          <a:bodyPr wrap="square" lIns="90000" tIns="46800" rIns="90000" bIns="46800" rtlCol="0" anchor="b">
            <a:normAutofit/>
          </a:bodyPr>
          <a:lstStyle/>
          <a:p>
            <a:r>
              <a:rPr lang="zh-CN" altLang="en-US" sz="2400" b="1">
                <a:solidFill>
                  <a:schemeClr val="tx1">
                    <a:lumMod val="75000"/>
                    <a:lumOff val="25000"/>
                  </a:schemeClr>
                </a:solidFill>
                <a:latin typeface="+mj-lt"/>
                <a:ea typeface="+mj-ea"/>
                <a:cs typeface="+mj-cs"/>
              </a:rPr>
              <a:t>原题放送</a:t>
            </a:r>
            <a:endParaRPr lang="zh-CN" altLang="en-US" sz="2400" b="1">
              <a:solidFill>
                <a:schemeClr val="tx1">
                  <a:lumMod val="75000"/>
                  <a:lumOff val="25000"/>
                </a:schemeClr>
              </a:solidFill>
              <a:latin typeface="+mj-lt"/>
              <a:ea typeface="+mj-ea"/>
              <a:cs typeface="+mj-cs"/>
            </a:endParaRPr>
          </a:p>
        </p:txBody>
      </p:sp>
      <p:cxnSp>
        <p:nvCxnSpPr>
          <p:cNvPr id="13" name="直接连接符 12" title=""/>
          <p:cNvCxnSpPr/>
          <p:nvPr>
            <p:custDataLst>
              <p:tags r:id="rId4"/>
            </p:custDataLst>
          </p:nvPr>
        </p:nvCxnSpPr>
        <p:spPr>
          <a:xfrm flipH="1">
            <a:off x="469900" y="457200"/>
            <a:ext cx="0" cy="1255486"/>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0" name="TextBox 84" title=""/>
          <p:cNvSpPr txBox="1"/>
          <p:nvPr>
            <p:custDataLst>
              <p:tags r:id="rId5"/>
            </p:custDataLst>
          </p:nvPr>
        </p:nvSpPr>
        <p:spPr>
          <a:xfrm>
            <a:off x="628015" y="857250"/>
            <a:ext cx="5144770" cy="570865"/>
          </a:xfrm>
          <a:prstGeom prst="rect">
            <a:avLst/>
          </a:prstGeom>
          <a:noFill/>
        </p:spPr>
        <p:txBody>
          <a:bodyPr wrap="square" lIns="90000" tIns="46800" rIns="90000" bIns="46800"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lnSpc>
                <a:spcPct val="130000"/>
              </a:lnSpc>
              <a:spcBef>
                <a:spcPct val="20000"/>
              </a:spcBef>
            </a:pPr>
            <a:r>
              <a:rPr lang="en-US" sz="2000">
                <a:solidFill>
                  <a:schemeClr val="tx1">
                    <a:lumMod val="75000"/>
                    <a:lumOff val="25000"/>
                  </a:schemeClr>
                </a:solidFill>
              </a:rPr>
              <a:t>2022</a:t>
            </a:r>
            <a:r>
              <a:rPr lang="zh-CN" altLang="en-US" sz="2000">
                <a:solidFill>
                  <a:schemeClr val="tx1">
                    <a:lumMod val="75000"/>
                    <a:lumOff val="25000"/>
                  </a:schemeClr>
                </a:solidFill>
              </a:rPr>
              <a:t>年浙江，</a:t>
            </a:r>
            <a:r>
              <a:rPr lang="en-US" altLang="zh-CN" sz="2000">
                <a:solidFill>
                  <a:schemeClr val="tx1">
                    <a:lumMod val="75000"/>
                    <a:lumOff val="25000"/>
                  </a:schemeClr>
                </a:solidFill>
              </a:rPr>
              <a:t>2</a:t>
            </a:r>
            <a:r>
              <a:rPr lang="zh-CN" altLang="en-US" sz="2000">
                <a:solidFill>
                  <a:schemeClr val="tx1">
                    <a:lumMod val="75000"/>
                    <a:lumOff val="25000"/>
                  </a:schemeClr>
                </a:solidFill>
              </a:rPr>
              <a:t>题，找出运用不正确的一项。</a:t>
            </a:r>
            <a:endParaRPr lang="zh-CN" altLang="en-US" sz="2000">
              <a:solidFill>
                <a:schemeClr val="tx1">
                  <a:lumMod val="75000"/>
                  <a:lumOff val="25000"/>
                </a:schemeClr>
              </a:solidFill>
            </a:endParaRPr>
          </a:p>
        </p:txBody>
      </p:sp>
      <p:sp>
        <p:nvSpPr>
          <p:cNvPr id="3" name="文本框 2" title=""/>
          <p:cNvSpPr txBox="1"/>
          <p:nvPr/>
        </p:nvSpPr>
        <p:spPr>
          <a:xfrm>
            <a:off x="469900" y="1490345"/>
            <a:ext cx="11522075" cy="3784600"/>
          </a:xfrm>
          <a:prstGeom prst="rect">
            <a:avLst/>
          </a:prstGeom>
          <a:solidFill>
            <a:schemeClr val="bg1">
              <a:lumMod val="75000"/>
            </a:schemeClr>
          </a:solidFill>
        </p:spPr>
        <p:txBody>
          <a:bodyPr wrap="square" rtlCol="0">
            <a:spAutoFit/>
          </a:bodyPr>
          <a:lstStyle/>
          <a:p>
            <a:pPr indent="457200" fontAlgn="auto"/>
            <a:r>
              <a:rPr sz="2000">
                <a:latin typeface="华康行楷体 W5" panose="03000509000000000000" charset="-122"/>
                <a:ea typeface="华康行楷体 W5" panose="03000509000000000000" charset="-122"/>
              </a:rPr>
              <a:t>【甲】翻开《精神的力量——航天精神引领中华民族探索浩瀚宇宙》一书，中国航天事业的历程一一展现，字里行间全是澎湃的热情，全是珍贵的回忆。中国航天人</a:t>
            </a:r>
            <a:r>
              <a:rPr sz="2000" u="sng">
                <a:highlight>
                  <a:srgbClr val="FFFF00"/>
                </a:highlight>
                <a:latin typeface="华康行楷体 W5" panose="03000509000000000000" charset="-122"/>
                <a:ea typeface="华康行楷体 W5" panose="03000509000000000000" charset="-122"/>
              </a:rPr>
              <a:t>自力更生</a:t>
            </a:r>
            <a:r>
              <a:rPr sz="2000">
                <a:latin typeface="华康行楷体 W5" panose="03000509000000000000" charset="-122"/>
                <a:ea typeface="华康行楷体 W5" panose="03000509000000000000" charset="-122"/>
              </a:rPr>
              <a:t>、艰苦奋斗，航天事业从无到有、从小到大，迅速发展壮大。【乙】我永远忘不了，从天上传来的“东方红”乐曲是那么悠扬、那样动听！改革开放以来，党中央和全国人民继续大力支持航天事业，中国航天人披荆斩棘、刻苦攻关，航天事业</a:t>
            </a:r>
            <a:r>
              <a:rPr sz="2000" u="sng">
                <a:highlight>
                  <a:srgbClr val="FFFF00"/>
                </a:highlight>
                <a:latin typeface="华康行楷体 W5" panose="03000509000000000000" charset="-122"/>
                <a:ea typeface="华康行楷体 W5" panose="03000509000000000000" charset="-122"/>
              </a:rPr>
              <a:t>穿云裂石</a:t>
            </a:r>
            <a:r>
              <a:rPr sz="2000">
                <a:latin typeface="华康行楷体 W5" panose="03000509000000000000" charset="-122"/>
                <a:ea typeface="华康行楷体 W5" panose="03000509000000000000" charset="-122"/>
              </a:rPr>
              <a:t>，突飞猛进地实现飞跃，大踏步赶上时代。首次载人航天飞行，神舟五号载人飞船成功升空并安全返回，获得圆满成功；神舟七号载人飞船实施宇航员空间出舱活动。这一切</a:t>
            </a:r>
            <a:r>
              <a:rPr sz="2000" u="sng">
                <a:highlight>
                  <a:srgbClr val="FFFF00"/>
                </a:highlight>
                <a:latin typeface="华康行楷体 W5" panose="03000509000000000000" charset="-122"/>
                <a:ea typeface="华康行楷体 W5" panose="03000509000000000000" charset="-122"/>
              </a:rPr>
              <a:t>无不</a:t>
            </a:r>
            <a:r>
              <a:rPr sz="2000">
                <a:latin typeface="华康行楷体 W5" panose="03000509000000000000" charset="-122"/>
                <a:ea typeface="华康行楷体 W5" panose="03000509000000000000" charset="-122"/>
              </a:rPr>
              <a:t>给我们带来激动和幸福！进入新时代，航天梦引领中国航天人奋力奔跑、勇敢逐梦，让航天事业奔向强国目标，自立自强地</a:t>
            </a:r>
            <a:r>
              <a:rPr sz="2000" u="sng">
                <a:highlight>
                  <a:srgbClr val="FFFF00"/>
                </a:highlight>
                <a:latin typeface="华康行楷体 W5" panose="03000509000000000000" charset="-122"/>
                <a:ea typeface="华康行楷体 W5" panose="03000509000000000000" charset="-122"/>
              </a:rPr>
              <a:t>谱写</a:t>
            </a:r>
            <a:r>
              <a:rPr sz="2000">
                <a:latin typeface="华康行楷体 W5" panose="03000509000000000000" charset="-122"/>
                <a:ea typeface="华康行楷体 W5" panose="03000509000000000000" charset="-122"/>
              </a:rPr>
              <a:t>着新的辉煌篇章。【丙】北斗泽沐八方，嫦娥飞天揽月，天问造访火星，天和筑梦天河……这些好消息一则接着一则地传来，很不容易，真是令人万般欣慰！</a:t>
            </a:r>
            <a:endParaRPr sz="2000">
              <a:latin typeface="华康行楷体 W5" panose="03000509000000000000" charset="-122"/>
              <a:ea typeface="华康行楷体 W5" panose="03000509000000000000" charset="-122"/>
            </a:endParaRPr>
          </a:p>
          <a:p>
            <a:pPr indent="0" fontAlgn="auto"/>
            <a:endParaRPr sz="2000">
              <a:latin typeface="+mn-ea"/>
              <a:cs typeface="+mn-ea"/>
            </a:endParaRPr>
          </a:p>
          <a:p>
            <a:pPr indent="0" fontAlgn="auto"/>
            <a:r>
              <a:rPr sz="2000">
                <a:latin typeface="黑体" panose="02010609060101010101" charset="-122"/>
                <a:ea typeface="黑体" panose="02010609060101010101" charset="-122"/>
                <a:cs typeface="黑体" panose="02010609060101010101" charset="-122"/>
              </a:rPr>
              <a:t>2．文段中的加点词语，运用不正确的一项是（3分）（    ）</a:t>
            </a:r>
            <a:endParaRPr sz="2000">
              <a:latin typeface="黑体" panose="02010609060101010101" charset="-122"/>
              <a:ea typeface="黑体" panose="02010609060101010101" charset="-122"/>
              <a:cs typeface="黑体" panose="02010609060101010101" charset="-122"/>
            </a:endParaRPr>
          </a:p>
          <a:p>
            <a:pPr indent="0" fontAlgn="auto"/>
            <a:r>
              <a:rPr sz="2000">
                <a:latin typeface="黑体" panose="02010609060101010101" charset="-122"/>
                <a:ea typeface="黑体" panose="02010609060101010101" charset="-122"/>
                <a:cs typeface="黑体" panose="02010609060101010101" charset="-122"/>
              </a:rPr>
              <a:t>A．自力更生       B．穿云裂石       C．无不       D．谱写</a:t>
            </a:r>
            <a:endParaRPr sz="2000">
              <a:latin typeface="黑体" panose="02010609060101010101" charset="-122"/>
              <a:ea typeface="黑体" panose="02010609060101010101" charset="-122"/>
              <a:cs typeface="黑体" panose="02010609060101010101" charset="-122"/>
            </a:endParaRPr>
          </a:p>
        </p:txBody>
      </p:sp>
      <p:sp>
        <p:nvSpPr>
          <p:cNvPr id="2" name="文本框 1" title=""/>
          <p:cNvSpPr txBox="1"/>
          <p:nvPr/>
        </p:nvSpPr>
        <p:spPr>
          <a:xfrm>
            <a:off x="6757035" y="4539615"/>
            <a:ext cx="343535" cy="368300"/>
          </a:xfrm>
          <a:prstGeom prst="rect">
            <a:avLst/>
          </a:prstGeom>
          <a:noFill/>
        </p:spPr>
        <p:txBody>
          <a:bodyPr wrap="square" rtlCol="0">
            <a:spAutoFit/>
          </a:bodyPr>
          <a:lstStyle/>
          <a:p>
            <a:r>
              <a:rPr lang="en-US" altLang="zh-CN">
                <a:highlight>
                  <a:srgbClr val="FFFF00"/>
                </a:highlight>
              </a:rPr>
              <a:t>B</a:t>
            </a:r>
            <a:endParaRPr lang="en-US" altLang="zh-CN">
              <a:highlight>
                <a:srgbClr val="FFFF00"/>
              </a:highlight>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p:cTn id="7" dur="5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1">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1">
                                            <p:txEl>
                                              <p:pRg st="0" end="0"/>
                                            </p:txEl>
                                          </p:spTgt>
                                        </p:tgtEl>
                                      </p:cBhvr>
                                    </p:animEffect>
                                  </p:childTnLst>
                                </p:cTn>
                              </p:par>
                            </p:childTnLst>
                          </p:cTn>
                        </p:par>
                      </p:childTnLst>
                    </p:cTn>
                  </p:par>
                  <p:par>
                    <p:cTn id="10" fill="hold" nodeType="clickPar">
                      <p:stCondLst>
                        <p:cond delay="indefinite"/>
                      </p:stCondLst>
                      <p:childTnLst>
                        <p:par>
                          <p:cTn id="11" fill="hold">
                            <p:stCondLst>
                              <p:cond delay="0"/>
                            </p:stCondLst>
                            <p:childTnLst>
                              <p:par>
                                <p:cTn id="12" presetID="4" presetClass="entr" presetSubtype="16" fill="hold" grpId="0" nodeType="click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box(in)">
                                      <p:cBhvr>
                                        <p:cTn id="14" dur="2000"/>
                                        <p:tgtEl>
                                          <p:spTgt spid="30"/>
                                        </p:tgtEl>
                                      </p:cBhvr>
                                    </p:animEffect>
                                  </p:childTnLst>
                                </p:cTn>
                              </p:par>
                            </p:childTnLst>
                          </p:cTn>
                        </p:par>
                      </p:childTnLst>
                    </p:cTn>
                  </p:par>
                  <p:par>
                    <p:cTn id="15" fill="hold" nodeType="clickPar">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strVal val="#ppt_w*0.70"/>
                                          </p:val>
                                        </p:tav>
                                        <p:tav tm="100000">
                                          <p:val>
                                            <p:strVal val="#ppt_w"/>
                                          </p:val>
                                        </p:tav>
                                      </p:tavLst>
                                    </p:anim>
                                    <p:anim calcmode="lin" valueType="num">
                                      <p:cBhvr>
                                        <p:cTn id="20" dur="1000" fill="hold"/>
                                        <p:tgtEl>
                                          <p:spTgt spid="3"/>
                                        </p:tgtEl>
                                        <p:attrNameLst>
                                          <p:attrName>ppt_h</p:attrName>
                                        </p:attrNameLst>
                                      </p:cBhvr>
                                      <p:tavLst>
                                        <p:tav tm="0">
                                          <p:val>
                                            <p:strVal val="#ppt_h"/>
                                          </p:val>
                                        </p:tav>
                                        <p:tav tm="100000">
                                          <p:val>
                                            <p:strVal val="#ppt_h"/>
                                          </p:val>
                                        </p:tav>
                                      </p:tavLst>
                                    </p:anim>
                                    <p:animEffect transition="in" filter="fade">
                                      <p:cBhvr>
                                        <p:cTn id="21" dur="1000"/>
                                        <p:tgtEl>
                                          <p:spTgt spid="3"/>
                                        </p:tgtEl>
                                      </p:cBhvr>
                                    </p:animEffect>
                                  </p:childTnLst>
                                </p:cTn>
                              </p:par>
                            </p:childTnLst>
                          </p:cTn>
                        </p:par>
                      </p:childTnLst>
                    </p:cTn>
                  </p:par>
                  <p:par>
                    <p:cTn id="22" fill="hold" nodeType="clickPar">
                      <p:stCondLst>
                        <p:cond delay="indefinite"/>
                      </p:stCondLst>
                      <p:childTnLst>
                        <p:par>
                          <p:cTn id="23" fill="hold">
                            <p:stCondLst>
                              <p:cond delay="0"/>
                            </p:stCondLst>
                            <p:childTnLst>
                              <p:par>
                                <p:cTn id="24" presetID="55" presetClass="entr" presetSubtype="0" fill="hold" nodeType="click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27"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28" dur="1000"/>
                                        <p:tgtEl>
                                          <p:spTgt spid="3">
                                            <p:txEl>
                                              <p:pRg st="0" end="0"/>
                                            </p:txEl>
                                          </p:spTgt>
                                        </p:tgtEl>
                                      </p:cBhvr>
                                    </p:animEffect>
                                  </p:childTnLst>
                                </p:cTn>
                              </p:par>
                            </p:childTnLst>
                          </p:cTn>
                        </p:par>
                      </p:childTnLst>
                    </p:cTn>
                  </p:par>
                  <p:par>
                    <p:cTn id="29" fill="hold" nodeType="clickPar">
                      <p:stCondLst>
                        <p:cond delay="indefinite"/>
                      </p:stCondLst>
                      <p:childTnLst>
                        <p:par>
                          <p:cTn id="30" fill="hold">
                            <p:stCondLst>
                              <p:cond delay="0"/>
                            </p:stCondLst>
                            <p:childTnLst>
                              <p:par>
                                <p:cTn id="31" presetID="55" presetClass="entr" presetSubtype="0" fill="hold" nodeType="clickEffect">
                                  <p:stCondLst>
                                    <p:cond delay="0"/>
                                  </p:stCondLst>
                                  <p:childTnLst>
                                    <p:set>
                                      <p:cBhvr>
                                        <p:cTn id="32" dur="1" fill="hold">
                                          <p:stCondLst>
                                            <p:cond delay="0"/>
                                          </p:stCondLst>
                                        </p:cTn>
                                        <p:tgtEl>
                                          <p:spTgt spid="3">
                                            <p:txEl>
                                              <p:pRg st="2" end="2"/>
                                            </p:txEl>
                                          </p:spTgt>
                                        </p:tgtEl>
                                        <p:attrNameLst>
                                          <p:attrName>style.visibility</p:attrName>
                                        </p:attrNameLst>
                                      </p:cBhvr>
                                      <p:to>
                                        <p:strVal val="visible"/>
                                      </p:to>
                                    </p:set>
                                    <p:anim calcmode="lin" valueType="num">
                                      <p:cBhvr>
                                        <p:cTn id="33"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34"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35" dur="1000"/>
                                        <p:tgtEl>
                                          <p:spTgt spid="3">
                                            <p:txEl>
                                              <p:pRg st="2" end="2"/>
                                            </p:txEl>
                                          </p:spTgt>
                                        </p:tgtEl>
                                      </p:cBhvr>
                                    </p:animEffect>
                                  </p:childTnLst>
                                </p:cTn>
                              </p:par>
                            </p:childTnLst>
                          </p:cTn>
                        </p:par>
                      </p:childTnLst>
                    </p:cTn>
                  </p:par>
                  <p:par>
                    <p:cTn id="36" fill="hold" nodeType="clickPar">
                      <p:stCondLst>
                        <p:cond delay="indefinite"/>
                      </p:stCondLst>
                      <p:childTnLst>
                        <p:par>
                          <p:cTn id="37" fill="hold">
                            <p:stCondLst>
                              <p:cond delay="0"/>
                            </p:stCondLst>
                            <p:childTnLst>
                              <p:par>
                                <p:cTn id="38" presetID="55" presetClass="entr" presetSubtype="0" fill="hold" nodeType="clickEffect">
                                  <p:stCondLst>
                                    <p:cond delay="0"/>
                                  </p:stCondLst>
                                  <p:childTnLst>
                                    <p:set>
                                      <p:cBhvr>
                                        <p:cTn id="39" dur="1" fill="hold">
                                          <p:stCondLst>
                                            <p:cond delay="0"/>
                                          </p:stCondLst>
                                        </p:cTn>
                                        <p:tgtEl>
                                          <p:spTgt spid="3">
                                            <p:txEl>
                                              <p:pRg st="3" end="3"/>
                                            </p:txEl>
                                          </p:spTgt>
                                        </p:tgtEl>
                                        <p:attrNameLst>
                                          <p:attrName>style.visibility</p:attrName>
                                        </p:attrNameLst>
                                      </p:cBhvr>
                                      <p:to>
                                        <p:strVal val="visible"/>
                                      </p:to>
                                    </p:set>
                                    <p:anim calcmode="lin" valueType="num">
                                      <p:cBhvr>
                                        <p:cTn id="40"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41"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42" dur="1000"/>
                                        <p:tgtEl>
                                          <p:spTgt spid="3">
                                            <p:txEl>
                                              <p:pRg st="3" end="3"/>
                                            </p:txEl>
                                          </p:spTgt>
                                        </p:tgtEl>
                                      </p:cBhvr>
                                    </p:animEffect>
                                  </p:childTnLst>
                                </p:cTn>
                              </p:par>
                            </p:childTnLst>
                          </p:cTn>
                        </p:par>
                      </p:childTnLst>
                    </p:cTn>
                  </p:par>
                  <p:par>
                    <p:cTn id="43" fill="hold" nodeType="clickPar">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2">
                                            <p:txEl>
                                              <p:pRg st="0" end="0"/>
                                            </p:txEl>
                                          </p:spTgt>
                                        </p:tgtEl>
                                        <p:attrNameLst>
                                          <p:attrName>style.visibility</p:attrName>
                                        </p:attrNameLst>
                                      </p:cBhvr>
                                      <p:to>
                                        <p:strVal val="visible"/>
                                      </p:to>
                                    </p:set>
                                    <p:animEffect transition="in" filter="blinds(horizontal)">
                                      <p:cBhvr>
                                        <p:cTn id="4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 grpId="0" animBg="1"/>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6">
            <a:lum/>
          </a:blip>
          <a:stretch>
            <a:fillRect/>
          </a:stretch>
        </a:blipFill>
        <a:effectLst/>
      </p:bgPr>
    </p:bg>
    <p:spTree>
      <p:nvGrpSpPr>
        <p:cNvPr id="1" name=""/>
        <p:cNvGrpSpPr/>
        <p:nvPr/>
      </p:nvGrpSpPr>
      <p:grpSpPr>
        <a:xfrm>
          <a:off x="0" y="0"/>
          <a:ext cx="0" cy="0"/>
        </a:xfrm>
      </p:grpSpPr>
      <p:sp>
        <p:nvSpPr>
          <p:cNvPr id="31" name="文本框 30" title=""/>
          <p:cNvSpPr txBox="1"/>
          <p:nvPr>
            <p:custDataLst>
              <p:tags r:id="rId3"/>
            </p:custDataLst>
          </p:nvPr>
        </p:nvSpPr>
        <p:spPr>
          <a:xfrm>
            <a:off x="3449005" y="321894"/>
            <a:ext cx="5293990" cy="461665"/>
          </a:xfrm>
          <a:prstGeom prst="rect">
            <a:avLst/>
          </a:prstGeom>
          <a:noFill/>
        </p:spPr>
        <p:txBody>
          <a:bodyPr wrap="square" lIns="90000" tIns="46800" rIns="90000" bIns="46800" rtlCol="0" anchor="b">
            <a:normAutofit/>
          </a:bodyPr>
          <a:lstStyle/>
          <a:p>
            <a:pPr algn="ctr"/>
            <a:r>
              <a:rPr lang="en-US" altLang="zh-CN" sz="2400" b="1">
                <a:solidFill>
                  <a:schemeClr val="tx1">
                    <a:lumMod val="75000"/>
                    <a:lumOff val="25000"/>
                  </a:schemeClr>
                </a:solidFill>
                <a:latin typeface="+mj-lt"/>
                <a:ea typeface="+mj-ea"/>
                <a:cs typeface="+mj-cs"/>
              </a:rPr>
              <a:t>2022</a:t>
            </a:r>
            <a:r>
              <a:rPr lang="zh-CN" altLang="en-US" sz="2400" b="1">
                <a:solidFill>
                  <a:schemeClr val="tx1">
                    <a:lumMod val="75000"/>
                    <a:lumOff val="25000"/>
                  </a:schemeClr>
                </a:solidFill>
                <a:latin typeface="+mj-lt"/>
                <a:ea typeface="+mj-ea"/>
                <a:cs typeface="+mj-cs"/>
              </a:rPr>
              <a:t>年词语汇总</a:t>
            </a:r>
            <a:endParaRPr lang="zh-CN" altLang="en-US" sz="2400" b="1">
              <a:solidFill>
                <a:schemeClr val="tx1">
                  <a:lumMod val="75000"/>
                  <a:lumOff val="25000"/>
                </a:schemeClr>
              </a:solidFill>
              <a:latin typeface="+mj-lt"/>
              <a:ea typeface="+mj-ea"/>
              <a:cs typeface="+mj-cs"/>
            </a:endParaRPr>
          </a:p>
        </p:txBody>
      </p:sp>
      <p:sp>
        <p:nvSpPr>
          <p:cNvPr id="2" name="文本框 1" title=""/>
          <p:cNvSpPr txBox="1"/>
          <p:nvPr>
            <p:custDataLst>
              <p:tags r:id="rId4"/>
            </p:custDataLst>
          </p:nvPr>
        </p:nvSpPr>
        <p:spPr>
          <a:xfrm>
            <a:off x="548640" y="1045845"/>
            <a:ext cx="5410835" cy="5024120"/>
          </a:xfrm>
          <a:prstGeom prst="rect">
            <a:avLst/>
          </a:prstGeom>
          <a:noFill/>
          <a:extLst>
            <a:ext uri="{909E8E84-426E-40DD-AFC4-6F175D3DCCD1}">
              <a14:hiddenFill xmlns:a14="http://schemas.microsoft.com/office/drawing/2010/main">
                <a:solidFill>
                  <a:schemeClr val="bg1"/>
                </a:solidFill>
              </a14:hiddenFill>
            </a:ext>
          </a:extLst>
        </p:spPr>
        <p:txBody>
          <a:bodyPr vert="horz" lIns="90000" tIns="46800" rIns="90000" bIns="46800" rtlCol="0" anchor="t" anchorCtr="0">
            <a:noAutofit/>
          </a:bodyPr>
          <a:lstStyle>
            <a:lvl1pPr algn="ctr">
              <a:lnSpc>
                <a:spcPct val="120000"/>
              </a:lnSpc>
              <a:spcBef>
                <a:spcPct val="0"/>
              </a:spcBef>
              <a:buNone/>
              <a:defRPr>
                <a:solidFill>
                  <a:schemeClr val="tx1">
                    <a:lumMod val="65000"/>
                    <a:lumOff val="35000"/>
                  </a:schemeClr>
                </a:solidFill>
                <a:latin typeface="+mj-lt"/>
                <a:ea typeface="+mj-ea"/>
                <a:cs typeface="+mj-cs"/>
              </a:defRPr>
            </a:lvl1pPr>
          </a:lstStyle>
          <a:p>
            <a:pPr algn="l"/>
            <a:r>
              <a:rPr lang="en-US" sz="2000" b="1">
                <a:solidFill>
                  <a:schemeClr val="tx1">
                    <a:lumMod val="65000"/>
                    <a:lumOff val="35000"/>
                  </a:schemeClr>
                </a:solidFill>
              </a:rPr>
              <a:t>1.</a:t>
            </a:r>
            <a:r>
              <a:rPr lang="zh-CN" altLang="en-US" sz="2000" b="1">
                <a:solidFill>
                  <a:schemeClr val="tx1">
                    <a:lumMod val="65000"/>
                    <a:lumOff val="35000"/>
                  </a:schemeClr>
                </a:solidFill>
              </a:rPr>
              <a:t>不解之缘：</a:t>
            </a:r>
            <a:r>
              <a:rPr lang="zh-CN" altLang="en-US" sz="2000">
                <a:solidFill>
                  <a:schemeClr val="tx1">
                    <a:lumMod val="65000"/>
                    <a:lumOff val="35000"/>
                  </a:schemeClr>
                </a:solidFill>
              </a:rPr>
              <a:t>不能分开的缘分，指亲密的关系或深厚的感情。</a:t>
            </a:r>
            <a:endParaRPr lang="zh-CN" altLang="en-US" sz="2000">
              <a:solidFill>
                <a:schemeClr val="tx1">
                  <a:lumMod val="65000"/>
                  <a:lumOff val="35000"/>
                </a:schemeClr>
              </a:solidFill>
            </a:endParaRPr>
          </a:p>
          <a:p>
            <a:pPr algn="l"/>
            <a:r>
              <a:rPr lang="en-US" altLang="zh-CN" sz="2000" b="1">
                <a:solidFill>
                  <a:schemeClr val="tx1">
                    <a:lumMod val="65000"/>
                    <a:lumOff val="35000"/>
                  </a:schemeClr>
                </a:solidFill>
              </a:rPr>
              <a:t>2.</a:t>
            </a:r>
            <a:r>
              <a:rPr lang="zh-CN" altLang="en-US" sz="2000" b="1">
                <a:solidFill>
                  <a:schemeClr val="tx1">
                    <a:lumMod val="65000"/>
                    <a:lumOff val="35000"/>
                  </a:schemeClr>
                </a:solidFill>
              </a:rPr>
              <a:t>秘而不宣：</a:t>
            </a:r>
            <a:r>
              <a:rPr lang="zh-CN" altLang="en-US" sz="2000">
                <a:solidFill>
                  <a:schemeClr val="tx1">
                    <a:lumMod val="65000"/>
                    <a:lumOff val="35000"/>
                  </a:schemeClr>
                </a:solidFill>
              </a:rPr>
              <a:t>守住秘密，不肯宣布。</a:t>
            </a:r>
            <a:endParaRPr lang="zh-CN" altLang="en-US" sz="2000">
              <a:solidFill>
                <a:schemeClr val="tx1">
                  <a:lumMod val="65000"/>
                  <a:lumOff val="35000"/>
                </a:schemeClr>
              </a:solidFill>
            </a:endParaRPr>
          </a:p>
          <a:p>
            <a:pPr algn="l"/>
            <a:r>
              <a:rPr lang="en-US" altLang="zh-CN" sz="2000" b="1">
                <a:solidFill>
                  <a:schemeClr val="tx1">
                    <a:lumMod val="65000"/>
                    <a:lumOff val="35000"/>
                  </a:schemeClr>
                </a:solidFill>
              </a:rPr>
              <a:t>3.</a:t>
            </a:r>
            <a:r>
              <a:rPr lang="zh-CN" altLang="en-US" sz="2000" b="1">
                <a:solidFill>
                  <a:schemeClr val="tx1">
                    <a:lumMod val="65000"/>
                    <a:lumOff val="35000"/>
                  </a:schemeClr>
                </a:solidFill>
              </a:rPr>
              <a:t>在所难免：</a:t>
            </a:r>
            <a:r>
              <a:rPr lang="zh-CN" altLang="en-US" sz="2000">
                <a:solidFill>
                  <a:schemeClr val="tx1">
                    <a:lumMod val="65000"/>
                    <a:lumOff val="35000"/>
                  </a:schemeClr>
                </a:solidFill>
              </a:rPr>
              <a:t>指由于某种限制而难以避免。</a:t>
            </a:r>
            <a:endParaRPr lang="zh-CN" altLang="en-US" sz="2000">
              <a:solidFill>
                <a:schemeClr val="tx1">
                  <a:lumMod val="65000"/>
                  <a:lumOff val="35000"/>
                </a:schemeClr>
              </a:solidFill>
            </a:endParaRPr>
          </a:p>
          <a:p>
            <a:pPr algn="l"/>
            <a:r>
              <a:rPr lang="en-US" altLang="zh-CN" sz="2000" b="1">
                <a:solidFill>
                  <a:schemeClr val="tx1">
                    <a:lumMod val="65000"/>
                    <a:lumOff val="35000"/>
                  </a:schemeClr>
                </a:solidFill>
              </a:rPr>
              <a:t>4.</a:t>
            </a:r>
            <a:r>
              <a:rPr lang="zh-CN" altLang="en-US" sz="2000" b="1">
                <a:solidFill>
                  <a:schemeClr val="tx1">
                    <a:lumMod val="65000"/>
                    <a:lumOff val="35000"/>
                  </a:schemeClr>
                </a:solidFill>
              </a:rPr>
              <a:t>引人入胜：</a:t>
            </a:r>
            <a:r>
              <a:rPr lang="zh-CN" altLang="en-US" sz="2000">
                <a:solidFill>
                  <a:schemeClr val="tx1">
                    <a:lumMod val="65000"/>
                    <a:lumOff val="35000"/>
                  </a:schemeClr>
                </a:solidFill>
              </a:rPr>
              <a:t>引人进入佳境（指风景或作品等）。</a:t>
            </a:r>
            <a:endParaRPr lang="zh-CN" altLang="en-US" sz="2000">
              <a:solidFill>
                <a:schemeClr val="tx1">
                  <a:lumMod val="65000"/>
                  <a:lumOff val="35000"/>
                </a:schemeClr>
              </a:solidFill>
            </a:endParaRPr>
          </a:p>
          <a:p>
            <a:pPr algn="l"/>
            <a:r>
              <a:rPr lang="en-US" altLang="zh-CN" sz="2000" b="1">
                <a:solidFill>
                  <a:schemeClr val="tx1">
                    <a:lumMod val="65000"/>
                    <a:lumOff val="35000"/>
                  </a:schemeClr>
                </a:solidFill>
              </a:rPr>
              <a:t>5.</a:t>
            </a:r>
            <a:r>
              <a:rPr lang="zh-CN" altLang="en-US" sz="2000" b="1">
                <a:solidFill>
                  <a:schemeClr val="tx1">
                    <a:lumMod val="65000"/>
                    <a:lumOff val="35000"/>
                  </a:schemeClr>
                </a:solidFill>
              </a:rPr>
              <a:t>循循善诱：</a:t>
            </a:r>
            <a:r>
              <a:rPr lang="zh-CN" altLang="en-US" sz="2000">
                <a:solidFill>
                  <a:schemeClr val="tx1">
                    <a:lumMod val="65000"/>
                    <a:lumOff val="35000"/>
                  </a:schemeClr>
                </a:solidFill>
              </a:rPr>
              <a:t>善于有步骤地引导别人学习。</a:t>
            </a:r>
            <a:endParaRPr lang="zh-CN" altLang="en-US" sz="2000">
              <a:solidFill>
                <a:schemeClr val="tx1">
                  <a:lumMod val="65000"/>
                  <a:lumOff val="35000"/>
                </a:schemeClr>
              </a:solidFill>
            </a:endParaRPr>
          </a:p>
          <a:p>
            <a:pPr algn="l"/>
            <a:r>
              <a:rPr lang="en-US" altLang="zh-CN" sz="2000" b="1">
                <a:solidFill>
                  <a:schemeClr val="tx1">
                    <a:lumMod val="65000"/>
                    <a:lumOff val="35000"/>
                  </a:schemeClr>
                </a:solidFill>
              </a:rPr>
              <a:t>6.</a:t>
            </a:r>
            <a:r>
              <a:rPr lang="zh-CN" altLang="en-US" sz="2000" b="1">
                <a:solidFill>
                  <a:schemeClr val="tx1">
                    <a:lumMod val="65000"/>
                    <a:lumOff val="35000"/>
                  </a:schemeClr>
                </a:solidFill>
              </a:rPr>
              <a:t>热火朝天：</a:t>
            </a:r>
            <a:r>
              <a:rPr lang="zh-CN" altLang="en-US" sz="2000">
                <a:solidFill>
                  <a:schemeClr val="tx1">
                    <a:lumMod val="65000"/>
                    <a:lumOff val="35000"/>
                  </a:schemeClr>
                </a:solidFill>
              </a:rPr>
              <a:t>形容场面、情绪或气氛热烈高涨。</a:t>
            </a:r>
            <a:endParaRPr lang="zh-CN" altLang="en-US" sz="2000">
              <a:solidFill>
                <a:schemeClr val="tx1">
                  <a:lumMod val="65000"/>
                  <a:lumOff val="35000"/>
                </a:schemeClr>
              </a:solidFill>
            </a:endParaRPr>
          </a:p>
          <a:p>
            <a:pPr algn="l"/>
            <a:r>
              <a:rPr lang="zh-CN" altLang="en-US" sz="2000" b="1">
                <a:solidFill>
                  <a:schemeClr val="tx1">
                    <a:lumMod val="65000"/>
                    <a:lumOff val="35000"/>
                  </a:schemeClr>
                </a:solidFill>
              </a:rPr>
              <a:t>7.天翻地覆：</a:t>
            </a:r>
            <a:r>
              <a:rPr lang="zh-CN" altLang="en-US" sz="2000">
                <a:solidFill>
                  <a:schemeClr val="tx1">
                    <a:lumMod val="65000"/>
                    <a:lumOff val="35000"/>
                  </a:schemeClr>
                </a:solidFill>
              </a:rPr>
              <a:t> 覆：翻过来。形容变化巨大。也形容闹得很凶。</a:t>
            </a:r>
            <a:endParaRPr lang="zh-CN" altLang="en-US" sz="2000">
              <a:solidFill>
                <a:schemeClr val="tx1">
                  <a:lumMod val="65000"/>
                  <a:lumOff val="35000"/>
                </a:schemeClr>
              </a:solidFill>
            </a:endParaRPr>
          </a:p>
          <a:p>
            <a:pPr algn="l"/>
            <a:r>
              <a:rPr lang="zh-CN" altLang="en-US" sz="2000" b="1">
                <a:solidFill>
                  <a:schemeClr val="tx1">
                    <a:lumMod val="65000"/>
                    <a:lumOff val="35000"/>
                  </a:schemeClr>
                </a:solidFill>
              </a:rPr>
              <a:t>8.不可企及：</a:t>
            </a:r>
            <a:r>
              <a:rPr lang="zh-CN" altLang="en-US" sz="2000">
                <a:solidFill>
                  <a:schemeClr val="tx1">
                    <a:lumMod val="65000"/>
                    <a:lumOff val="35000"/>
                  </a:schemeClr>
                </a:solidFill>
              </a:rPr>
              <a:t>没有希望达到。形容远远赶不上。</a:t>
            </a:r>
            <a:endParaRPr lang="zh-CN" altLang="en-US" sz="2000">
              <a:solidFill>
                <a:schemeClr val="tx1">
                  <a:lumMod val="65000"/>
                  <a:lumOff val="35000"/>
                </a:schemeClr>
              </a:solidFill>
            </a:endParaRPr>
          </a:p>
          <a:p>
            <a:pPr algn="l"/>
            <a:r>
              <a:rPr lang="zh-CN" altLang="en-US" sz="2000" b="1">
                <a:solidFill>
                  <a:schemeClr val="tx1">
                    <a:lumMod val="65000"/>
                    <a:lumOff val="35000"/>
                  </a:schemeClr>
                </a:solidFill>
              </a:rPr>
              <a:t>9.身临其境：</a:t>
            </a:r>
            <a:r>
              <a:rPr lang="zh-CN" altLang="en-US" sz="2000">
                <a:solidFill>
                  <a:schemeClr val="tx1">
                    <a:lumMod val="65000"/>
                    <a:lumOff val="35000"/>
                  </a:schemeClr>
                </a:solidFill>
              </a:rPr>
              <a:t>亲自到了那个境地。</a:t>
            </a:r>
            <a:endParaRPr lang="zh-CN" altLang="en-US" sz="2000">
              <a:solidFill>
                <a:schemeClr val="tx1">
                  <a:lumMod val="65000"/>
                  <a:lumOff val="35000"/>
                </a:schemeClr>
              </a:solidFill>
            </a:endParaRPr>
          </a:p>
          <a:p>
            <a:pPr algn="l"/>
            <a:r>
              <a:rPr lang="zh-CN" altLang="en-US" sz="2000" b="1">
                <a:sym typeface="+mn-ea"/>
              </a:rPr>
              <a:t>10.一览无余：</a:t>
            </a:r>
            <a:r>
              <a:rPr lang="zh-CN" altLang="en-US" sz="2000">
                <a:sym typeface="+mn-ea"/>
              </a:rPr>
              <a:t>形容建筑物的结构没有曲折变化，或诗文内容平淡，没有回味。 </a:t>
            </a:r>
            <a:endParaRPr lang="zh-CN" altLang="en-US" sz="2000">
              <a:solidFill>
                <a:schemeClr val="tx1">
                  <a:lumMod val="65000"/>
                  <a:lumOff val="35000"/>
                </a:schemeClr>
              </a:solidFill>
            </a:endParaRPr>
          </a:p>
          <a:p>
            <a:pPr algn="l"/>
            <a:endParaRPr lang="zh-CN" altLang="en-US" sz="2000">
              <a:solidFill>
                <a:schemeClr val="tx1">
                  <a:lumMod val="65000"/>
                  <a:lumOff val="35000"/>
                </a:schemeClr>
              </a:solidFill>
            </a:endParaRPr>
          </a:p>
        </p:txBody>
      </p:sp>
      <p:sp>
        <p:nvSpPr>
          <p:cNvPr id="3" name="文本框 2" title=""/>
          <p:cNvSpPr txBox="1"/>
          <p:nvPr>
            <p:custDataLst>
              <p:tags r:id="rId5"/>
            </p:custDataLst>
          </p:nvPr>
        </p:nvSpPr>
        <p:spPr>
          <a:xfrm>
            <a:off x="6246495" y="1045845"/>
            <a:ext cx="5410835" cy="5024120"/>
          </a:xfrm>
          <a:prstGeom prst="rect">
            <a:avLst/>
          </a:prstGeom>
          <a:noFill/>
          <a:extLst>
            <a:ext uri="{909E8E84-426E-40DD-AFC4-6F175D3DCCD1}">
              <a14:hiddenFill xmlns:a14="http://schemas.microsoft.com/office/drawing/2010/main">
                <a:solidFill>
                  <a:schemeClr val="bg1"/>
                </a:solidFill>
              </a14:hiddenFill>
            </a:ext>
          </a:extLst>
        </p:spPr>
        <p:txBody>
          <a:bodyPr vert="horz" lIns="90000" tIns="46800" rIns="90000" bIns="46800" rtlCol="0" anchor="t" anchorCtr="0">
            <a:noAutofit/>
          </a:bodyPr>
          <a:lstStyle>
            <a:lvl1pPr algn="ctr">
              <a:lnSpc>
                <a:spcPct val="120000"/>
              </a:lnSpc>
              <a:spcBef>
                <a:spcPct val="0"/>
              </a:spcBef>
              <a:buNone/>
              <a:defRPr>
                <a:solidFill>
                  <a:schemeClr val="tx1">
                    <a:lumMod val="65000"/>
                    <a:lumOff val="35000"/>
                  </a:schemeClr>
                </a:solidFill>
                <a:latin typeface="+mj-lt"/>
                <a:ea typeface="+mj-ea"/>
                <a:cs typeface="+mj-cs"/>
              </a:defRPr>
            </a:lvl1pPr>
          </a:lstStyle>
          <a:p>
            <a:pPr algn="l"/>
            <a:r>
              <a:rPr lang="zh-CN" altLang="en-US" sz="2000" b="1">
                <a:solidFill>
                  <a:schemeClr val="tx1">
                    <a:lumMod val="65000"/>
                    <a:lumOff val="35000"/>
                  </a:schemeClr>
                </a:solidFill>
              </a:rPr>
              <a:t>11.顺理成章：</a:t>
            </a:r>
            <a:r>
              <a:rPr lang="zh-CN" altLang="en-US" sz="2000">
                <a:solidFill>
                  <a:schemeClr val="tx1">
                    <a:lumMod val="65000"/>
                    <a:lumOff val="35000"/>
                  </a:schemeClr>
                </a:solidFill>
              </a:rPr>
              <a:t>形容写文章、做事情顺着条理就能做好。也比喻随着某种情况的发展而当然产生的结果。</a:t>
            </a:r>
            <a:endParaRPr lang="zh-CN" altLang="en-US" sz="2000">
              <a:solidFill>
                <a:schemeClr val="tx1">
                  <a:lumMod val="65000"/>
                  <a:lumOff val="35000"/>
                </a:schemeClr>
              </a:solidFill>
            </a:endParaRPr>
          </a:p>
          <a:p>
            <a:pPr algn="l"/>
            <a:r>
              <a:rPr lang="zh-CN" altLang="en-US" sz="2000" b="1">
                <a:solidFill>
                  <a:schemeClr val="tx1">
                    <a:lumMod val="65000"/>
                    <a:lumOff val="35000"/>
                  </a:schemeClr>
                </a:solidFill>
              </a:rPr>
              <a:t>12.难以言喻：</a:t>
            </a:r>
            <a:r>
              <a:rPr lang="zh-CN" altLang="en-US" sz="2000">
                <a:solidFill>
                  <a:schemeClr val="tx1">
                    <a:lumMod val="65000"/>
                    <a:lumOff val="35000"/>
                  </a:schemeClr>
                </a:solidFill>
              </a:rPr>
              <a:t>难以：不容易用；言喻：则是形容，说明；“难以言喻”就是指事物、心情找不到恰当的语句或词语形容、说明或表达出来。</a:t>
            </a:r>
            <a:endParaRPr lang="zh-CN" altLang="en-US" sz="2000">
              <a:solidFill>
                <a:schemeClr val="tx1">
                  <a:lumMod val="65000"/>
                  <a:lumOff val="35000"/>
                </a:schemeClr>
              </a:solidFill>
            </a:endParaRPr>
          </a:p>
          <a:p>
            <a:pPr algn="l"/>
            <a:r>
              <a:rPr lang="zh-CN" altLang="en-US" sz="2000" b="1">
                <a:solidFill>
                  <a:schemeClr val="tx1">
                    <a:lumMod val="65000"/>
                    <a:lumOff val="35000"/>
                  </a:schemeClr>
                </a:solidFill>
              </a:rPr>
              <a:t>1</a:t>
            </a:r>
            <a:r>
              <a:rPr lang="en-US" altLang="zh-CN" sz="2000" b="1">
                <a:solidFill>
                  <a:schemeClr val="tx1">
                    <a:lumMod val="65000"/>
                    <a:lumOff val="35000"/>
                  </a:schemeClr>
                </a:solidFill>
              </a:rPr>
              <a:t>3</a:t>
            </a:r>
            <a:r>
              <a:rPr lang="zh-CN" altLang="en-US" sz="2000" b="1">
                <a:solidFill>
                  <a:schemeClr val="tx1">
                    <a:lumMod val="65000"/>
                    <a:lumOff val="35000"/>
                  </a:schemeClr>
                </a:solidFill>
              </a:rPr>
              <a:t>.迫不及待：</a:t>
            </a:r>
            <a:r>
              <a:rPr lang="zh-CN" altLang="en-US" sz="2000">
                <a:solidFill>
                  <a:schemeClr val="tx1">
                    <a:lumMod val="65000"/>
                    <a:lumOff val="35000"/>
                  </a:schemeClr>
                </a:solidFill>
              </a:rPr>
              <a:t>急迫得不能等待。形容心情急切。</a:t>
            </a:r>
            <a:endParaRPr lang="zh-CN" altLang="en-US" sz="2000">
              <a:solidFill>
                <a:schemeClr val="tx1">
                  <a:lumMod val="65000"/>
                  <a:lumOff val="35000"/>
                </a:schemeClr>
              </a:solidFill>
            </a:endParaRPr>
          </a:p>
          <a:p>
            <a:pPr algn="l"/>
            <a:r>
              <a:rPr lang="zh-CN" altLang="en-US" sz="2000" b="1">
                <a:solidFill>
                  <a:schemeClr val="tx1">
                    <a:lumMod val="65000"/>
                    <a:lumOff val="35000"/>
                  </a:schemeClr>
                </a:solidFill>
              </a:rPr>
              <a:t>1</a:t>
            </a:r>
            <a:r>
              <a:rPr lang="en-US" altLang="zh-CN" sz="2000" b="1">
                <a:solidFill>
                  <a:schemeClr val="tx1">
                    <a:lumMod val="65000"/>
                    <a:lumOff val="35000"/>
                  </a:schemeClr>
                </a:solidFill>
              </a:rPr>
              <a:t>4</a:t>
            </a:r>
            <a:r>
              <a:rPr lang="zh-CN" altLang="en-US" sz="2000" b="1">
                <a:solidFill>
                  <a:schemeClr val="tx1">
                    <a:lumMod val="65000"/>
                    <a:lumOff val="35000"/>
                  </a:schemeClr>
                </a:solidFill>
              </a:rPr>
              <a:t>.花团锦簇：</a:t>
            </a:r>
            <a:r>
              <a:rPr lang="zh-CN" altLang="en-US" sz="2000">
                <a:solidFill>
                  <a:schemeClr val="tx1">
                    <a:lumMod val="65000"/>
                    <a:lumOff val="35000"/>
                  </a:schemeClr>
                </a:solidFill>
              </a:rPr>
              <a:t>形容五彩缤纷、景象十分华丽。也比喻花色繁多,华美艳丽。</a:t>
            </a:r>
            <a:endParaRPr lang="zh-CN" altLang="en-US" sz="2000">
              <a:solidFill>
                <a:schemeClr val="tx1">
                  <a:lumMod val="65000"/>
                  <a:lumOff val="35000"/>
                </a:schemeClr>
              </a:solidFill>
            </a:endParaRPr>
          </a:p>
          <a:p>
            <a:pPr algn="l"/>
            <a:r>
              <a:rPr lang="zh-CN" altLang="en-US" sz="2000" b="1">
                <a:solidFill>
                  <a:schemeClr val="tx1">
                    <a:lumMod val="65000"/>
                    <a:lumOff val="35000"/>
                  </a:schemeClr>
                </a:solidFill>
              </a:rPr>
              <a:t>1</a:t>
            </a:r>
            <a:r>
              <a:rPr lang="en-US" altLang="zh-CN" sz="2000" b="1">
                <a:solidFill>
                  <a:schemeClr val="tx1">
                    <a:lumMod val="65000"/>
                    <a:lumOff val="35000"/>
                  </a:schemeClr>
                </a:solidFill>
              </a:rPr>
              <a:t>5</a:t>
            </a:r>
            <a:r>
              <a:rPr lang="zh-CN" altLang="en-US" sz="2000" b="1">
                <a:solidFill>
                  <a:schemeClr val="tx1">
                    <a:lumMod val="65000"/>
                    <a:lumOff val="35000"/>
                  </a:schemeClr>
                </a:solidFill>
              </a:rPr>
              <a:t>.草长莺飞：</a:t>
            </a:r>
            <a:r>
              <a:rPr lang="zh-CN" altLang="en-US" sz="2000">
                <a:solidFill>
                  <a:schemeClr val="tx1">
                    <a:lumMod val="65000"/>
                    <a:lumOff val="35000"/>
                  </a:schemeClr>
                </a:solidFill>
              </a:rPr>
              <a:t>形容江南暮春的景色。</a:t>
            </a:r>
            <a:endParaRPr lang="zh-CN" altLang="en-US" sz="2000" b="1">
              <a:solidFill>
                <a:schemeClr val="tx1">
                  <a:lumMod val="65000"/>
                  <a:lumOff val="35000"/>
                </a:schemeClr>
              </a:solidFill>
            </a:endParaRPr>
          </a:p>
          <a:p>
            <a:pPr algn="l"/>
            <a:r>
              <a:rPr lang="zh-CN" altLang="en-US" sz="2000" b="1">
                <a:solidFill>
                  <a:schemeClr val="tx1">
                    <a:lumMod val="65000"/>
                    <a:lumOff val="35000"/>
                  </a:schemeClr>
                </a:solidFill>
              </a:rPr>
              <a:t>1</a:t>
            </a:r>
            <a:r>
              <a:rPr lang="en-US" altLang="zh-CN" sz="2000" b="1">
                <a:solidFill>
                  <a:schemeClr val="tx1">
                    <a:lumMod val="65000"/>
                    <a:lumOff val="35000"/>
                  </a:schemeClr>
                </a:solidFill>
              </a:rPr>
              <a:t>6</a:t>
            </a:r>
            <a:r>
              <a:rPr lang="zh-CN" altLang="en-US" sz="2000" b="1">
                <a:solidFill>
                  <a:schemeClr val="tx1">
                    <a:lumMod val="65000"/>
                    <a:lumOff val="35000"/>
                  </a:schemeClr>
                </a:solidFill>
              </a:rPr>
              <a:t>.自力更生：</a:t>
            </a:r>
            <a:r>
              <a:rPr lang="zh-CN" altLang="en-US" sz="2000">
                <a:solidFill>
                  <a:schemeClr val="tx1">
                    <a:lumMod val="65000"/>
                    <a:lumOff val="35000"/>
                  </a:schemeClr>
                </a:solidFill>
              </a:rPr>
              <a:t>比喻兴建事业。形容靠自己的力量从事建设或解决问题。</a:t>
            </a:r>
            <a:endParaRPr lang="zh-CN" altLang="en-US" sz="2000">
              <a:solidFill>
                <a:schemeClr val="tx1">
                  <a:lumMod val="65000"/>
                  <a:lumOff val="35000"/>
                </a:schemeClr>
              </a:solidFill>
            </a:endParaRPr>
          </a:p>
          <a:p>
            <a:pPr algn="l"/>
            <a:r>
              <a:rPr lang="zh-CN" altLang="en-US" sz="2000" b="1">
                <a:solidFill>
                  <a:schemeClr val="tx1">
                    <a:lumMod val="65000"/>
                    <a:lumOff val="35000"/>
                  </a:schemeClr>
                </a:solidFill>
              </a:rPr>
              <a:t>1</a:t>
            </a:r>
            <a:r>
              <a:rPr lang="en-US" altLang="zh-CN" sz="2000" b="1">
                <a:solidFill>
                  <a:schemeClr val="tx1">
                    <a:lumMod val="65000"/>
                    <a:lumOff val="35000"/>
                  </a:schemeClr>
                </a:solidFill>
              </a:rPr>
              <a:t>7</a:t>
            </a:r>
            <a:r>
              <a:rPr lang="zh-CN" altLang="en-US" sz="2000" b="1">
                <a:solidFill>
                  <a:schemeClr val="tx1">
                    <a:lumMod val="65000"/>
                    <a:lumOff val="35000"/>
                  </a:schemeClr>
                </a:solidFill>
              </a:rPr>
              <a:t>.穿云裂石：</a:t>
            </a:r>
            <a:r>
              <a:rPr lang="zh-CN" altLang="en-US" sz="2000">
                <a:solidFill>
                  <a:schemeClr val="tx1">
                    <a:lumMod val="65000"/>
                    <a:lumOff val="35000"/>
                  </a:schemeClr>
                </a:solidFill>
              </a:rPr>
              <a:t>进入云霄,震碎石头,形容声调高亢。</a:t>
            </a:r>
            <a:endParaRPr lang="zh-CN" altLang="en-US" sz="2000">
              <a:solidFill>
                <a:schemeClr val="tx1">
                  <a:lumMod val="65000"/>
                  <a:lumOff val="35000"/>
                </a:schemeClr>
              </a:solidFill>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ox(in)">
                                      <p:cBhvr>
                                        <p:cTn id="7" dur="2000"/>
                                        <p:tgtEl>
                                          <p:spTgt spid="2">
                                            <p:txEl>
                                              <p:pRg st="0" end="0"/>
                                            </p:txEl>
                                          </p:spTgt>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ox(in)">
                                      <p:cBhvr>
                                        <p:cTn id="12" dur="2000"/>
                                        <p:tgtEl>
                                          <p:spTgt spid="2">
                                            <p:txEl>
                                              <p:pRg st="1" end="1"/>
                                            </p:txEl>
                                          </p:spTgt>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ox(in)">
                                      <p:cBhvr>
                                        <p:cTn id="17" dur="2000"/>
                                        <p:tgtEl>
                                          <p:spTgt spid="2">
                                            <p:txEl>
                                              <p:pRg st="2" end="2"/>
                                            </p:txEl>
                                          </p:spTgt>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ox(in)">
                                      <p:cBhvr>
                                        <p:cTn id="22" dur="2000"/>
                                        <p:tgtEl>
                                          <p:spTgt spid="2">
                                            <p:txEl>
                                              <p:pRg st="3" end="3"/>
                                            </p:txEl>
                                          </p:spTgt>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box(in)">
                                      <p:cBhvr>
                                        <p:cTn id="27" dur="2000"/>
                                        <p:tgtEl>
                                          <p:spTgt spid="2">
                                            <p:txEl>
                                              <p:pRg st="4" end="4"/>
                                            </p:txEl>
                                          </p:spTgt>
                                        </p:tgtEl>
                                      </p:cBhvr>
                                    </p:animEffect>
                                  </p:childTnLst>
                                </p:cTn>
                              </p:par>
                            </p:childTnLst>
                          </p:cTn>
                        </p:par>
                      </p:childTnLst>
                    </p:cTn>
                  </p:par>
                  <p:par>
                    <p:cTn id="28" fill="hold" nodeType="clickPar">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box(in)">
                                      <p:cBhvr>
                                        <p:cTn id="32" dur="2000"/>
                                        <p:tgtEl>
                                          <p:spTgt spid="2">
                                            <p:txEl>
                                              <p:pRg st="5" end="5"/>
                                            </p:txEl>
                                          </p:spTgt>
                                        </p:tgtEl>
                                      </p:cBhvr>
                                    </p:animEffect>
                                  </p:childTnLst>
                                </p:cTn>
                              </p:par>
                            </p:childTnLst>
                          </p:cTn>
                        </p:par>
                      </p:childTnLst>
                    </p:cTn>
                  </p:par>
                  <p:par>
                    <p:cTn id="33" fill="hold" nodeType="clickPar">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Effect transition="in" filter="box(in)">
                                      <p:cBhvr>
                                        <p:cTn id="37" dur="2000"/>
                                        <p:tgtEl>
                                          <p:spTgt spid="2">
                                            <p:txEl>
                                              <p:pRg st="6" end="6"/>
                                            </p:txEl>
                                          </p:spTgt>
                                        </p:tgtEl>
                                      </p:cBhvr>
                                    </p:animEffect>
                                  </p:childTnLst>
                                </p:cTn>
                              </p:par>
                            </p:childTnLst>
                          </p:cTn>
                        </p:par>
                      </p:childTnLst>
                    </p:cTn>
                  </p:par>
                  <p:par>
                    <p:cTn id="38" fill="hold" nodeType="clickPar">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2">
                                            <p:txEl>
                                              <p:pRg st="7" end="7"/>
                                            </p:txEl>
                                          </p:spTgt>
                                        </p:tgtEl>
                                        <p:attrNameLst>
                                          <p:attrName>style.visibility</p:attrName>
                                        </p:attrNameLst>
                                      </p:cBhvr>
                                      <p:to>
                                        <p:strVal val="visible"/>
                                      </p:to>
                                    </p:set>
                                    <p:animEffect transition="in" filter="box(in)">
                                      <p:cBhvr>
                                        <p:cTn id="42" dur="2000"/>
                                        <p:tgtEl>
                                          <p:spTgt spid="2">
                                            <p:txEl>
                                              <p:pRg st="7" end="7"/>
                                            </p:txEl>
                                          </p:spTgt>
                                        </p:tgtEl>
                                      </p:cBhvr>
                                    </p:animEffect>
                                  </p:childTnLst>
                                </p:cTn>
                              </p:par>
                            </p:childTnLst>
                          </p:cTn>
                        </p:par>
                      </p:childTnLst>
                    </p:cTn>
                  </p:par>
                  <p:par>
                    <p:cTn id="43" fill="hold" nodeType="clickPar">
                      <p:stCondLst>
                        <p:cond delay="indefinite"/>
                      </p:stCondLst>
                      <p:childTnLst>
                        <p:par>
                          <p:cTn id="44" fill="hold">
                            <p:stCondLst>
                              <p:cond delay="0"/>
                            </p:stCondLst>
                            <p:childTnLst>
                              <p:par>
                                <p:cTn id="45" presetID="4" presetClass="entr" presetSubtype="16" fill="hold" nodeType="clickEffect">
                                  <p:stCondLst>
                                    <p:cond delay="0"/>
                                  </p:stCondLst>
                                  <p:childTnLst>
                                    <p:set>
                                      <p:cBhvr>
                                        <p:cTn id="46" dur="1" fill="hold">
                                          <p:stCondLst>
                                            <p:cond delay="0"/>
                                          </p:stCondLst>
                                        </p:cTn>
                                        <p:tgtEl>
                                          <p:spTgt spid="2">
                                            <p:txEl>
                                              <p:pRg st="8" end="8"/>
                                            </p:txEl>
                                          </p:spTgt>
                                        </p:tgtEl>
                                        <p:attrNameLst>
                                          <p:attrName>style.visibility</p:attrName>
                                        </p:attrNameLst>
                                      </p:cBhvr>
                                      <p:to>
                                        <p:strVal val="visible"/>
                                      </p:to>
                                    </p:set>
                                    <p:animEffect transition="in" filter="box(in)">
                                      <p:cBhvr>
                                        <p:cTn id="47" dur="2000"/>
                                        <p:tgtEl>
                                          <p:spTgt spid="2">
                                            <p:txEl>
                                              <p:pRg st="8" end="8"/>
                                            </p:txEl>
                                          </p:spTgt>
                                        </p:tgtEl>
                                      </p:cBhvr>
                                    </p:animEffect>
                                  </p:childTnLst>
                                </p:cTn>
                              </p:par>
                            </p:childTnLst>
                          </p:cTn>
                        </p:par>
                      </p:childTnLst>
                    </p:cTn>
                  </p:par>
                  <p:par>
                    <p:cTn id="48" fill="hold" nodeType="clickPar">
                      <p:stCondLst>
                        <p:cond delay="indefinite"/>
                      </p:stCondLst>
                      <p:childTnLst>
                        <p:par>
                          <p:cTn id="49" fill="hold">
                            <p:stCondLst>
                              <p:cond delay="0"/>
                            </p:stCondLst>
                            <p:childTnLst>
                              <p:par>
                                <p:cTn id="50" presetID="4" presetClass="entr" presetSubtype="16" fill="hold" nodeType="clickEffect">
                                  <p:stCondLst>
                                    <p:cond delay="0"/>
                                  </p:stCondLst>
                                  <p:childTnLst>
                                    <p:set>
                                      <p:cBhvr>
                                        <p:cTn id="51" dur="1" fill="hold">
                                          <p:stCondLst>
                                            <p:cond delay="0"/>
                                          </p:stCondLst>
                                        </p:cTn>
                                        <p:tgtEl>
                                          <p:spTgt spid="2">
                                            <p:txEl>
                                              <p:pRg st="9" end="9"/>
                                            </p:txEl>
                                          </p:spTgt>
                                        </p:tgtEl>
                                        <p:attrNameLst>
                                          <p:attrName>style.visibility</p:attrName>
                                        </p:attrNameLst>
                                      </p:cBhvr>
                                      <p:to>
                                        <p:strVal val="visible"/>
                                      </p:to>
                                    </p:set>
                                    <p:animEffect transition="in" filter="box(in)">
                                      <p:cBhvr>
                                        <p:cTn id="52" dur="2000"/>
                                        <p:tgtEl>
                                          <p:spTgt spid="2">
                                            <p:txEl>
                                              <p:pRg st="9" end="9"/>
                                            </p:txEl>
                                          </p:spTgt>
                                        </p:tgtEl>
                                      </p:cBhvr>
                                    </p:animEffect>
                                  </p:childTnLst>
                                </p:cTn>
                              </p:par>
                            </p:childTnLst>
                          </p:cTn>
                        </p:par>
                      </p:childTnLst>
                    </p:cTn>
                  </p:par>
                  <p:par>
                    <p:cTn id="53" fill="hold" nodeType="clickPar">
                      <p:stCondLst>
                        <p:cond delay="indefinite"/>
                      </p:stCondLst>
                      <p:childTnLst>
                        <p:par>
                          <p:cTn id="54" fill="hold">
                            <p:stCondLst>
                              <p:cond delay="0"/>
                            </p:stCondLst>
                            <p:childTnLst>
                              <p:par>
                                <p:cTn id="55" presetID="4" presetClass="entr" presetSubtype="16" fill="hold" nodeType="clickEffect">
                                  <p:stCondLst>
                                    <p:cond delay="0"/>
                                  </p:stCondLst>
                                  <p:childTnLst>
                                    <p:set>
                                      <p:cBhvr>
                                        <p:cTn id="56" dur="1" fill="hold">
                                          <p:stCondLst>
                                            <p:cond delay="0"/>
                                          </p:stCondLst>
                                        </p:cTn>
                                        <p:tgtEl>
                                          <p:spTgt spid="3">
                                            <p:txEl>
                                              <p:pRg st="0" end="0"/>
                                            </p:txEl>
                                          </p:spTgt>
                                        </p:tgtEl>
                                        <p:attrNameLst>
                                          <p:attrName>style.visibility</p:attrName>
                                        </p:attrNameLst>
                                      </p:cBhvr>
                                      <p:to>
                                        <p:strVal val="visible"/>
                                      </p:to>
                                    </p:set>
                                    <p:animEffect transition="in" filter="box(in)">
                                      <p:cBhvr>
                                        <p:cTn id="57" dur="2000"/>
                                        <p:tgtEl>
                                          <p:spTgt spid="3">
                                            <p:txEl>
                                              <p:pRg st="0" end="0"/>
                                            </p:txEl>
                                          </p:spTgt>
                                        </p:tgtEl>
                                      </p:cBhvr>
                                    </p:animEffect>
                                  </p:childTnLst>
                                </p:cTn>
                              </p:par>
                            </p:childTnLst>
                          </p:cTn>
                        </p:par>
                      </p:childTnLst>
                    </p:cTn>
                  </p:par>
                  <p:par>
                    <p:cTn id="58" fill="hold" nodeType="clickPar">
                      <p:stCondLst>
                        <p:cond delay="indefinite"/>
                      </p:stCondLst>
                      <p:childTnLst>
                        <p:par>
                          <p:cTn id="59" fill="hold">
                            <p:stCondLst>
                              <p:cond delay="0"/>
                            </p:stCondLst>
                            <p:childTnLst>
                              <p:par>
                                <p:cTn id="60" presetID="4" presetClass="entr" presetSubtype="16" fill="hold" nodeType="clickEffect">
                                  <p:stCondLst>
                                    <p:cond delay="0"/>
                                  </p:stCondLst>
                                  <p:childTnLst>
                                    <p:set>
                                      <p:cBhvr>
                                        <p:cTn id="61" dur="1" fill="hold">
                                          <p:stCondLst>
                                            <p:cond delay="0"/>
                                          </p:stCondLst>
                                        </p:cTn>
                                        <p:tgtEl>
                                          <p:spTgt spid="3">
                                            <p:txEl>
                                              <p:pRg st="1" end="1"/>
                                            </p:txEl>
                                          </p:spTgt>
                                        </p:tgtEl>
                                        <p:attrNameLst>
                                          <p:attrName>style.visibility</p:attrName>
                                        </p:attrNameLst>
                                      </p:cBhvr>
                                      <p:to>
                                        <p:strVal val="visible"/>
                                      </p:to>
                                    </p:set>
                                    <p:animEffect transition="in" filter="box(in)">
                                      <p:cBhvr>
                                        <p:cTn id="62" dur="2000"/>
                                        <p:tgtEl>
                                          <p:spTgt spid="3">
                                            <p:txEl>
                                              <p:pRg st="1" end="1"/>
                                            </p:txEl>
                                          </p:spTgt>
                                        </p:tgtEl>
                                      </p:cBhvr>
                                    </p:animEffect>
                                  </p:childTnLst>
                                </p:cTn>
                              </p:par>
                            </p:childTnLst>
                          </p:cTn>
                        </p:par>
                      </p:childTnLst>
                    </p:cTn>
                  </p:par>
                  <p:par>
                    <p:cTn id="63" fill="hold" nodeType="clickPar">
                      <p:stCondLst>
                        <p:cond delay="indefinite"/>
                      </p:stCondLst>
                      <p:childTnLst>
                        <p:par>
                          <p:cTn id="64" fill="hold">
                            <p:stCondLst>
                              <p:cond delay="0"/>
                            </p:stCondLst>
                            <p:childTnLst>
                              <p:par>
                                <p:cTn id="65" presetID="4" presetClass="entr" presetSubtype="16" fill="hold" nodeType="clickEffect">
                                  <p:stCondLst>
                                    <p:cond delay="0"/>
                                  </p:stCondLst>
                                  <p:childTnLst>
                                    <p:set>
                                      <p:cBhvr>
                                        <p:cTn id="66" dur="1" fill="hold">
                                          <p:stCondLst>
                                            <p:cond delay="0"/>
                                          </p:stCondLst>
                                        </p:cTn>
                                        <p:tgtEl>
                                          <p:spTgt spid="3">
                                            <p:txEl>
                                              <p:pRg st="2" end="2"/>
                                            </p:txEl>
                                          </p:spTgt>
                                        </p:tgtEl>
                                        <p:attrNameLst>
                                          <p:attrName>style.visibility</p:attrName>
                                        </p:attrNameLst>
                                      </p:cBhvr>
                                      <p:to>
                                        <p:strVal val="visible"/>
                                      </p:to>
                                    </p:set>
                                    <p:animEffect transition="in" filter="box(in)">
                                      <p:cBhvr>
                                        <p:cTn id="67" dur="2000"/>
                                        <p:tgtEl>
                                          <p:spTgt spid="3">
                                            <p:txEl>
                                              <p:pRg st="2" end="2"/>
                                            </p:txEl>
                                          </p:spTgt>
                                        </p:tgtEl>
                                      </p:cBhvr>
                                    </p:animEffect>
                                  </p:childTnLst>
                                </p:cTn>
                              </p:par>
                            </p:childTnLst>
                          </p:cTn>
                        </p:par>
                      </p:childTnLst>
                    </p:cTn>
                  </p:par>
                  <p:par>
                    <p:cTn id="68" fill="hold" nodeType="clickPar">
                      <p:stCondLst>
                        <p:cond delay="indefinite"/>
                      </p:stCondLst>
                      <p:childTnLst>
                        <p:par>
                          <p:cTn id="69" fill="hold">
                            <p:stCondLst>
                              <p:cond delay="0"/>
                            </p:stCondLst>
                            <p:childTnLst>
                              <p:par>
                                <p:cTn id="70" presetID="4" presetClass="entr" presetSubtype="16" fill="hold" nodeType="clickEffect">
                                  <p:stCondLst>
                                    <p:cond delay="0"/>
                                  </p:stCondLst>
                                  <p:childTnLst>
                                    <p:set>
                                      <p:cBhvr>
                                        <p:cTn id="71" dur="1" fill="hold">
                                          <p:stCondLst>
                                            <p:cond delay="0"/>
                                          </p:stCondLst>
                                        </p:cTn>
                                        <p:tgtEl>
                                          <p:spTgt spid="3">
                                            <p:txEl>
                                              <p:pRg st="3" end="3"/>
                                            </p:txEl>
                                          </p:spTgt>
                                        </p:tgtEl>
                                        <p:attrNameLst>
                                          <p:attrName>style.visibility</p:attrName>
                                        </p:attrNameLst>
                                      </p:cBhvr>
                                      <p:to>
                                        <p:strVal val="visible"/>
                                      </p:to>
                                    </p:set>
                                    <p:animEffect transition="in" filter="box(in)">
                                      <p:cBhvr>
                                        <p:cTn id="72" dur="2000"/>
                                        <p:tgtEl>
                                          <p:spTgt spid="3">
                                            <p:txEl>
                                              <p:pRg st="3" end="3"/>
                                            </p:txEl>
                                          </p:spTgt>
                                        </p:tgtEl>
                                      </p:cBhvr>
                                    </p:animEffect>
                                  </p:childTnLst>
                                </p:cTn>
                              </p:par>
                            </p:childTnLst>
                          </p:cTn>
                        </p:par>
                      </p:childTnLst>
                    </p:cTn>
                  </p:par>
                  <p:par>
                    <p:cTn id="73" fill="hold" nodeType="clickPar">
                      <p:stCondLst>
                        <p:cond delay="indefinite"/>
                      </p:stCondLst>
                      <p:childTnLst>
                        <p:par>
                          <p:cTn id="74" fill="hold">
                            <p:stCondLst>
                              <p:cond delay="0"/>
                            </p:stCondLst>
                            <p:childTnLst>
                              <p:par>
                                <p:cTn id="75" presetID="4" presetClass="entr" presetSubtype="16" fill="hold" nodeType="clickEffect">
                                  <p:stCondLst>
                                    <p:cond delay="0"/>
                                  </p:stCondLst>
                                  <p:childTnLst>
                                    <p:set>
                                      <p:cBhvr>
                                        <p:cTn id="76" dur="1" fill="hold">
                                          <p:stCondLst>
                                            <p:cond delay="0"/>
                                          </p:stCondLst>
                                        </p:cTn>
                                        <p:tgtEl>
                                          <p:spTgt spid="3">
                                            <p:txEl>
                                              <p:pRg st="4" end="4"/>
                                            </p:txEl>
                                          </p:spTgt>
                                        </p:tgtEl>
                                        <p:attrNameLst>
                                          <p:attrName>style.visibility</p:attrName>
                                        </p:attrNameLst>
                                      </p:cBhvr>
                                      <p:to>
                                        <p:strVal val="visible"/>
                                      </p:to>
                                    </p:set>
                                    <p:animEffect transition="in" filter="box(in)">
                                      <p:cBhvr>
                                        <p:cTn id="77" dur="2000"/>
                                        <p:tgtEl>
                                          <p:spTgt spid="3">
                                            <p:txEl>
                                              <p:pRg st="4" end="4"/>
                                            </p:txEl>
                                          </p:spTgt>
                                        </p:tgtEl>
                                      </p:cBhvr>
                                    </p:animEffect>
                                  </p:childTnLst>
                                </p:cTn>
                              </p:par>
                            </p:childTnLst>
                          </p:cTn>
                        </p:par>
                      </p:childTnLst>
                    </p:cTn>
                  </p:par>
                  <p:par>
                    <p:cTn id="78" fill="hold" nodeType="clickPar">
                      <p:stCondLst>
                        <p:cond delay="indefinite"/>
                      </p:stCondLst>
                      <p:childTnLst>
                        <p:par>
                          <p:cTn id="79" fill="hold">
                            <p:stCondLst>
                              <p:cond delay="0"/>
                            </p:stCondLst>
                            <p:childTnLst>
                              <p:par>
                                <p:cTn id="80" presetID="4" presetClass="entr" presetSubtype="16" fill="hold" nodeType="clickEffect">
                                  <p:stCondLst>
                                    <p:cond delay="0"/>
                                  </p:stCondLst>
                                  <p:childTnLst>
                                    <p:set>
                                      <p:cBhvr>
                                        <p:cTn id="81" dur="1" fill="hold">
                                          <p:stCondLst>
                                            <p:cond delay="0"/>
                                          </p:stCondLst>
                                        </p:cTn>
                                        <p:tgtEl>
                                          <p:spTgt spid="3">
                                            <p:txEl>
                                              <p:pRg st="5" end="5"/>
                                            </p:txEl>
                                          </p:spTgt>
                                        </p:tgtEl>
                                        <p:attrNameLst>
                                          <p:attrName>style.visibility</p:attrName>
                                        </p:attrNameLst>
                                      </p:cBhvr>
                                      <p:to>
                                        <p:strVal val="visible"/>
                                      </p:to>
                                    </p:set>
                                    <p:animEffect transition="in" filter="box(in)">
                                      <p:cBhvr>
                                        <p:cTn id="82" dur="2000"/>
                                        <p:tgtEl>
                                          <p:spTgt spid="3">
                                            <p:txEl>
                                              <p:pRg st="5" end="5"/>
                                            </p:txEl>
                                          </p:spTgt>
                                        </p:tgtEl>
                                      </p:cBhvr>
                                    </p:animEffect>
                                  </p:childTnLst>
                                </p:cTn>
                              </p:par>
                            </p:childTnLst>
                          </p:cTn>
                        </p:par>
                      </p:childTnLst>
                    </p:cTn>
                  </p:par>
                  <p:par>
                    <p:cTn id="83" fill="hold" nodeType="clickPar">
                      <p:stCondLst>
                        <p:cond delay="indefinite"/>
                      </p:stCondLst>
                      <p:childTnLst>
                        <p:par>
                          <p:cTn id="84" fill="hold">
                            <p:stCondLst>
                              <p:cond delay="0"/>
                            </p:stCondLst>
                            <p:childTnLst>
                              <p:par>
                                <p:cTn id="85" presetID="4" presetClass="entr" presetSubtype="16" fill="hold" nodeType="clickEffect">
                                  <p:stCondLst>
                                    <p:cond delay="0"/>
                                  </p:stCondLst>
                                  <p:childTnLst>
                                    <p:set>
                                      <p:cBhvr>
                                        <p:cTn id="86" dur="1" fill="hold">
                                          <p:stCondLst>
                                            <p:cond delay="0"/>
                                          </p:stCondLst>
                                        </p:cTn>
                                        <p:tgtEl>
                                          <p:spTgt spid="3">
                                            <p:txEl>
                                              <p:pRg st="6" end="6"/>
                                            </p:txEl>
                                          </p:spTgt>
                                        </p:tgtEl>
                                        <p:attrNameLst>
                                          <p:attrName>style.visibility</p:attrName>
                                        </p:attrNameLst>
                                      </p:cBhvr>
                                      <p:to>
                                        <p:strVal val="visible"/>
                                      </p:to>
                                    </p:set>
                                    <p:animEffect transition="in" filter="box(in)">
                                      <p:cBhvr>
                                        <p:cTn id="87"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2" name="文本框 11" title=""/>
          <p:cNvSpPr txBox="1"/>
          <p:nvPr>
            <p:custDataLst>
              <p:tags r:id="rId3"/>
            </p:custDataLst>
          </p:nvPr>
        </p:nvSpPr>
        <p:spPr>
          <a:xfrm>
            <a:off x="6534068" y="840512"/>
            <a:ext cx="3290652" cy="707886"/>
          </a:xfrm>
          <a:prstGeom prst="rect">
            <a:avLst/>
          </a:prstGeom>
          <a:noFill/>
        </p:spPr>
        <p:txBody>
          <a:bodyPr wrap="square" lIns="90000" tIns="46800" rIns="90000" bIns="46800" rtlCol="0" anchor="b">
            <a:normAutofit/>
          </a:bodyPr>
          <a:lstStyle/>
          <a:p>
            <a:r>
              <a:rPr lang="en-US" altLang="zh-CN" sz="4000" b="1">
                <a:solidFill>
                  <a:schemeClr val="tx1">
                    <a:lumMod val="65000"/>
                    <a:lumOff val="35000"/>
                  </a:schemeClr>
                </a:solidFill>
              </a:rPr>
              <a:t>2021</a:t>
            </a:r>
            <a:r>
              <a:rPr lang="zh-CN" altLang="en-US" sz="4000" b="1">
                <a:solidFill>
                  <a:schemeClr val="tx1">
                    <a:lumMod val="65000"/>
                    <a:lumOff val="35000"/>
                  </a:schemeClr>
                </a:solidFill>
              </a:rPr>
              <a:t>年</a:t>
            </a:r>
            <a:endParaRPr lang="zh-CN" altLang="en-US" sz="4000" b="1">
              <a:solidFill>
                <a:schemeClr val="tx1">
                  <a:lumMod val="65000"/>
                  <a:lumOff val="35000"/>
                </a:schemeClr>
              </a:solidFill>
            </a:endParaRPr>
          </a:p>
        </p:txBody>
      </p:sp>
      <p:sp>
        <p:nvSpPr>
          <p:cNvPr id="22" name="文本框 21" title=""/>
          <p:cNvSpPr txBox="1"/>
          <p:nvPr>
            <p:custDataLst>
              <p:tags r:id="rId4"/>
            </p:custDataLst>
          </p:nvPr>
        </p:nvSpPr>
        <p:spPr>
          <a:xfrm flipH="1">
            <a:off x="2412162" y="2296296"/>
            <a:ext cx="1810441" cy="1862048"/>
          </a:xfrm>
          <a:prstGeom prst="rect">
            <a:avLst/>
          </a:prstGeom>
          <a:noFill/>
        </p:spPr>
        <p:txBody>
          <a:bodyPr wrap="square" lIns="90000" tIns="46800" rIns="90000" bIns="46800" rtlCol="0" anchor="ctr">
            <a:normAutofit/>
          </a:bodyPr>
          <a:lstStyle/>
          <a:p>
            <a:r>
              <a:rPr lang="en-US" altLang="zh-CN" sz="11500">
                <a:solidFill>
                  <a:schemeClr val="tx1">
                    <a:lumMod val="75000"/>
                    <a:lumOff val="25000"/>
                  </a:schemeClr>
                </a:solidFill>
              </a:rPr>
              <a:t>03</a:t>
            </a:r>
            <a:endParaRPr lang="en-US" altLang="zh-CN" sz="11500">
              <a:solidFill>
                <a:schemeClr val="tx1">
                  <a:lumMod val="75000"/>
                  <a:lumOff val="25000"/>
                </a:schemeClr>
              </a:solidFill>
            </a:endParaRPr>
          </a:p>
        </p:txBody>
      </p:sp>
      <p:sp>
        <p:nvSpPr>
          <p:cNvPr id="85" name="文本框 84" title=""/>
          <p:cNvSpPr txBox="1"/>
          <p:nvPr>
            <p:custDataLst>
              <p:tags r:id="rId5"/>
            </p:custDataLst>
          </p:nvPr>
        </p:nvSpPr>
        <p:spPr>
          <a:xfrm>
            <a:off x="6534150" y="1553210"/>
            <a:ext cx="4815205" cy="824865"/>
          </a:xfrm>
          <a:prstGeom prst="rect">
            <a:avLst/>
          </a:prstGeom>
        </p:spPr>
        <p:txBody>
          <a:bodyPr vert="horz" lIns="90000" tIns="46800" rIns="90000" bIns="46800" rtlCol="0">
            <a:normAutofit/>
          </a:bodyPr>
          <a:lstStyle>
            <a:lvl1pPr indent="0">
              <a:lnSpc>
                <a:spcPct val="120000"/>
              </a:lnSpc>
              <a:spcBef>
                <a:spcPts val="1000"/>
              </a:spcBef>
              <a:buFont typeface="Arial" panose="020b0604020202020204" pitchFamily="34" charset="0"/>
              <a:buNone/>
              <a:defRPr sz="1400">
                <a:solidFill>
                  <a:schemeClr val="tx1">
                    <a:lumMod val="65000"/>
                    <a:lumOff val="35000"/>
                  </a:schemeClr>
                </a:solidFill>
              </a:defRPr>
            </a:lvl1pPr>
            <a:lvl2pPr indent="0">
              <a:lnSpc>
                <a:spcPct val="120000"/>
              </a:lnSpc>
              <a:spcBef>
                <a:spcPts val="500"/>
              </a:spcBef>
              <a:buFont typeface="Arial" panose="020b0604020202020204" pitchFamily="34" charset="0"/>
              <a:buNone/>
              <a:defRPr sz="2000">
                <a:solidFill>
                  <a:schemeClr val="tx1">
                    <a:tint val="75000"/>
                  </a:schemeClr>
                </a:solidFill>
              </a:defRPr>
            </a:lvl2pPr>
            <a:lvl3pPr indent="0">
              <a:lnSpc>
                <a:spcPct val="120000"/>
              </a:lnSpc>
              <a:spcBef>
                <a:spcPts val="500"/>
              </a:spcBef>
              <a:buFont typeface="Arial" panose="020b0604020202020204" pitchFamily="34" charset="0"/>
              <a:buNone/>
              <a:defRPr>
                <a:solidFill>
                  <a:schemeClr val="tx1">
                    <a:tint val="75000"/>
                  </a:schemeClr>
                </a:solidFill>
              </a:defRPr>
            </a:lvl3pPr>
            <a:lvl4pPr indent="0">
              <a:lnSpc>
                <a:spcPct val="120000"/>
              </a:lnSpc>
              <a:spcBef>
                <a:spcPts val="500"/>
              </a:spcBef>
              <a:buFont typeface="Arial" panose="020b0604020202020204" pitchFamily="34" charset="0"/>
              <a:buNone/>
              <a:defRPr sz="1600">
                <a:solidFill>
                  <a:schemeClr val="tx1">
                    <a:tint val="75000"/>
                  </a:schemeClr>
                </a:solidFill>
              </a:defRPr>
            </a:lvl4pPr>
            <a:lvl5pPr indent="0">
              <a:lnSpc>
                <a:spcPct val="12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r>
              <a:rPr lang="zh-CN" altLang="en-US" sz="2000"/>
              <a:t>新高考</a:t>
            </a:r>
            <a:r>
              <a:rPr lang="zh-CN" altLang="en-US" sz="2000">
                <a:latin typeface="微软雅黑" panose="020b0503020204020204" charset="-122"/>
                <a:ea typeface="微软雅黑" panose="020b0503020204020204" charset="-122"/>
              </a:rPr>
              <a:t>Ⅰ、新高考Ⅱ、全国甲、全国乙、天津、浙江</a:t>
            </a:r>
            <a:endParaRPr lang="zh-CN" altLang="en-US" sz="2000">
              <a:latin typeface="微软雅黑" panose="020b0503020204020204" charset="-122"/>
              <a:ea typeface="微软雅黑" panose="020b0503020204020204" charset="-122"/>
            </a:endParaRPr>
          </a:p>
        </p:txBody>
      </p:sp>
      <p:sp>
        <p:nvSpPr>
          <p:cNvPr id="87" name="文本框 86" title=""/>
          <p:cNvSpPr txBox="1"/>
          <p:nvPr>
            <p:custDataLst>
              <p:tags r:id="rId6"/>
            </p:custDataLst>
          </p:nvPr>
        </p:nvSpPr>
        <p:spPr>
          <a:xfrm>
            <a:off x="6348730" y="2471420"/>
            <a:ext cx="5843270" cy="4386580"/>
          </a:xfrm>
          <a:prstGeom prst="rect">
            <a:avLst/>
          </a:prstGeom>
          <a:solidFill>
            <a:schemeClr val="bg1"/>
          </a:solidFill>
        </p:spPr>
        <p:txBody>
          <a:bodyPr vert="horz" lIns="90000" tIns="46800" rIns="90000" bIns="46800" rtlCol="0" anchor="t" anchorCtr="0">
            <a:noAutofit/>
          </a:bodyPr>
          <a:lstStyle>
            <a:lvl1pPr algn="ctr">
              <a:lnSpc>
                <a:spcPct val="120000"/>
              </a:lnSpc>
              <a:spcBef>
                <a:spcPct val="0"/>
              </a:spcBef>
              <a:buNone/>
              <a:defRPr>
                <a:solidFill>
                  <a:schemeClr val="tx1">
                    <a:lumMod val="65000"/>
                    <a:lumOff val="35000"/>
                  </a:schemeClr>
                </a:solidFill>
                <a:latin typeface="+mj-lt"/>
                <a:ea typeface="+mj-ea"/>
                <a:cs typeface="+mj-cs"/>
              </a:defRPr>
            </a:lvl1pPr>
          </a:lstStyle>
          <a:p>
            <a:pPr algn="l"/>
            <a:r>
              <a:rPr lang="en-US" sz="2000">
                <a:solidFill>
                  <a:schemeClr val="tx1">
                    <a:lumMod val="65000"/>
                    <a:lumOff val="35000"/>
                  </a:schemeClr>
                </a:solidFill>
              </a:rPr>
              <a:t>1.</a:t>
            </a:r>
            <a:r>
              <a:rPr lang="zh-CN" altLang="en-US" sz="2000">
                <a:solidFill>
                  <a:schemeClr val="tx1">
                    <a:lumMod val="65000"/>
                    <a:lumOff val="35000"/>
                  </a:schemeClr>
                </a:solidFill>
              </a:rPr>
              <a:t>交相辉映</a:t>
            </a:r>
            <a:r>
              <a:rPr lang="en-US" altLang="zh-CN" sz="2000">
                <a:solidFill>
                  <a:schemeClr val="tx1">
                    <a:lumMod val="65000"/>
                    <a:lumOff val="35000"/>
                  </a:schemeClr>
                </a:solidFill>
              </a:rPr>
              <a:t>   2.</a:t>
            </a:r>
            <a:r>
              <a:rPr lang="zh-CN" altLang="en-US" sz="2000">
                <a:solidFill>
                  <a:schemeClr val="tx1">
                    <a:lumMod val="65000"/>
                    <a:lumOff val="35000"/>
                  </a:schemeClr>
                </a:solidFill>
              </a:rPr>
              <a:t>相互映衬</a:t>
            </a:r>
            <a:r>
              <a:rPr lang="en-US" altLang="zh-CN" sz="2000">
                <a:solidFill>
                  <a:schemeClr val="tx1">
                    <a:lumMod val="65000"/>
                    <a:lumOff val="35000"/>
                  </a:schemeClr>
                </a:solidFill>
              </a:rPr>
              <a:t>  3.</a:t>
            </a:r>
            <a:r>
              <a:rPr lang="zh-CN" altLang="en-US" sz="2000">
                <a:solidFill>
                  <a:schemeClr val="tx1">
                    <a:lumMod val="65000"/>
                    <a:lumOff val="35000"/>
                  </a:schemeClr>
                </a:solidFill>
              </a:rPr>
              <a:t>喧闹无比</a:t>
            </a:r>
            <a:r>
              <a:rPr lang="en-US" altLang="zh-CN" sz="2000">
                <a:solidFill>
                  <a:schemeClr val="tx1">
                    <a:lumMod val="65000"/>
                    <a:lumOff val="35000"/>
                  </a:schemeClr>
                </a:solidFill>
              </a:rPr>
              <a:t>   4.</a:t>
            </a:r>
            <a:r>
              <a:rPr lang="zh-CN" altLang="en-US" sz="2000">
                <a:solidFill>
                  <a:schemeClr val="tx1">
                    <a:lumMod val="65000"/>
                    <a:lumOff val="35000"/>
                  </a:schemeClr>
                </a:solidFill>
              </a:rPr>
              <a:t>热闹非凡</a:t>
            </a:r>
            <a:endParaRPr lang="zh-CN" altLang="en-US" sz="2000">
              <a:solidFill>
                <a:schemeClr val="tx1">
                  <a:lumMod val="65000"/>
                  <a:lumOff val="35000"/>
                </a:schemeClr>
              </a:solidFill>
            </a:endParaRPr>
          </a:p>
          <a:p>
            <a:pPr algn="l"/>
            <a:r>
              <a:rPr lang="en-US" altLang="zh-CN" sz="2000">
                <a:solidFill>
                  <a:schemeClr val="tx1">
                    <a:lumMod val="65000"/>
                    <a:lumOff val="35000"/>
                  </a:schemeClr>
                </a:solidFill>
              </a:rPr>
              <a:t>5.</a:t>
            </a:r>
            <a:r>
              <a:rPr lang="zh-CN" altLang="en-US" sz="2000">
                <a:solidFill>
                  <a:schemeClr val="tx1">
                    <a:lumMod val="65000"/>
                    <a:lumOff val="35000"/>
                  </a:schemeClr>
                </a:solidFill>
              </a:rPr>
              <a:t>络绎不绝</a:t>
            </a:r>
            <a:r>
              <a:rPr lang="en-US" altLang="zh-CN" sz="2000">
                <a:solidFill>
                  <a:schemeClr val="tx1">
                    <a:lumMod val="65000"/>
                    <a:lumOff val="35000"/>
                  </a:schemeClr>
                </a:solidFill>
              </a:rPr>
              <a:t>   6.</a:t>
            </a:r>
            <a:r>
              <a:rPr lang="zh-CN" altLang="en-US" sz="2000">
                <a:solidFill>
                  <a:schemeClr val="tx1">
                    <a:lumMod val="65000"/>
                    <a:lumOff val="35000"/>
                  </a:schemeClr>
                </a:solidFill>
              </a:rPr>
              <a:t>连绵不绝</a:t>
            </a:r>
            <a:r>
              <a:rPr lang="en-US" altLang="zh-CN" sz="2000">
                <a:solidFill>
                  <a:schemeClr val="tx1">
                    <a:lumMod val="65000"/>
                    <a:lumOff val="35000"/>
                  </a:schemeClr>
                </a:solidFill>
              </a:rPr>
              <a:t>  7.</a:t>
            </a:r>
            <a:r>
              <a:rPr lang="zh-CN" altLang="en-US" sz="2000">
                <a:solidFill>
                  <a:schemeClr val="tx1">
                    <a:lumMod val="65000"/>
                    <a:lumOff val="35000"/>
                  </a:schemeClr>
                </a:solidFill>
              </a:rPr>
              <a:t>原汁原味</a:t>
            </a:r>
            <a:r>
              <a:rPr lang="en-US" altLang="zh-CN" sz="2000">
                <a:solidFill>
                  <a:schemeClr val="tx1">
                    <a:lumMod val="65000"/>
                    <a:lumOff val="35000"/>
                  </a:schemeClr>
                </a:solidFill>
              </a:rPr>
              <a:t>   8.</a:t>
            </a:r>
            <a:r>
              <a:rPr lang="zh-CN" altLang="en-US" sz="2000">
                <a:solidFill>
                  <a:schemeClr val="tx1">
                    <a:lumMod val="65000"/>
                    <a:lumOff val="35000"/>
                  </a:schemeClr>
                </a:solidFill>
              </a:rPr>
              <a:t>汁醇味正</a:t>
            </a:r>
            <a:endParaRPr lang="zh-CN" altLang="en-US" sz="2000">
              <a:solidFill>
                <a:schemeClr val="tx1">
                  <a:lumMod val="65000"/>
                  <a:lumOff val="35000"/>
                </a:schemeClr>
              </a:solidFill>
            </a:endParaRPr>
          </a:p>
          <a:p>
            <a:pPr algn="l"/>
            <a:r>
              <a:rPr lang="en-US" altLang="zh-CN" sz="2000">
                <a:solidFill>
                  <a:schemeClr val="tx1">
                    <a:lumMod val="65000"/>
                    <a:lumOff val="35000"/>
                  </a:schemeClr>
                </a:solidFill>
              </a:rPr>
              <a:t>9.</a:t>
            </a:r>
            <a:r>
              <a:rPr lang="zh-CN" altLang="en-US" sz="2000">
                <a:solidFill>
                  <a:schemeClr val="tx1">
                    <a:lumMod val="65000"/>
                    <a:lumOff val="35000"/>
                  </a:schemeClr>
                </a:solidFill>
              </a:rPr>
              <a:t>望而却步</a:t>
            </a:r>
            <a:r>
              <a:rPr lang="en-US" altLang="zh-CN" sz="2000">
                <a:solidFill>
                  <a:schemeClr val="tx1">
                    <a:lumMod val="65000"/>
                    <a:lumOff val="35000"/>
                  </a:schemeClr>
                </a:solidFill>
              </a:rPr>
              <a:t>   10.</a:t>
            </a:r>
            <a:r>
              <a:rPr lang="zh-CN" altLang="en-US" sz="2000">
                <a:solidFill>
                  <a:schemeClr val="tx1">
                    <a:lumMod val="65000"/>
                    <a:lumOff val="35000"/>
                  </a:schemeClr>
                </a:solidFill>
              </a:rPr>
              <a:t>踌躇不前</a:t>
            </a:r>
            <a:r>
              <a:rPr lang="en-US" altLang="zh-CN" sz="2000">
                <a:solidFill>
                  <a:schemeClr val="tx1">
                    <a:lumMod val="65000"/>
                    <a:lumOff val="35000"/>
                  </a:schemeClr>
                </a:solidFill>
              </a:rPr>
              <a:t>11.</a:t>
            </a:r>
            <a:r>
              <a:rPr lang="zh-CN" altLang="en-US" sz="2000">
                <a:solidFill>
                  <a:schemeClr val="tx1">
                    <a:lumMod val="65000"/>
                    <a:lumOff val="35000"/>
                  </a:schemeClr>
                </a:solidFill>
              </a:rPr>
              <a:t>不胜枚举</a:t>
            </a:r>
            <a:r>
              <a:rPr lang="en-US" altLang="zh-CN" sz="2000">
                <a:solidFill>
                  <a:schemeClr val="tx1">
                    <a:lumMod val="65000"/>
                    <a:lumOff val="35000"/>
                  </a:schemeClr>
                </a:solidFill>
              </a:rPr>
              <a:t> 12.</a:t>
            </a:r>
            <a:r>
              <a:rPr lang="zh-CN" altLang="en-US" sz="2000">
                <a:solidFill>
                  <a:schemeClr val="tx1">
                    <a:lumMod val="65000"/>
                    <a:lumOff val="35000"/>
                  </a:schemeClr>
                </a:solidFill>
              </a:rPr>
              <a:t>不可低估</a:t>
            </a:r>
            <a:endParaRPr lang="zh-CN" altLang="en-US" sz="2000">
              <a:solidFill>
                <a:schemeClr val="tx1">
                  <a:lumMod val="65000"/>
                  <a:lumOff val="35000"/>
                </a:schemeClr>
              </a:solidFill>
            </a:endParaRPr>
          </a:p>
          <a:p>
            <a:pPr algn="l"/>
            <a:r>
              <a:rPr lang="en-US" altLang="zh-CN" sz="2000">
                <a:solidFill>
                  <a:schemeClr val="tx1">
                    <a:lumMod val="65000"/>
                    <a:lumOff val="35000"/>
                  </a:schemeClr>
                </a:solidFill>
              </a:rPr>
              <a:t>13.</a:t>
            </a:r>
            <a:r>
              <a:rPr lang="zh-CN" altLang="en-US" sz="2000">
                <a:solidFill>
                  <a:schemeClr val="tx1">
                    <a:lumMod val="65000"/>
                    <a:lumOff val="35000"/>
                  </a:schemeClr>
                </a:solidFill>
              </a:rPr>
              <a:t>不言而喻</a:t>
            </a:r>
            <a:r>
              <a:rPr lang="en-US" altLang="zh-CN" sz="2000">
                <a:solidFill>
                  <a:schemeClr val="tx1">
                    <a:lumMod val="65000"/>
                    <a:lumOff val="35000"/>
                  </a:schemeClr>
                </a:solidFill>
              </a:rPr>
              <a:t> 14.</a:t>
            </a:r>
            <a:r>
              <a:rPr lang="zh-CN" altLang="en-US" sz="2000">
                <a:solidFill>
                  <a:schemeClr val="tx1">
                    <a:lumMod val="65000"/>
                    <a:lumOff val="35000"/>
                  </a:schemeClr>
                </a:solidFill>
              </a:rPr>
              <a:t>心照不宣</a:t>
            </a:r>
            <a:r>
              <a:rPr lang="en-US" altLang="zh-CN" sz="2000">
                <a:solidFill>
                  <a:schemeClr val="tx1">
                    <a:lumMod val="65000"/>
                    <a:lumOff val="35000"/>
                  </a:schemeClr>
                </a:solidFill>
              </a:rPr>
              <a:t>15.</a:t>
            </a:r>
            <a:r>
              <a:rPr lang="zh-CN" altLang="en-US" sz="2000">
                <a:solidFill>
                  <a:schemeClr val="tx1">
                    <a:lumMod val="65000"/>
                    <a:lumOff val="35000"/>
                  </a:schemeClr>
                </a:solidFill>
              </a:rPr>
              <a:t>寥寥无几</a:t>
            </a:r>
            <a:r>
              <a:rPr lang="en-US" altLang="zh-CN" sz="2000">
                <a:solidFill>
                  <a:schemeClr val="tx1">
                    <a:lumMod val="65000"/>
                    <a:lumOff val="35000"/>
                  </a:schemeClr>
                </a:solidFill>
              </a:rPr>
              <a:t> 16.</a:t>
            </a:r>
            <a:r>
              <a:rPr lang="zh-CN" altLang="en-US" sz="2000">
                <a:solidFill>
                  <a:schemeClr val="tx1">
                    <a:lumMod val="65000"/>
                    <a:lumOff val="35000"/>
                  </a:schemeClr>
                </a:solidFill>
              </a:rPr>
              <a:t>极其稀缺</a:t>
            </a:r>
            <a:endParaRPr lang="zh-CN" altLang="en-US" sz="2000">
              <a:solidFill>
                <a:schemeClr val="tx1">
                  <a:lumMod val="65000"/>
                  <a:lumOff val="35000"/>
                </a:schemeClr>
              </a:solidFill>
            </a:endParaRPr>
          </a:p>
          <a:p>
            <a:pPr algn="l"/>
            <a:r>
              <a:rPr lang="en-US" altLang="zh-CN" sz="2000">
                <a:solidFill>
                  <a:schemeClr val="tx1">
                    <a:lumMod val="65000"/>
                    <a:lumOff val="35000"/>
                  </a:schemeClr>
                </a:solidFill>
              </a:rPr>
              <a:t>17.</a:t>
            </a:r>
            <a:r>
              <a:rPr lang="zh-CN" altLang="en-US" sz="2000">
                <a:solidFill>
                  <a:schemeClr val="tx1">
                    <a:lumMod val="65000"/>
                    <a:lumOff val="35000"/>
                  </a:schemeClr>
                </a:solidFill>
              </a:rPr>
              <a:t>纸上谈兵</a:t>
            </a:r>
            <a:r>
              <a:rPr lang="en-US" altLang="zh-CN" sz="2000">
                <a:solidFill>
                  <a:schemeClr val="tx1">
                    <a:lumMod val="65000"/>
                    <a:lumOff val="35000"/>
                  </a:schemeClr>
                </a:solidFill>
              </a:rPr>
              <a:t> 18.</a:t>
            </a:r>
            <a:r>
              <a:rPr lang="zh-CN" altLang="en-US" sz="2000">
                <a:solidFill>
                  <a:schemeClr val="tx1">
                    <a:lumMod val="65000"/>
                    <a:lumOff val="35000"/>
                  </a:schemeClr>
                </a:solidFill>
              </a:rPr>
              <a:t>受益匪浅</a:t>
            </a:r>
            <a:r>
              <a:rPr lang="en-US" altLang="zh-CN" sz="2000">
                <a:solidFill>
                  <a:schemeClr val="tx1">
                    <a:lumMod val="65000"/>
                    <a:lumOff val="35000"/>
                  </a:schemeClr>
                </a:solidFill>
              </a:rPr>
              <a:t>19.</a:t>
            </a:r>
            <a:r>
              <a:rPr lang="zh-CN" altLang="en-US" sz="2000">
                <a:solidFill>
                  <a:schemeClr val="tx1">
                    <a:lumMod val="65000"/>
                    <a:lumOff val="35000"/>
                  </a:schemeClr>
                </a:solidFill>
              </a:rPr>
              <a:t>自己动手</a:t>
            </a:r>
            <a:r>
              <a:rPr lang="en-US" altLang="zh-CN" sz="2000">
                <a:solidFill>
                  <a:schemeClr val="tx1">
                    <a:lumMod val="65000"/>
                    <a:lumOff val="35000"/>
                  </a:schemeClr>
                </a:solidFill>
              </a:rPr>
              <a:t> 20.</a:t>
            </a:r>
            <a:r>
              <a:rPr lang="zh-CN" altLang="en-US" sz="2000">
                <a:solidFill>
                  <a:schemeClr val="tx1">
                    <a:lumMod val="65000"/>
                    <a:lumOff val="35000"/>
                  </a:schemeClr>
                </a:solidFill>
              </a:rPr>
              <a:t>勤俭节约</a:t>
            </a:r>
            <a:endParaRPr lang="zh-CN" altLang="en-US" sz="2000">
              <a:solidFill>
                <a:schemeClr val="tx1">
                  <a:lumMod val="65000"/>
                  <a:lumOff val="35000"/>
                </a:schemeClr>
              </a:solidFill>
            </a:endParaRPr>
          </a:p>
          <a:p>
            <a:pPr algn="l"/>
            <a:r>
              <a:rPr lang="en-US" sz="2000">
                <a:latin typeface="黑体" panose="02010609060101010101" charset="-122"/>
                <a:ea typeface="黑体" panose="02010609060101010101" charset="-122"/>
                <a:cs typeface="黑体" panose="02010609060101010101" charset="-122"/>
                <a:sym typeface="+mn-ea"/>
              </a:rPr>
              <a:t>21.</a:t>
            </a:r>
            <a:r>
              <a:rPr sz="2000">
                <a:latin typeface="黑体" panose="02010609060101010101" charset="-122"/>
                <a:ea typeface="黑体" panose="02010609060101010101" charset="-122"/>
                <a:cs typeface="黑体" panose="02010609060101010101" charset="-122"/>
                <a:sym typeface="+mn-ea"/>
              </a:rPr>
              <a:t>形同虚设</a:t>
            </a:r>
            <a:r>
              <a:rPr lang="en-US" sz="2000">
                <a:latin typeface="黑体" panose="02010609060101010101" charset="-122"/>
                <a:ea typeface="黑体" panose="02010609060101010101" charset="-122"/>
                <a:cs typeface="黑体" panose="02010609060101010101" charset="-122"/>
                <a:sym typeface="+mn-ea"/>
              </a:rPr>
              <a:t>22.</a:t>
            </a:r>
            <a:r>
              <a:rPr sz="2000">
                <a:latin typeface="黑体" panose="02010609060101010101" charset="-122"/>
                <a:ea typeface="黑体" panose="02010609060101010101" charset="-122"/>
                <a:cs typeface="黑体" panose="02010609060101010101" charset="-122"/>
                <a:sym typeface="+mn-ea"/>
              </a:rPr>
              <a:t>不虚此行</a:t>
            </a:r>
            <a:r>
              <a:rPr lang="en-US" sz="2000">
                <a:latin typeface="黑体" panose="02010609060101010101" charset="-122"/>
                <a:ea typeface="黑体" panose="02010609060101010101" charset="-122"/>
                <a:cs typeface="黑体" panose="02010609060101010101" charset="-122"/>
                <a:sym typeface="+mn-ea"/>
              </a:rPr>
              <a:t>23.</a:t>
            </a:r>
            <a:r>
              <a:rPr lang="zh-CN" sz="2000">
                <a:latin typeface="黑体" panose="02010609060101010101" charset="-122"/>
                <a:ea typeface="黑体" panose="02010609060101010101" charset="-122"/>
                <a:cs typeface="黑体" panose="02010609060101010101" charset="-122"/>
                <a:sym typeface="+mn-ea"/>
              </a:rPr>
              <a:t>身体力行</a:t>
            </a:r>
            <a:r>
              <a:rPr lang="en-US" sz="2000">
                <a:latin typeface="黑体" panose="02010609060101010101" charset="-122"/>
                <a:ea typeface="黑体" panose="02010609060101010101" charset="-122"/>
                <a:cs typeface="黑体" panose="02010609060101010101" charset="-122"/>
                <a:sym typeface="+mn-ea"/>
              </a:rPr>
              <a:t>24.</a:t>
            </a:r>
            <a:r>
              <a:rPr sz="2000">
                <a:latin typeface="黑体" panose="02010609060101010101" charset="-122"/>
                <a:ea typeface="黑体" panose="02010609060101010101" charset="-122"/>
                <a:cs typeface="黑体" panose="02010609060101010101" charset="-122"/>
                <a:sym typeface="+mn-ea"/>
              </a:rPr>
              <a:t>吃苦耐劳</a:t>
            </a:r>
            <a:r>
              <a:rPr lang="en-US" sz="2000">
                <a:latin typeface="黑体" panose="02010609060101010101" charset="-122"/>
                <a:ea typeface="黑体" panose="02010609060101010101" charset="-122"/>
                <a:cs typeface="黑体" panose="02010609060101010101" charset="-122"/>
                <a:sym typeface="+mn-ea"/>
              </a:rPr>
              <a:t>25.</a:t>
            </a:r>
            <a:r>
              <a:rPr sz="2000">
                <a:latin typeface="黑体" panose="02010609060101010101" charset="-122"/>
                <a:ea typeface="黑体" panose="02010609060101010101" charset="-122"/>
                <a:cs typeface="黑体" panose="02010609060101010101" charset="-122"/>
                <a:sym typeface="+mn-ea"/>
              </a:rPr>
              <a:t>近在咫尺</a:t>
            </a:r>
            <a:r>
              <a:rPr lang="en-US" sz="2000">
                <a:latin typeface="黑体" panose="02010609060101010101" charset="-122"/>
                <a:ea typeface="黑体" panose="02010609060101010101" charset="-122"/>
                <a:cs typeface="黑体" panose="02010609060101010101" charset="-122"/>
                <a:sym typeface="+mn-ea"/>
              </a:rPr>
              <a:t>26.</a:t>
            </a:r>
            <a:r>
              <a:rPr sz="2000">
                <a:latin typeface="黑体" panose="02010609060101010101" charset="-122"/>
                <a:ea typeface="黑体" panose="02010609060101010101" charset="-122"/>
                <a:cs typeface="黑体" panose="02010609060101010101" charset="-122"/>
                <a:sym typeface="+mn-ea"/>
              </a:rPr>
              <a:t>杞人忧天</a:t>
            </a:r>
            <a:r>
              <a:rPr lang="en-US" sz="2000">
                <a:latin typeface="黑体" panose="02010609060101010101" charset="-122"/>
                <a:ea typeface="黑体" panose="02010609060101010101" charset="-122"/>
                <a:cs typeface="黑体" panose="02010609060101010101" charset="-122"/>
                <a:sym typeface="+mn-ea"/>
              </a:rPr>
              <a:t>27.</a:t>
            </a:r>
            <a:r>
              <a:rPr sz="2000">
                <a:latin typeface="黑体" panose="02010609060101010101" charset="-122"/>
                <a:ea typeface="黑体" panose="02010609060101010101" charset="-122"/>
                <a:cs typeface="黑体" panose="02010609060101010101" charset="-122"/>
                <a:sym typeface="+mn-ea"/>
              </a:rPr>
              <a:t>泾渭分明</a:t>
            </a:r>
            <a:r>
              <a:rPr lang="en-US" sz="2000">
                <a:latin typeface="黑体" panose="02010609060101010101" charset="-122"/>
                <a:ea typeface="黑体" panose="02010609060101010101" charset="-122"/>
                <a:cs typeface="黑体" panose="02010609060101010101" charset="-122"/>
                <a:sym typeface="+mn-ea"/>
              </a:rPr>
              <a:t>28.</a:t>
            </a:r>
            <a:r>
              <a:rPr sz="2000">
                <a:latin typeface="黑体" panose="02010609060101010101" charset="-122"/>
                <a:ea typeface="黑体" panose="02010609060101010101" charset="-122"/>
                <a:cs typeface="黑体" panose="02010609060101010101" charset="-122"/>
                <a:sym typeface="+mn-ea"/>
              </a:rPr>
              <a:t>源源不断</a:t>
            </a:r>
            <a:r>
              <a:rPr lang="en-US" sz="2000">
                <a:latin typeface="黑体" panose="02010609060101010101" charset="-122"/>
                <a:ea typeface="黑体" panose="02010609060101010101" charset="-122"/>
                <a:cs typeface="黑体" panose="02010609060101010101" charset="-122"/>
                <a:sym typeface="+mn-ea"/>
              </a:rPr>
              <a:t>29.</a:t>
            </a:r>
            <a:r>
              <a:rPr sz="2000">
                <a:latin typeface="黑体" panose="02010609060101010101" charset="-122"/>
                <a:ea typeface="黑体" panose="02010609060101010101" charset="-122"/>
                <a:cs typeface="黑体" panose="02010609060101010101" charset="-122"/>
                <a:sym typeface="+mn-ea"/>
              </a:rPr>
              <a:t>触手可及</a:t>
            </a:r>
            <a:r>
              <a:rPr lang="en-US" sz="2000">
                <a:latin typeface="黑体" panose="02010609060101010101" charset="-122"/>
                <a:ea typeface="黑体" panose="02010609060101010101" charset="-122"/>
                <a:cs typeface="黑体" panose="02010609060101010101" charset="-122"/>
                <a:sym typeface="+mn-ea"/>
              </a:rPr>
              <a:t>30.</a:t>
            </a:r>
            <a:r>
              <a:rPr sz="2000">
                <a:latin typeface="黑体" panose="02010609060101010101" charset="-122"/>
                <a:ea typeface="黑体" panose="02010609060101010101" charset="-122"/>
                <a:cs typeface="黑体" panose="02010609060101010101" charset="-122"/>
                <a:sym typeface="+mn-ea"/>
              </a:rPr>
              <a:t>空穴来风</a:t>
            </a:r>
            <a:r>
              <a:rPr lang="en-US" sz="2000">
                <a:latin typeface="黑体" panose="02010609060101010101" charset="-122"/>
                <a:ea typeface="黑体" panose="02010609060101010101" charset="-122"/>
                <a:cs typeface="黑体" panose="02010609060101010101" charset="-122"/>
                <a:sym typeface="+mn-ea"/>
              </a:rPr>
              <a:t>31.</a:t>
            </a:r>
            <a:r>
              <a:rPr lang="zh-CN" sz="2000">
                <a:latin typeface="黑体" panose="02010609060101010101" charset="-122"/>
                <a:ea typeface="黑体" panose="02010609060101010101" charset="-122"/>
                <a:cs typeface="黑体" panose="02010609060101010101" charset="-122"/>
                <a:sym typeface="+mn-ea"/>
              </a:rPr>
              <a:t>非此即彼</a:t>
            </a:r>
            <a:r>
              <a:rPr lang="en-US" sz="2000">
                <a:latin typeface="黑体" panose="02010609060101010101" charset="-122"/>
                <a:ea typeface="黑体" panose="02010609060101010101" charset="-122"/>
                <a:cs typeface="黑体" panose="02010609060101010101" charset="-122"/>
                <a:sym typeface="+mn-ea"/>
              </a:rPr>
              <a:t>32.</a:t>
            </a:r>
            <a:r>
              <a:rPr sz="2000">
                <a:latin typeface="黑体" panose="02010609060101010101" charset="-122"/>
                <a:ea typeface="黑体" panose="02010609060101010101" charset="-122"/>
                <a:cs typeface="黑体" panose="02010609060101010101" charset="-122"/>
                <a:sym typeface="+mn-ea"/>
              </a:rPr>
              <a:t>取之不尽</a:t>
            </a:r>
            <a:endParaRPr sz="2000">
              <a:latin typeface="黑体" panose="02010609060101010101" charset="-122"/>
              <a:ea typeface="黑体" panose="02010609060101010101" charset="-122"/>
              <a:cs typeface="黑体" panose="02010609060101010101" charset="-122"/>
              <a:sym typeface="+mn-ea"/>
            </a:endParaRPr>
          </a:p>
          <a:p>
            <a:pPr algn="l"/>
            <a:r>
              <a:rPr lang="en-US" sz="2000">
                <a:latin typeface="黑体" panose="02010609060101010101" charset="-122"/>
                <a:ea typeface="黑体" panose="02010609060101010101" charset="-122"/>
                <a:cs typeface="黑体" panose="02010609060101010101" charset="-122"/>
                <a:sym typeface="+mn-ea"/>
              </a:rPr>
              <a:t>33.</a:t>
            </a:r>
            <a:r>
              <a:rPr lang="zh-CN" altLang="en-US" sz="2000">
                <a:latin typeface="黑体" panose="02010609060101010101" charset="-122"/>
                <a:ea typeface="黑体" panose="02010609060101010101" charset="-122"/>
                <a:cs typeface="黑体" panose="02010609060101010101" charset="-122"/>
                <a:sym typeface="+mn-ea"/>
              </a:rPr>
              <a:t>一文不名</a:t>
            </a:r>
            <a:r>
              <a:rPr lang="en-US" altLang="zh-CN" sz="2000">
                <a:latin typeface="黑体" panose="02010609060101010101" charset="-122"/>
                <a:ea typeface="黑体" panose="02010609060101010101" charset="-122"/>
                <a:cs typeface="黑体" panose="02010609060101010101" charset="-122"/>
                <a:sym typeface="+mn-ea"/>
              </a:rPr>
              <a:t>34.</a:t>
            </a:r>
            <a:r>
              <a:rPr lang="zh-CN" altLang="en-US" sz="2000">
                <a:latin typeface="黑体" panose="02010609060101010101" charset="-122"/>
                <a:ea typeface="黑体" panose="02010609060101010101" charset="-122"/>
                <a:cs typeface="黑体" panose="02010609060101010101" charset="-122"/>
                <a:sym typeface="+mn-ea"/>
              </a:rPr>
              <a:t>异曲同工</a:t>
            </a:r>
            <a:r>
              <a:rPr lang="en-US" altLang="zh-CN" sz="2000">
                <a:latin typeface="黑体" panose="02010609060101010101" charset="-122"/>
                <a:ea typeface="黑体" panose="02010609060101010101" charset="-122"/>
                <a:cs typeface="黑体" panose="02010609060101010101" charset="-122"/>
                <a:sym typeface="+mn-ea"/>
              </a:rPr>
              <a:t>35.</a:t>
            </a:r>
            <a:r>
              <a:rPr lang="zh-CN" altLang="en-US" sz="2000">
                <a:latin typeface="黑体" panose="02010609060101010101" charset="-122"/>
                <a:ea typeface="黑体" panose="02010609060101010101" charset="-122"/>
                <a:cs typeface="黑体" panose="02010609060101010101" charset="-122"/>
                <a:sym typeface="+mn-ea"/>
              </a:rPr>
              <a:t>不值一钱</a:t>
            </a:r>
            <a:r>
              <a:rPr lang="en-US" altLang="zh-CN" sz="2000">
                <a:latin typeface="黑体" panose="02010609060101010101" charset="-122"/>
                <a:ea typeface="黑体" panose="02010609060101010101" charset="-122"/>
                <a:cs typeface="黑体" panose="02010609060101010101" charset="-122"/>
                <a:sym typeface="+mn-ea"/>
              </a:rPr>
              <a:t>36.</a:t>
            </a:r>
            <a:r>
              <a:rPr lang="zh-CN" altLang="en-US" sz="2000">
                <a:latin typeface="黑体" panose="02010609060101010101" charset="-122"/>
                <a:ea typeface="黑体" panose="02010609060101010101" charset="-122"/>
                <a:cs typeface="黑体" panose="02010609060101010101" charset="-122"/>
                <a:sym typeface="+mn-ea"/>
              </a:rPr>
              <a:t>不约而同</a:t>
            </a:r>
            <a:endParaRPr lang="zh-CN" altLang="en-US" sz="2000">
              <a:latin typeface="黑体" panose="02010609060101010101" charset="-122"/>
              <a:ea typeface="黑体" panose="02010609060101010101" charset="-122"/>
              <a:cs typeface="黑体" panose="02010609060101010101" charset="-122"/>
              <a:sym typeface="+mn-ea"/>
            </a:endParaRPr>
          </a:p>
          <a:p>
            <a:pPr algn="l"/>
            <a:r>
              <a:rPr lang="en-US" altLang="zh-CN" sz="2000">
                <a:latin typeface="黑体" panose="02010609060101010101" charset="-122"/>
                <a:ea typeface="黑体" panose="02010609060101010101" charset="-122"/>
                <a:cs typeface="黑体" panose="02010609060101010101" charset="-122"/>
                <a:sym typeface="+mn-ea"/>
              </a:rPr>
              <a:t>37.</a:t>
            </a:r>
            <a:r>
              <a:rPr lang="zh-CN" altLang="en-US" sz="2000">
                <a:latin typeface="黑体" panose="02010609060101010101" charset="-122"/>
                <a:ea typeface="黑体" panose="02010609060101010101" charset="-122"/>
                <a:cs typeface="黑体" panose="02010609060101010101" charset="-122"/>
                <a:sym typeface="+mn-ea"/>
              </a:rPr>
              <a:t>孜孜不倦</a:t>
            </a:r>
            <a:r>
              <a:rPr lang="en-US" altLang="zh-CN" sz="2000">
                <a:latin typeface="黑体" panose="02010609060101010101" charset="-122"/>
                <a:ea typeface="黑体" panose="02010609060101010101" charset="-122"/>
                <a:cs typeface="黑体" panose="02010609060101010101" charset="-122"/>
                <a:sym typeface="+mn-ea"/>
              </a:rPr>
              <a:t>38.</a:t>
            </a:r>
            <a:r>
              <a:rPr lang="zh-CN" altLang="en-US" sz="2000">
                <a:latin typeface="黑体" panose="02010609060101010101" charset="-122"/>
                <a:ea typeface="黑体" panose="02010609060101010101" charset="-122"/>
                <a:cs typeface="黑体" panose="02010609060101010101" charset="-122"/>
                <a:sym typeface="+mn-ea"/>
              </a:rPr>
              <a:t>不露声色</a:t>
            </a:r>
            <a:endParaRPr sz="2000">
              <a:latin typeface="黑体" panose="02010609060101010101" charset="-122"/>
              <a:ea typeface="黑体" panose="02010609060101010101" charset="-122"/>
              <a:cs typeface="黑体" panose="02010609060101010101" charset="-122"/>
            </a:endParaRPr>
          </a:p>
          <a:p>
            <a:pPr algn="l"/>
            <a:endParaRPr lang="zh-CN" altLang="en-US" sz="2000">
              <a:solidFill>
                <a:schemeClr val="tx1">
                  <a:lumMod val="65000"/>
                  <a:lumOff val="35000"/>
                </a:schemeClr>
              </a:solidFill>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0.70"/>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85"/>
                                        </p:tgtEl>
                                        <p:attrNameLst>
                                          <p:attrName>style.visibility</p:attrName>
                                        </p:attrNameLst>
                                      </p:cBhvr>
                                      <p:to>
                                        <p:strVal val="visible"/>
                                      </p:to>
                                    </p:set>
                                    <p:anim calcmode="lin" valueType="num">
                                      <p:cBhvr>
                                        <p:cTn id="12" dur="1000" fill="hold"/>
                                        <p:tgtEl>
                                          <p:spTgt spid="85"/>
                                        </p:tgtEl>
                                        <p:attrNameLst>
                                          <p:attrName>ppt_w</p:attrName>
                                        </p:attrNameLst>
                                      </p:cBhvr>
                                      <p:tavLst>
                                        <p:tav tm="0">
                                          <p:val>
                                            <p:strVal val="#ppt_w*0.70"/>
                                          </p:val>
                                        </p:tav>
                                        <p:tav tm="100000">
                                          <p:val>
                                            <p:strVal val="#ppt_w"/>
                                          </p:val>
                                        </p:tav>
                                      </p:tavLst>
                                    </p:anim>
                                    <p:anim calcmode="lin" valueType="num">
                                      <p:cBhvr>
                                        <p:cTn id="13" dur="1000" fill="hold"/>
                                        <p:tgtEl>
                                          <p:spTgt spid="85"/>
                                        </p:tgtEl>
                                        <p:attrNameLst>
                                          <p:attrName>ppt_h</p:attrName>
                                        </p:attrNameLst>
                                      </p:cBhvr>
                                      <p:tavLst>
                                        <p:tav tm="0">
                                          <p:val>
                                            <p:strVal val="#ppt_h"/>
                                          </p:val>
                                        </p:tav>
                                        <p:tav tm="100000">
                                          <p:val>
                                            <p:strVal val="#ppt_h"/>
                                          </p:val>
                                        </p:tav>
                                      </p:tavLst>
                                    </p:anim>
                                    <p:animEffect transition="in" filter="fade">
                                      <p:cBhvr>
                                        <p:cTn id="14" dur="1000"/>
                                        <p:tgtEl>
                                          <p:spTgt spid="85"/>
                                        </p:tgtEl>
                                      </p:cBhvr>
                                    </p:animEffect>
                                  </p:childTnLst>
                                </p:cTn>
                              </p:par>
                            </p:childTnLst>
                          </p:cTn>
                        </p:par>
                      </p:childTnLst>
                    </p:cTn>
                  </p:par>
                  <p:par>
                    <p:cTn id="15" fill="hold" nodeType="clickPar">
                      <p:stCondLst>
                        <p:cond delay="indefinite"/>
                      </p:stCondLst>
                      <p:childTnLst>
                        <p:par>
                          <p:cTn id="16" fill="hold">
                            <p:stCondLst>
                              <p:cond delay="0"/>
                            </p:stCondLst>
                            <p:childTnLst>
                              <p:par>
                                <p:cTn id="17" presetID="4" presetClass="entr" presetSubtype="16" fill="hold" nodeType="clickEffect">
                                  <p:stCondLst>
                                    <p:cond delay="0"/>
                                  </p:stCondLst>
                                  <p:childTnLst>
                                    <p:set>
                                      <p:cBhvr>
                                        <p:cTn id="18" dur="1" fill="hold">
                                          <p:stCondLst>
                                            <p:cond delay="0"/>
                                          </p:stCondLst>
                                        </p:cTn>
                                        <p:tgtEl>
                                          <p:spTgt spid="87">
                                            <p:txEl>
                                              <p:pRg st="0" end="0"/>
                                            </p:txEl>
                                          </p:spTgt>
                                        </p:tgtEl>
                                        <p:attrNameLst>
                                          <p:attrName>style.visibility</p:attrName>
                                        </p:attrNameLst>
                                      </p:cBhvr>
                                      <p:to>
                                        <p:strVal val="visible"/>
                                      </p:to>
                                    </p:set>
                                    <p:animEffect transition="in" filter="box(in)">
                                      <p:cBhvr>
                                        <p:cTn id="19" dur="2000"/>
                                        <p:tgtEl>
                                          <p:spTgt spid="87">
                                            <p:txEl>
                                              <p:pRg st="0" end="0"/>
                                            </p:txEl>
                                          </p:spTgt>
                                        </p:tgtEl>
                                      </p:cBhvr>
                                    </p:animEffect>
                                  </p:childTnLst>
                                </p:cTn>
                              </p:par>
                            </p:childTnLst>
                          </p:cTn>
                        </p:par>
                      </p:childTnLst>
                    </p:cTn>
                  </p:par>
                  <p:par>
                    <p:cTn id="20" fill="hold" nodeType="clickPar">
                      <p:stCondLst>
                        <p:cond delay="indefinite"/>
                      </p:stCondLst>
                      <p:childTnLst>
                        <p:par>
                          <p:cTn id="21" fill="hold">
                            <p:stCondLst>
                              <p:cond delay="0"/>
                            </p:stCondLst>
                            <p:childTnLst>
                              <p:par>
                                <p:cTn id="22" presetID="4" presetClass="entr" presetSubtype="16" fill="hold" nodeType="clickEffect">
                                  <p:stCondLst>
                                    <p:cond delay="0"/>
                                  </p:stCondLst>
                                  <p:childTnLst>
                                    <p:set>
                                      <p:cBhvr>
                                        <p:cTn id="23" dur="1" fill="hold">
                                          <p:stCondLst>
                                            <p:cond delay="0"/>
                                          </p:stCondLst>
                                        </p:cTn>
                                        <p:tgtEl>
                                          <p:spTgt spid="87">
                                            <p:txEl>
                                              <p:pRg st="1" end="1"/>
                                            </p:txEl>
                                          </p:spTgt>
                                        </p:tgtEl>
                                        <p:attrNameLst>
                                          <p:attrName>style.visibility</p:attrName>
                                        </p:attrNameLst>
                                      </p:cBhvr>
                                      <p:to>
                                        <p:strVal val="visible"/>
                                      </p:to>
                                    </p:set>
                                    <p:animEffect transition="in" filter="box(in)">
                                      <p:cBhvr>
                                        <p:cTn id="24" dur="2000"/>
                                        <p:tgtEl>
                                          <p:spTgt spid="87">
                                            <p:txEl>
                                              <p:pRg st="1" end="1"/>
                                            </p:txEl>
                                          </p:spTgt>
                                        </p:tgtEl>
                                      </p:cBhvr>
                                    </p:animEffect>
                                  </p:childTnLst>
                                </p:cTn>
                              </p:par>
                            </p:childTnLst>
                          </p:cTn>
                        </p:par>
                      </p:childTnLst>
                    </p:cTn>
                  </p:par>
                  <p:par>
                    <p:cTn id="25" fill="hold" nodeType="clickPar">
                      <p:stCondLst>
                        <p:cond delay="indefinite"/>
                      </p:stCondLst>
                      <p:childTnLst>
                        <p:par>
                          <p:cTn id="26" fill="hold">
                            <p:stCondLst>
                              <p:cond delay="0"/>
                            </p:stCondLst>
                            <p:childTnLst>
                              <p:par>
                                <p:cTn id="27" presetID="4" presetClass="entr" presetSubtype="16" fill="hold" nodeType="clickEffect">
                                  <p:stCondLst>
                                    <p:cond delay="0"/>
                                  </p:stCondLst>
                                  <p:childTnLst>
                                    <p:set>
                                      <p:cBhvr>
                                        <p:cTn id="28" dur="1" fill="hold">
                                          <p:stCondLst>
                                            <p:cond delay="0"/>
                                          </p:stCondLst>
                                        </p:cTn>
                                        <p:tgtEl>
                                          <p:spTgt spid="87">
                                            <p:txEl>
                                              <p:pRg st="2" end="2"/>
                                            </p:txEl>
                                          </p:spTgt>
                                        </p:tgtEl>
                                        <p:attrNameLst>
                                          <p:attrName>style.visibility</p:attrName>
                                        </p:attrNameLst>
                                      </p:cBhvr>
                                      <p:to>
                                        <p:strVal val="visible"/>
                                      </p:to>
                                    </p:set>
                                    <p:animEffect transition="in" filter="box(in)">
                                      <p:cBhvr>
                                        <p:cTn id="29" dur="2000"/>
                                        <p:tgtEl>
                                          <p:spTgt spid="87">
                                            <p:txEl>
                                              <p:pRg st="2" end="2"/>
                                            </p:txEl>
                                          </p:spTgt>
                                        </p:tgtEl>
                                      </p:cBhvr>
                                    </p:animEffect>
                                  </p:childTnLst>
                                </p:cTn>
                              </p:par>
                            </p:childTnLst>
                          </p:cTn>
                        </p:par>
                      </p:childTnLst>
                    </p:cTn>
                  </p:par>
                  <p:par>
                    <p:cTn id="30" fill="hold" nodeType="clickPar">
                      <p:stCondLst>
                        <p:cond delay="indefinite"/>
                      </p:stCondLst>
                      <p:childTnLst>
                        <p:par>
                          <p:cTn id="31" fill="hold">
                            <p:stCondLst>
                              <p:cond delay="0"/>
                            </p:stCondLst>
                            <p:childTnLst>
                              <p:par>
                                <p:cTn id="32" presetID="4" presetClass="entr" presetSubtype="16" fill="hold" nodeType="clickEffect">
                                  <p:stCondLst>
                                    <p:cond delay="0"/>
                                  </p:stCondLst>
                                  <p:childTnLst>
                                    <p:set>
                                      <p:cBhvr>
                                        <p:cTn id="33" dur="1" fill="hold">
                                          <p:stCondLst>
                                            <p:cond delay="0"/>
                                          </p:stCondLst>
                                        </p:cTn>
                                        <p:tgtEl>
                                          <p:spTgt spid="87">
                                            <p:txEl>
                                              <p:pRg st="3" end="3"/>
                                            </p:txEl>
                                          </p:spTgt>
                                        </p:tgtEl>
                                        <p:attrNameLst>
                                          <p:attrName>style.visibility</p:attrName>
                                        </p:attrNameLst>
                                      </p:cBhvr>
                                      <p:to>
                                        <p:strVal val="visible"/>
                                      </p:to>
                                    </p:set>
                                    <p:animEffect transition="in" filter="box(in)">
                                      <p:cBhvr>
                                        <p:cTn id="34" dur="2000"/>
                                        <p:tgtEl>
                                          <p:spTgt spid="87">
                                            <p:txEl>
                                              <p:pRg st="3" end="3"/>
                                            </p:txEl>
                                          </p:spTgt>
                                        </p:tgtEl>
                                      </p:cBhvr>
                                    </p:animEffect>
                                  </p:childTnLst>
                                </p:cTn>
                              </p:par>
                            </p:childTnLst>
                          </p:cTn>
                        </p:par>
                      </p:childTnLst>
                    </p:cTn>
                  </p:par>
                  <p:par>
                    <p:cTn id="35" fill="hold" nodeType="clickPar">
                      <p:stCondLst>
                        <p:cond delay="indefinite"/>
                      </p:stCondLst>
                      <p:childTnLst>
                        <p:par>
                          <p:cTn id="36" fill="hold">
                            <p:stCondLst>
                              <p:cond delay="0"/>
                            </p:stCondLst>
                            <p:childTnLst>
                              <p:par>
                                <p:cTn id="37" presetID="4" presetClass="entr" presetSubtype="16" fill="hold" nodeType="clickEffect">
                                  <p:stCondLst>
                                    <p:cond delay="0"/>
                                  </p:stCondLst>
                                  <p:childTnLst>
                                    <p:set>
                                      <p:cBhvr>
                                        <p:cTn id="38" dur="1" fill="hold">
                                          <p:stCondLst>
                                            <p:cond delay="0"/>
                                          </p:stCondLst>
                                        </p:cTn>
                                        <p:tgtEl>
                                          <p:spTgt spid="87">
                                            <p:txEl>
                                              <p:pRg st="4" end="4"/>
                                            </p:txEl>
                                          </p:spTgt>
                                        </p:tgtEl>
                                        <p:attrNameLst>
                                          <p:attrName>style.visibility</p:attrName>
                                        </p:attrNameLst>
                                      </p:cBhvr>
                                      <p:to>
                                        <p:strVal val="visible"/>
                                      </p:to>
                                    </p:set>
                                    <p:animEffect transition="in" filter="box(in)">
                                      <p:cBhvr>
                                        <p:cTn id="39" dur="2000"/>
                                        <p:tgtEl>
                                          <p:spTgt spid="87">
                                            <p:txEl>
                                              <p:pRg st="4" end="4"/>
                                            </p:txEl>
                                          </p:spTgt>
                                        </p:tgtEl>
                                      </p:cBhvr>
                                    </p:animEffect>
                                  </p:childTnLst>
                                </p:cTn>
                              </p:par>
                            </p:childTnLst>
                          </p:cTn>
                        </p:par>
                      </p:childTnLst>
                    </p:cTn>
                  </p:par>
                  <p:par>
                    <p:cTn id="40" fill="hold" nodeType="clickPar">
                      <p:stCondLst>
                        <p:cond delay="indefinite"/>
                      </p:stCondLst>
                      <p:childTnLst>
                        <p:par>
                          <p:cTn id="41" fill="hold">
                            <p:stCondLst>
                              <p:cond delay="0"/>
                            </p:stCondLst>
                            <p:childTnLst>
                              <p:par>
                                <p:cTn id="42" presetID="4" presetClass="entr" presetSubtype="16" fill="hold" nodeType="clickEffect">
                                  <p:stCondLst>
                                    <p:cond delay="0"/>
                                  </p:stCondLst>
                                  <p:childTnLst>
                                    <p:set>
                                      <p:cBhvr>
                                        <p:cTn id="43" dur="1" fill="hold">
                                          <p:stCondLst>
                                            <p:cond delay="0"/>
                                          </p:stCondLst>
                                        </p:cTn>
                                        <p:tgtEl>
                                          <p:spTgt spid="87">
                                            <p:txEl>
                                              <p:pRg st="5" end="5"/>
                                            </p:txEl>
                                          </p:spTgt>
                                        </p:tgtEl>
                                        <p:attrNameLst>
                                          <p:attrName>style.visibility</p:attrName>
                                        </p:attrNameLst>
                                      </p:cBhvr>
                                      <p:to>
                                        <p:strVal val="visible"/>
                                      </p:to>
                                    </p:set>
                                    <p:animEffect transition="in" filter="box(in)">
                                      <p:cBhvr>
                                        <p:cTn id="44" dur="2000"/>
                                        <p:tgtEl>
                                          <p:spTgt spid="87">
                                            <p:txEl>
                                              <p:pRg st="5" end="5"/>
                                            </p:txEl>
                                          </p:spTgt>
                                        </p:tgtEl>
                                      </p:cBhvr>
                                    </p:animEffect>
                                  </p:childTnLst>
                                </p:cTn>
                              </p:par>
                            </p:childTnLst>
                          </p:cTn>
                        </p:par>
                      </p:childTnLst>
                    </p:cTn>
                  </p:par>
                  <p:par>
                    <p:cTn id="45" fill="hold" nodeType="clickPar">
                      <p:stCondLst>
                        <p:cond delay="indefinite"/>
                      </p:stCondLst>
                      <p:childTnLst>
                        <p:par>
                          <p:cTn id="46" fill="hold">
                            <p:stCondLst>
                              <p:cond delay="0"/>
                            </p:stCondLst>
                            <p:childTnLst>
                              <p:par>
                                <p:cTn id="47" presetID="4" presetClass="entr" presetSubtype="16" fill="hold" nodeType="clickEffect">
                                  <p:stCondLst>
                                    <p:cond delay="0"/>
                                  </p:stCondLst>
                                  <p:childTnLst>
                                    <p:set>
                                      <p:cBhvr>
                                        <p:cTn id="48" dur="1" fill="hold">
                                          <p:stCondLst>
                                            <p:cond delay="0"/>
                                          </p:stCondLst>
                                        </p:cTn>
                                        <p:tgtEl>
                                          <p:spTgt spid="87">
                                            <p:txEl>
                                              <p:pRg st="6" end="6"/>
                                            </p:txEl>
                                          </p:spTgt>
                                        </p:tgtEl>
                                        <p:attrNameLst>
                                          <p:attrName>style.visibility</p:attrName>
                                        </p:attrNameLst>
                                      </p:cBhvr>
                                      <p:to>
                                        <p:strVal val="visible"/>
                                      </p:to>
                                    </p:set>
                                    <p:animEffect transition="in" filter="box(in)">
                                      <p:cBhvr>
                                        <p:cTn id="49" dur="2000"/>
                                        <p:tgtEl>
                                          <p:spTgt spid="87">
                                            <p:txEl>
                                              <p:pRg st="6" end="6"/>
                                            </p:txEl>
                                          </p:spTgt>
                                        </p:tgtEl>
                                      </p:cBhvr>
                                    </p:animEffect>
                                  </p:childTnLst>
                                </p:cTn>
                              </p:par>
                            </p:childTnLst>
                          </p:cTn>
                        </p:par>
                      </p:childTnLst>
                    </p:cTn>
                  </p:par>
                  <p:par>
                    <p:cTn id="50" fill="hold" nodeType="clickPar">
                      <p:stCondLst>
                        <p:cond delay="indefinite"/>
                      </p:stCondLst>
                      <p:childTnLst>
                        <p:par>
                          <p:cTn id="51" fill="hold">
                            <p:stCondLst>
                              <p:cond delay="0"/>
                            </p:stCondLst>
                            <p:childTnLst>
                              <p:par>
                                <p:cTn id="52" presetID="4" presetClass="entr" presetSubtype="16" fill="hold" nodeType="clickEffect">
                                  <p:stCondLst>
                                    <p:cond delay="0"/>
                                  </p:stCondLst>
                                  <p:childTnLst>
                                    <p:set>
                                      <p:cBhvr>
                                        <p:cTn id="53" dur="1" fill="hold">
                                          <p:stCondLst>
                                            <p:cond delay="0"/>
                                          </p:stCondLst>
                                        </p:cTn>
                                        <p:tgtEl>
                                          <p:spTgt spid="87">
                                            <p:txEl>
                                              <p:pRg st="7" end="7"/>
                                            </p:txEl>
                                          </p:spTgt>
                                        </p:tgtEl>
                                        <p:attrNameLst>
                                          <p:attrName>style.visibility</p:attrName>
                                        </p:attrNameLst>
                                      </p:cBhvr>
                                      <p:to>
                                        <p:strVal val="visible"/>
                                      </p:to>
                                    </p:set>
                                    <p:animEffect transition="in" filter="box(in)">
                                      <p:cBhvr>
                                        <p:cTn id="54" dur="2000"/>
                                        <p:tgtEl>
                                          <p:spTgt spid="8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5"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6">
            <a:lum/>
          </a:blip>
          <a:stretch>
            <a:fillRect/>
          </a:stretch>
        </a:blipFill>
        <a:effectLst/>
      </p:bgPr>
    </p:bg>
    <p:spTree>
      <p:nvGrpSpPr>
        <p:cNvPr id="1" name=""/>
        <p:cNvGrpSpPr/>
        <p:nvPr/>
      </p:nvGrpSpPr>
      <p:grpSpPr>
        <a:xfrm>
          <a:off x="0" y="0"/>
          <a:ext cx="0" cy="0"/>
        </a:xfrm>
      </p:grpSpPr>
      <p:sp>
        <p:nvSpPr>
          <p:cNvPr id="11" name="文本框 10" title=""/>
          <p:cNvSpPr txBox="1"/>
          <p:nvPr>
            <p:custDataLst>
              <p:tags r:id="rId3"/>
            </p:custDataLst>
          </p:nvPr>
        </p:nvSpPr>
        <p:spPr>
          <a:xfrm>
            <a:off x="627973" y="388506"/>
            <a:ext cx="3849452" cy="461665"/>
          </a:xfrm>
          <a:prstGeom prst="rect">
            <a:avLst/>
          </a:prstGeom>
          <a:noFill/>
        </p:spPr>
        <p:txBody>
          <a:bodyPr wrap="square" lIns="90000" tIns="46800" rIns="90000" bIns="46800" rtlCol="0" anchor="b">
            <a:normAutofit/>
          </a:bodyPr>
          <a:lstStyle/>
          <a:p>
            <a:r>
              <a:rPr lang="zh-CN" altLang="en-US" sz="2400" b="1">
                <a:solidFill>
                  <a:schemeClr val="tx1">
                    <a:lumMod val="75000"/>
                    <a:lumOff val="25000"/>
                  </a:schemeClr>
                </a:solidFill>
                <a:latin typeface="+mj-lt"/>
                <a:ea typeface="+mj-ea"/>
                <a:cs typeface="+mj-cs"/>
              </a:rPr>
              <a:t>原题放送</a:t>
            </a:r>
            <a:endParaRPr lang="zh-CN" altLang="en-US" sz="2400" b="1">
              <a:solidFill>
                <a:schemeClr val="tx1">
                  <a:lumMod val="75000"/>
                  <a:lumOff val="25000"/>
                </a:schemeClr>
              </a:solidFill>
              <a:latin typeface="+mj-lt"/>
              <a:ea typeface="+mj-ea"/>
              <a:cs typeface="+mj-cs"/>
            </a:endParaRPr>
          </a:p>
        </p:txBody>
      </p:sp>
      <p:cxnSp>
        <p:nvCxnSpPr>
          <p:cNvPr id="13" name="直接连接符 12" title=""/>
          <p:cNvCxnSpPr/>
          <p:nvPr>
            <p:custDataLst>
              <p:tags r:id="rId4"/>
            </p:custDataLst>
          </p:nvPr>
        </p:nvCxnSpPr>
        <p:spPr>
          <a:xfrm flipH="1">
            <a:off x="469900" y="457200"/>
            <a:ext cx="0" cy="1255486"/>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0" name="TextBox 84" title=""/>
          <p:cNvSpPr txBox="1"/>
          <p:nvPr>
            <p:custDataLst>
              <p:tags r:id="rId5"/>
            </p:custDataLst>
          </p:nvPr>
        </p:nvSpPr>
        <p:spPr>
          <a:xfrm>
            <a:off x="628015" y="857250"/>
            <a:ext cx="7216140" cy="570865"/>
          </a:xfrm>
          <a:prstGeom prst="rect">
            <a:avLst/>
          </a:prstGeom>
          <a:noFill/>
        </p:spPr>
        <p:txBody>
          <a:bodyPr wrap="square" lIns="90000" tIns="46800" rIns="90000" bIns="46800"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lnSpc>
                <a:spcPct val="130000"/>
              </a:lnSpc>
              <a:spcBef>
                <a:spcPct val="20000"/>
              </a:spcBef>
            </a:pPr>
            <a:r>
              <a:rPr lang="en-US" sz="2000">
                <a:solidFill>
                  <a:schemeClr val="tx1">
                    <a:lumMod val="75000"/>
                    <a:lumOff val="25000"/>
                  </a:schemeClr>
                </a:solidFill>
              </a:rPr>
              <a:t>2021</a:t>
            </a:r>
            <a:r>
              <a:rPr lang="zh-CN" altLang="en-US" sz="2000">
                <a:solidFill>
                  <a:schemeClr val="tx1">
                    <a:lumMod val="75000"/>
                    <a:lumOff val="25000"/>
                  </a:schemeClr>
                </a:solidFill>
              </a:rPr>
              <a:t>年新高考Ⅰ，</a:t>
            </a:r>
            <a:r>
              <a:rPr lang="en-US" altLang="zh-CN" sz="2000">
                <a:solidFill>
                  <a:schemeClr val="tx1">
                    <a:lumMod val="75000"/>
                    <a:lumOff val="25000"/>
                  </a:schemeClr>
                </a:solidFill>
              </a:rPr>
              <a:t>18</a:t>
            </a:r>
            <a:r>
              <a:rPr lang="zh-CN" altLang="en-US" sz="2000">
                <a:solidFill>
                  <a:schemeClr val="tx1">
                    <a:lumMod val="75000"/>
                    <a:lumOff val="25000"/>
                  </a:schemeClr>
                </a:solidFill>
              </a:rPr>
              <a:t>题，选择恰当成语。</a:t>
            </a:r>
            <a:endParaRPr lang="zh-CN" altLang="en-US" sz="2000">
              <a:solidFill>
                <a:schemeClr val="tx1">
                  <a:lumMod val="75000"/>
                  <a:lumOff val="25000"/>
                </a:schemeClr>
              </a:solidFill>
            </a:endParaRPr>
          </a:p>
        </p:txBody>
      </p:sp>
      <p:sp>
        <p:nvSpPr>
          <p:cNvPr id="3" name="文本框 2" title=""/>
          <p:cNvSpPr txBox="1"/>
          <p:nvPr/>
        </p:nvSpPr>
        <p:spPr>
          <a:xfrm>
            <a:off x="469900" y="1287145"/>
            <a:ext cx="11522075" cy="4707890"/>
          </a:xfrm>
          <a:prstGeom prst="rect">
            <a:avLst/>
          </a:prstGeom>
          <a:solidFill>
            <a:schemeClr val="bg1">
              <a:lumMod val="75000"/>
            </a:schemeClr>
          </a:solidFill>
        </p:spPr>
        <p:txBody>
          <a:bodyPr wrap="square" rtlCol="0">
            <a:spAutoFit/>
          </a:bodyPr>
          <a:lstStyle/>
          <a:p>
            <a:pPr indent="457200" fontAlgn="auto"/>
            <a:r>
              <a:rPr sz="2000">
                <a:latin typeface="华康行楷体 W5" panose="03000509000000000000" charset="-122"/>
                <a:ea typeface="华康行楷体 W5" panose="03000509000000000000" charset="-122"/>
              </a:rPr>
              <a:t>欢快的锣鼓敲起来，欢腾的雄狮舞起来。“闹元宵、学‘四史’”文明实践示范活动昨日在市文化艺术中心隆重举行，活动分为“四史”猜谜颂红色文化、非遗展示传民俗文化、戏曲联唱扬传统文化三个篇章。民俗与党史彼此交融，传统与现代</a:t>
            </a:r>
            <a:r>
              <a:rPr sz="2000" u="sng">
                <a:latin typeface="华康行楷体 W5" panose="03000509000000000000" charset="-122"/>
                <a:ea typeface="华康行楷体 W5" panose="03000509000000000000" charset="-122"/>
              </a:rPr>
              <a:t>            </a:t>
            </a:r>
            <a:r>
              <a:rPr sz="2000">
                <a:latin typeface="华康行楷体 W5" panose="03000509000000000000" charset="-122"/>
                <a:ea typeface="华康行楷体 W5" panose="03000509000000000000" charset="-122"/>
              </a:rPr>
              <a:t>。</a:t>
            </a:r>
            <a:endParaRPr sz="2000">
              <a:latin typeface="华康行楷体 W5" panose="03000509000000000000" charset="-122"/>
              <a:ea typeface="华康行楷体 W5" panose="03000509000000000000" charset="-122"/>
            </a:endParaRPr>
          </a:p>
          <a:p>
            <a:pPr indent="457200" fontAlgn="auto"/>
            <a:r>
              <a:rPr sz="2000">
                <a:latin typeface="华康行楷体 W5" panose="03000509000000000000" charset="-122"/>
                <a:ea typeface="华康行楷体 W5" panose="03000509000000000000" charset="-122"/>
              </a:rPr>
              <a:t>元宵线上活动直播间里</a:t>
            </a:r>
            <a:r>
              <a:rPr sz="2000" u="sng">
                <a:latin typeface="华康行楷体 W5" panose="03000509000000000000" charset="-122"/>
                <a:ea typeface="华康行楷体 W5" panose="03000509000000000000" charset="-122"/>
              </a:rPr>
              <a:t>              </a:t>
            </a:r>
            <a:r>
              <a:rPr sz="2000">
                <a:latin typeface="华康行楷体 W5" panose="03000509000000000000" charset="-122"/>
                <a:ea typeface="华康行楷体 W5" panose="03000509000000000000" charset="-122"/>
              </a:rPr>
              <a:t>，一场关于党史知识和传统民俗知识的直播宣讲“圈粉”无数，辖区党员、青年志愿者以及现场观众 </a:t>
            </a:r>
            <a:r>
              <a:rPr sz="2000" u="sng">
                <a:latin typeface="华康行楷体 W5" panose="03000509000000000000" charset="-122"/>
                <a:ea typeface="华康行楷体 W5" panose="03000509000000000000" charset="-122"/>
              </a:rPr>
              <a:t>             </a:t>
            </a:r>
            <a:r>
              <a:rPr sz="2000">
                <a:latin typeface="华康行楷体 W5" panose="03000509000000000000" charset="-122"/>
                <a:ea typeface="华康行楷体 W5" panose="03000509000000000000" charset="-122"/>
              </a:rPr>
              <a:t>地进入直播间，感受节日的欢快气氛。宣讲员平易的话语、幽默的口吻以及宣讲内容十分接地气，导致收看直播的群众既听得进又记得牢。</a:t>
            </a:r>
            <a:endParaRPr sz="2000">
              <a:latin typeface="华康行楷体 W5" panose="03000509000000000000" charset="-122"/>
              <a:ea typeface="华康行楷体 W5" panose="03000509000000000000" charset="-122"/>
            </a:endParaRPr>
          </a:p>
          <a:p>
            <a:pPr indent="457200" fontAlgn="auto"/>
            <a:r>
              <a:rPr sz="2000">
                <a:latin typeface="华康行楷体 W5" panose="03000509000000000000" charset="-122"/>
                <a:ea typeface="华康行楷体 W5" panose="03000509000000000000" charset="-122"/>
              </a:rPr>
              <a:t>传统文化展现传统节日，传统节日传承传统文化。剪纸灯谜，描绘城乡风物；秧歌花鼓，传播时代精神。火树银花踏歌行，古风新韵颂文明。一席</a:t>
            </a:r>
            <a:r>
              <a:rPr sz="2000" u="sng">
                <a:latin typeface="华康行楷体 W5" panose="03000509000000000000" charset="-122"/>
                <a:ea typeface="华康行楷体 W5" panose="03000509000000000000" charset="-122"/>
              </a:rPr>
              <a:t>         </a:t>
            </a:r>
            <a:r>
              <a:rPr sz="2000">
                <a:latin typeface="华康行楷体 W5" panose="03000509000000000000" charset="-122"/>
                <a:ea typeface="华康行楷体 W5" panose="03000509000000000000" charset="-122"/>
              </a:rPr>
              <a:t>的文明盛宴，让市民近距离感受到传统文化的深厚魅力和传统节日的浓厚氛围。</a:t>
            </a:r>
            <a:endParaRPr sz="2000">
              <a:latin typeface="华康行楷体 W5" panose="03000509000000000000" charset="-122"/>
              <a:ea typeface="华康行楷体 W5" panose="03000509000000000000" charset="-122"/>
            </a:endParaRPr>
          </a:p>
          <a:p>
            <a:pPr indent="0" fontAlgn="auto"/>
            <a:endParaRPr sz="2000">
              <a:latin typeface="黑体" panose="02010609060101010101" charset="-122"/>
              <a:ea typeface="黑体" panose="02010609060101010101" charset="-122"/>
              <a:cs typeface="黑体" panose="02010609060101010101" charset="-122"/>
            </a:endParaRPr>
          </a:p>
          <a:p>
            <a:pPr indent="0" fontAlgn="auto"/>
            <a:r>
              <a:rPr sz="2000">
                <a:latin typeface="黑体" panose="02010609060101010101" charset="-122"/>
                <a:ea typeface="黑体" panose="02010609060101010101" charset="-122"/>
                <a:cs typeface="黑体" panose="02010609060101010101" charset="-122"/>
              </a:rPr>
              <a:t>18. 依次填入文中横线上的词语，全都恰当的一项是(3分)</a:t>
            </a:r>
            <a:endParaRPr sz="2000">
              <a:latin typeface="黑体" panose="02010609060101010101" charset="-122"/>
              <a:ea typeface="黑体" panose="02010609060101010101" charset="-122"/>
              <a:cs typeface="黑体" panose="02010609060101010101" charset="-122"/>
            </a:endParaRPr>
          </a:p>
          <a:p>
            <a:pPr indent="0" fontAlgn="auto"/>
            <a:r>
              <a:rPr sz="2000">
                <a:latin typeface="黑体" panose="02010609060101010101" charset="-122"/>
                <a:ea typeface="黑体" panose="02010609060101010101" charset="-122"/>
                <a:cs typeface="黑体" panose="02010609060101010101" charset="-122"/>
              </a:rPr>
              <a:t>A.交相辉映 喧闹无比 络绎不绝 原汁原味    </a:t>
            </a:r>
            <a:endParaRPr sz="2000">
              <a:latin typeface="黑体" panose="02010609060101010101" charset="-122"/>
              <a:ea typeface="黑体" panose="02010609060101010101" charset="-122"/>
              <a:cs typeface="黑体" panose="02010609060101010101" charset="-122"/>
            </a:endParaRPr>
          </a:p>
          <a:p>
            <a:pPr indent="0" fontAlgn="auto"/>
            <a:r>
              <a:rPr sz="2000">
                <a:latin typeface="黑体" panose="02010609060101010101" charset="-122"/>
                <a:ea typeface="黑体" panose="02010609060101010101" charset="-122"/>
                <a:cs typeface="黑体" panose="02010609060101010101" charset="-122"/>
              </a:rPr>
              <a:t>B.相互映衬 热闹非凡 连绵不断 原汁原味</a:t>
            </a:r>
            <a:endParaRPr sz="2000">
              <a:latin typeface="黑体" panose="02010609060101010101" charset="-122"/>
              <a:ea typeface="黑体" panose="02010609060101010101" charset="-122"/>
              <a:cs typeface="黑体" panose="02010609060101010101" charset="-122"/>
            </a:endParaRPr>
          </a:p>
          <a:p>
            <a:pPr indent="0" fontAlgn="auto"/>
            <a:r>
              <a:rPr sz="2000">
                <a:latin typeface="黑体" panose="02010609060101010101" charset="-122"/>
                <a:ea typeface="黑体" panose="02010609060101010101" charset="-122"/>
                <a:cs typeface="黑体" panose="02010609060101010101" charset="-122"/>
              </a:rPr>
              <a:t>C.相互映衬 喧闹无比 连绵不断 汁醇味正    </a:t>
            </a:r>
            <a:endParaRPr sz="2000">
              <a:latin typeface="黑体" panose="02010609060101010101" charset="-122"/>
              <a:ea typeface="黑体" panose="02010609060101010101" charset="-122"/>
              <a:cs typeface="黑体" panose="02010609060101010101" charset="-122"/>
            </a:endParaRPr>
          </a:p>
          <a:p>
            <a:pPr indent="0" fontAlgn="auto"/>
            <a:r>
              <a:rPr sz="2000">
                <a:latin typeface="黑体" panose="02010609060101010101" charset="-122"/>
                <a:ea typeface="黑体" panose="02010609060101010101" charset="-122"/>
                <a:cs typeface="黑体" panose="02010609060101010101" charset="-122"/>
              </a:rPr>
              <a:t>D.交相辉映 热闹非凡 络绎不绝 汁醇味正</a:t>
            </a:r>
            <a:endParaRPr sz="2000">
              <a:latin typeface="黑体" panose="02010609060101010101" charset="-122"/>
              <a:ea typeface="黑体" panose="02010609060101010101" charset="-122"/>
              <a:cs typeface="黑体" panose="02010609060101010101" charset="-122"/>
            </a:endParaRPr>
          </a:p>
        </p:txBody>
      </p:sp>
      <p:sp>
        <p:nvSpPr>
          <p:cNvPr id="2" name="文本框 1" title=""/>
          <p:cNvSpPr txBox="1"/>
          <p:nvPr/>
        </p:nvSpPr>
        <p:spPr>
          <a:xfrm>
            <a:off x="7082155" y="4329430"/>
            <a:ext cx="1630680" cy="368300"/>
          </a:xfrm>
          <a:prstGeom prst="rect">
            <a:avLst/>
          </a:prstGeom>
          <a:noFill/>
        </p:spPr>
        <p:txBody>
          <a:bodyPr wrap="square" rtlCol="0">
            <a:spAutoFit/>
          </a:bodyPr>
          <a:lstStyle/>
          <a:p>
            <a:r>
              <a:rPr lang="en-US" altLang="zh-CN">
                <a:highlight>
                  <a:srgbClr val="FFFF00"/>
                </a:highlight>
              </a:rPr>
              <a:t>D</a:t>
            </a:r>
            <a:endParaRPr lang="en-US" altLang="zh-CN">
              <a:highlight>
                <a:srgbClr val="FFFF00"/>
              </a:highlight>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p:cTn id="7" dur="5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1">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1">
                                            <p:txEl>
                                              <p:pRg st="0" end="0"/>
                                            </p:txEl>
                                          </p:spTgt>
                                        </p:tgtEl>
                                      </p:cBhvr>
                                    </p:animEffect>
                                  </p:childTnLst>
                                </p:cTn>
                              </p:par>
                            </p:childTnLst>
                          </p:cTn>
                        </p:par>
                      </p:childTnLst>
                    </p:cTn>
                  </p:par>
                  <p:par>
                    <p:cTn id="10" fill="hold" nodeType="clickPar">
                      <p:stCondLst>
                        <p:cond delay="indefinite"/>
                      </p:stCondLst>
                      <p:childTnLst>
                        <p:par>
                          <p:cTn id="11" fill="hold">
                            <p:stCondLst>
                              <p:cond delay="0"/>
                            </p:stCondLst>
                            <p:childTnLst>
                              <p:par>
                                <p:cTn id="12" presetID="4" presetClass="entr" presetSubtype="16" fill="hold" grpId="0" nodeType="click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box(in)">
                                      <p:cBhvr>
                                        <p:cTn id="14" dur="2000"/>
                                        <p:tgtEl>
                                          <p:spTgt spid="30"/>
                                        </p:tgtEl>
                                      </p:cBhvr>
                                    </p:animEffect>
                                  </p:childTnLst>
                                </p:cTn>
                              </p:par>
                            </p:childTnLst>
                          </p:cTn>
                        </p:par>
                      </p:childTnLst>
                    </p:cTn>
                  </p:par>
                  <p:par>
                    <p:cTn id="15" fill="hold" nodeType="clickPar">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strVal val="#ppt_w*0.70"/>
                                          </p:val>
                                        </p:tav>
                                        <p:tav tm="100000">
                                          <p:val>
                                            <p:strVal val="#ppt_w"/>
                                          </p:val>
                                        </p:tav>
                                      </p:tavLst>
                                    </p:anim>
                                    <p:anim calcmode="lin" valueType="num">
                                      <p:cBhvr>
                                        <p:cTn id="20" dur="1000" fill="hold"/>
                                        <p:tgtEl>
                                          <p:spTgt spid="3"/>
                                        </p:tgtEl>
                                        <p:attrNameLst>
                                          <p:attrName>ppt_h</p:attrName>
                                        </p:attrNameLst>
                                      </p:cBhvr>
                                      <p:tavLst>
                                        <p:tav tm="0">
                                          <p:val>
                                            <p:strVal val="#ppt_h"/>
                                          </p:val>
                                        </p:tav>
                                        <p:tav tm="100000">
                                          <p:val>
                                            <p:strVal val="#ppt_h"/>
                                          </p:val>
                                        </p:tav>
                                      </p:tavLst>
                                    </p:anim>
                                    <p:animEffect transition="in" filter="fade">
                                      <p:cBhvr>
                                        <p:cTn id="21" dur="1000"/>
                                        <p:tgtEl>
                                          <p:spTgt spid="3"/>
                                        </p:tgtEl>
                                      </p:cBhvr>
                                    </p:animEffect>
                                  </p:childTnLst>
                                </p:cTn>
                              </p:par>
                            </p:childTnLst>
                          </p:cTn>
                        </p:par>
                      </p:childTnLst>
                    </p:cTn>
                  </p:par>
                  <p:par>
                    <p:cTn id="22" fill="hold" nodeType="clickPar">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down)">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 grpId="0" animBg="1"/>
      <p:bldP spid="2"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6">
            <a:lum/>
          </a:blip>
          <a:stretch>
            <a:fillRect/>
          </a:stretch>
        </a:blipFill>
        <a:effectLst/>
      </p:bgPr>
    </p:bg>
    <p:spTree>
      <p:nvGrpSpPr>
        <p:cNvPr id="1" name=""/>
        <p:cNvGrpSpPr/>
        <p:nvPr/>
      </p:nvGrpSpPr>
      <p:grpSpPr>
        <a:xfrm>
          <a:off x="0" y="0"/>
          <a:ext cx="0" cy="0"/>
        </a:xfrm>
      </p:grpSpPr>
      <p:sp>
        <p:nvSpPr>
          <p:cNvPr id="11" name="文本框 10" title=""/>
          <p:cNvSpPr txBox="1"/>
          <p:nvPr>
            <p:custDataLst>
              <p:tags r:id="rId3"/>
            </p:custDataLst>
          </p:nvPr>
        </p:nvSpPr>
        <p:spPr>
          <a:xfrm>
            <a:off x="627973" y="388506"/>
            <a:ext cx="3849452" cy="461665"/>
          </a:xfrm>
          <a:prstGeom prst="rect">
            <a:avLst/>
          </a:prstGeom>
          <a:noFill/>
        </p:spPr>
        <p:txBody>
          <a:bodyPr wrap="square" lIns="90000" tIns="46800" rIns="90000" bIns="46800" rtlCol="0" anchor="b">
            <a:normAutofit/>
          </a:bodyPr>
          <a:lstStyle/>
          <a:p>
            <a:r>
              <a:rPr lang="zh-CN" altLang="en-US" sz="2400" b="1">
                <a:solidFill>
                  <a:schemeClr val="tx1">
                    <a:lumMod val="75000"/>
                    <a:lumOff val="25000"/>
                  </a:schemeClr>
                </a:solidFill>
                <a:latin typeface="+mj-lt"/>
                <a:ea typeface="+mj-ea"/>
                <a:cs typeface="+mj-cs"/>
              </a:rPr>
              <a:t>原题放送</a:t>
            </a:r>
            <a:endParaRPr lang="zh-CN" altLang="en-US" sz="2400" b="1">
              <a:solidFill>
                <a:schemeClr val="tx1">
                  <a:lumMod val="75000"/>
                  <a:lumOff val="25000"/>
                </a:schemeClr>
              </a:solidFill>
              <a:latin typeface="+mj-lt"/>
              <a:ea typeface="+mj-ea"/>
              <a:cs typeface="+mj-cs"/>
            </a:endParaRPr>
          </a:p>
        </p:txBody>
      </p:sp>
      <p:cxnSp>
        <p:nvCxnSpPr>
          <p:cNvPr id="13" name="直接连接符 12" title=""/>
          <p:cNvCxnSpPr/>
          <p:nvPr>
            <p:custDataLst>
              <p:tags r:id="rId4"/>
            </p:custDataLst>
          </p:nvPr>
        </p:nvCxnSpPr>
        <p:spPr>
          <a:xfrm flipH="1">
            <a:off x="469900" y="457200"/>
            <a:ext cx="0" cy="1255486"/>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0" name="TextBox 84" title=""/>
          <p:cNvSpPr txBox="1"/>
          <p:nvPr>
            <p:custDataLst>
              <p:tags r:id="rId5"/>
            </p:custDataLst>
          </p:nvPr>
        </p:nvSpPr>
        <p:spPr>
          <a:xfrm>
            <a:off x="628015" y="857250"/>
            <a:ext cx="7216140" cy="570865"/>
          </a:xfrm>
          <a:prstGeom prst="rect">
            <a:avLst/>
          </a:prstGeom>
          <a:noFill/>
        </p:spPr>
        <p:txBody>
          <a:bodyPr wrap="square" lIns="90000" tIns="46800" rIns="90000" bIns="46800"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lnSpc>
                <a:spcPct val="130000"/>
              </a:lnSpc>
              <a:spcBef>
                <a:spcPct val="20000"/>
              </a:spcBef>
            </a:pPr>
            <a:r>
              <a:rPr lang="en-US" sz="2000">
                <a:solidFill>
                  <a:schemeClr val="tx1">
                    <a:lumMod val="75000"/>
                    <a:lumOff val="25000"/>
                  </a:schemeClr>
                </a:solidFill>
              </a:rPr>
              <a:t>2021</a:t>
            </a:r>
            <a:r>
              <a:rPr lang="zh-CN" altLang="en-US" sz="2000">
                <a:solidFill>
                  <a:schemeClr val="tx1">
                    <a:lumMod val="75000"/>
                    <a:lumOff val="25000"/>
                  </a:schemeClr>
                </a:solidFill>
              </a:rPr>
              <a:t>年新高考</a:t>
            </a:r>
            <a:r>
              <a:rPr lang="zh-CN" altLang="en-US" sz="2000">
                <a:solidFill>
                  <a:schemeClr val="tx1">
                    <a:lumMod val="75000"/>
                    <a:lumOff val="25000"/>
                  </a:schemeClr>
                </a:solidFill>
                <a:latin typeface="微软雅黑" panose="020b0503020204020204" charset="-122"/>
                <a:ea typeface="微软雅黑" panose="020b0503020204020204" charset="-122"/>
              </a:rPr>
              <a:t>Ⅱ</a:t>
            </a:r>
            <a:r>
              <a:rPr lang="zh-CN" altLang="en-US" sz="2000">
                <a:solidFill>
                  <a:schemeClr val="tx1">
                    <a:lumMod val="75000"/>
                    <a:lumOff val="25000"/>
                  </a:schemeClr>
                </a:solidFill>
              </a:rPr>
              <a:t>，</a:t>
            </a:r>
            <a:r>
              <a:rPr lang="en-US" altLang="zh-CN" sz="2000">
                <a:solidFill>
                  <a:schemeClr val="tx1">
                    <a:lumMod val="75000"/>
                    <a:lumOff val="25000"/>
                  </a:schemeClr>
                </a:solidFill>
              </a:rPr>
              <a:t>18</a:t>
            </a:r>
            <a:r>
              <a:rPr lang="zh-CN" altLang="en-US" sz="2000">
                <a:solidFill>
                  <a:schemeClr val="tx1">
                    <a:lumMod val="75000"/>
                    <a:lumOff val="25000"/>
                  </a:schemeClr>
                </a:solidFill>
              </a:rPr>
              <a:t>题，选择恰当成语。</a:t>
            </a:r>
            <a:endParaRPr lang="zh-CN" altLang="en-US" sz="2000">
              <a:solidFill>
                <a:schemeClr val="tx1">
                  <a:lumMod val="75000"/>
                  <a:lumOff val="25000"/>
                </a:schemeClr>
              </a:solidFill>
            </a:endParaRPr>
          </a:p>
        </p:txBody>
      </p:sp>
      <p:sp>
        <p:nvSpPr>
          <p:cNvPr id="3" name="文本框 2" title=""/>
          <p:cNvSpPr txBox="1"/>
          <p:nvPr/>
        </p:nvSpPr>
        <p:spPr>
          <a:xfrm>
            <a:off x="469900" y="1287145"/>
            <a:ext cx="11522075" cy="5015865"/>
          </a:xfrm>
          <a:prstGeom prst="rect">
            <a:avLst/>
          </a:prstGeom>
          <a:solidFill>
            <a:schemeClr val="bg1">
              <a:lumMod val="75000"/>
            </a:schemeClr>
          </a:solidFill>
        </p:spPr>
        <p:txBody>
          <a:bodyPr wrap="square" rtlCol="0">
            <a:spAutoFit/>
          </a:bodyPr>
          <a:lstStyle/>
          <a:p>
            <a:pPr indent="457200" fontAlgn="auto"/>
            <a:r>
              <a:rPr sz="2000">
                <a:latin typeface="华康行楷体 W5" panose="03000509000000000000" charset="-122"/>
                <a:ea typeface="华康行楷体 W5" panose="03000509000000000000" charset="-122"/>
              </a:rPr>
              <a:t>吃喝当然是人生一大乐事，如果生活在太空，我们还能愉快地享用大餐吗？</a:t>
            </a:r>
            <a:endParaRPr sz="2000">
              <a:latin typeface="华康行楷体 W5" panose="03000509000000000000" charset="-122"/>
              <a:ea typeface="华康行楷体 W5" panose="03000509000000000000" charset="-122"/>
            </a:endParaRPr>
          </a:p>
          <a:p>
            <a:pPr indent="457200" fontAlgn="auto"/>
            <a:r>
              <a:rPr sz="2000">
                <a:latin typeface="华康行楷体 W5" panose="03000509000000000000" charset="-122"/>
                <a:ea typeface="华康行楷体 W5" panose="03000509000000000000" charset="-122"/>
              </a:rPr>
              <a:t>最早的太空餐是让人</a:t>
            </a:r>
            <a:r>
              <a:rPr sz="2000" u="sng">
                <a:latin typeface="华康行楷体 W5" panose="03000509000000000000" charset="-122"/>
                <a:ea typeface="华康行楷体 W5" panose="03000509000000000000" charset="-122"/>
              </a:rPr>
              <a:t>      </a:t>
            </a:r>
            <a:r>
              <a:rPr sz="2000">
                <a:latin typeface="华康行楷体 W5" panose="03000509000000000000" charset="-122"/>
                <a:ea typeface="华康行楷体 W5" panose="03000509000000000000" charset="-122"/>
              </a:rPr>
              <a:t>的“牙膏”：宇航员从管子里面挤出半流体的食物，不需要咀嚼便直接咽下去，没有咀嚼的快感没有多样的选择，首代宇航员的饮食条件相当艰苦。然而，吃货的生产力</a:t>
            </a:r>
            <a:r>
              <a:rPr sz="2000" u="sng">
                <a:latin typeface="华康行楷体 W5" panose="03000509000000000000" charset="-122"/>
                <a:ea typeface="华康行楷体 W5" panose="03000509000000000000" charset="-122"/>
              </a:rPr>
              <a:t>      </a:t>
            </a:r>
            <a:r>
              <a:rPr sz="2000">
                <a:latin typeface="华康行楷体 W5" panose="03000509000000000000" charset="-122"/>
                <a:ea typeface="华康行楷体 W5" panose="03000509000000000000" charset="-122"/>
              </a:rPr>
              <a:t>，很快，（    ）。如今，宇航员们已能在太空中自如地使用各种餐具，与地面用餐相当接近。与此同时，太空食品的种类也丰富起来。</a:t>
            </a:r>
            <a:r>
              <a:rPr sz="2000" u="sng">
                <a:latin typeface="华康行楷体 W5" panose="03000509000000000000" charset="-122"/>
                <a:ea typeface="华康行楷体 W5" panose="03000509000000000000" charset="-122"/>
              </a:rPr>
              <a:t>正因为目前国际空间站中有上百种餐品，使得宇航员可以自由选择自己的用餐计划——然而这一用餐计划是每八天循环一次的。</a:t>
            </a:r>
            <a:r>
              <a:rPr sz="2000">
                <a:latin typeface="华康行楷体 W5" panose="03000509000000000000" charset="-122"/>
                <a:ea typeface="华康行楷体 W5" panose="03000509000000000000" charset="-122"/>
              </a:rPr>
              <a:t>而且宇航员们还在不停地开发新的太空料理：小饼干、寿司、花生酱冰棍，甚至是“昨天的咖啡”——采访中一位航天飞机的指挥官曾自豪地展示过一批再生水，而原料是什么，自然</a:t>
            </a:r>
            <a:r>
              <a:rPr sz="2000" u="sng">
                <a:latin typeface="华康行楷体 W5" panose="03000509000000000000" charset="-122"/>
                <a:ea typeface="华康行楷体 W5" panose="03000509000000000000" charset="-122"/>
              </a:rPr>
              <a:t>      </a:t>
            </a:r>
            <a:r>
              <a:rPr sz="2000">
                <a:latin typeface="华康行楷体 W5" panose="03000509000000000000" charset="-122"/>
                <a:ea typeface="华康行楷体 W5" panose="03000509000000000000" charset="-122"/>
              </a:rPr>
              <a:t>。</a:t>
            </a:r>
            <a:endParaRPr sz="2000">
              <a:latin typeface="华康行楷体 W5" panose="03000509000000000000" charset="-122"/>
              <a:ea typeface="华康行楷体 W5" panose="03000509000000000000" charset="-122"/>
            </a:endParaRPr>
          </a:p>
          <a:p>
            <a:pPr indent="457200" fontAlgn="auto"/>
            <a:r>
              <a:rPr sz="2000">
                <a:latin typeface="华康行楷体 W5" panose="03000509000000000000" charset="-122"/>
                <a:ea typeface="华康行楷体 W5" panose="03000509000000000000" charset="-122"/>
              </a:rPr>
              <a:t>然而，制订太空莱谱仍然受到很大的限制。大部分蔬果在宇宙中最多只能保持两天鲜度，空间站中新鲜食品</a:t>
            </a:r>
            <a:r>
              <a:rPr sz="2000" u="sng">
                <a:latin typeface="华康行楷体 W5" panose="03000509000000000000" charset="-122"/>
                <a:ea typeface="华康行楷体 W5" panose="03000509000000000000" charset="-122"/>
              </a:rPr>
              <a:t>      </a:t>
            </a:r>
            <a:r>
              <a:rPr sz="2000">
                <a:latin typeface="华康行楷体 W5" panose="03000509000000000000" charset="-122"/>
                <a:ea typeface="华康行楷体 W5" panose="03000509000000000000" charset="-122"/>
              </a:rPr>
              <a:t>，绝大多数食品只能脱水或加工成罐头运上太空。目前科学家们正在想方设法解决这一难题。</a:t>
            </a:r>
            <a:endParaRPr sz="2000">
              <a:latin typeface="华康行楷体 W5" panose="03000509000000000000" charset="-122"/>
              <a:ea typeface="华康行楷体 W5" panose="03000509000000000000" charset="-122"/>
            </a:endParaRPr>
          </a:p>
          <a:p>
            <a:pPr indent="0" fontAlgn="auto"/>
            <a:r>
              <a:rPr sz="2000">
                <a:latin typeface="黑体" panose="02010609060101010101" charset="-122"/>
                <a:ea typeface="黑体" panose="02010609060101010101" charset="-122"/>
                <a:cs typeface="黑体" panose="02010609060101010101" charset="-122"/>
              </a:rPr>
              <a:t>18．依次填入文中横线上的词语，全都恰当的一项是（3分）</a:t>
            </a:r>
            <a:endParaRPr sz="2000">
              <a:latin typeface="黑体" panose="02010609060101010101" charset="-122"/>
              <a:ea typeface="黑体" panose="02010609060101010101" charset="-122"/>
              <a:cs typeface="黑体" panose="02010609060101010101" charset="-122"/>
            </a:endParaRPr>
          </a:p>
          <a:p>
            <a:pPr indent="0" fontAlgn="auto"/>
            <a:r>
              <a:rPr sz="2000">
                <a:latin typeface="黑体" panose="02010609060101010101" charset="-122"/>
                <a:ea typeface="黑体" panose="02010609060101010101" charset="-122"/>
                <a:cs typeface="黑体" panose="02010609060101010101" charset="-122"/>
              </a:rPr>
              <a:t>A．望而却步  不胜枚举  不言而喻  寥寥无几</a:t>
            </a:r>
            <a:endParaRPr sz="2000">
              <a:latin typeface="黑体" panose="02010609060101010101" charset="-122"/>
              <a:ea typeface="黑体" panose="02010609060101010101" charset="-122"/>
              <a:cs typeface="黑体" panose="02010609060101010101" charset="-122"/>
            </a:endParaRPr>
          </a:p>
          <a:p>
            <a:pPr indent="0" fontAlgn="auto"/>
            <a:r>
              <a:rPr sz="2000">
                <a:latin typeface="黑体" panose="02010609060101010101" charset="-122"/>
                <a:ea typeface="黑体" panose="02010609060101010101" charset="-122"/>
                <a:cs typeface="黑体" panose="02010609060101010101" charset="-122"/>
              </a:rPr>
              <a:t>B．踌躇不前  不可低估  心照不宣  寥寥无几</a:t>
            </a:r>
            <a:endParaRPr sz="2000">
              <a:latin typeface="黑体" panose="02010609060101010101" charset="-122"/>
              <a:ea typeface="黑体" panose="02010609060101010101" charset="-122"/>
              <a:cs typeface="黑体" panose="02010609060101010101" charset="-122"/>
            </a:endParaRPr>
          </a:p>
          <a:p>
            <a:pPr indent="0" fontAlgn="auto"/>
            <a:r>
              <a:rPr sz="2000">
                <a:latin typeface="黑体" panose="02010609060101010101" charset="-122"/>
                <a:ea typeface="黑体" panose="02010609060101010101" charset="-122"/>
                <a:cs typeface="黑体" panose="02010609060101010101" charset="-122"/>
              </a:rPr>
              <a:t>C．望而却步  不可低估  不言而喻  极其稀缺</a:t>
            </a:r>
            <a:endParaRPr sz="2000">
              <a:latin typeface="黑体" panose="02010609060101010101" charset="-122"/>
              <a:ea typeface="黑体" panose="02010609060101010101" charset="-122"/>
              <a:cs typeface="黑体" panose="02010609060101010101" charset="-122"/>
            </a:endParaRPr>
          </a:p>
          <a:p>
            <a:pPr indent="0" fontAlgn="auto"/>
            <a:r>
              <a:rPr sz="2000">
                <a:latin typeface="黑体" panose="02010609060101010101" charset="-122"/>
                <a:ea typeface="黑体" panose="02010609060101010101" charset="-122"/>
                <a:cs typeface="黑体" panose="02010609060101010101" charset="-122"/>
              </a:rPr>
              <a:t>D．踌躇不前  不胜枚举  心照不宣  极其稀缺</a:t>
            </a:r>
            <a:endParaRPr sz="2000">
              <a:latin typeface="黑体" panose="02010609060101010101" charset="-122"/>
              <a:ea typeface="黑体" panose="02010609060101010101" charset="-122"/>
              <a:cs typeface="黑体" panose="02010609060101010101" charset="-122"/>
            </a:endParaRPr>
          </a:p>
        </p:txBody>
      </p:sp>
      <p:sp>
        <p:nvSpPr>
          <p:cNvPr id="2" name="文本框 1" title=""/>
          <p:cNvSpPr txBox="1"/>
          <p:nvPr/>
        </p:nvSpPr>
        <p:spPr>
          <a:xfrm>
            <a:off x="7276465" y="4697730"/>
            <a:ext cx="1630680" cy="368300"/>
          </a:xfrm>
          <a:prstGeom prst="rect">
            <a:avLst/>
          </a:prstGeom>
          <a:noFill/>
        </p:spPr>
        <p:txBody>
          <a:bodyPr wrap="square" rtlCol="0">
            <a:spAutoFit/>
          </a:bodyPr>
          <a:lstStyle/>
          <a:p>
            <a:r>
              <a:rPr lang="en-US" altLang="zh-CN">
                <a:highlight>
                  <a:srgbClr val="FFFF00"/>
                </a:highlight>
              </a:rPr>
              <a:t>C</a:t>
            </a:r>
            <a:endParaRPr lang="en-US" altLang="zh-CN">
              <a:highlight>
                <a:srgbClr val="FFFF00"/>
              </a:highlight>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p:cTn id="7" dur="5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1">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1">
                                            <p:txEl>
                                              <p:pRg st="0" end="0"/>
                                            </p:txEl>
                                          </p:spTgt>
                                        </p:tgtEl>
                                      </p:cBhvr>
                                    </p:animEffect>
                                  </p:childTnLst>
                                </p:cTn>
                              </p:par>
                            </p:childTnLst>
                          </p:cTn>
                        </p:par>
                      </p:childTnLst>
                    </p:cTn>
                  </p:par>
                  <p:par>
                    <p:cTn id="10" fill="hold" nodeType="clickPar">
                      <p:stCondLst>
                        <p:cond delay="indefinite"/>
                      </p:stCondLst>
                      <p:childTnLst>
                        <p:par>
                          <p:cTn id="11" fill="hold">
                            <p:stCondLst>
                              <p:cond delay="0"/>
                            </p:stCondLst>
                            <p:childTnLst>
                              <p:par>
                                <p:cTn id="12" presetID="4" presetClass="entr" presetSubtype="16" fill="hold" grpId="0" nodeType="click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box(in)">
                                      <p:cBhvr>
                                        <p:cTn id="14" dur="2000"/>
                                        <p:tgtEl>
                                          <p:spTgt spid="30"/>
                                        </p:tgtEl>
                                      </p:cBhvr>
                                    </p:animEffect>
                                  </p:childTnLst>
                                </p:cTn>
                              </p:par>
                            </p:childTnLst>
                          </p:cTn>
                        </p:par>
                      </p:childTnLst>
                    </p:cTn>
                  </p:par>
                  <p:par>
                    <p:cTn id="15" fill="hold" nodeType="clickPar">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strVal val="#ppt_w*0.70"/>
                                          </p:val>
                                        </p:tav>
                                        <p:tav tm="100000">
                                          <p:val>
                                            <p:strVal val="#ppt_w"/>
                                          </p:val>
                                        </p:tav>
                                      </p:tavLst>
                                    </p:anim>
                                    <p:anim calcmode="lin" valueType="num">
                                      <p:cBhvr>
                                        <p:cTn id="20" dur="1000" fill="hold"/>
                                        <p:tgtEl>
                                          <p:spTgt spid="3"/>
                                        </p:tgtEl>
                                        <p:attrNameLst>
                                          <p:attrName>ppt_h</p:attrName>
                                        </p:attrNameLst>
                                      </p:cBhvr>
                                      <p:tavLst>
                                        <p:tav tm="0">
                                          <p:val>
                                            <p:strVal val="#ppt_h"/>
                                          </p:val>
                                        </p:tav>
                                        <p:tav tm="100000">
                                          <p:val>
                                            <p:strVal val="#ppt_h"/>
                                          </p:val>
                                        </p:tav>
                                      </p:tavLst>
                                    </p:anim>
                                    <p:animEffect transition="in" filter="fade">
                                      <p:cBhvr>
                                        <p:cTn id="21" dur="1000"/>
                                        <p:tgtEl>
                                          <p:spTgt spid="3"/>
                                        </p:tgtEl>
                                      </p:cBhvr>
                                    </p:animEffect>
                                  </p:childTnLst>
                                </p:cTn>
                              </p:par>
                            </p:childTnLst>
                          </p:cTn>
                        </p:par>
                      </p:childTnLst>
                    </p:cTn>
                  </p:par>
                  <p:par>
                    <p:cTn id="22" fill="hold" nodeType="clickPar">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down)">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 grpId="0" animBg="1"/>
      <p:bldP spid="2"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6">
            <a:lum/>
          </a:blip>
          <a:stretch>
            <a:fillRect/>
          </a:stretch>
        </a:blipFill>
        <a:effectLst/>
      </p:bgPr>
    </p:bg>
    <p:spTree>
      <p:nvGrpSpPr>
        <p:cNvPr id="1" name=""/>
        <p:cNvGrpSpPr/>
        <p:nvPr/>
      </p:nvGrpSpPr>
      <p:grpSpPr>
        <a:xfrm>
          <a:off x="0" y="0"/>
          <a:ext cx="0" cy="0"/>
        </a:xfrm>
      </p:grpSpPr>
      <p:sp>
        <p:nvSpPr>
          <p:cNvPr id="11" name="文本框 10" title=""/>
          <p:cNvSpPr txBox="1"/>
          <p:nvPr>
            <p:custDataLst>
              <p:tags r:id="rId3"/>
            </p:custDataLst>
          </p:nvPr>
        </p:nvSpPr>
        <p:spPr>
          <a:xfrm>
            <a:off x="627973" y="388506"/>
            <a:ext cx="3849452" cy="461665"/>
          </a:xfrm>
          <a:prstGeom prst="rect">
            <a:avLst/>
          </a:prstGeom>
          <a:noFill/>
        </p:spPr>
        <p:txBody>
          <a:bodyPr wrap="square" lIns="90000" tIns="46800" rIns="90000" bIns="46800" rtlCol="0" anchor="b">
            <a:normAutofit/>
          </a:bodyPr>
          <a:lstStyle/>
          <a:p>
            <a:r>
              <a:rPr lang="zh-CN" altLang="en-US" sz="2400" b="1">
                <a:solidFill>
                  <a:schemeClr val="tx1">
                    <a:lumMod val="75000"/>
                    <a:lumOff val="25000"/>
                  </a:schemeClr>
                </a:solidFill>
                <a:latin typeface="+mj-lt"/>
                <a:ea typeface="+mj-ea"/>
                <a:cs typeface="+mj-cs"/>
              </a:rPr>
              <a:t>原题放送</a:t>
            </a:r>
            <a:endParaRPr lang="zh-CN" altLang="en-US" sz="2400" b="1">
              <a:solidFill>
                <a:schemeClr val="tx1">
                  <a:lumMod val="75000"/>
                  <a:lumOff val="25000"/>
                </a:schemeClr>
              </a:solidFill>
              <a:latin typeface="+mj-lt"/>
              <a:ea typeface="+mj-ea"/>
              <a:cs typeface="+mj-cs"/>
            </a:endParaRPr>
          </a:p>
        </p:txBody>
      </p:sp>
      <p:cxnSp>
        <p:nvCxnSpPr>
          <p:cNvPr id="13" name="直接连接符 12" title=""/>
          <p:cNvCxnSpPr/>
          <p:nvPr>
            <p:custDataLst>
              <p:tags r:id="rId4"/>
            </p:custDataLst>
          </p:nvPr>
        </p:nvCxnSpPr>
        <p:spPr>
          <a:xfrm flipH="1">
            <a:off x="469900" y="457200"/>
            <a:ext cx="0" cy="1255486"/>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0" name="TextBox 84" title=""/>
          <p:cNvSpPr txBox="1"/>
          <p:nvPr>
            <p:custDataLst>
              <p:tags r:id="rId5"/>
            </p:custDataLst>
          </p:nvPr>
        </p:nvSpPr>
        <p:spPr>
          <a:xfrm>
            <a:off x="628015" y="857250"/>
            <a:ext cx="7216140" cy="570865"/>
          </a:xfrm>
          <a:prstGeom prst="rect">
            <a:avLst/>
          </a:prstGeom>
          <a:noFill/>
        </p:spPr>
        <p:txBody>
          <a:bodyPr wrap="square" lIns="90000" tIns="46800" rIns="90000" bIns="46800"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lnSpc>
                <a:spcPct val="130000"/>
              </a:lnSpc>
              <a:spcBef>
                <a:spcPct val="20000"/>
              </a:spcBef>
            </a:pPr>
            <a:r>
              <a:rPr lang="en-US" sz="2000">
                <a:solidFill>
                  <a:schemeClr val="tx1">
                    <a:lumMod val="75000"/>
                    <a:lumOff val="25000"/>
                  </a:schemeClr>
                </a:solidFill>
              </a:rPr>
              <a:t>2021</a:t>
            </a:r>
            <a:r>
              <a:rPr lang="zh-CN" altLang="en-US" sz="2000">
                <a:solidFill>
                  <a:schemeClr val="tx1">
                    <a:lumMod val="75000"/>
                    <a:lumOff val="25000"/>
                  </a:schemeClr>
                </a:solidFill>
              </a:rPr>
              <a:t>年全国甲，</a:t>
            </a:r>
            <a:r>
              <a:rPr lang="en-US" altLang="zh-CN" sz="2000">
                <a:solidFill>
                  <a:schemeClr val="tx1">
                    <a:lumMod val="75000"/>
                    <a:lumOff val="25000"/>
                  </a:schemeClr>
                </a:solidFill>
              </a:rPr>
              <a:t>17</a:t>
            </a:r>
            <a:r>
              <a:rPr lang="zh-CN" altLang="en-US" sz="2000">
                <a:solidFill>
                  <a:schemeClr val="tx1">
                    <a:lumMod val="75000"/>
                    <a:lumOff val="25000"/>
                  </a:schemeClr>
                </a:solidFill>
              </a:rPr>
              <a:t>题，选择恰当成语。</a:t>
            </a:r>
            <a:endParaRPr lang="zh-CN" altLang="en-US" sz="2000">
              <a:solidFill>
                <a:schemeClr val="tx1">
                  <a:lumMod val="75000"/>
                  <a:lumOff val="25000"/>
                </a:schemeClr>
              </a:solidFill>
            </a:endParaRPr>
          </a:p>
        </p:txBody>
      </p:sp>
      <p:sp>
        <p:nvSpPr>
          <p:cNvPr id="3" name="文本框 2" title=""/>
          <p:cNvSpPr txBox="1"/>
          <p:nvPr/>
        </p:nvSpPr>
        <p:spPr>
          <a:xfrm>
            <a:off x="469900" y="1287145"/>
            <a:ext cx="11522075" cy="4092575"/>
          </a:xfrm>
          <a:prstGeom prst="rect">
            <a:avLst/>
          </a:prstGeom>
          <a:solidFill>
            <a:schemeClr val="bg1">
              <a:lumMod val="75000"/>
            </a:schemeClr>
          </a:solidFill>
        </p:spPr>
        <p:txBody>
          <a:bodyPr wrap="square" rtlCol="0">
            <a:spAutoFit/>
          </a:bodyPr>
          <a:lstStyle/>
          <a:p>
            <a:pPr indent="457200" fontAlgn="auto"/>
            <a:r>
              <a:rPr sz="2000">
                <a:latin typeface="华康行楷体 W5" panose="03000509000000000000" charset="-122"/>
                <a:ea typeface="华康行楷体 W5" panose="03000509000000000000" charset="-122"/>
              </a:rPr>
              <a:t>新学期到来，我校推出一门全新的通识课“家常菜”，受到广大师生的关注和好评。过去，学校的劳动教育课程非常少，而且多是</a:t>
            </a:r>
            <a:r>
              <a:rPr sz="2000" u="sng">
                <a:latin typeface="华康行楷体 W5" panose="03000509000000000000" charset="-122"/>
                <a:ea typeface="华康行楷体 W5" panose="03000509000000000000" charset="-122"/>
              </a:rPr>
              <a:t>       </a:t>
            </a:r>
            <a:r>
              <a:rPr sz="2000">
                <a:latin typeface="华康行楷体 W5" panose="03000509000000000000" charset="-122"/>
                <a:ea typeface="华康行楷体 W5" panose="03000509000000000000" charset="-122"/>
              </a:rPr>
              <a:t>，很难培养学生的劳动意识和习惯。“家常莱”这门课找到了学生们感兴趣的切入点，学习难度不大，门槛不高，却能让学生</a:t>
            </a:r>
            <a:r>
              <a:rPr sz="2000" u="sng">
                <a:latin typeface="华康行楷体 W5" panose="03000509000000000000" charset="-122"/>
                <a:ea typeface="华康行楷体 W5" panose="03000509000000000000" charset="-122"/>
              </a:rPr>
              <a:t>       </a:t>
            </a:r>
            <a:r>
              <a:rPr sz="2000">
                <a:latin typeface="华康行楷体 W5" panose="03000509000000000000" charset="-122"/>
                <a:ea typeface="华康行楷体 W5" panose="03000509000000000000" charset="-122"/>
              </a:rPr>
              <a:t>。</a:t>
            </a:r>
            <a:endParaRPr sz="2000">
              <a:latin typeface="华康行楷体 W5" panose="03000509000000000000" charset="-122"/>
              <a:ea typeface="华康行楷体 W5" panose="03000509000000000000" charset="-122"/>
            </a:endParaRPr>
          </a:p>
          <a:p>
            <a:pPr indent="457200" fontAlgn="auto"/>
            <a:r>
              <a:rPr sz="2000">
                <a:latin typeface="华康行楷体 W5" panose="03000509000000000000" charset="-122"/>
                <a:ea typeface="华康行楷体 W5" panose="03000509000000000000" charset="-122"/>
              </a:rPr>
              <a:t>(  )。择菜，洗菜，切菜，准备配料并着手烹任。通过</a:t>
            </a:r>
            <a:r>
              <a:rPr sz="2000" u="sng">
                <a:latin typeface="华康行楷体 W5" panose="03000509000000000000" charset="-122"/>
                <a:ea typeface="华康行楷体 W5" panose="03000509000000000000" charset="-122"/>
              </a:rPr>
              <a:t>       </a:t>
            </a:r>
            <a:r>
              <a:rPr sz="2000">
                <a:latin typeface="华康行楷体 W5" panose="03000509000000000000" charset="-122"/>
                <a:ea typeface="华康行楷体 W5" panose="03000509000000000000" charset="-122"/>
              </a:rPr>
              <a:t>，学生们不仅能够提升厨艺，还能真正体会到做菜的辛苦和乐趣，增加对食物的敬畏和感情，从而减少食物浪费，进一步养成</a:t>
            </a:r>
            <a:r>
              <a:rPr sz="2000" u="sng">
                <a:latin typeface="华康行楷体 W5" panose="03000509000000000000" charset="-122"/>
                <a:ea typeface="华康行楷体 W5" panose="03000509000000000000" charset="-122"/>
              </a:rPr>
              <a:t>       </a:t>
            </a:r>
            <a:r>
              <a:rPr sz="2000">
                <a:latin typeface="华康行楷体 W5" panose="03000509000000000000" charset="-122"/>
                <a:ea typeface="华康行楷体 W5" panose="03000509000000000000" charset="-122"/>
              </a:rPr>
              <a:t>的生活作风。期末考核时，学生的“作品”会摆在食堂的专门窗口，供师生们品鉴，这又会给学生带来满满的成就感。</a:t>
            </a:r>
            <a:endParaRPr sz="2000">
              <a:latin typeface="华康行楷体 W5" panose="03000509000000000000" charset="-122"/>
              <a:ea typeface="华康行楷体 W5" panose="03000509000000000000" charset="-122"/>
            </a:endParaRPr>
          </a:p>
          <a:p>
            <a:pPr indent="0" fontAlgn="auto"/>
            <a:endParaRPr sz="2000">
              <a:latin typeface="黑体" panose="02010609060101010101" charset="-122"/>
              <a:ea typeface="黑体" panose="02010609060101010101" charset="-122"/>
              <a:cs typeface="黑体" panose="02010609060101010101" charset="-122"/>
            </a:endParaRPr>
          </a:p>
          <a:p>
            <a:pPr indent="0" fontAlgn="auto"/>
            <a:r>
              <a:rPr sz="2000">
                <a:latin typeface="黑体" panose="02010609060101010101" charset="-122"/>
                <a:ea typeface="黑体" panose="02010609060101010101" charset="-122"/>
                <a:cs typeface="黑体" panose="02010609060101010101" charset="-122"/>
              </a:rPr>
              <a:t>17.依次填入文中横线上的词语，全都恰当的一项是(   ) (3分)</a:t>
            </a:r>
            <a:endParaRPr sz="2000">
              <a:latin typeface="黑体" panose="02010609060101010101" charset="-122"/>
              <a:ea typeface="黑体" panose="02010609060101010101" charset="-122"/>
              <a:cs typeface="黑体" panose="02010609060101010101" charset="-122"/>
            </a:endParaRPr>
          </a:p>
          <a:p>
            <a:pPr indent="0" fontAlgn="auto"/>
            <a:r>
              <a:rPr sz="2000">
                <a:latin typeface="黑体" panose="02010609060101010101" charset="-122"/>
                <a:ea typeface="黑体" panose="02010609060101010101" charset="-122"/>
                <a:cs typeface="黑体" panose="02010609060101010101" charset="-122"/>
              </a:rPr>
              <a:t>A.纸上谈兵  受益匪浅  自己动手  勤俭节约</a:t>
            </a:r>
            <a:endParaRPr sz="2000">
              <a:latin typeface="黑体" panose="02010609060101010101" charset="-122"/>
              <a:ea typeface="黑体" panose="02010609060101010101" charset="-122"/>
              <a:cs typeface="黑体" panose="02010609060101010101" charset="-122"/>
            </a:endParaRPr>
          </a:p>
          <a:p>
            <a:pPr indent="0" fontAlgn="auto"/>
            <a:r>
              <a:rPr sz="2000">
                <a:latin typeface="黑体" panose="02010609060101010101" charset="-122"/>
                <a:ea typeface="黑体" panose="02010609060101010101" charset="-122"/>
                <a:cs typeface="黑体" panose="02010609060101010101" charset="-122"/>
              </a:rPr>
              <a:t>B.形同虚设  受益匪浅  身体力行  吃苦耐劳</a:t>
            </a:r>
            <a:endParaRPr sz="2000">
              <a:latin typeface="黑体" panose="02010609060101010101" charset="-122"/>
              <a:ea typeface="黑体" panose="02010609060101010101" charset="-122"/>
              <a:cs typeface="黑体" panose="02010609060101010101" charset="-122"/>
            </a:endParaRPr>
          </a:p>
          <a:p>
            <a:pPr indent="0" fontAlgn="auto"/>
            <a:r>
              <a:rPr sz="2000">
                <a:latin typeface="黑体" panose="02010609060101010101" charset="-122"/>
                <a:ea typeface="黑体" panose="02010609060101010101" charset="-122"/>
                <a:cs typeface="黑体" panose="02010609060101010101" charset="-122"/>
              </a:rPr>
              <a:t>C.形同虚设  不虚此行  自己动手  吃苦耐劳</a:t>
            </a:r>
            <a:endParaRPr sz="2000">
              <a:latin typeface="黑体" panose="02010609060101010101" charset="-122"/>
              <a:ea typeface="黑体" panose="02010609060101010101" charset="-122"/>
              <a:cs typeface="黑体" panose="02010609060101010101" charset="-122"/>
            </a:endParaRPr>
          </a:p>
          <a:p>
            <a:pPr indent="0" fontAlgn="auto"/>
            <a:r>
              <a:rPr sz="2000">
                <a:latin typeface="黑体" panose="02010609060101010101" charset="-122"/>
                <a:ea typeface="黑体" panose="02010609060101010101" charset="-122"/>
                <a:cs typeface="黑体" panose="02010609060101010101" charset="-122"/>
              </a:rPr>
              <a:t>D.纸上谈兵  不虚此行  身体力行  勤俭节约</a:t>
            </a:r>
            <a:endParaRPr sz="2000">
              <a:latin typeface="黑体" panose="02010609060101010101" charset="-122"/>
              <a:ea typeface="黑体" panose="02010609060101010101" charset="-122"/>
              <a:cs typeface="黑体" panose="02010609060101010101" charset="-122"/>
            </a:endParaRPr>
          </a:p>
        </p:txBody>
      </p:sp>
      <p:sp>
        <p:nvSpPr>
          <p:cNvPr id="2" name="文本框 1" title=""/>
          <p:cNvSpPr txBox="1"/>
          <p:nvPr/>
        </p:nvSpPr>
        <p:spPr>
          <a:xfrm>
            <a:off x="7769860" y="3798570"/>
            <a:ext cx="546735" cy="368300"/>
          </a:xfrm>
          <a:prstGeom prst="rect">
            <a:avLst/>
          </a:prstGeom>
          <a:noFill/>
        </p:spPr>
        <p:txBody>
          <a:bodyPr wrap="square" rtlCol="0">
            <a:spAutoFit/>
          </a:bodyPr>
          <a:lstStyle/>
          <a:p>
            <a:r>
              <a:rPr lang="en-US" altLang="zh-CN">
                <a:highlight>
                  <a:srgbClr val="FFFF00"/>
                </a:highlight>
              </a:rPr>
              <a:t>A</a:t>
            </a:r>
            <a:endParaRPr lang="en-US" altLang="zh-CN">
              <a:highlight>
                <a:srgbClr val="FFFF00"/>
              </a:highlight>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p:cTn id="7" dur="5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1">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1">
                                            <p:txEl>
                                              <p:pRg st="0" end="0"/>
                                            </p:txEl>
                                          </p:spTgt>
                                        </p:tgtEl>
                                      </p:cBhvr>
                                    </p:animEffect>
                                  </p:childTnLst>
                                </p:cTn>
                              </p:par>
                            </p:childTnLst>
                          </p:cTn>
                        </p:par>
                      </p:childTnLst>
                    </p:cTn>
                  </p:par>
                  <p:par>
                    <p:cTn id="10" fill="hold" nodeType="clickPar">
                      <p:stCondLst>
                        <p:cond delay="indefinite"/>
                      </p:stCondLst>
                      <p:childTnLst>
                        <p:par>
                          <p:cTn id="11" fill="hold">
                            <p:stCondLst>
                              <p:cond delay="0"/>
                            </p:stCondLst>
                            <p:childTnLst>
                              <p:par>
                                <p:cTn id="12" presetID="4" presetClass="entr" presetSubtype="16" fill="hold" grpId="0" nodeType="click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box(in)">
                                      <p:cBhvr>
                                        <p:cTn id="14" dur="2000"/>
                                        <p:tgtEl>
                                          <p:spTgt spid="30"/>
                                        </p:tgtEl>
                                      </p:cBhvr>
                                    </p:animEffect>
                                  </p:childTnLst>
                                </p:cTn>
                              </p:par>
                            </p:childTnLst>
                          </p:cTn>
                        </p:par>
                      </p:childTnLst>
                    </p:cTn>
                  </p:par>
                  <p:par>
                    <p:cTn id="15" fill="hold" nodeType="clickPar">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strVal val="#ppt_w*0.70"/>
                                          </p:val>
                                        </p:tav>
                                        <p:tav tm="100000">
                                          <p:val>
                                            <p:strVal val="#ppt_w"/>
                                          </p:val>
                                        </p:tav>
                                      </p:tavLst>
                                    </p:anim>
                                    <p:anim calcmode="lin" valueType="num">
                                      <p:cBhvr>
                                        <p:cTn id="20" dur="1000" fill="hold"/>
                                        <p:tgtEl>
                                          <p:spTgt spid="3"/>
                                        </p:tgtEl>
                                        <p:attrNameLst>
                                          <p:attrName>ppt_h</p:attrName>
                                        </p:attrNameLst>
                                      </p:cBhvr>
                                      <p:tavLst>
                                        <p:tav tm="0">
                                          <p:val>
                                            <p:strVal val="#ppt_h"/>
                                          </p:val>
                                        </p:tav>
                                        <p:tav tm="100000">
                                          <p:val>
                                            <p:strVal val="#ppt_h"/>
                                          </p:val>
                                        </p:tav>
                                      </p:tavLst>
                                    </p:anim>
                                    <p:animEffect transition="in" filter="fade">
                                      <p:cBhvr>
                                        <p:cTn id="21" dur="1000"/>
                                        <p:tgtEl>
                                          <p:spTgt spid="3"/>
                                        </p:tgtEl>
                                      </p:cBhvr>
                                    </p:animEffect>
                                  </p:childTnLst>
                                </p:cTn>
                              </p:par>
                            </p:childTnLst>
                          </p:cTn>
                        </p:par>
                      </p:childTnLst>
                    </p:cTn>
                  </p:par>
                  <p:par>
                    <p:cTn id="22" fill="hold" nodeType="clickPar">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down)">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 grpId="0" animBg="1"/>
      <p:bldP spid="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6">
            <a:lum/>
          </a:blip>
          <a:stretch>
            <a:fillRect/>
          </a:stretch>
        </a:blipFill>
        <a:effectLst/>
      </p:bgPr>
    </p:bg>
    <p:spTree>
      <p:nvGrpSpPr>
        <p:cNvPr id="1" name=""/>
        <p:cNvGrpSpPr/>
        <p:nvPr/>
      </p:nvGrpSpPr>
      <p:grpSpPr>
        <a:xfrm>
          <a:off x="0" y="0"/>
          <a:ext cx="0" cy="0"/>
        </a:xfrm>
      </p:grpSpPr>
      <p:sp>
        <p:nvSpPr>
          <p:cNvPr id="11" name="文本框 10" title=""/>
          <p:cNvSpPr txBox="1"/>
          <p:nvPr>
            <p:custDataLst>
              <p:tags r:id="rId3"/>
            </p:custDataLst>
          </p:nvPr>
        </p:nvSpPr>
        <p:spPr>
          <a:xfrm>
            <a:off x="627973" y="388506"/>
            <a:ext cx="3849452" cy="461665"/>
          </a:xfrm>
          <a:prstGeom prst="rect">
            <a:avLst/>
          </a:prstGeom>
          <a:noFill/>
        </p:spPr>
        <p:txBody>
          <a:bodyPr wrap="square" lIns="90000" tIns="46800" rIns="90000" bIns="46800" rtlCol="0" anchor="b">
            <a:normAutofit/>
          </a:bodyPr>
          <a:lstStyle/>
          <a:p>
            <a:r>
              <a:rPr lang="zh-CN" altLang="en-US" sz="2400" b="1">
                <a:solidFill>
                  <a:schemeClr val="tx1">
                    <a:lumMod val="75000"/>
                    <a:lumOff val="25000"/>
                  </a:schemeClr>
                </a:solidFill>
                <a:latin typeface="+mj-lt"/>
                <a:ea typeface="+mj-ea"/>
                <a:cs typeface="+mj-cs"/>
              </a:rPr>
              <a:t>原题放送</a:t>
            </a:r>
            <a:endParaRPr lang="zh-CN" altLang="en-US" sz="2400" b="1">
              <a:solidFill>
                <a:schemeClr val="tx1">
                  <a:lumMod val="75000"/>
                  <a:lumOff val="25000"/>
                </a:schemeClr>
              </a:solidFill>
              <a:latin typeface="+mj-lt"/>
              <a:ea typeface="+mj-ea"/>
              <a:cs typeface="+mj-cs"/>
            </a:endParaRPr>
          </a:p>
        </p:txBody>
      </p:sp>
      <p:cxnSp>
        <p:nvCxnSpPr>
          <p:cNvPr id="13" name="直接连接符 12" title=""/>
          <p:cNvCxnSpPr/>
          <p:nvPr>
            <p:custDataLst>
              <p:tags r:id="rId4"/>
            </p:custDataLst>
          </p:nvPr>
        </p:nvCxnSpPr>
        <p:spPr>
          <a:xfrm flipH="1">
            <a:off x="469900" y="457200"/>
            <a:ext cx="0" cy="1255486"/>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0" name="TextBox 84" title=""/>
          <p:cNvSpPr txBox="1"/>
          <p:nvPr>
            <p:custDataLst>
              <p:tags r:id="rId5"/>
            </p:custDataLst>
          </p:nvPr>
        </p:nvSpPr>
        <p:spPr>
          <a:xfrm>
            <a:off x="628015" y="857250"/>
            <a:ext cx="7216140" cy="570865"/>
          </a:xfrm>
          <a:prstGeom prst="rect">
            <a:avLst/>
          </a:prstGeom>
          <a:noFill/>
        </p:spPr>
        <p:txBody>
          <a:bodyPr wrap="square" lIns="90000" tIns="46800" rIns="90000" bIns="46800"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lnSpc>
                <a:spcPct val="130000"/>
              </a:lnSpc>
              <a:spcBef>
                <a:spcPct val="20000"/>
              </a:spcBef>
            </a:pPr>
            <a:r>
              <a:rPr lang="en-US" sz="2000">
                <a:solidFill>
                  <a:schemeClr val="tx1">
                    <a:lumMod val="75000"/>
                    <a:lumOff val="25000"/>
                  </a:schemeClr>
                </a:solidFill>
              </a:rPr>
              <a:t>2021</a:t>
            </a:r>
            <a:r>
              <a:rPr lang="zh-CN" altLang="en-US" sz="2000">
                <a:solidFill>
                  <a:schemeClr val="tx1">
                    <a:lumMod val="75000"/>
                    <a:lumOff val="25000"/>
                  </a:schemeClr>
                </a:solidFill>
              </a:rPr>
              <a:t>年全国乙，</a:t>
            </a:r>
            <a:r>
              <a:rPr lang="en-US" altLang="zh-CN" sz="2000">
                <a:solidFill>
                  <a:schemeClr val="tx1">
                    <a:lumMod val="75000"/>
                    <a:lumOff val="25000"/>
                  </a:schemeClr>
                </a:solidFill>
              </a:rPr>
              <a:t>17</a:t>
            </a:r>
            <a:r>
              <a:rPr lang="zh-CN" altLang="en-US" sz="2000">
                <a:solidFill>
                  <a:schemeClr val="tx1">
                    <a:lumMod val="75000"/>
                    <a:lumOff val="25000"/>
                  </a:schemeClr>
                </a:solidFill>
              </a:rPr>
              <a:t>题，选择恰当成语。</a:t>
            </a:r>
            <a:endParaRPr lang="zh-CN" altLang="en-US" sz="2000">
              <a:solidFill>
                <a:schemeClr val="tx1">
                  <a:lumMod val="75000"/>
                  <a:lumOff val="25000"/>
                </a:schemeClr>
              </a:solidFill>
            </a:endParaRPr>
          </a:p>
        </p:txBody>
      </p:sp>
      <p:sp>
        <p:nvSpPr>
          <p:cNvPr id="3" name="文本框 2" title=""/>
          <p:cNvSpPr txBox="1"/>
          <p:nvPr/>
        </p:nvSpPr>
        <p:spPr>
          <a:xfrm>
            <a:off x="469900" y="1287145"/>
            <a:ext cx="11522075" cy="5323205"/>
          </a:xfrm>
          <a:prstGeom prst="rect">
            <a:avLst/>
          </a:prstGeom>
          <a:solidFill>
            <a:schemeClr val="bg1">
              <a:lumMod val="75000"/>
            </a:schemeClr>
          </a:solidFill>
        </p:spPr>
        <p:txBody>
          <a:bodyPr wrap="square" rtlCol="0">
            <a:spAutoFit/>
          </a:bodyPr>
          <a:lstStyle/>
          <a:p>
            <a:pPr indent="457200" fontAlgn="auto"/>
            <a:r>
              <a:rPr sz="2000">
                <a:latin typeface="华康行楷体 W5" panose="03000509000000000000" charset="-122"/>
                <a:ea typeface="华康行楷体 W5" panose="03000509000000000000" charset="-122"/>
              </a:rPr>
              <a:t>有人说，互联网虽然实现了我们的一个古老的梦想，把远在天涯的人变得______________，但与此同时也可能恰好相反，把身边的人变得如在天涯，因此引发了一种普遍的担心：当我们越来越习惯于线上的虚拟世界时，我们是否会最终失去与现实世界的联系。对线上虚拟世界的担心，并非____________。正如有研究者指出的那样，互联网已经深入到我们生活中的方方面面，过度沉迷有可能让一些人“越来越拥抱技术、越来越忽略彼此”。</a:t>
            </a:r>
            <a:endParaRPr sz="2000">
              <a:latin typeface="华康行楷体 W5" panose="03000509000000000000" charset="-122"/>
              <a:ea typeface="华康行楷体 W5" panose="03000509000000000000" charset="-122"/>
            </a:endParaRPr>
          </a:p>
          <a:p>
            <a:pPr indent="457200" fontAlgn="auto"/>
            <a:r>
              <a:rPr sz="2000">
                <a:latin typeface="华康行楷体 W5" panose="03000509000000000000" charset="-122"/>
                <a:ea typeface="华康行楷体 W5" panose="03000509000000000000" charset="-122"/>
              </a:rPr>
              <a:t>实际上，线上与线下之间的界限也不是那么________________，研究发现，互联网中的社交关系大多是通过“上传”线下的好友形成的，是现实社交的延续。从空间角度来讲，互联网有助于我们维系远距离的线下关系；从时间角度来看，媒介化创造了一种广泛的双向即时互动。空间和时间由于不断压缩，大大增强了互动性，社会交往效率有助于得到显著提高。（    ）。“虚拟”与“现实”早已是你中有我，我中有你。现实世界为虚拟生活_______________地提供养料，虚拟生活又能激发和充实现实世界的活力。</a:t>
            </a:r>
            <a:endParaRPr sz="2000">
              <a:latin typeface="华康行楷体 W5" panose="03000509000000000000" charset="-122"/>
              <a:ea typeface="华康行楷体 W5" panose="03000509000000000000" charset="-122"/>
            </a:endParaRPr>
          </a:p>
          <a:p>
            <a:pPr indent="0" fontAlgn="auto"/>
            <a:endParaRPr sz="2000">
              <a:latin typeface="黑体" panose="02010609060101010101" charset="-122"/>
              <a:ea typeface="黑体" panose="02010609060101010101" charset="-122"/>
              <a:cs typeface="黑体" panose="02010609060101010101" charset="-122"/>
            </a:endParaRPr>
          </a:p>
          <a:p>
            <a:pPr indent="0" fontAlgn="auto"/>
            <a:r>
              <a:rPr sz="2000">
                <a:latin typeface="黑体" panose="02010609060101010101" charset="-122"/>
                <a:ea typeface="黑体" panose="02010609060101010101" charset="-122"/>
                <a:cs typeface="黑体" panose="02010609060101010101" charset="-122"/>
              </a:rPr>
              <a:t>17.依次填入文中横线上的词语，全都恰当的一项是（3分）</a:t>
            </a:r>
            <a:endParaRPr sz="2000">
              <a:latin typeface="黑体" panose="02010609060101010101" charset="-122"/>
              <a:ea typeface="黑体" panose="02010609060101010101" charset="-122"/>
              <a:cs typeface="黑体" panose="02010609060101010101" charset="-122"/>
            </a:endParaRPr>
          </a:p>
          <a:p>
            <a:pPr indent="0" fontAlgn="auto"/>
            <a:r>
              <a:rPr sz="2000">
                <a:latin typeface="黑体" panose="02010609060101010101" charset="-122"/>
                <a:ea typeface="黑体" panose="02010609060101010101" charset="-122"/>
                <a:cs typeface="黑体" panose="02010609060101010101" charset="-122"/>
              </a:rPr>
              <a:t>A.近在咫尺        杞人忧天        泾渭分明      源源不断</a:t>
            </a:r>
            <a:endParaRPr sz="2000">
              <a:latin typeface="黑体" panose="02010609060101010101" charset="-122"/>
              <a:ea typeface="黑体" panose="02010609060101010101" charset="-122"/>
              <a:cs typeface="黑体" panose="02010609060101010101" charset="-122"/>
            </a:endParaRPr>
          </a:p>
          <a:p>
            <a:pPr indent="0" fontAlgn="auto"/>
            <a:r>
              <a:rPr sz="2000">
                <a:latin typeface="黑体" panose="02010609060101010101" charset="-122"/>
                <a:ea typeface="黑体" panose="02010609060101010101" charset="-122"/>
                <a:cs typeface="黑体" panose="02010609060101010101" charset="-122"/>
              </a:rPr>
              <a:t>B.触手可及        空穴来风        泾渭分明      取之不尽</a:t>
            </a:r>
            <a:endParaRPr sz="2000">
              <a:latin typeface="黑体" panose="02010609060101010101" charset="-122"/>
              <a:ea typeface="黑体" panose="02010609060101010101" charset="-122"/>
              <a:cs typeface="黑体" panose="02010609060101010101" charset="-122"/>
            </a:endParaRPr>
          </a:p>
          <a:p>
            <a:pPr indent="0" fontAlgn="auto"/>
            <a:r>
              <a:rPr sz="2000">
                <a:latin typeface="黑体" panose="02010609060101010101" charset="-122"/>
                <a:ea typeface="黑体" panose="02010609060101010101" charset="-122"/>
                <a:cs typeface="黑体" panose="02010609060101010101" charset="-122"/>
              </a:rPr>
              <a:t>C.近在咫尺        空穴来风        非此即彼      源源不断</a:t>
            </a:r>
            <a:endParaRPr sz="2000">
              <a:latin typeface="黑体" panose="02010609060101010101" charset="-122"/>
              <a:ea typeface="黑体" panose="02010609060101010101" charset="-122"/>
              <a:cs typeface="黑体" panose="02010609060101010101" charset="-122"/>
            </a:endParaRPr>
          </a:p>
          <a:p>
            <a:pPr indent="0" fontAlgn="auto"/>
            <a:r>
              <a:rPr sz="2000">
                <a:latin typeface="黑体" panose="02010609060101010101" charset="-122"/>
                <a:ea typeface="黑体" panose="02010609060101010101" charset="-122"/>
                <a:cs typeface="黑体" panose="02010609060101010101" charset="-122"/>
              </a:rPr>
              <a:t>D.触手可及        杞人忧天        非此即彼      取之不尽</a:t>
            </a:r>
            <a:endParaRPr sz="2000">
              <a:latin typeface="黑体" panose="02010609060101010101" charset="-122"/>
              <a:ea typeface="黑体" panose="02010609060101010101" charset="-122"/>
              <a:cs typeface="黑体" panose="02010609060101010101" charset="-122"/>
            </a:endParaRPr>
          </a:p>
        </p:txBody>
      </p:sp>
      <p:sp>
        <p:nvSpPr>
          <p:cNvPr id="2" name="文本框 1" title=""/>
          <p:cNvSpPr txBox="1"/>
          <p:nvPr/>
        </p:nvSpPr>
        <p:spPr>
          <a:xfrm>
            <a:off x="7170420" y="4926965"/>
            <a:ext cx="546735" cy="368300"/>
          </a:xfrm>
          <a:prstGeom prst="rect">
            <a:avLst/>
          </a:prstGeom>
          <a:noFill/>
        </p:spPr>
        <p:txBody>
          <a:bodyPr wrap="square" rtlCol="0">
            <a:spAutoFit/>
          </a:bodyPr>
          <a:lstStyle/>
          <a:p>
            <a:r>
              <a:rPr lang="en-US" altLang="zh-CN">
                <a:highlight>
                  <a:srgbClr val="FFFF00"/>
                </a:highlight>
              </a:rPr>
              <a:t>A</a:t>
            </a:r>
            <a:endParaRPr lang="en-US" altLang="zh-CN">
              <a:highlight>
                <a:srgbClr val="FFFF00"/>
              </a:highlight>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p:cTn id="7" dur="5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1">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1">
                                            <p:txEl>
                                              <p:pRg st="0" end="0"/>
                                            </p:txEl>
                                          </p:spTgt>
                                        </p:tgtEl>
                                      </p:cBhvr>
                                    </p:animEffect>
                                  </p:childTnLst>
                                </p:cTn>
                              </p:par>
                            </p:childTnLst>
                          </p:cTn>
                        </p:par>
                      </p:childTnLst>
                    </p:cTn>
                  </p:par>
                  <p:par>
                    <p:cTn id="10" fill="hold" nodeType="clickPar">
                      <p:stCondLst>
                        <p:cond delay="indefinite"/>
                      </p:stCondLst>
                      <p:childTnLst>
                        <p:par>
                          <p:cTn id="11" fill="hold">
                            <p:stCondLst>
                              <p:cond delay="0"/>
                            </p:stCondLst>
                            <p:childTnLst>
                              <p:par>
                                <p:cTn id="12" presetID="4" presetClass="entr" presetSubtype="16" fill="hold" grpId="0" nodeType="click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box(in)">
                                      <p:cBhvr>
                                        <p:cTn id="14" dur="2000"/>
                                        <p:tgtEl>
                                          <p:spTgt spid="30"/>
                                        </p:tgtEl>
                                      </p:cBhvr>
                                    </p:animEffect>
                                  </p:childTnLst>
                                </p:cTn>
                              </p:par>
                            </p:childTnLst>
                          </p:cTn>
                        </p:par>
                      </p:childTnLst>
                    </p:cTn>
                  </p:par>
                  <p:par>
                    <p:cTn id="15" fill="hold" nodeType="clickPar">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strVal val="#ppt_w*0.70"/>
                                          </p:val>
                                        </p:tav>
                                        <p:tav tm="100000">
                                          <p:val>
                                            <p:strVal val="#ppt_w"/>
                                          </p:val>
                                        </p:tav>
                                      </p:tavLst>
                                    </p:anim>
                                    <p:anim calcmode="lin" valueType="num">
                                      <p:cBhvr>
                                        <p:cTn id="20" dur="1000" fill="hold"/>
                                        <p:tgtEl>
                                          <p:spTgt spid="3"/>
                                        </p:tgtEl>
                                        <p:attrNameLst>
                                          <p:attrName>ppt_h</p:attrName>
                                        </p:attrNameLst>
                                      </p:cBhvr>
                                      <p:tavLst>
                                        <p:tav tm="0">
                                          <p:val>
                                            <p:strVal val="#ppt_h"/>
                                          </p:val>
                                        </p:tav>
                                        <p:tav tm="100000">
                                          <p:val>
                                            <p:strVal val="#ppt_h"/>
                                          </p:val>
                                        </p:tav>
                                      </p:tavLst>
                                    </p:anim>
                                    <p:animEffect transition="in" filter="fade">
                                      <p:cBhvr>
                                        <p:cTn id="21" dur="1000"/>
                                        <p:tgtEl>
                                          <p:spTgt spid="3"/>
                                        </p:tgtEl>
                                      </p:cBhvr>
                                    </p:animEffect>
                                  </p:childTnLst>
                                </p:cTn>
                              </p:par>
                            </p:childTnLst>
                          </p:cTn>
                        </p:par>
                      </p:childTnLst>
                    </p:cTn>
                  </p:par>
                  <p:par>
                    <p:cTn id="22" fill="hold" nodeType="clickPar">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down)">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 grpId="0" animBg="1"/>
      <p:bldP spid="2"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6">
            <a:lum/>
          </a:blip>
          <a:stretch>
            <a:fillRect/>
          </a:stretch>
        </a:blipFill>
        <a:effectLst/>
      </p:bgPr>
    </p:bg>
    <p:spTree>
      <p:nvGrpSpPr>
        <p:cNvPr id="1" name=""/>
        <p:cNvGrpSpPr/>
        <p:nvPr/>
      </p:nvGrpSpPr>
      <p:grpSpPr>
        <a:xfrm>
          <a:off x="0" y="0"/>
          <a:ext cx="0" cy="0"/>
        </a:xfrm>
      </p:grpSpPr>
      <p:sp>
        <p:nvSpPr>
          <p:cNvPr id="11" name="文本框 10" title=""/>
          <p:cNvSpPr txBox="1"/>
          <p:nvPr>
            <p:custDataLst>
              <p:tags r:id="rId3"/>
            </p:custDataLst>
          </p:nvPr>
        </p:nvSpPr>
        <p:spPr>
          <a:xfrm>
            <a:off x="627973" y="388506"/>
            <a:ext cx="3849452" cy="461665"/>
          </a:xfrm>
          <a:prstGeom prst="rect">
            <a:avLst/>
          </a:prstGeom>
          <a:noFill/>
        </p:spPr>
        <p:txBody>
          <a:bodyPr wrap="square" lIns="90000" tIns="46800" rIns="90000" bIns="46800" rtlCol="0" anchor="b">
            <a:normAutofit/>
          </a:bodyPr>
          <a:lstStyle/>
          <a:p>
            <a:r>
              <a:rPr lang="zh-CN" altLang="en-US" sz="2400" b="1">
                <a:solidFill>
                  <a:schemeClr val="tx1">
                    <a:lumMod val="75000"/>
                    <a:lumOff val="25000"/>
                  </a:schemeClr>
                </a:solidFill>
                <a:latin typeface="+mj-lt"/>
                <a:ea typeface="+mj-ea"/>
                <a:cs typeface="+mj-cs"/>
              </a:rPr>
              <a:t>原题放送</a:t>
            </a:r>
            <a:endParaRPr lang="zh-CN" altLang="en-US" sz="2400" b="1">
              <a:solidFill>
                <a:schemeClr val="tx1">
                  <a:lumMod val="75000"/>
                  <a:lumOff val="25000"/>
                </a:schemeClr>
              </a:solidFill>
              <a:latin typeface="+mj-lt"/>
              <a:ea typeface="+mj-ea"/>
              <a:cs typeface="+mj-cs"/>
            </a:endParaRPr>
          </a:p>
        </p:txBody>
      </p:sp>
      <p:cxnSp>
        <p:nvCxnSpPr>
          <p:cNvPr id="13" name="直接连接符 12" title=""/>
          <p:cNvCxnSpPr/>
          <p:nvPr>
            <p:custDataLst>
              <p:tags r:id="rId4"/>
            </p:custDataLst>
          </p:nvPr>
        </p:nvCxnSpPr>
        <p:spPr>
          <a:xfrm flipH="1">
            <a:off x="469900" y="457200"/>
            <a:ext cx="0" cy="1255486"/>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0" name="TextBox 84" title=""/>
          <p:cNvSpPr txBox="1"/>
          <p:nvPr>
            <p:custDataLst>
              <p:tags r:id="rId5"/>
            </p:custDataLst>
          </p:nvPr>
        </p:nvSpPr>
        <p:spPr>
          <a:xfrm>
            <a:off x="628015" y="857250"/>
            <a:ext cx="5144770" cy="570865"/>
          </a:xfrm>
          <a:prstGeom prst="rect">
            <a:avLst/>
          </a:prstGeom>
          <a:noFill/>
        </p:spPr>
        <p:txBody>
          <a:bodyPr wrap="square" lIns="90000" tIns="46800" rIns="90000" bIns="46800"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lnSpc>
                <a:spcPct val="130000"/>
              </a:lnSpc>
              <a:spcBef>
                <a:spcPct val="20000"/>
              </a:spcBef>
            </a:pPr>
            <a:r>
              <a:rPr lang="en-US" sz="2000">
                <a:solidFill>
                  <a:schemeClr val="tx1">
                    <a:lumMod val="75000"/>
                    <a:lumOff val="25000"/>
                  </a:schemeClr>
                </a:solidFill>
              </a:rPr>
              <a:t>2021</a:t>
            </a:r>
            <a:r>
              <a:rPr lang="zh-CN" altLang="en-US" sz="2000">
                <a:solidFill>
                  <a:schemeClr val="tx1">
                    <a:lumMod val="75000"/>
                    <a:lumOff val="25000"/>
                  </a:schemeClr>
                </a:solidFill>
              </a:rPr>
              <a:t>年天津，</a:t>
            </a:r>
            <a:r>
              <a:rPr lang="en-US" altLang="zh-CN" sz="2000">
                <a:solidFill>
                  <a:schemeClr val="tx1">
                    <a:lumMod val="75000"/>
                    <a:lumOff val="25000"/>
                  </a:schemeClr>
                </a:solidFill>
              </a:rPr>
              <a:t>1</a:t>
            </a:r>
            <a:r>
              <a:rPr lang="zh-CN" altLang="en-US" sz="2000">
                <a:solidFill>
                  <a:schemeClr val="tx1">
                    <a:lumMod val="75000"/>
                    <a:lumOff val="25000"/>
                  </a:schemeClr>
                </a:solidFill>
              </a:rPr>
              <a:t>题，选择恰当词语。</a:t>
            </a:r>
            <a:endParaRPr lang="zh-CN" altLang="en-US" sz="2000">
              <a:solidFill>
                <a:schemeClr val="tx1">
                  <a:lumMod val="75000"/>
                  <a:lumOff val="25000"/>
                </a:schemeClr>
              </a:solidFill>
            </a:endParaRPr>
          </a:p>
        </p:txBody>
      </p:sp>
      <p:sp>
        <p:nvSpPr>
          <p:cNvPr id="3" name="文本框 2" title=""/>
          <p:cNvSpPr txBox="1"/>
          <p:nvPr/>
        </p:nvSpPr>
        <p:spPr>
          <a:xfrm>
            <a:off x="469900" y="1287145"/>
            <a:ext cx="11522075" cy="5015865"/>
          </a:xfrm>
          <a:prstGeom prst="rect">
            <a:avLst/>
          </a:prstGeom>
          <a:solidFill>
            <a:schemeClr val="bg1">
              <a:lumMod val="75000"/>
            </a:schemeClr>
          </a:solidFill>
        </p:spPr>
        <p:txBody>
          <a:bodyPr wrap="square" rtlCol="0">
            <a:spAutoFit/>
          </a:bodyPr>
          <a:lstStyle/>
          <a:p>
            <a:pPr indent="457200" fontAlgn="auto"/>
            <a:r>
              <a:rPr sz="2000">
                <a:latin typeface="华康行楷体 W5" panose="03000509000000000000" charset="-122"/>
                <a:ea typeface="华康行楷体 W5" panose="03000509000000000000" charset="-122"/>
              </a:rPr>
              <a:t>古往今来，最使人们感到（    ）莫测的客观存在就是时间了。尽管在物理学家和哲学家那里，空间也是一个缠夹不清的概念，但对于普通人来说，空间毕竟是容易感觉和理解的。时间则不同了，它究竟是什么东西呀？看不见，摸不着，却又无处不在。它（    ），却又千金难买。伏尔泰在哲理小说《查第格》中编了一个谜语：“世界上哪样东西是最长的又是最短的，最快的又是最慢的，最能分割的又是最广大的，最不受重视的又是最受惋惜的；没有它，什么事都做不成，它使一切渺小的东西归于消灭，使一切伟大的东西生命不绝？”谜底就是“时间”。在时间的各项性质中，___________。孔子在河边叹息说：“逝者如斯夫，不舍昼夜！”后代的诗人也（    ）地用滔滔东流的河水来比喻时间。唐代的韩琮甚至认为只要听听流水的声音就能感受到时间的消逝：“行人莫听宫前水，流尽年光是此声！”</a:t>
            </a:r>
            <a:endParaRPr sz="2000">
              <a:latin typeface="华康行楷体 W5" panose="03000509000000000000" charset="-122"/>
              <a:ea typeface="华康行楷体 W5" panose="03000509000000000000" charset="-122"/>
            </a:endParaRPr>
          </a:p>
          <a:p>
            <a:pPr indent="457200" algn="r" fontAlgn="auto"/>
            <a:r>
              <a:rPr sz="2000">
                <a:latin typeface="华康行楷体 W5" panose="03000509000000000000" charset="-122"/>
                <a:ea typeface="华康行楷体 W5" panose="03000509000000000000" charset="-122"/>
              </a:rPr>
              <a:t>（选自《莫砺锋诗话》，有删节）</a:t>
            </a:r>
            <a:endParaRPr sz="2000">
              <a:latin typeface="华康行楷体 W5" panose="03000509000000000000" charset="-122"/>
              <a:ea typeface="华康行楷体 W5" panose="03000509000000000000" charset="-122"/>
            </a:endParaRPr>
          </a:p>
          <a:p>
            <a:pPr indent="0" fontAlgn="auto"/>
            <a:endParaRPr sz="2000">
              <a:latin typeface="黑体" panose="02010609060101010101" charset="-122"/>
              <a:ea typeface="黑体" panose="02010609060101010101" charset="-122"/>
              <a:cs typeface="黑体" panose="02010609060101010101" charset="-122"/>
            </a:endParaRPr>
          </a:p>
          <a:p>
            <a:pPr indent="0" fontAlgn="auto"/>
            <a:r>
              <a:rPr sz="2000">
                <a:latin typeface="黑体" panose="02010609060101010101" charset="-122"/>
                <a:ea typeface="黑体" panose="02010609060101010101" charset="-122"/>
                <a:cs typeface="黑体" panose="02010609060101010101" charset="-122"/>
              </a:rPr>
              <a:t>1．依次填入文中括号内的词语，最恰当的一组是（    ）</a:t>
            </a:r>
            <a:endParaRPr sz="2000">
              <a:latin typeface="黑体" panose="02010609060101010101" charset="-122"/>
              <a:ea typeface="黑体" panose="02010609060101010101" charset="-122"/>
              <a:cs typeface="黑体" panose="02010609060101010101" charset="-122"/>
            </a:endParaRPr>
          </a:p>
          <a:p>
            <a:pPr indent="0" fontAlgn="auto"/>
            <a:r>
              <a:rPr sz="2000">
                <a:latin typeface="黑体" panose="02010609060101010101" charset="-122"/>
                <a:ea typeface="黑体" panose="02010609060101010101" charset="-122"/>
                <a:cs typeface="黑体" panose="02010609060101010101" charset="-122"/>
              </a:rPr>
              <a:t>A．神奇        一文不名        异曲同工</a:t>
            </a:r>
            <a:endParaRPr sz="2000">
              <a:latin typeface="黑体" panose="02010609060101010101" charset="-122"/>
              <a:ea typeface="黑体" panose="02010609060101010101" charset="-122"/>
              <a:cs typeface="黑体" panose="02010609060101010101" charset="-122"/>
            </a:endParaRPr>
          </a:p>
          <a:p>
            <a:pPr indent="0" fontAlgn="auto"/>
            <a:r>
              <a:rPr sz="2000">
                <a:latin typeface="黑体" panose="02010609060101010101" charset="-122"/>
                <a:ea typeface="黑体" panose="02010609060101010101" charset="-122"/>
                <a:cs typeface="黑体" panose="02010609060101010101" charset="-122"/>
              </a:rPr>
              <a:t>B．神妙        不值一钱        异曲同工</a:t>
            </a:r>
            <a:endParaRPr sz="2000">
              <a:latin typeface="黑体" panose="02010609060101010101" charset="-122"/>
              <a:ea typeface="黑体" panose="02010609060101010101" charset="-122"/>
              <a:cs typeface="黑体" panose="02010609060101010101" charset="-122"/>
            </a:endParaRPr>
          </a:p>
          <a:p>
            <a:pPr indent="0" fontAlgn="auto"/>
            <a:r>
              <a:rPr sz="2000">
                <a:latin typeface="黑体" panose="02010609060101010101" charset="-122"/>
                <a:ea typeface="黑体" panose="02010609060101010101" charset="-122"/>
                <a:cs typeface="黑体" panose="02010609060101010101" charset="-122"/>
              </a:rPr>
              <a:t>C．神奇        不值一钱        不约而同</a:t>
            </a:r>
            <a:endParaRPr sz="2000">
              <a:latin typeface="黑体" panose="02010609060101010101" charset="-122"/>
              <a:ea typeface="黑体" panose="02010609060101010101" charset="-122"/>
              <a:cs typeface="黑体" panose="02010609060101010101" charset="-122"/>
            </a:endParaRPr>
          </a:p>
          <a:p>
            <a:pPr indent="0" fontAlgn="auto"/>
            <a:r>
              <a:rPr sz="2000">
                <a:latin typeface="黑体" panose="02010609060101010101" charset="-122"/>
                <a:ea typeface="黑体" panose="02010609060101010101" charset="-122"/>
                <a:cs typeface="黑体" panose="02010609060101010101" charset="-122"/>
              </a:rPr>
              <a:t>D．神妙        一文不名        不约而同</a:t>
            </a:r>
            <a:endParaRPr sz="2000">
              <a:latin typeface="黑体" panose="02010609060101010101" charset="-122"/>
              <a:ea typeface="黑体" panose="02010609060101010101" charset="-122"/>
              <a:cs typeface="黑体" panose="02010609060101010101" charset="-122"/>
            </a:endParaRPr>
          </a:p>
        </p:txBody>
      </p:sp>
      <p:sp>
        <p:nvSpPr>
          <p:cNvPr id="2" name="文本框 1" title=""/>
          <p:cNvSpPr txBox="1"/>
          <p:nvPr/>
        </p:nvSpPr>
        <p:spPr>
          <a:xfrm>
            <a:off x="6369050" y="4600575"/>
            <a:ext cx="960755" cy="368300"/>
          </a:xfrm>
          <a:prstGeom prst="rect">
            <a:avLst/>
          </a:prstGeom>
          <a:noFill/>
        </p:spPr>
        <p:txBody>
          <a:bodyPr wrap="square" rtlCol="0">
            <a:spAutoFit/>
          </a:bodyPr>
          <a:lstStyle/>
          <a:p>
            <a:r>
              <a:rPr lang="en-US" altLang="zh-CN">
                <a:highlight>
                  <a:srgbClr val="FFFF00"/>
                </a:highlight>
              </a:rPr>
              <a:t>C</a:t>
            </a:r>
            <a:endParaRPr lang="en-US" altLang="zh-CN">
              <a:highlight>
                <a:srgbClr val="FFFF00"/>
              </a:highlight>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p:cTn id="7" dur="5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1">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1">
                                            <p:txEl>
                                              <p:pRg st="0" end="0"/>
                                            </p:txEl>
                                          </p:spTgt>
                                        </p:tgtEl>
                                      </p:cBhvr>
                                    </p:animEffect>
                                  </p:childTnLst>
                                </p:cTn>
                              </p:par>
                            </p:childTnLst>
                          </p:cTn>
                        </p:par>
                      </p:childTnLst>
                    </p:cTn>
                  </p:par>
                  <p:par>
                    <p:cTn id="10" fill="hold" nodeType="clickPar">
                      <p:stCondLst>
                        <p:cond delay="indefinite"/>
                      </p:stCondLst>
                      <p:childTnLst>
                        <p:par>
                          <p:cTn id="11" fill="hold">
                            <p:stCondLst>
                              <p:cond delay="0"/>
                            </p:stCondLst>
                            <p:childTnLst>
                              <p:par>
                                <p:cTn id="12" presetID="4" presetClass="entr" presetSubtype="16" fill="hold" grpId="0" nodeType="click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box(in)">
                                      <p:cBhvr>
                                        <p:cTn id="14" dur="2000"/>
                                        <p:tgtEl>
                                          <p:spTgt spid="30"/>
                                        </p:tgtEl>
                                      </p:cBhvr>
                                    </p:animEffect>
                                  </p:childTnLst>
                                </p:cTn>
                              </p:par>
                            </p:childTnLst>
                          </p:cTn>
                        </p:par>
                      </p:childTnLst>
                    </p:cTn>
                  </p:par>
                  <p:par>
                    <p:cTn id="15" fill="hold" nodeType="clickPar">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strVal val="#ppt_w*0.70"/>
                                          </p:val>
                                        </p:tav>
                                        <p:tav tm="100000">
                                          <p:val>
                                            <p:strVal val="#ppt_w"/>
                                          </p:val>
                                        </p:tav>
                                      </p:tavLst>
                                    </p:anim>
                                    <p:anim calcmode="lin" valueType="num">
                                      <p:cBhvr>
                                        <p:cTn id="20" dur="1000" fill="hold"/>
                                        <p:tgtEl>
                                          <p:spTgt spid="3"/>
                                        </p:tgtEl>
                                        <p:attrNameLst>
                                          <p:attrName>ppt_h</p:attrName>
                                        </p:attrNameLst>
                                      </p:cBhvr>
                                      <p:tavLst>
                                        <p:tav tm="0">
                                          <p:val>
                                            <p:strVal val="#ppt_h"/>
                                          </p:val>
                                        </p:tav>
                                        <p:tav tm="100000">
                                          <p:val>
                                            <p:strVal val="#ppt_h"/>
                                          </p:val>
                                        </p:tav>
                                      </p:tavLst>
                                    </p:anim>
                                    <p:animEffect transition="in" filter="fade">
                                      <p:cBhvr>
                                        <p:cTn id="21" dur="1000"/>
                                        <p:tgtEl>
                                          <p:spTgt spid="3"/>
                                        </p:tgtEl>
                                      </p:cBhvr>
                                    </p:animEffect>
                                  </p:childTnLst>
                                </p:cTn>
                              </p:par>
                            </p:childTnLst>
                          </p:cTn>
                        </p:par>
                      </p:childTnLst>
                    </p:cTn>
                  </p:par>
                  <p:par>
                    <p:cTn id="22" fill="hold" nodeType="clickPar">
                      <p:stCondLst>
                        <p:cond delay="indefinite"/>
                      </p:stCondLst>
                      <p:childTnLst>
                        <p:par>
                          <p:cTn id="23" fill="hold">
                            <p:stCondLst>
                              <p:cond delay="0"/>
                            </p:stCondLst>
                            <p:childTnLst>
                              <p:par>
                                <p:cTn id="24" presetID="55" presetClass="entr" presetSubtype="0" fill="hold" nodeType="click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27"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28" dur="1000"/>
                                        <p:tgtEl>
                                          <p:spTgt spid="3">
                                            <p:txEl>
                                              <p:pRg st="0" end="0"/>
                                            </p:txEl>
                                          </p:spTgt>
                                        </p:tgtEl>
                                      </p:cBhvr>
                                    </p:animEffect>
                                  </p:childTnLst>
                                </p:cTn>
                              </p:par>
                            </p:childTnLst>
                          </p:cTn>
                        </p:par>
                      </p:childTnLst>
                    </p:cTn>
                  </p:par>
                  <p:par>
                    <p:cTn id="29" fill="hold" nodeType="clickPar">
                      <p:stCondLst>
                        <p:cond delay="indefinite"/>
                      </p:stCondLst>
                      <p:childTnLst>
                        <p:par>
                          <p:cTn id="30" fill="hold">
                            <p:stCondLst>
                              <p:cond delay="0"/>
                            </p:stCondLst>
                            <p:childTnLst>
                              <p:par>
                                <p:cTn id="31" presetID="55" presetClass="entr" presetSubtype="0" fill="hold" nodeType="clickEffect">
                                  <p:stCondLst>
                                    <p:cond delay="0"/>
                                  </p:stCondLst>
                                  <p:childTnLst>
                                    <p:set>
                                      <p:cBhvr>
                                        <p:cTn id="32" dur="1" fill="hold">
                                          <p:stCondLst>
                                            <p:cond delay="0"/>
                                          </p:stCondLst>
                                        </p:cTn>
                                        <p:tgtEl>
                                          <p:spTgt spid="3">
                                            <p:txEl>
                                              <p:pRg st="1" end="1"/>
                                            </p:txEl>
                                          </p:spTgt>
                                        </p:tgtEl>
                                        <p:attrNameLst>
                                          <p:attrName>style.visibility</p:attrName>
                                        </p:attrNameLst>
                                      </p:cBhvr>
                                      <p:to>
                                        <p:strVal val="visible"/>
                                      </p:to>
                                    </p:set>
                                    <p:anim calcmode="lin" valueType="num">
                                      <p:cBhvr>
                                        <p:cTn id="33"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34"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35" dur="1000"/>
                                        <p:tgtEl>
                                          <p:spTgt spid="3">
                                            <p:txEl>
                                              <p:pRg st="1" end="1"/>
                                            </p:txEl>
                                          </p:spTgt>
                                        </p:tgtEl>
                                      </p:cBhvr>
                                    </p:animEffect>
                                  </p:childTnLst>
                                </p:cTn>
                              </p:par>
                            </p:childTnLst>
                          </p:cTn>
                        </p:par>
                      </p:childTnLst>
                    </p:cTn>
                  </p:par>
                  <p:par>
                    <p:cTn id="36" fill="hold" nodeType="clickPar">
                      <p:stCondLst>
                        <p:cond delay="indefinite"/>
                      </p:stCondLst>
                      <p:childTnLst>
                        <p:par>
                          <p:cTn id="37" fill="hold">
                            <p:stCondLst>
                              <p:cond delay="0"/>
                            </p:stCondLst>
                            <p:childTnLst>
                              <p:par>
                                <p:cTn id="38" presetID="55" presetClass="entr" presetSubtype="0" fill="hold" nodeType="clickEffect">
                                  <p:stCondLst>
                                    <p:cond delay="0"/>
                                  </p:stCondLst>
                                  <p:childTnLst>
                                    <p:set>
                                      <p:cBhvr>
                                        <p:cTn id="39" dur="1" fill="hold">
                                          <p:stCondLst>
                                            <p:cond delay="0"/>
                                          </p:stCondLst>
                                        </p:cTn>
                                        <p:tgtEl>
                                          <p:spTgt spid="3">
                                            <p:txEl>
                                              <p:pRg st="3" end="3"/>
                                            </p:txEl>
                                          </p:spTgt>
                                        </p:tgtEl>
                                        <p:attrNameLst>
                                          <p:attrName>style.visibility</p:attrName>
                                        </p:attrNameLst>
                                      </p:cBhvr>
                                      <p:to>
                                        <p:strVal val="visible"/>
                                      </p:to>
                                    </p:set>
                                    <p:anim calcmode="lin" valueType="num">
                                      <p:cBhvr>
                                        <p:cTn id="40"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41"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42" dur="1000"/>
                                        <p:tgtEl>
                                          <p:spTgt spid="3">
                                            <p:txEl>
                                              <p:pRg st="3" end="3"/>
                                            </p:txEl>
                                          </p:spTgt>
                                        </p:tgtEl>
                                      </p:cBhvr>
                                    </p:animEffect>
                                  </p:childTnLst>
                                </p:cTn>
                              </p:par>
                            </p:childTnLst>
                          </p:cTn>
                        </p:par>
                      </p:childTnLst>
                    </p:cTn>
                  </p:par>
                  <p:par>
                    <p:cTn id="43" fill="hold" nodeType="clickPar">
                      <p:stCondLst>
                        <p:cond delay="indefinite"/>
                      </p:stCondLst>
                      <p:childTnLst>
                        <p:par>
                          <p:cTn id="44" fill="hold">
                            <p:stCondLst>
                              <p:cond delay="0"/>
                            </p:stCondLst>
                            <p:childTnLst>
                              <p:par>
                                <p:cTn id="45" presetID="55" presetClass="entr" presetSubtype="0" fill="hold" nodeType="clickEffect">
                                  <p:stCondLst>
                                    <p:cond delay="0"/>
                                  </p:stCondLst>
                                  <p:childTnLst>
                                    <p:set>
                                      <p:cBhvr>
                                        <p:cTn id="46" dur="1" fill="hold">
                                          <p:stCondLst>
                                            <p:cond delay="0"/>
                                          </p:stCondLst>
                                        </p:cTn>
                                        <p:tgtEl>
                                          <p:spTgt spid="3">
                                            <p:txEl>
                                              <p:pRg st="4" end="4"/>
                                            </p:txEl>
                                          </p:spTgt>
                                        </p:tgtEl>
                                        <p:attrNameLst>
                                          <p:attrName>style.visibility</p:attrName>
                                        </p:attrNameLst>
                                      </p:cBhvr>
                                      <p:to>
                                        <p:strVal val="visible"/>
                                      </p:to>
                                    </p:set>
                                    <p:anim calcmode="lin" valueType="num">
                                      <p:cBhvr>
                                        <p:cTn id="47" dur="1000" fill="hold"/>
                                        <p:tgtEl>
                                          <p:spTgt spid="3">
                                            <p:txEl>
                                              <p:pRg st="4" end="4"/>
                                            </p:txEl>
                                          </p:spTgt>
                                        </p:tgtEl>
                                        <p:attrNameLst>
                                          <p:attrName>ppt_w</p:attrName>
                                        </p:attrNameLst>
                                      </p:cBhvr>
                                      <p:tavLst>
                                        <p:tav tm="0">
                                          <p:val>
                                            <p:strVal val="#ppt_w*0.70"/>
                                          </p:val>
                                        </p:tav>
                                        <p:tav tm="100000">
                                          <p:val>
                                            <p:strVal val="#ppt_w"/>
                                          </p:val>
                                        </p:tav>
                                      </p:tavLst>
                                    </p:anim>
                                    <p:anim calcmode="lin" valueType="num">
                                      <p:cBhvr>
                                        <p:cTn id="48" dur="1000" fill="hold"/>
                                        <p:tgtEl>
                                          <p:spTgt spid="3">
                                            <p:txEl>
                                              <p:pRg st="4" end="4"/>
                                            </p:txEl>
                                          </p:spTgt>
                                        </p:tgtEl>
                                        <p:attrNameLst>
                                          <p:attrName>ppt_h</p:attrName>
                                        </p:attrNameLst>
                                      </p:cBhvr>
                                      <p:tavLst>
                                        <p:tav tm="0">
                                          <p:val>
                                            <p:strVal val="#ppt_h"/>
                                          </p:val>
                                        </p:tav>
                                        <p:tav tm="100000">
                                          <p:val>
                                            <p:strVal val="#ppt_h"/>
                                          </p:val>
                                        </p:tav>
                                      </p:tavLst>
                                    </p:anim>
                                    <p:animEffect transition="in" filter="fade">
                                      <p:cBhvr>
                                        <p:cTn id="49" dur="1000"/>
                                        <p:tgtEl>
                                          <p:spTgt spid="3">
                                            <p:txEl>
                                              <p:pRg st="4" end="4"/>
                                            </p:txEl>
                                          </p:spTgt>
                                        </p:tgtEl>
                                      </p:cBhvr>
                                    </p:animEffect>
                                  </p:childTnLst>
                                </p:cTn>
                              </p:par>
                            </p:childTnLst>
                          </p:cTn>
                        </p:par>
                      </p:childTnLst>
                    </p:cTn>
                  </p:par>
                  <p:par>
                    <p:cTn id="50" fill="hold" nodeType="clickPar">
                      <p:stCondLst>
                        <p:cond delay="indefinite"/>
                      </p:stCondLst>
                      <p:childTnLst>
                        <p:par>
                          <p:cTn id="51" fill="hold">
                            <p:stCondLst>
                              <p:cond delay="0"/>
                            </p:stCondLst>
                            <p:childTnLst>
                              <p:par>
                                <p:cTn id="52" presetID="55" presetClass="entr" presetSubtype="0" fill="hold" nodeType="clickEffect">
                                  <p:stCondLst>
                                    <p:cond delay="0"/>
                                  </p:stCondLst>
                                  <p:childTnLst>
                                    <p:set>
                                      <p:cBhvr>
                                        <p:cTn id="53" dur="1" fill="hold">
                                          <p:stCondLst>
                                            <p:cond delay="0"/>
                                          </p:stCondLst>
                                        </p:cTn>
                                        <p:tgtEl>
                                          <p:spTgt spid="3">
                                            <p:txEl>
                                              <p:pRg st="5" end="5"/>
                                            </p:txEl>
                                          </p:spTgt>
                                        </p:tgtEl>
                                        <p:attrNameLst>
                                          <p:attrName>style.visibility</p:attrName>
                                        </p:attrNameLst>
                                      </p:cBhvr>
                                      <p:to>
                                        <p:strVal val="visible"/>
                                      </p:to>
                                    </p:set>
                                    <p:anim calcmode="lin" valueType="num">
                                      <p:cBhvr>
                                        <p:cTn id="54" dur="1000" fill="hold"/>
                                        <p:tgtEl>
                                          <p:spTgt spid="3">
                                            <p:txEl>
                                              <p:pRg st="5" end="5"/>
                                            </p:txEl>
                                          </p:spTgt>
                                        </p:tgtEl>
                                        <p:attrNameLst>
                                          <p:attrName>ppt_w</p:attrName>
                                        </p:attrNameLst>
                                      </p:cBhvr>
                                      <p:tavLst>
                                        <p:tav tm="0">
                                          <p:val>
                                            <p:strVal val="#ppt_w*0.70"/>
                                          </p:val>
                                        </p:tav>
                                        <p:tav tm="100000">
                                          <p:val>
                                            <p:strVal val="#ppt_w"/>
                                          </p:val>
                                        </p:tav>
                                      </p:tavLst>
                                    </p:anim>
                                    <p:anim calcmode="lin" valueType="num">
                                      <p:cBhvr>
                                        <p:cTn id="55" dur="1000" fill="hold"/>
                                        <p:tgtEl>
                                          <p:spTgt spid="3">
                                            <p:txEl>
                                              <p:pRg st="5" end="5"/>
                                            </p:txEl>
                                          </p:spTgt>
                                        </p:tgtEl>
                                        <p:attrNameLst>
                                          <p:attrName>ppt_h</p:attrName>
                                        </p:attrNameLst>
                                      </p:cBhvr>
                                      <p:tavLst>
                                        <p:tav tm="0">
                                          <p:val>
                                            <p:strVal val="#ppt_h"/>
                                          </p:val>
                                        </p:tav>
                                        <p:tav tm="100000">
                                          <p:val>
                                            <p:strVal val="#ppt_h"/>
                                          </p:val>
                                        </p:tav>
                                      </p:tavLst>
                                    </p:anim>
                                    <p:animEffect transition="in" filter="fade">
                                      <p:cBhvr>
                                        <p:cTn id="56" dur="1000"/>
                                        <p:tgtEl>
                                          <p:spTgt spid="3">
                                            <p:txEl>
                                              <p:pRg st="5" end="5"/>
                                            </p:txEl>
                                          </p:spTgt>
                                        </p:tgtEl>
                                      </p:cBhvr>
                                    </p:animEffect>
                                  </p:childTnLst>
                                </p:cTn>
                              </p:par>
                            </p:childTnLst>
                          </p:cTn>
                        </p:par>
                      </p:childTnLst>
                    </p:cTn>
                  </p:par>
                  <p:par>
                    <p:cTn id="57" fill="hold" nodeType="clickPar">
                      <p:stCondLst>
                        <p:cond delay="indefinite"/>
                      </p:stCondLst>
                      <p:childTnLst>
                        <p:par>
                          <p:cTn id="58" fill="hold">
                            <p:stCondLst>
                              <p:cond delay="0"/>
                            </p:stCondLst>
                            <p:childTnLst>
                              <p:par>
                                <p:cTn id="59" presetID="55" presetClass="entr" presetSubtype="0" fill="hold" nodeType="clickEffect">
                                  <p:stCondLst>
                                    <p:cond delay="0"/>
                                  </p:stCondLst>
                                  <p:childTnLst>
                                    <p:set>
                                      <p:cBhvr>
                                        <p:cTn id="60" dur="1" fill="hold">
                                          <p:stCondLst>
                                            <p:cond delay="0"/>
                                          </p:stCondLst>
                                        </p:cTn>
                                        <p:tgtEl>
                                          <p:spTgt spid="3">
                                            <p:txEl>
                                              <p:pRg st="6" end="6"/>
                                            </p:txEl>
                                          </p:spTgt>
                                        </p:tgtEl>
                                        <p:attrNameLst>
                                          <p:attrName>style.visibility</p:attrName>
                                        </p:attrNameLst>
                                      </p:cBhvr>
                                      <p:to>
                                        <p:strVal val="visible"/>
                                      </p:to>
                                    </p:set>
                                    <p:anim calcmode="lin" valueType="num">
                                      <p:cBhvr>
                                        <p:cTn id="61" dur="1000" fill="hold"/>
                                        <p:tgtEl>
                                          <p:spTgt spid="3">
                                            <p:txEl>
                                              <p:pRg st="6" end="6"/>
                                            </p:txEl>
                                          </p:spTgt>
                                        </p:tgtEl>
                                        <p:attrNameLst>
                                          <p:attrName>ppt_w</p:attrName>
                                        </p:attrNameLst>
                                      </p:cBhvr>
                                      <p:tavLst>
                                        <p:tav tm="0">
                                          <p:val>
                                            <p:strVal val="#ppt_w*0.70"/>
                                          </p:val>
                                        </p:tav>
                                        <p:tav tm="100000">
                                          <p:val>
                                            <p:strVal val="#ppt_w"/>
                                          </p:val>
                                        </p:tav>
                                      </p:tavLst>
                                    </p:anim>
                                    <p:anim calcmode="lin" valueType="num">
                                      <p:cBhvr>
                                        <p:cTn id="62" dur="1000" fill="hold"/>
                                        <p:tgtEl>
                                          <p:spTgt spid="3">
                                            <p:txEl>
                                              <p:pRg st="6" end="6"/>
                                            </p:txEl>
                                          </p:spTgt>
                                        </p:tgtEl>
                                        <p:attrNameLst>
                                          <p:attrName>ppt_h</p:attrName>
                                        </p:attrNameLst>
                                      </p:cBhvr>
                                      <p:tavLst>
                                        <p:tav tm="0">
                                          <p:val>
                                            <p:strVal val="#ppt_h"/>
                                          </p:val>
                                        </p:tav>
                                        <p:tav tm="100000">
                                          <p:val>
                                            <p:strVal val="#ppt_h"/>
                                          </p:val>
                                        </p:tav>
                                      </p:tavLst>
                                    </p:anim>
                                    <p:animEffect transition="in" filter="fade">
                                      <p:cBhvr>
                                        <p:cTn id="63" dur="1000"/>
                                        <p:tgtEl>
                                          <p:spTgt spid="3">
                                            <p:txEl>
                                              <p:pRg st="6" end="6"/>
                                            </p:txEl>
                                          </p:spTgt>
                                        </p:tgtEl>
                                      </p:cBhvr>
                                    </p:animEffect>
                                  </p:childTnLst>
                                </p:cTn>
                              </p:par>
                            </p:childTnLst>
                          </p:cTn>
                        </p:par>
                      </p:childTnLst>
                    </p:cTn>
                  </p:par>
                  <p:par>
                    <p:cTn id="64" fill="hold" nodeType="clickPar">
                      <p:stCondLst>
                        <p:cond delay="indefinite"/>
                      </p:stCondLst>
                      <p:childTnLst>
                        <p:par>
                          <p:cTn id="65" fill="hold">
                            <p:stCondLst>
                              <p:cond delay="0"/>
                            </p:stCondLst>
                            <p:childTnLst>
                              <p:par>
                                <p:cTn id="66" presetID="55" presetClass="entr" presetSubtype="0" fill="hold" nodeType="clickEffect">
                                  <p:stCondLst>
                                    <p:cond delay="0"/>
                                  </p:stCondLst>
                                  <p:childTnLst>
                                    <p:set>
                                      <p:cBhvr>
                                        <p:cTn id="67" dur="1" fill="hold">
                                          <p:stCondLst>
                                            <p:cond delay="0"/>
                                          </p:stCondLst>
                                        </p:cTn>
                                        <p:tgtEl>
                                          <p:spTgt spid="3">
                                            <p:txEl>
                                              <p:pRg st="7" end="7"/>
                                            </p:txEl>
                                          </p:spTgt>
                                        </p:tgtEl>
                                        <p:attrNameLst>
                                          <p:attrName>style.visibility</p:attrName>
                                        </p:attrNameLst>
                                      </p:cBhvr>
                                      <p:to>
                                        <p:strVal val="visible"/>
                                      </p:to>
                                    </p:set>
                                    <p:anim calcmode="lin" valueType="num">
                                      <p:cBhvr>
                                        <p:cTn id="68" dur="1000" fill="hold"/>
                                        <p:tgtEl>
                                          <p:spTgt spid="3">
                                            <p:txEl>
                                              <p:pRg st="7" end="7"/>
                                            </p:txEl>
                                          </p:spTgt>
                                        </p:tgtEl>
                                        <p:attrNameLst>
                                          <p:attrName>ppt_w</p:attrName>
                                        </p:attrNameLst>
                                      </p:cBhvr>
                                      <p:tavLst>
                                        <p:tav tm="0">
                                          <p:val>
                                            <p:strVal val="#ppt_w*0.70"/>
                                          </p:val>
                                        </p:tav>
                                        <p:tav tm="100000">
                                          <p:val>
                                            <p:strVal val="#ppt_w"/>
                                          </p:val>
                                        </p:tav>
                                      </p:tavLst>
                                    </p:anim>
                                    <p:anim calcmode="lin" valueType="num">
                                      <p:cBhvr>
                                        <p:cTn id="69" dur="1000" fill="hold"/>
                                        <p:tgtEl>
                                          <p:spTgt spid="3">
                                            <p:txEl>
                                              <p:pRg st="7" end="7"/>
                                            </p:txEl>
                                          </p:spTgt>
                                        </p:tgtEl>
                                        <p:attrNameLst>
                                          <p:attrName>ppt_h</p:attrName>
                                        </p:attrNameLst>
                                      </p:cBhvr>
                                      <p:tavLst>
                                        <p:tav tm="0">
                                          <p:val>
                                            <p:strVal val="#ppt_h"/>
                                          </p:val>
                                        </p:tav>
                                        <p:tav tm="100000">
                                          <p:val>
                                            <p:strVal val="#ppt_h"/>
                                          </p:val>
                                        </p:tav>
                                      </p:tavLst>
                                    </p:anim>
                                    <p:animEffect transition="in" filter="fade">
                                      <p:cBhvr>
                                        <p:cTn id="70" dur="1000"/>
                                        <p:tgtEl>
                                          <p:spTgt spid="3">
                                            <p:txEl>
                                              <p:pRg st="7" end="7"/>
                                            </p:txEl>
                                          </p:spTgt>
                                        </p:tgtEl>
                                      </p:cBhvr>
                                    </p:animEffect>
                                  </p:childTnLst>
                                </p:cTn>
                              </p:par>
                            </p:childTnLst>
                          </p:cTn>
                        </p:par>
                      </p:childTnLst>
                    </p:cTn>
                  </p:par>
                  <p:par>
                    <p:cTn id="71" fill="hold" nodeType="clickPar">
                      <p:stCondLst>
                        <p:cond delay="indefinite"/>
                      </p:stCondLst>
                      <p:childTnLst>
                        <p:par>
                          <p:cTn id="72" fill="hold">
                            <p:stCondLst>
                              <p:cond delay="0"/>
                            </p:stCondLst>
                            <p:childTnLst>
                              <p:par>
                                <p:cTn id="73" presetID="3" presetClass="entr" presetSubtype="10" fill="hold" nodeType="clickEffect">
                                  <p:stCondLst>
                                    <p:cond delay="0"/>
                                  </p:stCondLst>
                                  <p:childTnLst>
                                    <p:set>
                                      <p:cBhvr>
                                        <p:cTn id="74" dur="1" fill="hold">
                                          <p:stCondLst>
                                            <p:cond delay="0"/>
                                          </p:stCondLst>
                                        </p:cTn>
                                        <p:tgtEl>
                                          <p:spTgt spid="2">
                                            <p:txEl>
                                              <p:pRg st="0" end="0"/>
                                            </p:txEl>
                                          </p:spTgt>
                                        </p:tgtEl>
                                        <p:attrNameLst>
                                          <p:attrName>style.visibility</p:attrName>
                                        </p:attrNameLst>
                                      </p:cBhvr>
                                      <p:to>
                                        <p:strVal val="visible"/>
                                      </p:to>
                                    </p:set>
                                    <p:animEffect transition="in" filter="blinds(horizontal)">
                                      <p:cBhvr>
                                        <p:cTn id="75"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 grpId="0" animBg="1"/>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2" name="文本框 11" title=""/>
          <p:cNvSpPr txBox="1"/>
          <p:nvPr>
            <p:custDataLst>
              <p:tags r:id="rId3"/>
            </p:custDataLst>
          </p:nvPr>
        </p:nvSpPr>
        <p:spPr>
          <a:xfrm>
            <a:off x="7212248" y="353467"/>
            <a:ext cx="3290652" cy="707886"/>
          </a:xfrm>
          <a:prstGeom prst="rect">
            <a:avLst/>
          </a:prstGeom>
          <a:noFill/>
        </p:spPr>
        <p:txBody>
          <a:bodyPr wrap="square" lIns="90000" tIns="46800" rIns="90000" bIns="46800" rtlCol="0" anchor="b">
            <a:normAutofit/>
          </a:bodyPr>
          <a:lstStyle/>
          <a:p>
            <a:r>
              <a:rPr lang="en-US" altLang="zh-CN" sz="4000" b="1">
                <a:solidFill>
                  <a:schemeClr val="tx1">
                    <a:lumMod val="65000"/>
                    <a:lumOff val="35000"/>
                  </a:schemeClr>
                </a:solidFill>
              </a:rPr>
              <a:t>2023</a:t>
            </a:r>
            <a:r>
              <a:rPr lang="zh-CN" altLang="en-US" sz="4000" b="1">
                <a:solidFill>
                  <a:schemeClr val="tx1">
                    <a:lumMod val="65000"/>
                    <a:lumOff val="35000"/>
                  </a:schemeClr>
                </a:solidFill>
              </a:rPr>
              <a:t>年</a:t>
            </a:r>
            <a:endParaRPr lang="zh-CN" altLang="en-US" sz="4000" b="1">
              <a:solidFill>
                <a:schemeClr val="tx1">
                  <a:lumMod val="65000"/>
                  <a:lumOff val="35000"/>
                </a:schemeClr>
              </a:solidFill>
            </a:endParaRPr>
          </a:p>
        </p:txBody>
      </p:sp>
      <p:sp>
        <p:nvSpPr>
          <p:cNvPr id="22" name="文本框 21" title=""/>
          <p:cNvSpPr txBox="1"/>
          <p:nvPr>
            <p:custDataLst>
              <p:tags r:id="rId4"/>
            </p:custDataLst>
          </p:nvPr>
        </p:nvSpPr>
        <p:spPr>
          <a:xfrm flipH="1">
            <a:off x="2412162" y="2296296"/>
            <a:ext cx="1810441" cy="1862048"/>
          </a:xfrm>
          <a:prstGeom prst="rect">
            <a:avLst/>
          </a:prstGeom>
          <a:noFill/>
        </p:spPr>
        <p:txBody>
          <a:bodyPr wrap="square" lIns="90000" tIns="46800" rIns="90000" bIns="46800" rtlCol="0" anchor="ctr">
            <a:normAutofit/>
          </a:bodyPr>
          <a:lstStyle/>
          <a:p>
            <a:r>
              <a:rPr lang="en-US" altLang="zh-CN" sz="11500">
                <a:solidFill>
                  <a:schemeClr val="tx1">
                    <a:lumMod val="75000"/>
                    <a:lumOff val="25000"/>
                  </a:schemeClr>
                </a:solidFill>
              </a:rPr>
              <a:t>01</a:t>
            </a:r>
            <a:endParaRPr lang="en-US" altLang="zh-CN" sz="11500">
              <a:solidFill>
                <a:schemeClr val="tx1">
                  <a:lumMod val="75000"/>
                  <a:lumOff val="25000"/>
                </a:schemeClr>
              </a:solidFill>
            </a:endParaRPr>
          </a:p>
        </p:txBody>
      </p:sp>
      <p:sp>
        <p:nvSpPr>
          <p:cNvPr id="85" name="文本框 84" title=""/>
          <p:cNvSpPr txBox="1"/>
          <p:nvPr>
            <p:custDataLst>
              <p:tags r:id="rId5"/>
            </p:custDataLst>
          </p:nvPr>
        </p:nvSpPr>
        <p:spPr>
          <a:xfrm>
            <a:off x="7212330" y="1066165"/>
            <a:ext cx="4432935" cy="876935"/>
          </a:xfrm>
          <a:prstGeom prst="rect">
            <a:avLst/>
          </a:prstGeom>
        </p:spPr>
        <p:txBody>
          <a:bodyPr vert="horz" lIns="90000" tIns="46800" rIns="90000" bIns="46800" rtlCol="0">
            <a:normAutofit lnSpcReduction="20000"/>
          </a:bodyPr>
          <a:lstStyle>
            <a:lvl1pPr indent="0">
              <a:lnSpc>
                <a:spcPct val="120000"/>
              </a:lnSpc>
              <a:spcBef>
                <a:spcPts val="1000"/>
              </a:spcBef>
              <a:buFont typeface="Arial" panose="020b0604020202020204" pitchFamily="34" charset="0"/>
              <a:buNone/>
              <a:defRPr sz="1400">
                <a:solidFill>
                  <a:schemeClr val="tx1">
                    <a:lumMod val="65000"/>
                    <a:lumOff val="35000"/>
                  </a:schemeClr>
                </a:solidFill>
              </a:defRPr>
            </a:lvl1pPr>
            <a:lvl2pPr indent="0">
              <a:lnSpc>
                <a:spcPct val="120000"/>
              </a:lnSpc>
              <a:spcBef>
                <a:spcPts val="500"/>
              </a:spcBef>
              <a:buFont typeface="Arial" panose="020b0604020202020204" pitchFamily="34" charset="0"/>
              <a:buNone/>
              <a:defRPr sz="2000">
                <a:solidFill>
                  <a:schemeClr val="tx1">
                    <a:tint val="75000"/>
                  </a:schemeClr>
                </a:solidFill>
              </a:defRPr>
            </a:lvl2pPr>
            <a:lvl3pPr indent="0">
              <a:lnSpc>
                <a:spcPct val="120000"/>
              </a:lnSpc>
              <a:spcBef>
                <a:spcPts val="500"/>
              </a:spcBef>
              <a:buFont typeface="Arial" panose="020b0604020202020204" pitchFamily="34" charset="0"/>
              <a:buNone/>
              <a:defRPr>
                <a:solidFill>
                  <a:schemeClr val="tx1">
                    <a:tint val="75000"/>
                  </a:schemeClr>
                </a:solidFill>
              </a:defRPr>
            </a:lvl3pPr>
            <a:lvl4pPr indent="0">
              <a:lnSpc>
                <a:spcPct val="120000"/>
              </a:lnSpc>
              <a:spcBef>
                <a:spcPts val="500"/>
              </a:spcBef>
              <a:buFont typeface="Arial" panose="020b0604020202020204" pitchFamily="34" charset="0"/>
              <a:buNone/>
              <a:defRPr sz="1600">
                <a:solidFill>
                  <a:schemeClr val="tx1">
                    <a:tint val="75000"/>
                  </a:schemeClr>
                </a:solidFill>
              </a:defRPr>
            </a:lvl4pPr>
            <a:lvl5pPr indent="0">
              <a:lnSpc>
                <a:spcPct val="12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r>
              <a:rPr lang="zh-CN" altLang="en-US" sz="2000"/>
              <a:t>新课标</a:t>
            </a:r>
            <a:r>
              <a:rPr lang="zh-CN" altLang="en-US" sz="2000">
                <a:latin typeface="微软雅黑" panose="020b0503020204020204" charset="-122"/>
                <a:ea typeface="微软雅黑" panose="020b0503020204020204" charset="-122"/>
              </a:rPr>
              <a:t>Ⅰ、新课标Ⅱ、全国甲</a:t>
            </a:r>
            <a:endParaRPr lang="zh-CN" altLang="en-US" sz="2000">
              <a:latin typeface="微软雅黑" panose="020b0503020204020204" charset="-122"/>
              <a:ea typeface="微软雅黑" panose="020b0503020204020204" charset="-122"/>
            </a:endParaRPr>
          </a:p>
        </p:txBody>
      </p:sp>
      <p:sp>
        <p:nvSpPr>
          <p:cNvPr id="6" name="文本框 5" title=""/>
          <p:cNvSpPr txBox="1"/>
          <p:nvPr>
            <p:custDataLst>
              <p:tags r:id="rId6"/>
            </p:custDataLst>
          </p:nvPr>
        </p:nvSpPr>
        <p:spPr>
          <a:xfrm>
            <a:off x="6463665" y="1531620"/>
            <a:ext cx="5331460" cy="5015865"/>
          </a:xfrm>
          <a:prstGeom prst="rect">
            <a:avLst/>
          </a:prstGeom>
          <a:solidFill>
            <a:schemeClr val="bg1"/>
          </a:solidFill>
        </p:spPr>
        <p:txBody>
          <a:bodyPr vert="horz" lIns="90000" tIns="46800" rIns="90000" bIns="46800" rtlCol="0" anchor="t" anchorCtr="0">
            <a:noAutofit/>
          </a:bodyPr>
          <a:lstStyle>
            <a:lvl1pPr algn="ctr">
              <a:lnSpc>
                <a:spcPct val="120000"/>
              </a:lnSpc>
              <a:spcBef>
                <a:spcPct val="0"/>
              </a:spcBef>
              <a:buNone/>
              <a:defRPr>
                <a:solidFill>
                  <a:schemeClr val="tx1">
                    <a:lumMod val="65000"/>
                    <a:lumOff val="35000"/>
                  </a:schemeClr>
                </a:solidFill>
                <a:latin typeface="+mj-lt"/>
                <a:ea typeface="+mj-ea"/>
                <a:cs typeface="+mj-cs"/>
              </a:defRPr>
            </a:lvl1pPr>
          </a:lstStyle>
          <a:p>
            <a:pPr algn="l"/>
            <a:r>
              <a:rPr lang="en-US" altLang="zh-CN" sz="2000"/>
              <a:t>1.</a:t>
            </a:r>
            <a:r>
              <a:rPr lang="zh-CN" altLang="en-US" sz="2000" b="1"/>
              <a:t>望其项背</a:t>
            </a:r>
            <a:r>
              <a:rPr lang="zh-CN" altLang="en-US" sz="2000"/>
              <a:t>：项：颈的后部。望见他的颈项和后背。比喻赶得上（多用于否定式）。</a:t>
            </a:r>
            <a:endParaRPr lang="zh-CN" altLang="en-US" sz="2000"/>
          </a:p>
          <a:p>
            <a:pPr algn="l"/>
            <a:r>
              <a:rPr lang="en-US" altLang="zh-CN" sz="2000"/>
              <a:t>2.</a:t>
            </a:r>
            <a:r>
              <a:rPr lang="zh-CN" altLang="en-US" sz="2000" b="1"/>
              <a:t>无可奈何</a:t>
            </a:r>
            <a:r>
              <a:rPr lang="zh-CN" altLang="en-US" sz="2000"/>
              <a:t>：奈何：如何，怎么办。指感到没有办法，只有这样了。</a:t>
            </a:r>
            <a:endParaRPr lang="zh-CN" altLang="en-US" sz="2000"/>
          </a:p>
          <a:p>
            <a:pPr algn="l"/>
            <a:r>
              <a:rPr lang="en-US" altLang="zh-CN" sz="2000"/>
              <a:t>3.</a:t>
            </a:r>
            <a:r>
              <a:rPr lang="zh-CN" altLang="en-US" sz="2000" b="1"/>
              <a:t>如醉如痴</a:t>
            </a:r>
            <a:r>
              <a:rPr lang="zh-CN" altLang="en-US" sz="2000"/>
              <a:t>：形容入迷于某种事物而失去自制的神态。</a:t>
            </a:r>
            <a:endParaRPr lang="zh-CN" altLang="en-US" sz="2000"/>
          </a:p>
          <a:p>
            <a:pPr algn="l"/>
            <a:r>
              <a:rPr lang="en-US" altLang="zh-CN" sz="2000" b="1">
                <a:solidFill>
                  <a:schemeClr val="tx1">
                    <a:lumMod val="65000"/>
                    <a:lumOff val="35000"/>
                  </a:schemeClr>
                </a:solidFill>
              </a:rPr>
              <a:t>4.</a:t>
            </a:r>
            <a:r>
              <a:rPr lang="zh-CN" altLang="en-US" sz="2000" b="1">
                <a:solidFill>
                  <a:schemeClr val="tx1">
                    <a:lumMod val="65000"/>
                    <a:lumOff val="35000"/>
                  </a:schemeClr>
                </a:solidFill>
              </a:rPr>
              <a:t>卧薪尝胆：</a:t>
            </a:r>
            <a:r>
              <a:rPr lang="zh-CN" altLang="en-US" sz="2000">
                <a:solidFill>
                  <a:schemeClr val="tx1">
                    <a:lumMod val="65000"/>
                    <a:lumOff val="35000"/>
                  </a:schemeClr>
                </a:solidFill>
              </a:rPr>
              <a:t>身卧于柴薪,口尝着苦胆。比喻发奋磨砺,时刻不忘雪耻。</a:t>
            </a:r>
            <a:endParaRPr lang="zh-CN" altLang="en-US" sz="2000">
              <a:solidFill>
                <a:schemeClr val="tx1">
                  <a:lumMod val="65000"/>
                  <a:lumOff val="35000"/>
                </a:schemeClr>
              </a:solidFill>
            </a:endParaRPr>
          </a:p>
          <a:p>
            <a:pPr algn="l"/>
            <a:r>
              <a:rPr lang="en-US" altLang="zh-CN" sz="2000" b="1">
                <a:solidFill>
                  <a:schemeClr val="tx1">
                    <a:lumMod val="65000"/>
                    <a:lumOff val="35000"/>
                  </a:schemeClr>
                </a:solidFill>
              </a:rPr>
              <a:t>5.</a:t>
            </a:r>
            <a:r>
              <a:rPr lang="zh-CN" altLang="en-US" sz="2000" b="1">
                <a:solidFill>
                  <a:schemeClr val="tx1">
                    <a:lumMod val="65000"/>
                    <a:lumOff val="35000"/>
                  </a:schemeClr>
                </a:solidFill>
              </a:rPr>
              <a:t>庖丁解牛：</a:t>
            </a:r>
            <a:r>
              <a:rPr lang="zh-CN" altLang="en-US" sz="2000">
                <a:solidFill>
                  <a:schemeClr val="tx1">
                    <a:lumMod val="65000"/>
                    <a:lumOff val="35000"/>
                  </a:schemeClr>
                </a:solidFill>
              </a:rPr>
              <a:t>比喻经过反复实践，掌握了事物的客观规律，做事得心应手，运用自如。</a:t>
            </a:r>
            <a:endParaRPr lang="zh-CN" altLang="en-US" sz="2000">
              <a:solidFill>
                <a:schemeClr val="tx1">
                  <a:lumMod val="65000"/>
                  <a:lumOff val="35000"/>
                </a:schemeClr>
              </a:solidFill>
            </a:endParaRPr>
          </a:p>
          <a:p>
            <a:pPr algn="l"/>
            <a:r>
              <a:rPr lang="en-US" altLang="zh-CN" sz="2000" b="1">
                <a:solidFill>
                  <a:schemeClr val="tx1">
                    <a:lumMod val="65000"/>
                    <a:lumOff val="35000"/>
                  </a:schemeClr>
                </a:solidFill>
              </a:rPr>
              <a:t>6.</a:t>
            </a:r>
            <a:r>
              <a:rPr lang="zh-CN" altLang="en-US" sz="2000" b="1">
                <a:solidFill>
                  <a:schemeClr val="tx1">
                    <a:lumMod val="65000"/>
                    <a:lumOff val="35000"/>
                  </a:schemeClr>
                </a:solidFill>
              </a:rPr>
              <a:t>一鼓作气：</a:t>
            </a:r>
            <a:r>
              <a:rPr lang="zh-CN" altLang="en-US" sz="2000">
                <a:solidFill>
                  <a:schemeClr val="tx1">
                    <a:lumMod val="65000"/>
                    <a:lumOff val="35000"/>
                  </a:schemeClr>
                </a:solidFill>
              </a:rPr>
              <a:t>一次击鼓(能够)振作(士兵们的)勇气。作,振作。后泛指做事要趁鼓起劲头的时候一口气干完。</a:t>
            </a:r>
            <a:endParaRPr lang="zh-CN" altLang="en-US" sz="2000">
              <a:solidFill>
                <a:schemeClr val="tx1">
                  <a:lumMod val="65000"/>
                  <a:lumOff val="35000"/>
                </a:schemeClr>
              </a:solidFill>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0.70"/>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85"/>
                                        </p:tgtEl>
                                        <p:attrNameLst>
                                          <p:attrName>style.visibility</p:attrName>
                                        </p:attrNameLst>
                                      </p:cBhvr>
                                      <p:to>
                                        <p:strVal val="visible"/>
                                      </p:to>
                                    </p:set>
                                    <p:anim calcmode="lin" valueType="num">
                                      <p:cBhvr>
                                        <p:cTn id="12" dur="1000" fill="hold"/>
                                        <p:tgtEl>
                                          <p:spTgt spid="85"/>
                                        </p:tgtEl>
                                        <p:attrNameLst>
                                          <p:attrName>ppt_w</p:attrName>
                                        </p:attrNameLst>
                                      </p:cBhvr>
                                      <p:tavLst>
                                        <p:tav tm="0">
                                          <p:val>
                                            <p:strVal val="#ppt_w*0.70"/>
                                          </p:val>
                                        </p:tav>
                                        <p:tav tm="100000">
                                          <p:val>
                                            <p:strVal val="#ppt_w"/>
                                          </p:val>
                                        </p:tav>
                                      </p:tavLst>
                                    </p:anim>
                                    <p:anim calcmode="lin" valueType="num">
                                      <p:cBhvr>
                                        <p:cTn id="13" dur="1000" fill="hold"/>
                                        <p:tgtEl>
                                          <p:spTgt spid="85"/>
                                        </p:tgtEl>
                                        <p:attrNameLst>
                                          <p:attrName>ppt_h</p:attrName>
                                        </p:attrNameLst>
                                      </p:cBhvr>
                                      <p:tavLst>
                                        <p:tav tm="0">
                                          <p:val>
                                            <p:strVal val="#ppt_h"/>
                                          </p:val>
                                        </p:tav>
                                        <p:tav tm="100000">
                                          <p:val>
                                            <p:strVal val="#ppt_h"/>
                                          </p:val>
                                        </p:tav>
                                      </p:tavLst>
                                    </p:anim>
                                    <p:animEffect transition="in" filter="fade">
                                      <p:cBhvr>
                                        <p:cTn id="14" dur="1000"/>
                                        <p:tgtEl>
                                          <p:spTgt spid="85"/>
                                        </p:tgtEl>
                                      </p:cBhvr>
                                    </p:animEffect>
                                  </p:childTnLst>
                                </p:cTn>
                              </p:par>
                            </p:childTnLst>
                          </p:cTn>
                        </p:par>
                      </p:childTnLst>
                    </p:cTn>
                  </p:par>
                  <p:par>
                    <p:cTn id="15" fill="hold" nodeType="clickPar">
                      <p:stCondLst>
                        <p:cond delay="indefinite"/>
                      </p:stCondLst>
                      <p:childTnLst>
                        <p:par>
                          <p:cTn id="16" fill="hold">
                            <p:stCondLst>
                              <p:cond delay="0"/>
                            </p:stCondLst>
                            <p:childTnLst>
                              <p:par>
                                <p:cTn id="17" presetID="4" presetClass="entr" presetSubtype="16" fill="hold"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box(in)">
                                      <p:cBhvr>
                                        <p:cTn id="19" dur="2000"/>
                                        <p:tgtEl>
                                          <p:spTgt spid="6">
                                            <p:txEl>
                                              <p:pRg st="0" end="0"/>
                                            </p:txEl>
                                          </p:spTgt>
                                        </p:tgtEl>
                                      </p:cBhvr>
                                    </p:animEffect>
                                  </p:childTnLst>
                                </p:cTn>
                              </p:par>
                            </p:childTnLst>
                          </p:cTn>
                        </p:par>
                      </p:childTnLst>
                    </p:cTn>
                  </p:par>
                  <p:par>
                    <p:cTn id="20" fill="hold" nodeType="clickPar">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6">
                                            <p:txEl>
                                              <p:pRg st="1" end="1"/>
                                            </p:txEl>
                                          </p:spTgt>
                                        </p:tgtEl>
                                        <p:attrNameLst>
                                          <p:attrName>style.visibility</p:attrName>
                                        </p:attrNameLst>
                                      </p:cBhvr>
                                      <p:to>
                                        <p:strVal val="visible"/>
                                      </p:to>
                                    </p:set>
                                    <p:animEffect transition="in" filter="wipe(down)">
                                      <p:cBhvr>
                                        <p:cTn id="24" dur="500"/>
                                        <p:tgtEl>
                                          <p:spTgt spid="6">
                                            <p:txEl>
                                              <p:pRg st="1" end="1"/>
                                            </p:txEl>
                                          </p:spTgt>
                                        </p:tgtEl>
                                      </p:cBhvr>
                                    </p:animEffect>
                                  </p:childTnLst>
                                </p:cTn>
                              </p:par>
                            </p:childTnLst>
                          </p:cTn>
                        </p:par>
                      </p:childTnLst>
                    </p:cTn>
                  </p:par>
                  <p:par>
                    <p:cTn id="25" fill="hold" nodeType="clickPar">
                      <p:stCondLst>
                        <p:cond delay="indefinite"/>
                      </p:stCondLst>
                      <p:childTnLst>
                        <p:par>
                          <p:cTn id="26" fill="hold">
                            <p:stCondLst>
                              <p:cond delay="0"/>
                            </p:stCondLst>
                            <p:childTnLst>
                              <p:par>
                                <p:cTn id="27" presetID="9" presetClass="entr" presetSubtype="0" fill="hold" nodeType="clickEffect">
                                  <p:stCondLst>
                                    <p:cond delay="0"/>
                                  </p:stCondLst>
                                  <p:childTnLst>
                                    <p:set>
                                      <p:cBhvr>
                                        <p:cTn id="28" dur="1" fill="hold">
                                          <p:stCondLst>
                                            <p:cond delay="0"/>
                                          </p:stCondLst>
                                        </p:cTn>
                                        <p:tgtEl>
                                          <p:spTgt spid="6">
                                            <p:txEl>
                                              <p:pRg st="2" end="2"/>
                                            </p:txEl>
                                          </p:spTgt>
                                        </p:tgtEl>
                                        <p:attrNameLst>
                                          <p:attrName>style.visibility</p:attrName>
                                        </p:attrNameLst>
                                      </p:cBhvr>
                                      <p:to>
                                        <p:strVal val="visible"/>
                                      </p:to>
                                    </p:set>
                                    <p:animEffect transition="in" filter="dissolve">
                                      <p:cBhvr>
                                        <p:cTn id="29" dur="500"/>
                                        <p:tgtEl>
                                          <p:spTgt spid="6">
                                            <p:txEl>
                                              <p:pRg st="2" end="2"/>
                                            </p:txEl>
                                          </p:spTgt>
                                        </p:tgtEl>
                                      </p:cBhvr>
                                    </p:animEffect>
                                  </p:childTnLst>
                                </p:cTn>
                              </p:par>
                            </p:childTnLst>
                          </p:cTn>
                        </p:par>
                      </p:childTnLst>
                    </p:cTn>
                  </p:par>
                  <p:par>
                    <p:cTn id="30" fill="hold" nodeType="clickPar">
                      <p:stCondLst>
                        <p:cond delay="indefinite"/>
                      </p:stCondLst>
                      <p:childTnLst>
                        <p:par>
                          <p:cTn id="31" fill="hold">
                            <p:stCondLst>
                              <p:cond delay="0"/>
                            </p:stCondLst>
                            <p:childTnLst>
                              <p:par>
                                <p:cTn id="32" presetID="9" presetClass="entr" presetSubtype="0" fill="hold" nodeType="clickEffect">
                                  <p:stCondLst>
                                    <p:cond delay="0"/>
                                  </p:stCondLst>
                                  <p:childTnLst>
                                    <p:set>
                                      <p:cBhvr>
                                        <p:cTn id="33" dur="1" fill="hold">
                                          <p:stCondLst>
                                            <p:cond delay="0"/>
                                          </p:stCondLst>
                                        </p:cTn>
                                        <p:tgtEl>
                                          <p:spTgt spid="6">
                                            <p:txEl>
                                              <p:pRg st="3" end="3"/>
                                            </p:txEl>
                                          </p:spTgt>
                                        </p:tgtEl>
                                        <p:attrNameLst>
                                          <p:attrName>style.visibility</p:attrName>
                                        </p:attrNameLst>
                                      </p:cBhvr>
                                      <p:to>
                                        <p:strVal val="visible"/>
                                      </p:to>
                                    </p:set>
                                    <p:animEffect transition="in" filter="dissolve">
                                      <p:cBhvr>
                                        <p:cTn id="34" dur="500"/>
                                        <p:tgtEl>
                                          <p:spTgt spid="6">
                                            <p:txEl>
                                              <p:pRg st="3" end="3"/>
                                            </p:txEl>
                                          </p:spTgt>
                                        </p:tgtEl>
                                      </p:cBhvr>
                                    </p:animEffect>
                                  </p:childTnLst>
                                </p:cTn>
                              </p:par>
                            </p:childTnLst>
                          </p:cTn>
                        </p:par>
                      </p:childTnLst>
                    </p:cTn>
                  </p:par>
                  <p:par>
                    <p:cTn id="35" fill="hold" nodeType="clickPar">
                      <p:stCondLst>
                        <p:cond delay="indefinite"/>
                      </p:stCondLst>
                      <p:childTnLst>
                        <p:par>
                          <p:cTn id="36" fill="hold">
                            <p:stCondLst>
                              <p:cond delay="0"/>
                            </p:stCondLst>
                            <p:childTnLst>
                              <p:par>
                                <p:cTn id="37" presetID="9" presetClass="entr" presetSubtype="0" fill="hold" nodeType="clickEffect">
                                  <p:stCondLst>
                                    <p:cond delay="0"/>
                                  </p:stCondLst>
                                  <p:childTnLst>
                                    <p:set>
                                      <p:cBhvr>
                                        <p:cTn id="38" dur="1" fill="hold">
                                          <p:stCondLst>
                                            <p:cond delay="0"/>
                                          </p:stCondLst>
                                        </p:cTn>
                                        <p:tgtEl>
                                          <p:spTgt spid="6">
                                            <p:txEl>
                                              <p:pRg st="4" end="4"/>
                                            </p:txEl>
                                          </p:spTgt>
                                        </p:tgtEl>
                                        <p:attrNameLst>
                                          <p:attrName>style.visibility</p:attrName>
                                        </p:attrNameLst>
                                      </p:cBhvr>
                                      <p:to>
                                        <p:strVal val="visible"/>
                                      </p:to>
                                    </p:set>
                                    <p:animEffect transition="in" filter="dissolve">
                                      <p:cBhvr>
                                        <p:cTn id="39" dur="500"/>
                                        <p:tgtEl>
                                          <p:spTgt spid="6">
                                            <p:txEl>
                                              <p:pRg st="4" end="4"/>
                                            </p:txEl>
                                          </p:spTgt>
                                        </p:tgtEl>
                                      </p:cBhvr>
                                    </p:animEffect>
                                  </p:childTnLst>
                                </p:cTn>
                              </p:par>
                            </p:childTnLst>
                          </p:cTn>
                        </p:par>
                      </p:childTnLst>
                    </p:cTn>
                  </p:par>
                  <p:par>
                    <p:cTn id="40" fill="hold" nodeType="clickPar">
                      <p:stCondLst>
                        <p:cond delay="indefinite"/>
                      </p:stCondLst>
                      <p:childTnLst>
                        <p:par>
                          <p:cTn id="41" fill="hold">
                            <p:stCondLst>
                              <p:cond delay="0"/>
                            </p:stCondLst>
                            <p:childTnLst>
                              <p:par>
                                <p:cTn id="42" presetID="9" presetClass="entr" presetSubtype="0"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Effect transition="in" filter="dissolve">
                                      <p:cBhvr>
                                        <p:cTn id="44"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5"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6">
            <a:lum/>
          </a:blip>
          <a:stretch>
            <a:fillRect/>
          </a:stretch>
        </a:blipFill>
        <a:effectLst/>
      </p:bgPr>
    </p:bg>
    <p:spTree>
      <p:nvGrpSpPr>
        <p:cNvPr id="1" name=""/>
        <p:cNvGrpSpPr/>
        <p:nvPr/>
      </p:nvGrpSpPr>
      <p:grpSpPr>
        <a:xfrm>
          <a:off x="0" y="0"/>
          <a:ext cx="0" cy="0"/>
        </a:xfrm>
      </p:grpSpPr>
      <p:sp>
        <p:nvSpPr>
          <p:cNvPr id="11" name="文本框 10" title=""/>
          <p:cNvSpPr txBox="1"/>
          <p:nvPr>
            <p:custDataLst>
              <p:tags r:id="rId3"/>
            </p:custDataLst>
          </p:nvPr>
        </p:nvSpPr>
        <p:spPr>
          <a:xfrm>
            <a:off x="627973" y="388506"/>
            <a:ext cx="3849452" cy="461665"/>
          </a:xfrm>
          <a:prstGeom prst="rect">
            <a:avLst/>
          </a:prstGeom>
          <a:noFill/>
        </p:spPr>
        <p:txBody>
          <a:bodyPr wrap="square" lIns="90000" tIns="46800" rIns="90000" bIns="46800" rtlCol="0" anchor="b">
            <a:normAutofit/>
          </a:bodyPr>
          <a:lstStyle/>
          <a:p>
            <a:r>
              <a:rPr lang="zh-CN" altLang="en-US" sz="2400" b="1">
                <a:solidFill>
                  <a:schemeClr val="tx1">
                    <a:lumMod val="75000"/>
                    <a:lumOff val="25000"/>
                  </a:schemeClr>
                </a:solidFill>
                <a:latin typeface="+mj-lt"/>
                <a:ea typeface="+mj-ea"/>
                <a:cs typeface="+mj-cs"/>
              </a:rPr>
              <a:t>原题放送</a:t>
            </a:r>
            <a:endParaRPr lang="zh-CN" altLang="en-US" sz="2400" b="1">
              <a:solidFill>
                <a:schemeClr val="tx1">
                  <a:lumMod val="75000"/>
                  <a:lumOff val="25000"/>
                </a:schemeClr>
              </a:solidFill>
              <a:latin typeface="+mj-lt"/>
              <a:ea typeface="+mj-ea"/>
              <a:cs typeface="+mj-cs"/>
            </a:endParaRPr>
          </a:p>
        </p:txBody>
      </p:sp>
      <p:cxnSp>
        <p:nvCxnSpPr>
          <p:cNvPr id="13" name="直接连接符 12" title=""/>
          <p:cNvCxnSpPr/>
          <p:nvPr>
            <p:custDataLst>
              <p:tags r:id="rId4"/>
            </p:custDataLst>
          </p:nvPr>
        </p:nvCxnSpPr>
        <p:spPr>
          <a:xfrm flipH="1">
            <a:off x="469900" y="457200"/>
            <a:ext cx="0" cy="1255486"/>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0" name="TextBox 84" title=""/>
          <p:cNvSpPr txBox="1"/>
          <p:nvPr>
            <p:custDataLst>
              <p:tags r:id="rId5"/>
            </p:custDataLst>
          </p:nvPr>
        </p:nvSpPr>
        <p:spPr>
          <a:xfrm>
            <a:off x="628015" y="857250"/>
            <a:ext cx="5144770" cy="570865"/>
          </a:xfrm>
          <a:prstGeom prst="rect">
            <a:avLst/>
          </a:prstGeom>
          <a:noFill/>
        </p:spPr>
        <p:txBody>
          <a:bodyPr wrap="square" lIns="90000" tIns="46800" rIns="90000" bIns="46800"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lnSpc>
                <a:spcPct val="130000"/>
              </a:lnSpc>
              <a:spcBef>
                <a:spcPct val="20000"/>
              </a:spcBef>
            </a:pPr>
            <a:r>
              <a:rPr lang="en-US" sz="2000">
                <a:solidFill>
                  <a:schemeClr val="tx1">
                    <a:lumMod val="75000"/>
                    <a:lumOff val="25000"/>
                  </a:schemeClr>
                </a:solidFill>
              </a:rPr>
              <a:t>2021</a:t>
            </a:r>
            <a:r>
              <a:rPr lang="zh-CN" altLang="en-US" sz="2000">
                <a:solidFill>
                  <a:schemeClr val="tx1">
                    <a:lumMod val="75000"/>
                    <a:lumOff val="25000"/>
                  </a:schemeClr>
                </a:solidFill>
              </a:rPr>
              <a:t>年浙江，</a:t>
            </a:r>
            <a:r>
              <a:rPr lang="en-US" altLang="zh-CN" sz="2000">
                <a:solidFill>
                  <a:schemeClr val="tx1">
                    <a:lumMod val="75000"/>
                    <a:lumOff val="25000"/>
                  </a:schemeClr>
                </a:solidFill>
              </a:rPr>
              <a:t>2</a:t>
            </a:r>
            <a:r>
              <a:rPr lang="zh-CN" altLang="en-US" sz="2000">
                <a:solidFill>
                  <a:schemeClr val="tx1">
                    <a:lumMod val="75000"/>
                    <a:lumOff val="25000"/>
                  </a:schemeClr>
                </a:solidFill>
              </a:rPr>
              <a:t>题，找出运用不正确的一项。</a:t>
            </a:r>
            <a:endParaRPr lang="zh-CN" altLang="en-US" sz="2000">
              <a:solidFill>
                <a:schemeClr val="tx1">
                  <a:lumMod val="75000"/>
                  <a:lumOff val="25000"/>
                </a:schemeClr>
              </a:solidFill>
            </a:endParaRPr>
          </a:p>
        </p:txBody>
      </p:sp>
      <p:sp>
        <p:nvSpPr>
          <p:cNvPr id="3" name="文本框 2" title=""/>
          <p:cNvSpPr txBox="1"/>
          <p:nvPr/>
        </p:nvSpPr>
        <p:spPr>
          <a:xfrm>
            <a:off x="469900" y="1490345"/>
            <a:ext cx="11522075" cy="3476625"/>
          </a:xfrm>
          <a:prstGeom prst="rect">
            <a:avLst/>
          </a:prstGeom>
          <a:solidFill>
            <a:schemeClr val="bg1">
              <a:lumMod val="75000"/>
            </a:schemeClr>
          </a:solidFill>
        </p:spPr>
        <p:txBody>
          <a:bodyPr wrap="square" rtlCol="0">
            <a:spAutoFit/>
          </a:bodyPr>
          <a:lstStyle/>
          <a:p>
            <a:pPr indent="457200" fontAlgn="auto"/>
            <a:r>
              <a:rPr sz="2000">
                <a:latin typeface="华康行楷体 W5" panose="03000509000000000000" charset="-122"/>
                <a:ea typeface="华康行楷体 W5" panose="03000509000000000000" charset="-122"/>
              </a:rPr>
              <a:t>【</a:t>
            </a:r>
            <a:r>
              <a:rPr sz="2000" u="sng">
                <a:latin typeface="华康行楷体 W5" panose="03000509000000000000" charset="-122"/>
                <a:ea typeface="华康行楷体 W5" panose="03000509000000000000" charset="-122"/>
              </a:rPr>
              <a:t>甲】中国传统工艺设计注重“材美”“工巧”“器雅”，古人对于器物的形状、质地、色彩的追求可谓</a:t>
            </a:r>
            <a:r>
              <a:rPr sz="2000" u="sng">
                <a:highlight>
                  <a:srgbClr val="FFFF00"/>
                </a:highlight>
                <a:latin typeface="华康行楷体 W5" panose="03000509000000000000" charset="-122"/>
                <a:ea typeface="华康行楷体 W5" panose="03000509000000000000" charset="-122"/>
              </a:rPr>
              <a:t>孜孜不倦</a:t>
            </a:r>
            <a:r>
              <a:rPr sz="2000" u="sng">
                <a:latin typeface="华康行楷体 W5" panose="03000509000000000000" charset="-122"/>
                <a:ea typeface="华康行楷体 W5" panose="03000509000000000000" charset="-122"/>
              </a:rPr>
              <a:t>。</a:t>
            </a:r>
            <a:r>
              <a:rPr sz="2000">
                <a:latin typeface="华康行楷体 W5" panose="03000509000000000000" charset="-122"/>
                <a:ea typeface="华康行楷体 W5" panose="03000509000000000000" charset="-122"/>
              </a:rPr>
              <a:t>一件器物，可以拙朴到浑然天成，</a:t>
            </a:r>
            <a:r>
              <a:rPr sz="2000">
                <a:highlight>
                  <a:srgbClr val="FFFF00"/>
                </a:highlight>
                <a:latin typeface="华康行楷体 W5" panose="03000509000000000000" charset="-122"/>
                <a:ea typeface="华康行楷体 W5" panose="03000509000000000000" charset="-122"/>
              </a:rPr>
              <a:t>不露声色</a:t>
            </a:r>
            <a:r>
              <a:rPr sz="2000">
                <a:latin typeface="华康行楷体 W5" panose="03000509000000000000" charset="-122"/>
                <a:ea typeface="华康行楷体 W5" panose="03000509000000000000" charset="-122"/>
              </a:rPr>
              <a:t>，也可以繁复，精美到无以复加。【</a:t>
            </a:r>
            <a:r>
              <a:rPr sz="2000" u="sng">
                <a:latin typeface="华康行楷体 W5" panose="03000509000000000000" charset="-122"/>
                <a:ea typeface="华康行楷体 W5" panose="03000509000000000000" charset="-122"/>
              </a:rPr>
              <a:t>乙】“过去的生活，一切都很慢”，因此无论是天潢贵胄，还是黎民百姓，家里</a:t>
            </a:r>
            <a:r>
              <a:rPr sz="2000" u="sng">
                <a:highlight>
                  <a:srgbClr val="FFFF00"/>
                </a:highlight>
                <a:latin typeface="华康行楷体 W5" panose="03000509000000000000" charset="-122"/>
                <a:ea typeface="华康行楷体 W5" panose="03000509000000000000" charset="-122"/>
              </a:rPr>
              <a:t>或许</a:t>
            </a:r>
            <a:r>
              <a:rPr sz="2000" u="sng">
                <a:latin typeface="华康行楷体 W5" panose="03000509000000000000" charset="-122"/>
                <a:ea typeface="华康行楷体 W5" panose="03000509000000000000" charset="-122"/>
              </a:rPr>
              <a:t>都会有几件称心如意的工艺品，点缀他们的“慢生活”。</a:t>
            </a:r>
            <a:endParaRPr sz="2000">
              <a:latin typeface="华康行楷体 W5" panose="03000509000000000000" charset="-122"/>
              <a:ea typeface="华康行楷体 W5" panose="03000509000000000000" charset="-122"/>
            </a:endParaRPr>
          </a:p>
          <a:p>
            <a:pPr indent="457200" fontAlgn="auto"/>
            <a:r>
              <a:rPr sz="2000">
                <a:latin typeface="华康行楷体 W5" panose="03000509000000000000" charset="-122"/>
                <a:ea typeface="华康行楷体 W5" panose="03000509000000000000" charset="-122"/>
              </a:rPr>
              <a:t>在经济高速发展的今天，那些与生活息息相关、具有温度的传统工艺家具与器物，除了</a:t>
            </a:r>
            <a:r>
              <a:rPr sz="2000">
                <a:highlight>
                  <a:srgbClr val="FFFF00"/>
                </a:highlight>
                <a:latin typeface="华康行楷体 W5" panose="03000509000000000000" charset="-122"/>
                <a:ea typeface="华康行楷体 W5" panose="03000509000000000000" charset="-122"/>
              </a:rPr>
              <a:t>留存</a:t>
            </a:r>
            <a:r>
              <a:rPr sz="2000">
                <a:latin typeface="华康行楷体 W5" panose="03000509000000000000" charset="-122"/>
                <a:ea typeface="华康行楷体 W5" panose="03000509000000000000" charset="-122"/>
              </a:rPr>
              <a:t>在一些被保留下来的宫殿、宅第、民居中，还在热衷传统工艺设计的美术家手中不断传承。</a:t>
            </a:r>
            <a:r>
              <a:rPr sz="2000" u="sng">
                <a:latin typeface="华康行楷体 W5" panose="03000509000000000000" charset="-122"/>
                <a:ea typeface="华康行楷体 W5" panose="03000509000000000000" charset="-122"/>
              </a:rPr>
              <a:t>【丙】家具、器物、雅玩里不仅仅蕴藏着中国传统工艺源远流长且不断革新的丰富技法；更折射出中国人对美好幸福生活的虔诚态度。</a:t>
            </a:r>
            <a:endParaRPr sz="2000" u="sng">
              <a:latin typeface="华康行楷体 W5" panose="03000509000000000000" charset="-122"/>
              <a:ea typeface="华康行楷体 W5" panose="03000509000000000000" charset="-122"/>
            </a:endParaRPr>
          </a:p>
          <a:p>
            <a:pPr indent="0" fontAlgn="auto"/>
            <a:endParaRPr sz="2000">
              <a:latin typeface="+mn-ea"/>
              <a:cs typeface="+mn-ea"/>
            </a:endParaRPr>
          </a:p>
          <a:p>
            <a:pPr indent="0" fontAlgn="auto"/>
            <a:r>
              <a:rPr sz="2000">
                <a:latin typeface="黑体" panose="02010609060101010101" charset="-122"/>
                <a:ea typeface="黑体" panose="02010609060101010101" charset="-122"/>
                <a:cs typeface="黑体" panose="02010609060101010101" charset="-122"/>
              </a:rPr>
              <a:t>2.文段中的加点词语，运用不正确的一项是（3分）（    ）</a:t>
            </a:r>
            <a:endParaRPr sz="2000">
              <a:latin typeface="黑体" panose="02010609060101010101" charset="-122"/>
              <a:ea typeface="黑体" panose="02010609060101010101" charset="-122"/>
              <a:cs typeface="黑体" panose="02010609060101010101" charset="-122"/>
            </a:endParaRPr>
          </a:p>
          <a:p>
            <a:pPr indent="0" fontAlgn="auto"/>
            <a:r>
              <a:rPr sz="2000">
                <a:latin typeface="黑体" panose="02010609060101010101" charset="-122"/>
                <a:ea typeface="黑体" panose="02010609060101010101" charset="-122"/>
                <a:cs typeface="黑体" panose="02010609060101010101" charset="-122"/>
              </a:rPr>
              <a:t>A.孜孜不倦         B.不露声色         C.或许        D.留存</a:t>
            </a:r>
            <a:endParaRPr sz="2000">
              <a:latin typeface="黑体" panose="02010609060101010101" charset="-122"/>
              <a:ea typeface="黑体" panose="02010609060101010101" charset="-122"/>
              <a:cs typeface="黑体" panose="02010609060101010101" charset="-122"/>
            </a:endParaRPr>
          </a:p>
        </p:txBody>
      </p:sp>
      <p:sp>
        <p:nvSpPr>
          <p:cNvPr id="2" name="文本框 1" title=""/>
          <p:cNvSpPr txBox="1"/>
          <p:nvPr/>
        </p:nvSpPr>
        <p:spPr>
          <a:xfrm>
            <a:off x="6668770" y="4283710"/>
            <a:ext cx="343535" cy="368300"/>
          </a:xfrm>
          <a:prstGeom prst="rect">
            <a:avLst/>
          </a:prstGeom>
          <a:noFill/>
        </p:spPr>
        <p:txBody>
          <a:bodyPr wrap="square" rtlCol="0">
            <a:spAutoFit/>
          </a:bodyPr>
          <a:lstStyle/>
          <a:p>
            <a:r>
              <a:rPr lang="en-US" altLang="zh-CN">
                <a:highlight>
                  <a:srgbClr val="FFFF00"/>
                </a:highlight>
              </a:rPr>
              <a:t>B</a:t>
            </a:r>
            <a:endParaRPr lang="en-US" altLang="zh-CN">
              <a:highlight>
                <a:srgbClr val="FFFF00"/>
              </a:highlight>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p:cTn id="7" dur="5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1">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1">
                                            <p:txEl>
                                              <p:pRg st="0" end="0"/>
                                            </p:txEl>
                                          </p:spTgt>
                                        </p:tgtEl>
                                      </p:cBhvr>
                                    </p:animEffect>
                                  </p:childTnLst>
                                </p:cTn>
                              </p:par>
                            </p:childTnLst>
                          </p:cTn>
                        </p:par>
                      </p:childTnLst>
                    </p:cTn>
                  </p:par>
                  <p:par>
                    <p:cTn id="10" fill="hold" nodeType="clickPar">
                      <p:stCondLst>
                        <p:cond delay="indefinite"/>
                      </p:stCondLst>
                      <p:childTnLst>
                        <p:par>
                          <p:cTn id="11" fill="hold">
                            <p:stCondLst>
                              <p:cond delay="0"/>
                            </p:stCondLst>
                            <p:childTnLst>
                              <p:par>
                                <p:cTn id="12" presetID="4" presetClass="entr" presetSubtype="16" fill="hold" grpId="0" nodeType="click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box(in)">
                                      <p:cBhvr>
                                        <p:cTn id="14" dur="2000"/>
                                        <p:tgtEl>
                                          <p:spTgt spid="30"/>
                                        </p:tgtEl>
                                      </p:cBhvr>
                                    </p:animEffect>
                                  </p:childTnLst>
                                </p:cTn>
                              </p:par>
                            </p:childTnLst>
                          </p:cTn>
                        </p:par>
                      </p:childTnLst>
                    </p:cTn>
                  </p:par>
                  <p:par>
                    <p:cTn id="15" fill="hold" nodeType="clickPar">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strVal val="#ppt_w*0.70"/>
                                          </p:val>
                                        </p:tav>
                                        <p:tav tm="100000">
                                          <p:val>
                                            <p:strVal val="#ppt_w"/>
                                          </p:val>
                                        </p:tav>
                                      </p:tavLst>
                                    </p:anim>
                                    <p:anim calcmode="lin" valueType="num">
                                      <p:cBhvr>
                                        <p:cTn id="20" dur="1000" fill="hold"/>
                                        <p:tgtEl>
                                          <p:spTgt spid="3"/>
                                        </p:tgtEl>
                                        <p:attrNameLst>
                                          <p:attrName>ppt_h</p:attrName>
                                        </p:attrNameLst>
                                      </p:cBhvr>
                                      <p:tavLst>
                                        <p:tav tm="0">
                                          <p:val>
                                            <p:strVal val="#ppt_h"/>
                                          </p:val>
                                        </p:tav>
                                        <p:tav tm="100000">
                                          <p:val>
                                            <p:strVal val="#ppt_h"/>
                                          </p:val>
                                        </p:tav>
                                      </p:tavLst>
                                    </p:anim>
                                    <p:animEffect transition="in" filter="fade">
                                      <p:cBhvr>
                                        <p:cTn id="21" dur="1000"/>
                                        <p:tgtEl>
                                          <p:spTgt spid="3"/>
                                        </p:tgtEl>
                                      </p:cBhvr>
                                    </p:animEffect>
                                  </p:childTnLst>
                                </p:cTn>
                              </p:par>
                            </p:childTnLst>
                          </p:cTn>
                        </p:par>
                      </p:childTnLst>
                    </p:cTn>
                  </p:par>
                  <p:par>
                    <p:cTn id="22" fill="hold" nodeType="clickPar">
                      <p:stCondLst>
                        <p:cond delay="indefinite"/>
                      </p:stCondLst>
                      <p:childTnLst>
                        <p:par>
                          <p:cTn id="23" fill="hold">
                            <p:stCondLst>
                              <p:cond delay="0"/>
                            </p:stCondLst>
                            <p:childTnLst>
                              <p:par>
                                <p:cTn id="24" presetID="55" presetClass="entr" presetSubtype="0" fill="hold" nodeType="click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27"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28" dur="1000"/>
                                        <p:tgtEl>
                                          <p:spTgt spid="3">
                                            <p:txEl>
                                              <p:pRg st="0" end="0"/>
                                            </p:txEl>
                                          </p:spTgt>
                                        </p:tgtEl>
                                      </p:cBhvr>
                                    </p:animEffect>
                                  </p:childTnLst>
                                </p:cTn>
                              </p:par>
                            </p:childTnLst>
                          </p:cTn>
                        </p:par>
                      </p:childTnLst>
                    </p:cTn>
                  </p:par>
                  <p:par>
                    <p:cTn id="29" fill="hold" nodeType="clickPar">
                      <p:stCondLst>
                        <p:cond delay="indefinite"/>
                      </p:stCondLst>
                      <p:childTnLst>
                        <p:par>
                          <p:cTn id="30" fill="hold">
                            <p:stCondLst>
                              <p:cond delay="0"/>
                            </p:stCondLst>
                            <p:childTnLst>
                              <p:par>
                                <p:cTn id="31" presetID="55" presetClass="entr" presetSubtype="0" fill="hold" nodeType="clickEffect">
                                  <p:stCondLst>
                                    <p:cond delay="0"/>
                                  </p:stCondLst>
                                  <p:childTnLst>
                                    <p:set>
                                      <p:cBhvr>
                                        <p:cTn id="32" dur="1" fill="hold">
                                          <p:stCondLst>
                                            <p:cond delay="0"/>
                                          </p:stCondLst>
                                        </p:cTn>
                                        <p:tgtEl>
                                          <p:spTgt spid="3">
                                            <p:txEl>
                                              <p:pRg st="1" end="1"/>
                                            </p:txEl>
                                          </p:spTgt>
                                        </p:tgtEl>
                                        <p:attrNameLst>
                                          <p:attrName>style.visibility</p:attrName>
                                        </p:attrNameLst>
                                      </p:cBhvr>
                                      <p:to>
                                        <p:strVal val="visible"/>
                                      </p:to>
                                    </p:set>
                                    <p:anim calcmode="lin" valueType="num">
                                      <p:cBhvr>
                                        <p:cTn id="33"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34"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35" dur="1000"/>
                                        <p:tgtEl>
                                          <p:spTgt spid="3">
                                            <p:txEl>
                                              <p:pRg st="1" end="1"/>
                                            </p:txEl>
                                          </p:spTgt>
                                        </p:tgtEl>
                                      </p:cBhvr>
                                    </p:animEffect>
                                  </p:childTnLst>
                                </p:cTn>
                              </p:par>
                            </p:childTnLst>
                          </p:cTn>
                        </p:par>
                      </p:childTnLst>
                    </p:cTn>
                  </p:par>
                  <p:par>
                    <p:cTn id="36" fill="hold" nodeType="clickPar">
                      <p:stCondLst>
                        <p:cond delay="indefinite"/>
                      </p:stCondLst>
                      <p:childTnLst>
                        <p:par>
                          <p:cTn id="37" fill="hold">
                            <p:stCondLst>
                              <p:cond delay="0"/>
                            </p:stCondLst>
                            <p:childTnLst>
                              <p:par>
                                <p:cTn id="38" presetID="55" presetClass="entr" presetSubtype="0" fill="hold" nodeType="clickEffect">
                                  <p:stCondLst>
                                    <p:cond delay="0"/>
                                  </p:stCondLst>
                                  <p:childTnLst>
                                    <p:set>
                                      <p:cBhvr>
                                        <p:cTn id="39" dur="1" fill="hold">
                                          <p:stCondLst>
                                            <p:cond delay="0"/>
                                          </p:stCondLst>
                                        </p:cTn>
                                        <p:tgtEl>
                                          <p:spTgt spid="3">
                                            <p:txEl>
                                              <p:pRg st="3" end="3"/>
                                            </p:txEl>
                                          </p:spTgt>
                                        </p:tgtEl>
                                        <p:attrNameLst>
                                          <p:attrName>style.visibility</p:attrName>
                                        </p:attrNameLst>
                                      </p:cBhvr>
                                      <p:to>
                                        <p:strVal val="visible"/>
                                      </p:to>
                                    </p:set>
                                    <p:anim calcmode="lin" valueType="num">
                                      <p:cBhvr>
                                        <p:cTn id="40"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41"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42" dur="1000"/>
                                        <p:tgtEl>
                                          <p:spTgt spid="3">
                                            <p:txEl>
                                              <p:pRg st="3" end="3"/>
                                            </p:txEl>
                                          </p:spTgt>
                                        </p:tgtEl>
                                      </p:cBhvr>
                                    </p:animEffect>
                                  </p:childTnLst>
                                </p:cTn>
                              </p:par>
                            </p:childTnLst>
                          </p:cTn>
                        </p:par>
                      </p:childTnLst>
                    </p:cTn>
                  </p:par>
                  <p:par>
                    <p:cTn id="43" fill="hold" nodeType="clickPar">
                      <p:stCondLst>
                        <p:cond delay="indefinite"/>
                      </p:stCondLst>
                      <p:childTnLst>
                        <p:par>
                          <p:cTn id="44" fill="hold">
                            <p:stCondLst>
                              <p:cond delay="0"/>
                            </p:stCondLst>
                            <p:childTnLst>
                              <p:par>
                                <p:cTn id="45" presetID="55" presetClass="entr" presetSubtype="0" fill="hold" nodeType="clickEffect">
                                  <p:stCondLst>
                                    <p:cond delay="0"/>
                                  </p:stCondLst>
                                  <p:childTnLst>
                                    <p:set>
                                      <p:cBhvr>
                                        <p:cTn id="46" dur="1" fill="hold">
                                          <p:stCondLst>
                                            <p:cond delay="0"/>
                                          </p:stCondLst>
                                        </p:cTn>
                                        <p:tgtEl>
                                          <p:spTgt spid="3">
                                            <p:txEl>
                                              <p:pRg st="4" end="4"/>
                                            </p:txEl>
                                          </p:spTgt>
                                        </p:tgtEl>
                                        <p:attrNameLst>
                                          <p:attrName>style.visibility</p:attrName>
                                        </p:attrNameLst>
                                      </p:cBhvr>
                                      <p:to>
                                        <p:strVal val="visible"/>
                                      </p:to>
                                    </p:set>
                                    <p:anim calcmode="lin" valueType="num">
                                      <p:cBhvr>
                                        <p:cTn id="47" dur="1000" fill="hold"/>
                                        <p:tgtEl>
                                          <p:spTgt spid="3">
                                            <p:txEl>
                                              <p:pRg st="4" end="4"/>
                                            </p:txEl>
                                          </p:spTgt>
                                        </p:tgtEl>
                                        <p:attrNameLst>
                                          <p:attrName>ppt_w</p:attrName>
                                        </p:attrNameLst>
                                      </p:cBhvr>
                                      <p:tavLst>
                                        <p:tav tm="0">
                                          <p:val>
                                            <p:strVal val="#ppt_w*0.70"/>
                                          </p:val>
                                        </p:tav>
                                        <p:tav tm="100000">
                                          <p:val>
                                            <p:strVal val="#ppt_w"/>
                                          </p:val>
                                        </p:tav>
                                      </p:tavLst>
                                    </p:anim>
                                    <p:anim calcmode="lin" valueType="num">
                                      <p:cBhvr>
                                        <p:cTn id="48" dur="1000" fill="hold"/>
                                        <p:tgtEl>
                                          <p:spTgt spid="3">
                                            <p:txEl>
                                              <p:pRg st="4" end="4"/>
                                            </p:txEl>
                                          </p:spTgt>
                                        </p:tgtEl>
                                        <p:attrNameLst>
                                          <p:attrName>ppt_h</p:attrName>
                                        </p:attrNameLst>
                                      </p:cBhvr>
                                      <p:tavLst>
                                        <p:tav tm="0">
                                          <p:val>
                                            <p:strVal val="#ppt_h"/>
                                          </p:val>
                                        </p:tav>
                                        <p:tav tm="100000">
                                          <p:val>
                                            <p:strVal val="#ppt_h"/>
                                          </p:val>
                                        </p:tav>
                                      </p:tavLst>
                                    </p:anim>
                                    <p:animEffect transition="in" filter="fade">
                                      <p:cBhvr>
                                        <p:cTn id="49" dur="1000"/>
                                        <p:tgtEl>
                                          <p:spTgt spid="3">
                                            <p:txEl>
                                              <p:pRg st="4" end="4"/>
                                            </p:txEl>
                                          </p:spTgt>
                                        </p:tgtEl>
                                      </p:cBhvr>
                                    </p:animEffect>
                                  </p:childTnLst>
                                </p:cTn>
                              </p:par>
                            </p:childTnLst>
                          </p:cTn>
                        </p:par>
                      </p:childTnLst>
                    </p:cTn>
                  </p:par>
                  <p:par>
                    <p:cTn id="50" fill="hold" nodeType="clickPar">
                      <p:stCondLst>
                        <p:cond delay="indefinite"/>
                      </p:stCondLst>
                      <p:childTnLst>
                        <p:par>
                          <p:cTn id="51" fill="hold">
                            <p:stCondLst>
                              <p:cond delay="0"/>
                            </p:stCondLst>
                            <p:childTnLst>
                              <p:par>
                                <p:cTn id="52" presetID="3" presetClass="entr" presetSubtype="10" fill="hold" nodeType="clickEffect">
                                  <p:stCondLst>
                                    <p:cond delay="0"/>
                                  </p:stCondLst>
                                  <p:childTnLst>
                                    <p:set>
                                      <p:cBhvr>
                                        <p:cTn id="53" dur="1" fill="hold">
                                          <p:stCondLst>
                                            <p:cond delay="0"/>
                                          </p:stCondLst>
                                        </p:cTn>
                                        <p:tgtEl>
                                          <p:spTgt spid="2">
                                            <p:txEl>
                                              <p:pRg st="0" end="0"/>
                                            </p:txEl>
                                          </p:spTgt>
                                        </p:tgtEl>
                                        <p:attrNameLst>
                                          <p:attrName>style.visibility</p:attrName>
                                        </p:attrNameLst>
                                      </p:cBhvr>
                                      <p:to>
                                        <p:strVal val="visible"/>
                                      </p:to>
                                    </p:set>
                                    <p:animEffect transition="in" filter="blinds(horizontal)">
                                      <p:cBhvr>
                                        <p:cTn id="54"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 grpId="0" animBg="1"/>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7">
            <a:lum/>
          </a:blip>
          <a:stretch>
            <a:fillRect/>
          </a:stretch>
        </a:blipFill>
        <a:effectLst/>
      </p:bgPr>
    </p:bg>
    <p:spTree>
      <p:nvGrpSpPr>
        <p:cNvPr id="1" name=""/>
        <p:cNvGrpSpPr/>
        <p:nvPr/>
      </p:nvGrpSpPr>
      <p:grpSpPr>
        <a:xfrm>
          <a:off x="0" y="0"/>
          <a:ext cx="0" cy="0"/>
        </a:xfrm>
      </p:grpSpPr>
      <p:cxnSp>
        <p:nvCxnSpPr>
          <p:cNvPr id="4" name="直接连接符 3" title=""/>
          <p:cNvCxnSpPr/>
          <p:nvPr>
            <p:custDataLst>
              <p:tags r:id="rId3"/>
            </p:custDataLst>
          </p:nvPr>
        </p:nvCxnSpPr>
        <p:spPr>
          <a:xfrm>
            <a:off x="0" y="3771900"/>
            <a:ext cx="12192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1" name="文本框 30" title=""/>
          <p:cNvSpPr txBox="1"/>
          <p:nvPr>
            <p:custDataLst>
              <p:tags r:id="rId4"/>
            </p:custDataLst>
          </p:nvPr>
        </p:nvSpPr>
        <p:spPr>
          <a:xfrm>
            <a:off x="3449005" y="321894"/>
            <a:ext cx="5293990" cy="461665"/>
          </a:xfrm>
          <a:prstGeom prst="rect">
            <a:avLst/>
          </a:prstGeom>
          <a:noFill/>
        </p:spPr>
        <p:txBody>
          <a:bodyPr wrap="square" lIns="90000" tIns="46800" rIns="90000" bIns="46800" rtlCol="0" anchor="b">
            <a:normAutofit/>
          </a:bodyPr>
          <a:lstStyle/>
          <a:p>
            <a:pPr algn="ctr"/>
            <a:r>
              <a:rPr lang="en-US" altLang="zh-CN" sz="2400" b="1">
                <a:solidFill>
                  <a:schemeClr val="tx1">
                    <a:lumMod val="75000"/>
                    <a:lumOff val="25000"/>
                  </a:schemeClr>
                </a:solidFill>
                <a:latin typeface="+mj-lt"/>
                <a:ea typeface="+mj-ea"/>
                <a:cs typeface="+mj-cs"/>
              </a:rPr>
              <a:t>2021</a:t>
            </a:r>
            <a:r>
              <a:rPr lang="zh-CN" altLang="en-US" sz="2400" b="1">
                <a:solidFill>
                  <a:schemeClr val="tx1">
                    <a:lumMod val="75000"/>
                    <a:lumOff val="25000"/>
                  </a:schemeClr>
                </a:solidFill>
                <a:latin typeface="+mj-lt"/>
                <a:ea typeface="+mj-ea"/>
                <a:cs typeface="+mj-cs"/>
              </a:rPr>
              <a:t>年词语汇总</a:t>
            </a:r>
            <a:endParaRPr lang="zh-CN" altLang="en-US" sz="2400" b="1">
              <a:solidFill>
                <a:schemeClr val="tx1">
                  <a:lumMod val="75000"/>
                  <a:lumOff val="25000"/>
                </a:schemeClr>
              </a:solidFill>
              <a:latin typeface="+mj-lt"/>
              <a:ea typeface="+mj-ea"/>
              <a:cs typeface="+mj-cs"/>
            </a:endParaRPr>
          </a:p>
        </p:txBody>
      </p:sp>
      <p:sp>
        <p:nvSpPr>
          <p:cNvPr id="3" name="文本框 2" title=""/>
          <p:cNvSpPr txBox="1"/>
          <p:nvPr>
            <p:custDataLst>
              <p:tags r:id="rId5"/>
            </p:custDataLst>
          </p:nvPr>
        </p:nvSpPr>
        <p:spPr>
          <a:xfrm>
            <a:off x="405130" y="783590"/>
            <a:ext cx="5554345" cy="5024120"/>
          </a:xfrm>
          <a:prstGeom prst="rect">
            <a:avLst/>
          </a:prstGeom>
          <a:noFill/>
          <a:extLst>
            <a:ext uri="{909E8E84-426E-40DD-AFC4-6F175D3DCCD1}">
              <a14:hiddenFill xmlns:a14="http://schemas.microsoft.com/office/drawing/2010/main">
                <a:solidFill>
                  <a:schemeClr val="bg1"/>
                </a:solidFill>
              </a14:hiddenFill>
            </a:ext>
          </a:extLst>
        </p:spPr>
        <p:txBody>
          <a:bodyPr vert="horz" lIns="90000" tIns="46800" rIns="90000" bIns="46800" rtlCol="0" anchor="t" anchorCtr="0">
            <a:noAutofit/>
          </a:bodyPr>
          <a:lstStyle>
            <a:lvl1pPr algn="ctr">
              <a:lnSpc>
                <a:spcPct val="120000"/>
              </a:lnSpc>
              <a:spcBef>
                <a:spcPct val="0"/>
              </a:spcBef>
              <a:buNone/>
              <a:defRPr>
                <a:solidFill>
                  <a:schemeClr val="tx1">
                    <a:lumMod val="65000"/>
                    <a:lumOff val="35000"/>
                  </a:schemeClr>
                </a:solidFill>
                <a:latin typeface="+mj-lt"/>
                <a:ea typeface="+mj-ea"/>
                <a:cs typeface="+mj-cs"/>
              </a:defRPr>
            </a:lvl1pPr>
          </a:lstStyle>
          <a:p>
            <a:pPr algn="l"/>
            <a:r>
              <a:rPr sz="2000" b="1">
                <a:solidFill>
                  <a:schemeClr val="tx1">
                    <a:lumMod val="65000"/>
                    <a:lumOff val="35000"/>
                  </a:schemeClr>
                </a:solidFill>
                <a:latin typeface="黑体" panose="02010609060101010101" charset="-122"/>
                <a:ea typeface="黑体" panose="02010609060101010101" charset="-122"/>
                <a:cs typeface="黑体" panose="02010609060101010101" charset="-122"/>
              </a:rPr>
              <a:t>1.交相辉映</a:t>
            </a:r>
            <a:r>
              <a:rPr lang="zh-CN" sz="2000" b="1">
                <a:solidFill>
                  <a:schemeClr val="tx1">
                    <a:lumMod val="65000"/>
                    <a:lumOff val="35000"/>
                  </a:schemeClr>
                </a:solidFill>
                <a:latin typeface="黑体" panose="02010609060101010101" charset="-122"/>
                <a:ea typeface="黑体" panose="02010609060101010101" charset="-122"/>
                <a:cs typeface="黑体" panose="02010609060101010101" charset="-122"/>
              </a:rPr>
              <a:t>：</a:t>
            </a:r>
            <a:r>
              <a:rPr sz="2000">
                <a:solidFill>
                  <a:schemeClr val="tx1">
                    <a:lumMod val="65000"/>
                    <a:lumOff val="35000"/>
                  </a:schemeClr>
                </a:solidFill>
                <a:latin typeface="黑体" panose="02010609060101010101" charset="-122"/>
                <a:ea typeface="黑体" panose="02010609060101010101" charset="-122"/>
                <a:cs typeface="黑体" panose="02010609060101010101" charset="-122"/>
              </a:rPr>
              <a:t>谓各种光亮、色彩等相互映照。</a:t>
            </a:r>
            <a:endParaRPr sz="2000">
              <a:solidFill>
                <a:schemeClr val="tx1">
                  <a:lumMod val="65000"/>
                  <a:lumOff val="35000"/>
                </a:schemeClr>
              </a:solidFill>
              <a:latin typeface="黑体" panose="02010609060101010101" charset="-122"/>
              <a:ea typeface="黑体" panose="02010609060101010101" charset="-122"/>
              <a:cs typeface="黑体" panose="02010609060101010101" charset="-122"/>
            </a:endParaRPr>
          </a:p>
          <a:p>
            <a:pPr algn="l"/>
            <a:r>
              <a:rPr sz="2000" b="1">
                <a:solidFill>
                  <a:schemeClr val="tx1">
                    <a:lumMod val="65000"/>
                    <a:lumOff val="35000"/>
                  </a:schemeClr>
                </a:solidFill>
                <a:latin typeface="黑体" panose="02010609060101010101" charset="-122"/>
                <a:ea typeface="黑体" panose="02010609060101010101" charset="-122"/>
                <a:cs typeface="黑体" panose="02010609060101010101" charset="-122"/>
              </a:rPr>
              <a:t>2.相互映衬</a:t>
            </a:r>
            <a:r>
              <a:rPr lang="zh-CN" sz="2000" b="1">
                <a:solidFill>
                  <a:schemeClr val="tx1">
                    <a:lumMod val="65000"/>
                    <a:lumOff val="35000"/>
                  </a:schemeClr>
                </a:solidFill>
                <a:latin typeface="黑体" panose="02010609060101010101" charset="-122"/>
                <a:ea typeface="黑体" panose="02010609060101010101" charset="-122"/>
                <a:cs typeface="黑体" panose="02010609060101010101" charset="-122"/>
              </a:rPr>
              <a:t>：</a:t>
            </a:r>
            <a:r>
              <a:rPr lang="zh-CN" sz="2000">
                <a:solidFill>
                  <a:schemeClr val="tx1">
                    <a:lumMod val="65000"/>
                    <a:lumOff val="35000"/>
                  </a:schemeClr>
                </a:solidFill>
                <a:latin typeface="黑体" panose="02010609060101010101" charset="-122"/>
                <a:ea typeface="黑体" panose="02010609060101010101" charset="-122"/>
                <a:cs typeface="黑体" panose="02010609060101010101" charset="-122"/>
              </a:rPr>
              <a:t>指互相映照、衬托。</a:t>
            </a:r>
            <a:endParaRPr sz="2000">
              <a:solidFill>
                <a:schemeClr val="tx1">
                  <a:lumMod val="65000"/>
                  <a:lumOff val="35000"/>
                </a:schemeClr>
              </a:solidFill>
              <a:latin typeface="黑体" panose="02010609060101010101" charset="-122"/>
              <a:ea typeface="黑体" panose="02010609060101010101" charset="-122"/>
              <a:cs typeface="黑体" panose="02010609060101010101" charset="-122"/>
            </a:endParaRPr>
          </a:p>
          <a:p>
            <a:pPr algn="l"/>
            <a:r>
              <a:rPr sz="2000" b="1">
                <a:solidFill>
                  <a:schemeClr val="tx1">
                    <a:lumMod val="65000"/>
                    <a:lumOff val="35000"/>
                  </a:schemeClr>
                </a:solidFill>
                <a:latin typeface="黑体" panose="02010609060101010101" charset="-122"/>
                <a:ea typeface="黑体" panose="02010609060101010101" charset="-122"/>
                <a:cs typeface="黑体" panose="02010609060101010101" charset="-122"/>
              </a:rPr>
              <a:t>3.喧闹无比</a:t>
            </a:r>
            <a:r>
              <a:rPr lang="zh-CN" sz="2000" b="1">
                <a:solidFill>
                  <a:schemeClr val="tx1">
                    <a:lumMod val="65000"/>
                    <a:lumOff val="35000"/>
                  </a:schemeClr>
                </a:solidFill>
                <a:latin typeface="黑体" panose="02010609060101010101" charset="-122"/>
                <a:ea typeface="黑体" panose="02010609060101010101" charset="-122"/>
                <a:cs typeface="黑体" panose="02010609060101010101" charset="-122"/>
              </a:rPr>
              <a:t>：</a:t>
            </a:r>
            <a:r>
              <a:rPr lang="zh-CN" sz="2000">
                <a:solidFill>
                  <a:schemeClr val="tx1">
                    <a:lumMod val="65000"/>
                    <a:lumOff val="35000"/>
                  </a:schemeClr>
                </a:solidFill>
                <a:latin typeface="黑体" panose="02010609060101010101" charset="-122"/>
                <a:ea typeface="黑体" panose="02010609060101010101" charset="-122"/>
                <a:cs typeface="黑体" panose="02010609060101010101" charset="-122"/>
              </a:rPr>
              <a:t>指非常喧哗热闹。</a:t>
            </a:r>
            <a:r>
              <a:rPr sz="2000">
                <a:solidFill>
                  <a:schemeClr val="tx1">
                    <a:lumMod val="65000"/>
                    <a:lumOff val="35000"/>
                  </a:schemeClr>
                </a:solidFill>
                <a:latin typeface="黑体" panose="02010609060101010101" charset="-122"/>
                <a:ea typeface="黑体" panose="02010609060101010101" charset="-122"/>
                <a:cs typeface="黑体" panose="02010609060101010101" charset="-122"/>
              </a:rPr>
              <a:t>  </a:t>
            </a:r>
            <a:endParaRPr sz="2000">
              <a:solidFill>
                <a:schemeClr val="tx1">
                  <a:lumMod val="65000"/>
                  <a:lumOff val="35000"/>
                </a:schemeClr>
              </a:solidFill>
              <a:latin typeface="黑体" panose="02010609060101010101" charset="-122"/>
              <a:ea typeface="黑体" panose="02010609060101010101" charset="-122"/>
              <a:cs typeface="黑体" panose="02010609060101010101" charset="-122"/>
            </a:endParaRPr>
          </a:p>
          <a:p>
            <a:pPr algn="l"/>
            <a:r>
              <a:rPr sz="2000" b="1">
                <a:solidFill>
                  <a:schemeClr val="tx1">
                    <a:lumMod val="65000"/>
                    <a:lumOff val="35000"/>
                  </a:schemeClr>
                </a:solidFill>
                <a:latin typeface="黑体" panose="02010609060101010101" charset="-122"/>
                <a:ea typeface="黑体" panose="02010609060101010101" charset="-122"/>
                <a:cs typeface="黑体" panose="02010609060101010101" charset="-122"/>
              </a:rPr>
              <a:t>4.热闹非凡</a:t>
            </a:r>
            <a:r>
              <a:rPr lang="zh-CN" sz="2000" b="1">
                <a:solidFill>
                  <a:schemeClr val="tx1">
                    <a:lumMod val="65000"/>
                    <a:lumOff val="35000"/>
                  </a:schemeClr>
                </a:solidFill>
                <a:latin typeface="黑体" panose="02010609060101010101" charset="-122"/>
                <a:ea typeface="黑体" panose="02010609060101010101" charset="-122"/>
                <a:cs typeface="黑体" panose="02010609060101010101" charset="-122"/>
              </a:rPr>
              <a:t>：</a:t>
            </a:r>
            <a:r>
              <a:rPr lang="zh-CN" sz="2000">
                <a:solidFill>
                  <a:schemeClr val="tx1">
                    <a:lumMod val="65000"/>
                    <a:lumOff val="35000"/>
                  </a:schemeClr>
                </a:solidFill>
                <a:latin typeface="黑体" panose="02010609060101010101" charset="-122"/>
                <a:ea typeface="黑体" panose="02010609060101010101" charset="-122"/>
                <a:cs typeface="黑体" panose="02010609060101010101" charset="-122"/>
              </a:rPr>
              <a:t>指（景象）超乎寻常般繁盛活跃。</a:t>
            </a:r>
            <a:endParaRPr sz="2000">
              <a:solidFill>
                <a:schemeClr val="tx1">
                  <a:lumMod val="65000"/>
                  <a:lumOff val="35000"/>
                </a:schemeClr>
              </a:solidFill>
              <a:latin typeface="黑体" panose="02010609060101010101" charset="-122"/>
              <a:ea typeface="黑体" panose="02010609060101010101" charset="-122"/>
              <a:cs typeface="黑体" panose="02010609060101010101" charset="-122"/>
            </a:endParaRPr>
          </a:p>
          <a:p>
            <a:pPr algn="l"/>
            <a:r>
              <a:rPr sz="2000" b="1">
                <a:solidFill>
                  <a:schemeClr val="tx1">
                    <a:lumMod val="65000"/>
                    <a:lumOff val="35000"/>
                  </a:schemeClr>
                </a:solidFill>
                <a:latin typeface="黑体" panose="02010609060101010101" charset="-122"/>
                <a:ea typeface="黑体" panose="02010609060101010101" charset="-122"/>
                <a:cs typeface="黑体" panose="02010609060101010101" charset="-122"/>
              </a:rPr>
              <a:t>5.络绎不绝</a:t>
            </a:r>
            <a:r>
              <a:rPr lang="zh-CN" sz="2000" b="1">
                <a:solidFill>
                  <a:schemeClr val="tx1">
                    <a:lumMod val="65000"/>
                    <a:lumOff val="35000"/>
                  </a:schemeClr>
                </a:solidFill>
                <a:latin typeface="黑体" panose="02010609060101010101" charset="-122"/>
                <a:ea typeface="黑体" panose="02010609060101010101" charset="-122"/>
                <a:cs typeface="黑体" panose="02010609060101010101" charset="-122"/>
              </a:rPr>
              <a:t>：</a:t>
            </a:r>
            <a:r>
              <a:rPr lang="zh-CN" sz="2000">
                <a:solidFill>
                  <a:schemeClr val="tx1">
                    <a:lumMod val="65000"/>
                    <a:lumOff val="35000"/>
                  </a:schemeClr>
                </a:solidFill>
                <a:latin typeface="黑体" panose="02010609060101010101" charset="-122"/>
                <a:ea typeface="黑体" panose="02010609060101010101" charset="-122"/>
                <a:cs typeface="黑体" panose="02010609060101010101" charset="-122"/>
              </a:rPr>
              <a:t>（人、马、车、船等）前后相接，连续不断。</a:t>
            </a:r>
            <a:r>
              <a:rPr sz="2000">
                <a:solidFill>
                  <a:schemeClr val="tx1">
                    <a:lumMod val="65000"/>
                    <a:lumOff val="35000"/>
                  </a:schemeClr>
                </a:solidFill>
                <a:latin typeface="黑体" panose="02010609060101010101" charset="-122"/>
                <a:ea typeface="黑体" panose="02010609060101010101" charset="-122"/>
                <a:cs typeface="黑体" panose="02010609060101010101" charset="-122"/>
              </a:rPr>
              <a:t>   </a:t>
            </a:r>
            <a:endParaRPr sz="2000">
              <a:solidFill>
                <a:schemeClr val="tx1">
                  <a:lumMod val="65000"/>
                  <a:lumOff val="35000"/>
                </a:schemeClr>
              </a:solidFill>
              <a:latin typeface="黑体" panose="02010609060101010101" charset="-122"/>
              <a:ea typeface="黑体" panose="02010609060101010101" charset="-122"/>
              <a:cs typeface="黑体" panose="02010609060101010101" charset="-122"/>
            </a:endParaRPr>
          </a:p>
          <a:p>
            <a:pPr algn="l"/>
            <a:r>
              <a:rPr sz="2000" b="1">
                <a:solidFill>
                  <a:schemeClr val="tx1">
                    <a:lumMod val="65000"/>
                    <a:lumOff val="35000"/>
                  </a:schemeClr>
                </a:solidFill>
                <a:latin typeface="黑体" panose="02010609060101010101" charset="-122"/>
                <a:ea typeface="黑体" panose="02010609060101010101" charset="-122"/>
                <a:cs typeface="黑体" panose="02010609060101010101" charset="-122"/>
              </a:rPr>
              <a:t>6.连绵不绝</a:t>
            </a:r>
            <a:r>
              <a:rPr lang="zh-CN" sz="2000" b="1">
                <a:solidFill>
                  <a:schemeClr val="tx1">
                    <a:lumMod val="65000"/>
                    <a:lumOff val="35000"/>
                  </a:schemeClr>
                </a:solidFill>
                <a:latin typeface="黑体" panose="02010609060101010101" charset="-122"/>
                <a:ea typeface="黑体" panose="02010609060101010101" charset="-122"/>
                <a:cs typeface="黑体" panose="02010609060101010101" charset="-122"/>
              </a:rPr>
              <a:t>：</a:t>
            </a:r>
            <a:r>
              <a:rPr lang="zh-CN" sz="2000">
                <a:solidFill>
                  <a:schemeClr val="tx1">
                    <a:lumMod val="65000"/>
                    <a:lumOff val="35000"/>
                  </a:schemeClr>
                </a:solidFill>
                <a:latin typeface="黑体" panose="02010609060101010101" charset="-122"/>
                <a:ea typeface="黑体" panose="02010609060101010101" charset="-122"/>
                <a:cs typeface="黑体" panose="02010609060101010101" charset="-122"/>
              </a:rPr>
              <a:t>（山脉、河流、雨雪等）接连不断。</a:t>
            </a:r>
            <a:r>
              <a:rPr sz="2000">
                <a:solidFill>
                  <a:schemeClr val="tx1">
                    <a:lumMod val="65000"/>
                    <a:lumOff val="35000"/>
                  </a:schemeClr>
                </a:solidFill>
                <a:latin typeface="黑体" panose="02010609060101010101" charset="-122"/>
                <a:ea typeface="黑体" panose="02010609060101010101" charset="-122"/>
                <a:cs typeface="黑体" panose="02010609060101010101" charset="-122"/>
              </a:rPr>
              <a:t>  </a:t>
            </a:r>
            <a:endParaRPr sz="2000">
              <a:solidFill>
                <a:schemeClr val="tx1">
                  <a:lumMod val="65000"/>
                  <a:lumOff val="35000"/>
                </a:schemeClr>
              </a:solidFill>
              <a:latin typeface="黑体" panose="02010609060101010101" charset="-122"/>
              <a:ea typeface="黑体" panose="02010609060101010101" charset="-122"/>
              <a:cs typeface="黑体" panose="02010609060101010101" charset="-122"/>
            </a:endParaRPr>
          </a:p>
          <a:p>
            <a:pPr algn="l"/>
            <a:r>
              <a:rPr sz="2000" b="1">
                <a:solidFill>
                  <a:schemeClr val="tx1">
                    <a:lumMod val="65000"/>
                    <a:lumOff val="35000"/>
                  </a:schemeClr>
                </a:solidFill>
                <a:latin typeface="黑体" panose="02010609060101010101" charset="-122"/>
                <a:ea typeface="黑体" panose="02010609060101010101" charset="-122"/>
                <a:cs typeface="黑体" panose="02010609060101010101" charset="-122"/>
              </a:rPr>
              <a:t>7.原汁原味</a:t>
            </a:r>
            <a:r>
              <a:rPr lang="zh-CN" sz="2000" b="1">
                <a:solidFill>
                  <a:schemeClr val="tx1">
                    <a:lumMod val="65000"/>
                    <a:lumOff val="35000"/>
                  </a:schemeClr>
                </a:solidFill>
                <a:latin typeface="黑体" panose="02010609060101010101" charset="-122"/>
                <a:ea typeface="黑体" panose="02010609060101010101" charset="-122"/>
                <a:cs typeface="黑体" panose="02010609060101010101" charset="-122"/>
              </a:rPr>
              <a:t>：</a:t>
            </a:r>
            <a:r>
              <a:rPr sz="2000">
                <a:solidFill>
                  <a:schemeClr val="tx1">
                    <a:lumMod val="65000"/>
                    <a:lumOff val="35000"/>
                  </a:schemeClr>
                </a:solidFill>
                <a:latin typeface="黑体" panose="02010609060101010101" charset="-122"/>
                <a:ea typeface="黑体" panose="02010609060101010101" charset="-122"/>
                <a:cs typeface="黑体" panose="02010609060101010101" charset="-122"/>
              </a:rPr>
              <a:t>食物原有的味道和汤汁。比喻事物本来的，没有受到外来影响的风格，特性等。  </a:t>
            </a:r>
            <a:endParaRPr sz="2000">
              <a:solidFill>
                <a:schemeClr val="tx1">
                  <a:lumMod val="65000"/>
                  <a:lumOff val="35000"/>
                </a:schemeClr>
              </a:solidFill>
              <a:latin typeface="黑体" panose="02010609060101010101" charset="-122"/>
              <a:ea typeface="黑体" panose="02010609060101010101" charset="-122"/>
              <a:cs typeface="黑体" panose="02010609060101010101" charset="-122"/>
            </a:endParaRPr>
          </a:p>
          <a:p>
            <a:pPr algn="l"/>
            <a:r>
              <a:rPr sz="2000" b="1">
                <a:solidFill>
                  <a:schemeClr val="tx1">
                    <a:lumMod val="65000"/>
                    <a:lumOff val="35000"/>
                  </a:schemeClr>
                </a:solidFill>
                <a:latin typeface="黑体" panose="02010609060101010101" charset="-122"/>
                <a:ea typeface="黑体" panose="02010609060101010101" charset="-122"/>
                <a:cs typeface="黑体" panose="02010609060101010101" charset="-122"/>
              </a:rPr>
              <a:t>8.汁醇味正</a:t>
            </a:r>
            <a:r>
              <a:rPr lang="zh-CN" sz="2000" b="1">
                <a:solidFill>
                  <a:schemeClr val="tx1">
                    <a:lumMod val="65000"/>
                    <a:lumOff val="35000"/>
                  </a:schemeClr>
                </a:solidFill>
                <a:latin typeface="黑体" panose="02010609060101010101" charset="-122"/>
                <a:ea typeface="黑体" panose="02010609060101010101" charset="-122"/>
                <a:cs typeface="黑体" panose="02010609060101010101" charset="-122"/>
              </a:rPr>
              <a:t>：</a:t>
            </a:r>
            <a:r>
              <a:rPr lang="zh-CN" sz="2000">
                <a:solidFill>
                  <a:schemeClr val="tx1">
                    <a:lumMod val="65000"/>
                    <a:lumOff val="35000"/>
                  </a:schemeClr>
                </a:solidFill>
                <a:latin typeface="黑体" panose="02010609060101010101" charset="-122"/>
                <a:ea typeface="黑体" panose="02010609060101010101" charset="-122"/>
                <a:cs typeface="黑体" panose="02010609060101010101" charset="-122"/>
              </a:rPr>
              <a:t>指（滋味、气味等）浓厚纯正。</a:t>
            </a:r>
            <a:endParaRPr sz="2000" b="1">
              <a:solidFill>
                <a:schemeClr val="tx1">
                  <a:lumMod val="65000"/>
                  <a:lumOff val="35000"/>
                </a:schemeClr>
              </a:solidFill>
              <a:latin typeface="黑体" panose="02010609060101010101" charset="-122"/>
              <a:ea typeface="黑体" panose="02010609060101010101" charset="-122"/>
              <a:cs typeface="黑体" panose="02010609060101010101" charset="-122"/>
            </a:endParaRPr>
          </a:p>
          <a:p>
            <a:pPr algn="l"/>
            <a:r>
              <a:rPr sz="2000" b="1">
                <a:solidFill>
                  <a:schemeClr val="tx1">
                    <a:lumMod val="65000"/>
                    <a:lumOff val="35000"/>
                  </a:schemeClr>
                </a:solidFill>
                <a:latin typeface="黑体" panose="02010609060101010101" charset="-122"/>
                <a:ea typeface="黑体" panose="02010609060101010101" charset="-122"/>
                <a:cs typeface="黑体" panose="02010609060101010101" charset="-122"/>
              </a:rPr>
              <a:t>9.望而却步</a:t>
            </a:r>
            <a:r>
              <a:rPr lang="zh-CN" sz="2000" b="1">
                <a:solidFill>
                  <a:schemeClr val="tx1">
                    <a:lumMod val="65000"/>
                    <a:lumOff val="35000"/>
                  </a:schemeClr>
                </a:solidFill>
                <a:latin typeface="黑体" panose="02010609060101010101" charset="-122"/>
                <a:ea typeface="黑体" panose="02010609060101010101" charset="-122"/>
                <a:cs typeface="黑体" panose="02010609060101010101" charset="-122"/>
              </a:rPr>
              <a:t>：</a:t>
            </a:r>
            <a:r>
              <a:rPr lang="zh-CN" sz="2000">
                <a:solidFill>
                  <a:schemeClr val="tx1">
                    <a:lumMod val="65000"/>
                    <a:lumOff val="35000"/>
                  </a:schemeClr>
                </a:solidFill>
                <a:latin typeface="黑体" panose="02010609060101010101" charset="-122"/>
                <a:ea typeface="黑体" panose="02010609060101010101" charset="-122"/>
                <a:cs typeface="黑体" panose="02010609060101010101" charset="-122"/>
              </a:rPr>
              <a:t>指看到了危险或力不能及的事而往后退缩。</a:t>
            </a:r>
            <a:r>
              <a:rPr sz="2000">
                <a:solidFill>
                  <a:schemeClr val="tx1">
                    <a:lumMod val="65000"/>
                    <a:lumOff val="35000"/>
                  </a:schemeClr>
                </a:solidFill>
                <a:latin typeface="黑体" panose="02010609060101010101" charset="-122"/>
                <a:ea typeface="黑体" panose="02010609060101010101" charset="-122"/>
                <a:cs typeface="黑体" panose="02010609060101010101" charset="-122"/>
              </a:rPr>
              <a:t>   </a:t>
            </a:r>
            <a:endParaRPr sz="2000">
              <a:solidFill>
                <a:schemeClr val="tx1">
                  <a:lumMod val="65000"/>
                  <a:lumOff val="35000"/>
                </a:schemeClr>
              </a:solidFill>
              <a:latin typeface="黑体" panose="02010609060101010101" charset="-122"/>
              <a:ea typeface="黑体" panose="02010609060101010101" charset="-122"/>
              <a:cs typeface="黑体" panose="02010609060101010101" charset="-122"/>
            </a:endParaRPr>
          </a:p>
          <a:p>
            <a:pPr algn="l"/>
            <a:r>
              <a:rPr sz="2000" b="1">
                <a:solidFill>
                  <a:schemeClr val="tx1">
                    <a:lumMod val="65000"/>
                    <a:lumOff val="35000"/>
                  </a:schemeClr>
                </a:solidFill>
                <a:latin typeface="黑体" panose="02010609060101010101" charset="-122"/>
                <a:ea typeface="黑体" panose="02010609060101010101" charset="-122"/>
                <a:cs typeface="黑体" panose="02010609060101010101" charset="-122"/>
              </a:rPr>
              <a:t>10.踌躇不前</a:t>
            </a:r>
            <a:r>
              <a:rPr lang="zh-CN" sz="2000" b="1">
                <a:solidFill>
                  <a:schemeClr val="tx1">
                    <a:lumMod val="65000"/>
                    <a:lumOff val="35000"/>
                  </a:schemeClr>
                </a:solidFill>
                <a:latin typeface="黑体" panose="02010609060101010101" charset="-122"/>
                <a:ea typeface="黑体" panose="02010609060101010101" charset="-122"/>
                <a:cs typeface="黑体" panose="02010609060101010101" charset="-122"/>
              </a:rPr>
              <a:t>：</a:t>
            </a:r>
            <a:r>
              <a:rPr lang="zh-CN" sz="2000">
                <a:solidFill>
                  <a:schemeClr val="tx1">
                    <a:lumMod val="65000"/>
                    <a:lumOff val="35000"/>
                  </a:schemeClr>
                </a:solidFill>
                <a:latin typeface="黑体" panose="02010609060101010101" charset="-122"/>
                <a:ea typeface="黑体" panose="02010609060101010101" charset="-122"/>
                <a:cs typeface="黑体" panose="02010609060101010101" charset="-122"/>
              </a:rPr>
              <a:t>犹豫不决，不敢前进。</a:t>
            </a:r>
            <a:endParaRPr lang="zh-CN" sz="2000">
              <a:solidFill>
                <a:schemeClr val="tx1">
                  <a:lumMod val="65000"/>
                  <a:lumOff val="35000"/>
                </a:schemeClr>
              </a:solidFill>
              <a:latin typeface="黑体" panose="02010609060101010101" charset="-122"/>
              <a:ea typeface="黑体" panose="02010609060101010101" charset="-122"/>
              <a:cs typeface="黑体" panose="02010609060101010101" charset="-122"/>
            </a:endParaRPr>
          </a:p>
        </p:txBody>
      </p:sp>
      <p:sp>
        <p:nvSpPr>
          <p:cNvPr id="5" name="文本框 4" title=""/>
          <p:cNvSpPr txBox="1"/>
          <p:nvPr>
            <p:custDataLst>
              <p:tags r:id="rId6"/>
            </p:custDataLst>
          </p:nvPr>
        </p:nvSpPr>
        <p:spPr>
          <a:xfrm>
            <a:off x="6246495" y="783590"/>
            <a:ext cx="5600065" cy="5024120"/>
          </a:xfrm>
          <a:prstGeom prst="rect">
            <a:avLst/>
          </a:prstGeom>
          <a:noFill/>
          <a:extLst>
            <a:ext uri="{909E8E84-426E-40DD-AFC4-6F175D3DCCD1}">
              <a14:hiddenFill xmlns:a14="http://schemas.microsoft.com/office/drawing/2010/main">
                <a:solidFill>
                  <a:schemeClr val="bg1"/>
                </a:solidFill>
              </a14:hiddenFill>
            </a:ext>
          </a:extLst>
        </p:spPr>
        <p:txBody>
          <a:bodyPr vert="horz" lIns="90000" tIns="46800" rIns="90000" bIns="46800" rtlCol="0" anchor="t" anchorCtr="0">
            <a:noAutofit/>
          </a:bodyPr>
          <a:lstStyle>
            <a:lvl1pPr algn="ctr">
              <a:lnSpc>
                <a:spcPct val="120000"/>
              </a:lnSpc>
              <a:spcBef>
                <a:spcPct val="0"/>
              </a:spcBef>
              <a:buNone/>
              <a:defRPr>
                <a:solidFill>
                  <a:schemeClr val="tx1">
                    <a:lumMod val="65000"/>
                    <a:lumOff val="35000"/>
                  </a:schemeClr>
                </a:solidFill>
                <a:latin typeface="+mj-lt"/>
                <a:ea typeface="+mj-ea"/>
                <a:cs typeface="+mj-cs"/>
              </a:defRPr>
            </a:lvl1pPr>
          </a:lstStyle>
          <a:p>
            <a:pPr algn="l"/>
            <a:r>
              <a:rPr sz="2000" b="1">
                <a:latin typeface="黑体" panose="02010609060101010101" charset="-122"/>
                <a:ea typeface="黑体" panose="02010609060101010101" charset="-122"/>
                <a:cs typeface="黑体" panose="02010609060101010101" charset="-122"/>
                <a:sym typeface="+mn-ea"/>
              </a:rPr>
              <a:t>11.不胜枚举</a:t>
            </a:r>
            <a:r>
              <a:rPr lang="zh-CN" sz="2000" b="1">
                <a:latin typeface="黑体" panose="02010609060101010101" charset="-122"/>
                <a:ea typeface="黑体" panose="02010609060101010101" charset="-122"/>
                <a:cs typeface="黑体" panose="02010609060101010101" charset="-122"/>
                <a:sym typeface="+mn-ea"/>
              </a:rPr>
              <a:t>：</a:t>
            </a:r>
            <a:r>
              <a:rPr lang="zh-CN" sz="2000">
                <a:latin typeface="黑体" panose="02010609060101010101" charset="-122"/>
                <a:ea typeface="黑体" panose="02010609060101010101" charset="-122"/>
                <a:cs typeface="黑体" panose="02010609060101010101" charset="-122"/>
                <a:sym typeface="+mn-ea"/>
              </a:rPr>
              <a:t>无法一一全举出来，形容同一类的人或事物很多。</a:t>
            </a:r>
            <a:r>
              <a:rPr sz="2000">
                <a:latin typeface="黑体" panose="02010609060101010101" charset="-122"/>
                <a:ea typeface="黑体" panose="02010609060101010101" charset="-122"/>
                <a:cs typeface="黑体" panose="02010609060101010101" charset="-122"/>
                <a:sym typeface="+mn-ea"/>
              </a:rPr>
              <a:t> </a:t>
            </a:r>
            <a:endParaRPr sz="2000">
              <a:latin typeface="黑体" panose="02010609060101010101" charset="-122"/>
              <a:ea typeface="黑体" panose="02010609060101010101" charset="-122"/>
              <a:cs typeface="黑体" panose="02010609060101010101" charset="-122"/>
              <a:sym typeface="+mn-ea"/>
            </a:endParaRPr>
          </a:p>
          <a:p>
            <a:pPr algn="l"/>
            <a:r>
              <a:rPr sz="2000" b="1">
                <a:latin typeface="黑体" panose="02010609060101010101" charset="-122"/>
                <a:ea typeface="黑体" panose="02010609060101010101" charset="-122"/>
                <a:cs typeface="黑体" panose="02010609060101010101" charset="-122"/>
                <a:sym typeface="+mn-ea"/>
              </a:rPr>
              <a:t>12.不可低估</a:t>
            </a:r>
            <a:r>
              <a:rPr lang="zh-CN" sz="2000" b="1">
                <a:latin typeface="黑体" panose="02010609060101010101" charset="-122"/>
                <a:ea typeface="黑体" panose="02010609060101010101" charset="-122"/>
                <a:cs typeface="黑体" panose="02010609060101010101" charset="-122"/>
                <a:sym typeface="+mn-ea"/>
              </a:rPr>
              <a:t>：</a:t>
            </a:r>
            <a:r>
              <a:rPr lang="zh-CN" sz="2000">
                <a:latin typeface="黑体" panose="02010609060101010101" charset="-122"/>
                <a:ea typeface="黑体" panose="02010609060101010101" charset="-122"/>
                <a:cs typeface="黑体" panose="02010609060101010101" charset="-122"/>
                <a:sym typeface="+mn-ea"/>
              </a:rPr>
              <a:t>不能过低估计。</a:t>
            </a:r>
            <a:endParaRPr sz="2000">
              <a:solidFill>
                <a:schemeClr val="tx1">
                  <a:lumMod val="65000"/>
                  <a:lumOff val="35000"/>
                </a:schemeClr>
              </a:solidFill>
              <a:latin typeface="黑体" panose="02010609060101010101" charset="-122"/>
              <a:ea typeface="黑体" panose="02010609060101010101" charset="-122"/>
              <a:cs typeface="黑体" panose="02010609060101010101" charset="-122"/>
            </a:endParaRPr>
          </a:p>
          <a:p>
            <a:pPr algn="l"/>
            <a:r>
              <a:rPr sz="2000" b="1">
                <a:latin typeface="黑体" panose="02010609060101010101" charset="-122"/>
                <a:ea typeface="黑体" panose="02010609060101010101" charset="-122"/>
                <a:cs typeface="黑体" panose="02010609060101010101" charset="-122"/>
                <a:sym typeface="+mn-ea"/>
              </a:rPr>
              <a:t>13.不言而喻</a:t>
            </a:r>
            <a:r>
              <a:rPr lang="zh-CN" sz="2000" b="1">
                <a:latin typeface="黑体" panose="02010609060101010101" charset="-122"/>
                <a:ea typeface="黑体" panose="02010609060101010101" charset="-122"/>
                <a:cs typeface="黑体" panose="02010609060101010101" charset="-122"/>
                <a:sym typeface="+mn-ea"/>
              </a:rPr>
              <a:t>：</a:t>
            </a:r>
            <a:r>
              <a:rPr lang="zh-CN" sz="2000">
                <a:latin typeface="黑体" panose="02010609060101010101" charset="-122"/>
                <a:ea typeface="黑体" panose="02010609060101010101" charset="-122"/>
                <a:cs typeface="黑体" panose="02010609060101010101" charset="-122"/>
                <a:sym typeface="+mn-ea"/>
              </a:rPr>
              <a:t>不用说就可以明白。</a:t>
            </a:r>
            <a:r>
              <a:rPr sz="2000">
                <a:latin typeface="黑体" panose="02010609060101010101" charset="-122"/>
                <a:ea typeface="黑体" panose="02010609060101010101" charset="-122"/>
                <a:cs typeface="黑体" panose="02010609060101010101" charset="-122"/>
                <a:sym typeface="+mn-ea"/>
              </a:rPr>
              <a:t> </a:t>
            </a:r>
            <a:endParaRPr sz="2000">
              <a:latin typeface="黑体" panose="02010609060101010101" charset="-122"/>
              <a:ea typeface="黑体" panose="02010609060101010101" charset="-122"/>
              <a:cs typeface="黑体" panose="02010609060101010101" charset="-122"/>
              <a:sym typeface="+mn-ea"/>
            </a:endParaRPr>
          </a:p>
          <a:p>
            <a:pPr algn="l"/>
            <a:r>
              <a:rPr sz="2000" b="1">
                <a:latin typeface="黑体" panose="02010609060101010101" charset="-122"/>
                <a:ea typeface="黑体" panose="02010609060101010101" charset="-122"/>
                <a:cs typeface="黑体" panose="02010609060101010101" charset="-122"/>
                <a:sym typeface="+mn-ea"/>
              </a:rPr>
              <a:t>14.心照不宣</a:t>
            </a:r>
            <a:r>
              <a:rPr lang="zh-CN" sz="2000" b="1">
                <a:latin typeface="黑体" panose="02010609060101010101" charset="-122"/>
                <a:ea typeface="黑体" panose="02010609060101010101" charset="-122"/>
                <a:cs typeface="黑体" panose="02010609060101010101" charset="-122"/>
                <a:sym typeface="+mn-ea"/>
              </a:rPr>
              <a:t>：</a:t>
            </a:r>
            <a:r>
              <a:rPr lang="zh-CN" sz="2000">
                <a:latin typeface="黑体" panose="02010609060101010101" charset="-122"/>
                <a:ea typeface="黑体" panose="02010609060101010101" charset="-122"/>
                <a:cs typeface="黑体" panose="02010609060101010101" charset="-122"/>
                <a:sym typeface="+mn-ea"/>
              </a:rPr>
              <a:t>彼此心里明白，不必明说。</a:t>
            </a:r>
            <a:endParaRPr sz="2000">
              <a:latin typeface="黑体" panose="02010609060101010101" charset="-122"/>
              <a:ea typeface="黑体" panose="02010609060101010101" charset="-122"/>
              <a:cs typeface="黑体" panose="02010609060101010101" charset="-122"/>
              <a:sym typeface="+mn-ea"/>
            </a:endParaRPr>
          </a:p>
          <a:p>
            <a:pPr algn="l"/>
            <a:r>
              <a:rPr sz="2000" b="1">
                <a:latin typeface="黑体" panose="02010609060101010101" charset="-122"/>
                <a:ea typeface="黑体" panose="02010609060101010101" charset="-122"/>
                <a:cs typeface="黑体" panose="02010609060101010101" charset="-122"/>
                <a:sym typeface="+mn-ea"/>
              </a:rPr>
              <a:t>15.寥寥无几</a:t>
            </a:r>
            <a:r>
              <a:rPr lang="zh-CN" sz="2000" b="1">
                <a:latin typeface="黑体" panose="02010609060101010101" charset="-122"/>
                <a:ea typeface="黑体" panose="02010609060101010101" charset="-122"/>
                <a:cs typeface="黑体" panose="02010609060101010101" charset="-122"/>
                <a:sym typeface="+mn-ea"/>
              </a:rPr>
              <a:t>：</a:t>
            </a:r>
            <a:r>
              <a:rPr lang="zh-CN" sz="2000">
                <a:latin typeface="黑体" panose="02010609060101010101" charset="-122"/>
                <a:ea typeface="黑体" panose="02010609060101010101" charset="-122"/>
                <a:cs typeface="黑体" panose="02010609060101010101" charset="-122"/>
                <a:sym typeface="+mn-ea"/>
              </a:rPr>
              <a:t>形容稀少，没有几个。</a:t>
            </a:r>
            <a:endParaRPr lang="zh-CN" sz="2000">
              <a:latin typeface="黑体" panose="02010609060101010101" charset="-122"/>
              <a:ea typeface="黑体" panose="02010609060101010101" charset="-122"/>
              <a:cs typeface="黑体" panose="02010609060101010101" charset="-122"/>
              <a:sym typeface="+mn-ea"/>
            </a:endParaRPr>
          </a:p>
          <a:p>
            <a:pPr algn="l"/>
            <a:r>
              <a:rPr sz="2000" b="1">
                <a:latin typeface="黑体" panose="02010609060101010101" charset="-122"/>
                <a:ea typeface="黑体" panose="02010609060101010101" charset="-122"/>
                <a:cs typeface="黑体" panose="02010609060101010101" charset="-122"/>
                <a:sym typeface="+mn-ea"/>
              </a:rPr>
              <a:t>16.极其稀缺</a:t>
            </a:r>
            <a:r>
              <a:rPr lang="zh-CN" sz="2000" b="1">
                <a:solidFill>
                  <a:schemeClr val="tx1">
                    <a:lumMod val="65000"/>
                    <a:lumOff val="35000"/>
                  </a:schemeClr>
                </a:solidFill>
                <a:latin typeface="黑体" panose="02010609060101010101" charset="-122"/>
                <a:ea typeface="黑体" panose="02010609060101010101" charset="-122"/>
                <a:cs typeface="黑体" panose="02010609060101010101" charset="-122"/>
              </a:rPr>
              <a:t>：</a:t>
            </a:r>
            <a:r>
              <a:rPr lang="zh-CN" sz="2000">
                <a:solidFill>
                  <a:schemeClr val="tx1">
                    <a:lumMod val="65000"/>
                    <a:lumOff val="35000"/>
                  </a:schemeClr>
                </a:solidFill>
                <a:latin typeface="黑体" panose="02010609060101010101" charset="-122"/>
                <a:ea typeface="黑体" panose="02010609060101010101" charset="-122"/>
                <a:cs typeface="黑体" panose="02010609060101010101" charset="-122"/>
              </a:rPr>
              <a:t>形容极端稀少短缺。</a:t>
            </a:r>
            <a:endParaRPr lang="zh-CN" sz="2000">
              <a:solidFill>
                <a:schemeClr val="tx1">
                  <a:lumMod val="65000"/>
                  <a:lumOff val="35000"/>
                </a:schemeClr>
              </a:solidFill>
              <a:latin typeface="黑体" panose="02010609060101010101" charset="-122"/>
              <a:ea typeface="黑体" panose="02010609060101010101" charset="-122"/>
              <a:cs typeface="黑体" panose="02010609060101010101" charset="-122"/>
            </a:endParaRPr>
          </a:p>
          <a:p>
            <a:pPr algn="l"/>
            <a:r>
              <a:rPr sz="2000" b="1">
                <a:latin typeface="黑体" panose="02010609060101010101" charset="-122"/>
                <a:ea typeface="黑体" panose="02010609060101010101" charset="-122"/>
                <a:cs typeface="黑体" panose="02010609060101010101" charset="-122"/>
                <a:sym typeface="+mn-ea"/>
              </a:rPr>
              <a:t>17.纸上谈兵</a:t>
            </a:r>
            <a:r>
              <a:rPr lang="zh-CN" sz="2000" b="1">
                <a:latin typeface="黑体" panose="02010609060101010101" charset="-122"/>
                <a:ea typeface="黑体" panose="02010609060101010101" charset="-122"/>
                <a:cs typeface="黑体" panose="02010609060101010101" charset="-122"/>
                <a:sym typeface="+mn-ea"/>
              </a:rPr>
              <a:t>：</a:t>
            </a:r>
            <a:r>
              <a:rPr lang="zh-CN" sz="2000">
                <a:latin typeface="黑体" panose="02010609060101010101" charset="-122"/>
                <a:ea typeface="黑体" panose="02010609060101010101" charset="-122"/>
                <a:cs typeface="黑体" panose="02010609060101010101" charset="-122"/>
                <a:sym typeface="+mn-ea"/>
              </a:rPr>
              <a:t>原指赵括熟读兵书，却不能活用，后比喻空谈理论，不能解决实际问题，也比喻空谈不能成为现实。</a:t>
            </a:r>
            <a:r>
              <a:rPr sz="2000">
                <a:latin typeface="黑体" panose="02010609060101010101" charset="-122"/>
                <a:ea typeface="黑体" panose="02010609060101010101" charset="-122"/>
                <a:cs typeface="黑体" panose="02010609060101010101" charset="-122"/>
                <a:sym typeface="+mn-ea"/>
              </a:rPr>
              <a:t> </a:t>
            </a:r>
            <a:endParaRPr sz="2000">
              <a:latin typeface="黑体" panose="02010609060101010101" charset="-122"/>
              <a:ea typeface="黑体" panose="02010609060101010101" charset="-122"/>
              <a:cs typeface="黑体" panose="02010609060101010101" charset="-122"/>
              <a:sym typeface="+mn-ea"/>
            </a:endParaRPr>
          </a:p>
          <a:p>
            <a:pPr algn="l"/>
            <a:r>
              <a:rPr sz="2000" b="1">
                <a:latin typeface="黑体" panose="02010609060101010101" charset="-122"/>
                <a:ea typeface="黑体" panose="02010609060101010101" charset="-122"/>
                <a:cs typeface="黑体" panose="02010609060101010101" charset="-122"/>
                <a:sym typeface="+mn-ea"/>
              </a:rPr>
              <a:t>18.受益匪浅</a:t>
            </a:r>
            <a:r>
              <a:rPr lang="zh-CN" sz="2000" b="1">
                <a:latin typeface="黑体" panose="02010609060101010101" charset="-122"/>
                <a:ea typeface="黑体" panose="02010609060101010101" charset="-122"/>
                <a:cs typeface="黑体" panose="02010609060101010101" charset="-122"/>
                <a:sym typeface="+mn-ea"/>
              </a:rPr>
              <a:t>：</a:t>
            </a:r>
            <a:r>
              <a:rPr lang="zh-CN" sz="2000">
                <a:latin typeface="黑体" panose="02010609060101010101" charset="-122"/>
                <a:ea typeface="黑体" panose="02010609060101010101" charset="-122"/>
                <a:cs typeface="黑体" panose="02010609060101010101" charset="-122"/>
                <a:sym typeface="+mn-ea"/>
              </a:rPr>
              <a:t>指收获不小，有很大的收获。</a:t>
            </a:r>
            <a:endParaRPr lang="zh-CN" sz="2000">
              <a:latin typeface="黑体" panose="02010609060101010101" charset="-122"/>
              <a:ea typeface="黑体" panose="02010609060101010101" charset="-122"/>
              <a:cs typeface="黑体" panose="02010609060101010101" charset="-122"/>
              <a:sym typeface="+mn-ea"/>
            </a:endParaRPr>
          </a:p>
          <a:p>
            <a:pPr algn="l"/>
            <a:r>
              <a:rPr sz="2000" b="1">
                <a:latin typeface="黑体" panose="02010609060101010101" charset="-122"/>
                <a:ea typeface="黑体" panose="02010609060101010101" charset="-122"/>
                <a:cs typeface="黑体" panose="02010609060101010101" charset="-122"/>
                <a:sym typeface="+mn-ea"/>
              </a:rPr>
              <a:t>19.自己动手</a:t>
            </a:r>
            <a:r>
              <a:rPr lang="zh-CN" sz="2000" b="1">
                <a:latin typeface="黑体" panose="02010609060101010101" charset="-122"/>
                <a:ea typeface="黑体" panose="02010609060101010101" charset="-122"/>
                <a:cs typeface="黑体" panose="02010609060101010101" charset="-122"/>
                <a:sym typeface="+mn-ea"/>
              </a:rPr>
              <a:t>：</a:t>
            </a:r>
            <a:r>
              <a:rPr lang="zh-CN" sz="2000">
                <a:latin typeface="黑体" panose="02010609060101010101" charset="-122"/>
                <a:ea typeface="黑体" panose="02010609060101010101" charset="-122"/>
                <a:cs typeface="黑体" panose="02010609060101010101" charset="-122"/>
                <a:sym typeface="+mn-ea"/>
              </a:rPr>
              <a:t>毛泽东提出的口号。</a:t>
            </a:r>
            <a:endParaRPr sz="2000">
              <a:latin typeface="黑体" panose="02010609060101010101" charset="-122"/>
              <a:ea typeface="黑体" panose="02010609060101010101" charset="-122"/>
              <a:cs typeface="黑体" panose="02010609060101010101" charset="-122"/>
              <a:sym typeface="+mn-ea"/>
            </a:endParaRPr>
          </a:p>
          <a:p>
            <a:pPr algn="l"/>
            <a:r>
              <a:rPr sz="2000" b="1">
                <a:latin typeface="黑体" panose="02010609060101010101" charset="-122"/>
                <a:ea typeface="黑体" panose="02010609060101010101" charset="-122"/>
                <a:cs typeface="黑体" panose="02010609060101010101" charset="-122"/>
                <a:sym typeface="+mn-ea"/>
              </a:rPr>
              <a:t>20.勤俭节约</a:t>
            </a:r>
            <a:r>
              <a:rPr lang="zh-CN" sz="2000" b="1">
                <a:latin typeface="黑体" panose="02010609060101010101" charset="-122"/>
                <a:ea typeface="黑体" panose="02010609060101010101" charset="-122"/>
                <a:cs typeface="黑体" panose="02010609060101010101" charset="-122"/>
                <a:sym typeface="+mn-ea"/>
              </a:rPr>
              <a:t>：</a:t>
            </a:r>
            <a:r>
              <a:rPr lang="zh-CN" sz="2000">
                <a:latin typeface="黑体" panose="02010609060101010101" charset="-122"/>
                <a:ea typeface="黑体" panose="02010609060101010101" charset="-122"/>
                <a:cs typeface="黑体" panose="02010609060101010101" charset="-122"/>
                <a:sym typeface="+mn-ea"/>
              </a:rPr>
              <a:t>勤劳而节俭，形容工作勤劳，生活节俭。</a:t>
            </a:r>
            <a:endParaRPr lang="zh-CN" sz="2000">
              <a:latin typeface="黑体" panose="02010609060101010101" charset="-122"/>
              <a:ea typeface="黑体" panose="02010609060101010101" charset="-122"/>
              <a:cs typeface="黑体" panose="02010609060101010101" charset="-122"/>
              <a:sym typeface="+mn-ea"/>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2000"/>
                                        <p:tgtEl>
                                          <p:spTgt spid="3">
                                            <p:txEl>
                                              <p:pRg st="1" end="1"/>
                                            </p:txEl>
                                          </p:spTgt>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2000"/>
                                        <p:tgtEl>
                                          <p:spTgt spid="3">
                                            <p:txEl>
                                              <p:pRg st="2" end="2"/>
                                            </p:txEl>
                                          </p:spTgt>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ox(in)">
                                      <p:cBhvr>
                                        <p:cTn id="22" dur="2000"/>
                                        <p:tgtEl>
                                          <p:spTgt spid="3">
                                            <p:txEl>
                                              <p:pRg st="3" end="3"/>
                                            </p:txEl>
                                          </p:spTgt>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ox(in)">
                                      <p:cBhvr>
                                        <p:cTn id="27" dur="2000"/>
                                        <p:tgtEl>
                                          <p:spTgt spid="3">
                                            <p:txEl>
                                              <p:pRg st="4" end="4"/>
                                            </p:txEl>
                                          </p:spTgt>
                                        </p:tgtEl>
                                      </p:cBhvr>
                                    </p:animEffect>
                                  </p:childTnLst>
                                </p:cTn>
                              </p:par>
                            </p:childTnLst>
                          </p:cTn>
                        </p:par>
                      </p:childTnLst>
                    </p:cTn>
                  </p:par>
                  <p:par>
                    <p:cTn id="28" fill="hold" nodeType="clickPar">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ox(in)">
                                      <p:cBhvr>
                                        <p:cTn id="32" dur="2000"/>
                                        <p:tgtEl>
                                          <p:spTgt spid="3">
                                            <p:txEl>
                                              <p:pRg st="5" end="5"/>
                                            </p:txEl>
                                          </p:spTgt>
                                        </p:tgtEl>
                                      </p:cBhvr>
                                    </p:animEffect>
                                  </p:childTnLst>
                                </p:cTn>
                              </p:par>
                            </p:childTnLst>
                          </p:cTn>
                        </p:par>
                      </p:childTnLst>
                    </p:cTn>
                  </p:par>
                  <p:par>
                    <p:cTn id="33" fill="hold" nodeType="clickPar">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ox(in)">
                                      <p:cBhvr>
                                        <p:cTn id="37" dur="2000"/>
                                        <p:tgtEl>
                                          <p:spTgt spid="3">
                                            <p:txEl>
                                              <p:pRg st="6" end="6"/>
                                            </p:txEl>
                                          </p:spTgt>
                                        </p:tgtEl>
                                      </p:cBhvr>
                                    </p:animEffect>
                                  </p:childTnLst>
                                </p:cTn>
                              </p:par>
                            </p:childTnLst>
                          </p:cTn>
                        </p:par>
                      </p:childTnLst>
                    </p:cTn>
                  </p:par>
                  <p:par>
                    <p:cTn id="38" fill="hold" nodeType="clickPar">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ox(in)">
                                      <p:cBhvr>
                                        <p:cTn id="42" dur="2000"/>
                                        <p:tgtEl>
                                          <p:spTgt spid="3">
                                            <p:txEl>
                                              <p:pRg st="7" end="7"/>
                                            </p:txEl>
                                          </p:spTgt>
                                        </p:tgtEl>
                                      </p:cBhvr>
                                    </p:animEffect>
                                  </p:childTnLst>
                                </p:cTn>
                              </p:par>
                            </p:childTnLst>
                          </p:cTn>
                        </p:par>
                      </p:childTnLst>
                    </p:cTn>
                  </p:par>
                  <p:par>
                    <p:cTn id="43" fill="hold" nodeType="clickPar">
                      <p:stCondLst>
                        <p:cond delay="indefinite"/>
                      </p:stCondLst>
                      <p:childTnLst>
                        <p:par>
                          <p:cTn id="44" fill="hold">
                            <p:stCondLst>
                              <p:cond delay="0"/>
                            </p:stCondLst>
                            <p:childTnLst>
                              <p:par>
                                <p:cTn id="45" presetID="4" presetClass="entr" presetSubtype="16"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box(in)">
                                      <p:cBhvr>
                                        <p:cTn id="47" dur="2000"/>
                                        <p:tgtEl>
                                          <p:spTgt spid="3">
                                            <p:txEl>
                                              <p:pRg st="8" end="8"/>
                                            </p:txEl>
                                          </p:spTgt>
                                        </p:tgtEl>
                                      </p:cBhvr>
                                    </p:animEffect>
                                  </p:childTnLst>
                                </p:cTn>
                              </p:par>
                            </p:childTnLst>
                          </p:cTn>
                        </p:par>
                      </p:childTnLst>
                    </p:cTn>
                  </p:par>
                  <p:par>
                    <p:cTn id="48" fill="hold" nodeType="clickPar">
                      <p:stCondLst>
                        <p:cond delay="indefinite"/>
                      </p:stCondLst>
                      <p:childTnLst>
                        <p:par>
                          <p:cTn id="49" fill="hold">
                            <p:stCondLst>
                              <p:cond delay="0"/>
                            </p:stCondLst>
                            <p:childTnLst>
                              <p:par>
                                <p:cTn id="50" presetID="4" presetClass="entr" presetSubtype="16" fill="hold"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box(in)">
                                      <p:cBhvr>
                                        <p:cTn id="52" dur="2000"/>
                                        <p:tgtEl>
                                          <p:spTgt spid="3">
                                            <p:txEl>
                                              <p:pRg st="9" end="9"/>
                                            </p:txEl>
                                          </p:spTgt>
                                        </p:tgtEl>
                                      </p:cBhvr>
                                    </p:animEffect>
                                  </p:childTnLst>
                                </p:cTn>
                              </p:par>
                            </p:childTnLst>
                          </p:cTn>
                        </p:par>
                      </p:childTnLst>
                    </p:cTn>
                  </p:par>
                  <p:par>
                    <p:cTn id="53" fill="hold" nodeType="clickPar">
                      <p:stCondLst>
                        <p:cond delay="indefinite"/>
                      </p:stCondLst>
                      <p:childTnLst>
                        <p:par>
                          <p:cTn id="54" fill="hold">
                            <p:stCondLst>
                              <p:cond delay="0"/>
                            </p:stCondLst>
                            <p:childTnLst>
                              <p:par>
                                <p:cTn id="55" presetID="4" presetClass="entr" presetSubtype="16" fill="hold" nodeType="clickEffect">
                                  <p:stCondLst>
                                    <p:cond delay="0"/>
                                  </p:stCondLst>
                                  <p:childTnLst>
                                    <p:set>
                                      <p:cBhvr>
                                        <p:cTn id="56" dur="1" fill="hold">
                                          <p:stCondLst>
                                            <p:cond delay="0"/>
                                          </p:stCondLst>
                                        </p:cTn>
                                        <p:tgtEl>
                                          <p:spTgt spid="5">
                                            <p:txEl>
                                              <p:pRg st="0" end="0"/>
                                            </p:txEl>
                                          </p:spTgt>
                                        </p:tgtEl>
                                        <p:attrNameLst>
                                          <p:attrName>style.visibility</p:attrName>
                                        </p:attrNameLst>
                                      </p:cBhvr>
                                      <p:to>
                                        <p:strVal val="visible"/>
                                      </p:to>
                                    </p:set>
                                    <p:animEffect transition="in" filter="box(in)">
                                      <p:cBhvr>
                                        <p:cTn id="57" dur="2000"/>
                                        <p:tgtEl>
                                          <p:spTgt spid="5">
                                            <p:txEl>
                                              <p:pRg st="0" end="0"/>
                                            </p:txEl>
                                          </p:spTgt>
                                        </p:tgtEl>
                                      </p:cBhvr>
                                    </p:animEffect>
                                  </p:childTnLst>
                                </p:cTn>
                              </p:par>
                            </p:childTnLst>
                          </p:cTn>
                        </p:par>
                      </p:childTnLst>
                    </p:cTn>
                  </p:par>
                  <p:par>
                    <p:cTn id="58" fill="hold" nodeType="clickPar">
                      <p:stCondLst>
                        <p:cond delay="indefinite"/>
                      </p:stCondLst>
                      <p:childTnLst>
                        <p:par>
                          <p:cTn id="59" fill="hold">
                            <p:stCondLst>
                              <p:cond delay="0"/>
                            </p:stCondLst>
                            <p:childTnLst>
                              <p:par>
                                <p:cTn id="60" presetID="4" presetClass="entr" presetSubtype="16" fill="hold" nodeType="clickEffect">
                                  <p:stCondLst>
                                    <p:cond delay="0"/>
                                  </p:stCondLst>
                                  <p:childTnLst>
                                    <p:set>
                                      <p:cBhvr>
                                        <p:cTn id="61" dur="1" fill="hold">
                                          <p:stCondLst>
                                            <p:cond delay="0"/>
                                          </p:stCondLst>
                                        </p:cTn>
                                        <p:tgtEl>
                                          <p:spTgt spid="5">
                                            <p:txEl>
                                              <p:pRg st="1" end="1"/>
                                            </p:txEl>
                                          </p:spTgt>
                                        </p:tgtEl>
                                        <p:attrNameLst>
                                          <p:attrName>style.visibility</p:attrName>
                                        </p:attrNameLst>
                                      </p:cBhvr>
                                      <p:to>
                                        <p:strVal val="visible"/>
                                      </p:to>
                                    </p:set>
                                    <p:animEffect transition="in" filter="box(in)">
                                      <p:cBhvr>
                                        <p:cTn id="62" dur="2000"/>
                                        <p:tgtEl>
                                          <p:spTgt spid="5">
                                            <p:txEl>
                                              <p:pRg st="1" end="1"/>
                                            </p:txEl>
                                          </p:spTgt>
                                        </p:tgtEl>
                                      </p:cBhvr>
                                    </p:animEffect>
                                  </p:childTnLst>
                                </p:cTn>
                              </p:par>
                            </p:childTnLst>
                          </p:cTn>
                        </p:par>
                      </p:childTnLst>
                    </p:cTn>
                  </p:par>
                  <p:par>
                    <p:cTn id="63" fill="hold" nodeType="clickPar">
                      <p:stCondLst>
                        <p:cond delay="indefinite"/>
                      </p:stCondLst>
                      <p:childTnLst>
                        <p:par>
                          <p:cTn id="64" fill="hold">
                            <p:stCondLst>
                              <p:cond delay="0"/>
                            </p:stCondLst>
                            <p:childTnLst>
                              <p:par>
                                <p:cTn id="65" presetID="4" presetClass="entr" presetSubtype="16" fill="hold" nodeType="clickEffect">
                                  <p:stCondLst>
                                    <p:cond delay="0"/>
                                  </p:stCondLst>
                                  <p:childTnLst>
                                    <p:set>
                                      <p:cBhvr>
                                        <p:cTn id="66" dur="1" fill="hold">
                                          <p:stCondLst>
                                            <p:cond delay="0"/>
                                          </p:stCondLst>
                                        </p:cTn>
                                        <p:tgtEl>
                                          <p:spTgt spid="5">
                                            <p:txEl>
                                              <p:pRg st="2" end="2"/>
                                            </p:txEl>
                                          </p:spTgt>
                                        </p:tgtEl>
                                        <p:attrNameLst>
                                          <p:attrName>style.visibility</p:attrName>
                                        </p:attrNameLst>
                                      </p:cBhvr>
                                      <p:to>
                                        <p:strVal val="visible"/>
                                      </p:to>
                                    </p:set>
                                    <p:animEffect transition="in" filter="box(in)">
                                      <p:cBhvr>
                                        <p:cTn id="67" dur="2000"/>
                                        <p:tgtEl>
                                          <p:spTgt spid="5">
                                            <p:txEl>
                                              <p:pRg st="2" end="2"/>
                                            </p:txEl>
                                          </p:spTgt>
                                        </p:tgtEl>
                                      </p:cBhvr>
                                    </p:animEffect>
                                  </p:childTnLst>
                                </p:cTn>
                              </p:par>
                            </p:childTnLst>
                          </p:cTn>
                        </p:par>
                      </p:childTnLst>
                    </p:cTn>
                  </p:par>
                  <p:par>
                    <p:cTn id="68" fill="hold" nodeType="clickPar">
                      <p:stCondLst>
                        <p:cond delay="indefinite"/>
                      </p:stCondLst>
                      <p:childTnLst>
                        <p:par>
                          <p:cTn id="69" fill="hold">
                            <p:stCondLst>
                              <p:cond delay="0"/>
                            </p:stCondLst>
                            <p:childTnLst>
                              <p:par>
                                <p:cTn id="70" presetID="4" presetClass="entr" presetSubtype="16" fill="hold" nodeType="clickEffect">
                                  <p:stCondLst>
                                    <p:cond delay="0"/>
                                  </p:stCondLst>
                                  <p:childTnLst>
                                    <p:set>
                                      <p:cBhvr>
                                        <p:cTn id="71" dur="1" fill="hold">
                                          <p:stCondLst>
                                            <p:cond delay="0"/>
                                          </p:stCondLst>
                                        </p:cTn>
                                        <p:tgtEl>
                                          <p:spTgt spid="5">
                                            <p:txEl>
                                              <p:pRg st="3" end="3"/>
                                            </p:txEl>
                                          </p:spTgt>
                                        </p:tgtEl>
                                        <p:attrNameLst>
                                          <p:attrName>style.visibility</p:attrName>
                                        </p:attrNameLst>
                                      </p:cBhvr>
                                      <p:to>
                                        <p:strVal val="visible"/>
                                      </p:to>
                                    </p:set>
                                    <p:animEffect transition="in" filter="box(in)">
                                      <p:cBhvr>
                                        <p:cTn id="72" dur="2000"/>
                                        <p:tgtEl>
                                          <p:spTgt spid="5">
                                            <p:txEl>
                                              <p:pRg st="3" end="3"/>
                                            </p:txEl>
                                          </p:spTgt>
                                        </p:tgtEl>
                                      </p:cBhvr>
                                    </p:animEffect>
                                  </p:childTnLst>
                                </p:cTn>
                              </p:par>
                            </p:childTnLst>
                          </p:cTn>
                        </p:par>
                      </p:childTnLst>
                    </p:cTn>
                  </p:par>
                  <p:par>
                    <p:cTn id="73" fill="hold" nodeType="clickPar">
                      <p:stCondLst>
                        <p:cond delay="indefinite"/>
                      </p:stCondLst>
                      <p:childTnLst>
                        <p:par>
                          <p:cTn id="74" fill="hold">
                            <p:stCondLst>
                              <p:cond delay="0"/>
                            </p:stCondLst>
                            <p:childTnLst>
                              <p:par>
                                <p:cTn id="75" presetID="4" presetClass="entr" presetSubtype="16" fill="hold" nodeType="clickEffect">
                                  <p:stCondLst>
                                    <p:cond delay="0"/>
                                  </p:stCondLst>
                                  <p:childTnLst>
                                    <p:set>
                                      <p:cBhvr>
                                        <p:cTn id="76" dur="1" fill="hold">
                                          <p:stCondLst>
                                            <p:cond delay="0"/>
                                          </p:stCondLst>
                                        </p:cTn>
                                        <p:tgtEl>
                                          <p:spTgt spid="5">
                                            <p:txEl>
                                              <p:pRg st="4" end="4"/>
                                            </p:txEl>
                                          </p:spTgt>
                                        </p:tgtEl>
                                        <p:attrNameLst>
                                          <p:attrName>style.visibility</p:attrName>
                                        </p:attrNameLst>
                                      </p:cBhvr>
                                      <p:to>
                                        <p:strVal val="visible"/>
                                      </p:to>
                                    </p:set>
                                    <p:animEffect transition="in" filter="box(in)">
                                      <p:cBhvr>
                                        <p:cTn id="77" dur="2000"/>
                                        <p:tgtEl>
                                          <p:spTgt spid="5">
                                            <p:txEl>
                                              <p:pRg st="4" end="4"/>
                                            </p:txEl>
                                          </p:spTgt>
                                        </p:tgtEl>
                                      </p:cBhvr>
                                    </p:animEffect>
                                  </p:childTnLst>
                                </p:cTn>
                              </p:par>
                            </p:childTnLst>
                          </p:cTn>
                        </p:par>
                      </p:childTnLst>
                    </p:cTn>
                  </p:par>
                  <p:par>
                    <p:cTn id="78" fill="hold" nodeType="clickPar">
                      <p:stCondLst>
                        <p:cond delay="indefinite"/>
                      </p:stCondLst>
                      <p:childTnLst>
                        <p:par>
                          <p:cTn id="79" fill="hold">
                            <p:stCondLst>
                              <p:cond delay="0"/>
                            </p:stCondLst>
                            <p:childTnLst>
                              <p:par>
                                <p:cTn id="80" presetID="4" presetClass="entr" presetSubtype="16" fill="hold" nodeType="clickEffect">
                                  <p:stCondLst>
                                    <p:cond delay="0"/>
                                  </p:stCondLst>
                                  <p:childTnLst>
                                    <p:set>
                                      <p:cBhvr>
                                        <p:cTn id="81" dur="1" fill="hold">
                                          <p:stCondLst>
                                            <p:cond delay="0"/>
                                          </p:stCondLst>
                                        </p:cTn>
                                        <p:tgtEl>
                                          <p:spTgt spid="5">
                                            <p:txEl>
                                              <p:pRg st="5" end="5"/>
                                            </p:txEl>
                                          </p:spTgt>
                                        </p:tgtEl>
                                        <p:attrNameLst>
                                          <p:attrName>style.visibility</p:attrName>
                                        </p:attrNameLst>
                                      </p:cBhvr>
                                      <p:to>
                                        <p:strVal val="visible"/>
                                      </p:to>
                                    </p:set>
                                    <p:animEffect transition="in" filter="box(in)">
                                      <p:cBhvr>
                                        <p:cTn id="82" dur="2000"/>
                                        <p:tgtEl>
                                          <p:spTgt spid="5">
                                            <p:txEl>
                                              <p:pRg st="5" end="5"/>
                                            </p:txEl>
                                          </p:spTgt>
                                        </p:tgtEl>
                                      </p:cBhvr>
                                    </p:animEffect>
                                  </p:childTnLst>
                                </p:cTn>
                              </p:par>
                            </p:childTnLst>
                          </p:cTn>
                        </p:par>
                      </p:childTnLst>
                    </p:cTn>
                  </p:par>
                  <p:par>
                    <p:cTn id="83" fill="hold" nodeType="clickPar">
                      <p:stCondLst>
                        <p:cond delay="indefinite"/>
                      </p:stCondLst>
                      <p:childTnLst>
                        <p:par>
                          <p:cTn id="84" fill="hold">
                            <p:stCondLst>
                              <p:cond delay="0"/>
                            </p:stCondLst>
                            <p:childTnLst>
                              <p:par>
                                <p:cTn id="85" presetID="4" presetClass="entr" presetSubtype="16" fill="hold" nodeType="clickEffect">
                                  <p:stCondLst>
                                    <p:cond delay="0"/>
                                  </p:stCondLst>
                                  <p:childTnLst>
                                    <p:set>
                                      <p:cBhvr>
                                        <p:cTn id="86" dur="1" fill="hold">
                                          <p:stCondLst>
                                            <p:cond delay="0"/>
                                          </p:stCondLst>
                                        </p:cTn>
                                        <p:tgtEl>
                                          <p:spTgt spid="5">
                                            <p:txEl>
                                              <p:pRg st="6" end="6"/>
                                            </p:txEl>
                                          </p:spTgt>
                                        </p:tgtEl>
                                        <p:attrNameLst>
                                          <p:attrName>style.visibility</p:attrName>
                                        </p:attrNameLst>
                                      </p:cBhvr>
                                      <p:to>
                                        <p:strVal val="visible"/>
                                      </p:to>
                                    </p:set>
                                    <p:animEffect transition="in" filter="box(in)">
                                      <p:cBhvr>
                                        <p:cTn id="87" dur="2000"/>
                                        <p:tgtEl>
                                          <p:spTgt spid="5">
                                            <p:txEl>
                                              <p:pRg st="6" end="6"/>
                                            </p:txEl>
                                          </p:spTgt>
                                        </p:tgtEl>
                                      </p:cBhvr>
                                    </p:animEffect>
                                  </p:childTnLst>
                                </p:cTn>
                              </p:par>
                            </p:childTnLst>
                          </p:cTn>
                        </p:par>
                      </p:childTnLst>
                    </p:cTn>
                  </p:par>
                  <p:par>
                    <p:cTn id="88" fill="hold" nodeType="clickPar">
                      <p:stCondLst>
                        <p:cond delay="indefinite"/>
                      </p:stCondLst>
                      <p:childTnLst>
                        <p:par>
                          <p:cTn id="89" fill="hold">
                            <p:stCondLst>
                              <p:cond delay="0"/>
                            </p:stCondLst>
                            <p:childTnLst>
                              <p:par>
                                <p:cTn id="90" presetID="4" presetClass="entr" presetSubtype="16" fill="hold" nodeType="clickEffect">
                                  <p:stCondLst>
                                    <p:cond delay="0"/>
                                  </p:stCondLst>
                                  <p:childTnLst>
                                    <p:set>
                                      <p:cBhvr>
                                        <p:cTn id="91" dur="1" fill="hold">
                                          <p:stCondLst>
                                            <p:cond delay="0"/>
                                          </p:stCondLst>
                                        </p:cTn>
                                        <p:tgtEl>
                                          <p:spTgt spid="5">
                                            <p:txEl>
                                              <p:pRg st="7" end="7"/>
                                            </p:txEl>
                                          </p:spTgt>
                                        </p:tgtEl>
                                        <p:attrNameLst>
                                          <p:attrName>style.visibility</p:attrName>
                                        </p:attrNameLst>
                                      </p:cBhvr>
                                      <p:to>
                                        <p:strVal val="visible"/>
                                      </p:to>
                                    </p:set>
                                    <p:animEffect transition="in" filter="box(in)">
                                      <p:cBhvr>
                                        <p:cTn id="92" dur="2000"/>
                                        <p:tgtEl>
                                          <p:spTgt spid="5">
                                            <p:txEl>
                                              <p:pRg st="7" end="7"/>
                                            </p:txEl>
                                          </p:spTgt>
                                        </p:tgtEl>
                                      </p:cBhvr>
                                    </p:animEffect>
                                  </p:childTnLst>
                                </p:cTn>
                              </p:par>
                            </p:childTnLst>
                          </p:cTn>
                        </p:par>
                      </p:childTnLst>
                    </p:cTn>
                  </p:par>
                  <p:par>
                    <p:cTn id="93" fill="hold" nodeType="clickPar">
                      <p:stCondLst>
                        <p:cond delay="indefinite"/>
                      </p:stCondLst>
                      <p:childTnLst>
                        <p:par>
                          <p:cTn id="94" fill="hold">
                            <p:stCondLst>
                              <p:cond delay="0"/>
                            </p:stCondLst>
                            <p:childTnLst>
                              <p:par>
                                <p:cTn id="95" presetID="4" presetClass="entr" presetSubtype="16" fill="hold" nodeType="clickEffect">
                                  <p:stCondLst>
                                    <p:cond delay="0"/>
                                  </p:stCondLst>
                                  <p:childTnLst>
                                    <p:set>
                                      <p:cBhvr>
                                        <p:cTn id="96" dur="1" fill="hold">
                                          <p:stCondLst>
                                            <p:cond delay="0"/>
                                          </p:stCondLst>
                                        </p:cTn>
                                        <p:tgtEl>
                                          <p:spTgt spid="5">
                                            <p:txEl>
                                              <p:pRg st="8" end="8"/>
                                            </p:txEl>
                                          </p:spTgt>
                                        </p:tgtEl>
                                        <p:attrNameLst>
                                          <p:attrName>style.visibility</p:attrName>
                                        </p:attrNameLst>
                                      </p:cBhvr>
                                      <p:to>
                                        <p:strVal val="visible"/>
                                      </p:to>
                                    </p:set>
                                    <p:animEffect transition="in" filter="box(in)">
                                      <p:cBhvr>
                                        <p:cTn id="97" dur="2000"/>
                                        <p:tgtEl>
                                          <p:spTgt spid="5">
                                            <p:txEl>
                                              <p:pRg st="8" end="8"/>
                                            </p:txEl>
                                          </p:spTgt>
                                        </p:tgtEl>
                                      </p:cBhvr>
                                    </p:animEffect>
                                  </p:childTnLst>
                                </p:cTn>
                              </p:par>
                            </p:childTnLst>
                          </p:cTn>
                        </p:par>
                      </p:childTnLst>
                    </p:cTn>
                  </p:par>
                  <p:par>
                    <p:cTn id="98" fill="hold" nodeType="clickPar">
                      <p:stCondLst>
                        <p:cond delay="indefinite"/>
                      </p:stCondLst>
                      <p:childTnLst>
                        <p:par>
                          <p:cTn id="99" fill="hold">
                            <p:stCondLst>
                              <p:cond delay="0"/>
                            </p:stCondLst>
                            <p:childTnLst>
                              <p:par>
                                <p:cTn id="100" presetID="4" presetClass="entr" presetSubtype="16" fill="hold" nodeType="clickEffect">
                                  <p:stCondLst>
                                    <p:cond delay="0"/>
                                  </p:stCondLst>
                                  <p:childTnLst>
                                    <p:set>
                                      <p:cBhvr>
                                        <p:cTn id="101" dur="1" fill="hold">
                                          <p:stCondLst>
                                            <p:cond delay="0"/>
                                          </p:stCondLst>
                                        </p:cTn>
                                        <p:tgtEl>
                                          <p:spTgt spid="5">
                                            <p:txEl>
                                              <p:pRg st="9" end="9"/>
                                            </p:txEl>
                                          </p:spTgt>
                                        </p:tgtEl>
                                        <p:attrNameLst>
                                          <p:attrName>style.visibility</p:attrName>
                                        </p:attrNameLst>
                                      </p:cBhvr>
                                      <p:to>
                                        <p:strVal val="visible"/>
                                      </p:to>
                                    </p:set>
                                    <p:animEffect transition="in" filter="box(in)">
                                      <p:cBhvr>
                                        <p:cTn id="102" dur="2000"/>
                                        <p:tgtEl>
                                          <p:spTgt spid="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6">
            <a:lum/>
          </a:blip>
          <a:stretch>
            <a:fillRect/>
          </a:stretch>
        </a:blipFill>
        <a:effectLst/>
      </p:bgPr>
    </p:bg>
    <p:spTree>
      <p:nvGrpSpPr>
        <p:cNvPr id="1" name=""/>
        <p:cNvGrpSpPr/>
        <p:nvPr/>
      </p:nvGrpSpPr>
      <p:grpSpPr>
        <a:xfrm>
          <a:off x="0" y="0"/>
          <a:ext cx="0" cy="0"/>
        </a:xfrm>
      </p:grpSpPr>
      <p:sp>
        <p:nvSpPr>
          <p:cNvPr id="31" name="文本框 30" title=""/>
          <p:cNvSpPr txBox="1"/>
          <p:nvPr>
            <p:custDataLst>
              <p:tags r:id="rId3"/>
            </p:custDataLst>
          </p:nvPr>
        </p:nvSpPr>
        <p:spPr>
          <a:xfrm>
            <a:off x="3449005" y="321894"/>
            <a:ext cx="5293990" cy="461665"/>
          </a:xfrm>
          <a:prstGeom prst="rect">
            <a:avLst/>
          </a:prstGeom>
          <a:noFill/>
        </p:spPr>
        <p:txBody>
          <a:bodyPr wrap="square" lIns="90000" tIns="46800" rIns="90000" bIns="46800" rtlCol="0" anchor="b">
            <a:normAutofit/>
          </a:bodyPr>
          <a:lstStyle/>
          <a:p>
            <a:pPr algn="ctr"/>
            <a:r>
              <a:rPr lang="en-US" altLang="zh-CN" sz="2400" b="1">
                <a:solidFill>
                  <a:schemeClr val="tx1">
                    <a:lumMod val="75000"/>
                    <a:lumOff val="25000"/>
                  </a:schemeClr>
                </a:solidFill>
                <a:latin typeface="+mj-lt"/>
                <a:ea typeface="+mj-ea"/>
                <a:cs typeface="+mj-cs"/>
              </a:rPr>
              <a:t>2021</a:t>
            </a:r>
            <a:r>
              <a:rPr lang="zh-CN" altLang="en-US" sz="2400" b="1">
                <a:solidFill>
                  <a:schemeClr val="tx1">
                    <a:lumMod val="75000"/>
                    <a:lumOff val="25000"/>
                  </a:schemeClr>
                </a:solidFill>
                <a:latin typeface="+mj-lt"/>
                <a:ea typeface="+mj-ea"/>
                <a:cs typeface="+mj-cs"/>
              </a:rPr>
              <a:t>年词语汇总</a:t>
            </a:r>
            <a:endParaRPr lang="zh-CN" altLang="en-US" sz="2400" b="1">
              <a:solidFill>
                <a:schemeClr val="tx1">
                  <a:lumMod val="75000"/>
                  <a:lumOff val="25000"/>
                </a:schemeClr>
              </a:solidFill>
              <a:latin typeface="+mj-lt"/>
              <a:ea typeface="+mj-ea"/>
              <a:cs typeface="+mj-cs"/>
            </a:endParaRPr>
          </a:p>
        </p:txBody>
      </p:sp>
      <p:sp>
        <p:nvSpPr>
          <p:cNvPr id="2" name="文本框 1" title=""/>
          <p:cNvSpPr txBox="1"/>
          <p:nvPr>
            <p:custDataLst>
              <p:tags r:id="rId4"/>
            </p:custDataLst>
          </p:nvPr>
        </p:nvSpPr>
        <p:spPr>
          <a:xfrm>
            <a:off x="247650" y="1045845"/>
            <a:ext cx="5959475" cy="5024120"/>
          </a:xfrm>
          <a:prstGeom prst="rect">
            <a:avLst/>
          </a:prstGeom>
          <a:noFill/>
          <a:extLst>
            <a:ext uri="{909E8E84-426E-40DD-AFC4-6F175D3DCCD1}">
              <a14:hiddenFill xmlns:a14="http://schemas.microsoft.com/office/drawing/2010/main">
                <a:solidFill>
                  <a:schemeClr val="bg1"/>
                </a:solidFill>
              </a14:hiddenFill>
            </a:ext>
          </a:extLst>
        </p:spPr>
        <p:txBody>
          <a:bodyPr vert="horz" lIns="90000" tIns="46800" rIns="90000" bIns="46800" rtlCol="0" anchor="t" anchorCtr="0">
            <a:noAutofit/>
          </a:bodyPr>
          <a:lstStyle>
            <a:lvl1pPr algn="ctr">
              <a:lnSpc>
                <a:spcPct val="120000"/>
              </a:lnSpc>
              <a:spcBef>
                <a:spcPct val="0"/>
              </a:spcBef>
              <a:buNone/>
              <a:defRPr>
                <a:solidFill>
                  <a:schemeClr val="tx1">
                    <a:lumMod val="65000"/>
                    <a:lumOff val="35000"/>
                  </a:schemeClr>
                </a:solidFill>
                <a:latin typeface="+mj-lt"/>
                <a:ea typeface="+mj-ea"/>
                <a:cs typeface="+mj-cs"/>
              </a:defRPr>
            </a:lvl1pPr>
          </a:lstStyle>
          <a:p>
            <a:pPr algn="l"/>
            <a:r>
              <a:rPr sz="2000" b="1">
                <a:solidFill>
                  <a:schemeClr val="tx1">
                    <a:lumMod val="65000"/>
                    <a:lumOff val="35000"/>
                  </a:schemeClr>
                </a:solidFill>
                <a:latin typeface="黑体" panose="02010609060101010101" charset="-122"/>
                <a:ea typeface="黑体" panose="02010609060101010101" charset="-122"/>
                <a:cs typeface="黑体" panose="02010609060101010101" charset="-122"/>
              </a:rPr>
              <a:t>21.形同虚设</a:t>
            </a:r>
            <a:r>
              <a:rPr lang="zh-CN" sz="2000" b="1">
                <a:solidFill>
                  <a:schemeClr val="tx1">
                    <a:lumMod val="65000"/>
                    <a:lumOff val="35000"/>
                  </a:schemeClr>
                </a:solidFill>
                <a:latin typeface="黑体" panose="02010609060101010101" charset="-122"/>
                <a:ea typeface="黑体" panose="02010609060101010101" charset="-122"/>
                <a:cs typeface="黑体" panose="02010609060101010101" charset="-122"/>
              </a:rPr>
              <a:t>：</a:t>
            </a:r>
            <a:r>
              <a:rPr lang="zh-CN" sz="2000">
                <a:solidFill>
                  <a:schemeClr val="tx1">
                    <a:lumMod val="65000"/>
                    <a:lumOff val="35000"/>
                  </a:schemeClr>
                </a:solidFill>
                <a:latin typeface="黑体" panose="02010609060101010101" charset="-122"/>
                <a:ea typeface="黑体" panose="02010609060101010101" charset="-122"/>
                <a:cs typeface="黑体" panose="02010609060101010101" charset="-122"/>
              </a:rPr>
              <a:t>形式上虽有，却不起作用。</a:t>
            </a:r>
            <a:endParaRPr lang="zh-CN" sz="2000">
              <a:solidFill>
                <a:schemeClr val="tx1">
                  <a:lumMod val="65000"/>
                  <a:lumOff val="35000"/>
                </a:schemeClr>
              </a:solidFill>
              <a:latin typeface="黑体" panose="02010609060101010101" charset="-122"/>
              <a:ea typeface="黑体" panose="02010609060101010101" charset="-122"/>
              <a:cs typeface="黑体" panose="02010609060101010101" charset="-122"/>
            </a:endParaRPr>
          </a:p>
          <a:p>
            <a:pPr algn="l"/>
            <a:r>
              <a:rPr sz="2000" b="1">
                <a:solidFill>
                  <a:schemeClr val="tx1">
                    <a:lumMod val="65000"/>
                    <a:lumOff val="35000"/>
                  </a:schemeClr>
                </a:solidFill>
                <a:latin typeface="黑体" panose="02010609060101010101" charset="-122"/>
                <a:ea typeface="黑体" panose="02010609060101010101" charset="-122"/>
                <a:cs typeface="黑体" panose="02010609060101010101" charset="-122"/>
              </a:rPr>
              <a:t>22.不虚此行</a:t>
            </a:r>
            <a:r>
              <a:rPr lang="zh-CN" sz="2000" b="1">
                <a:solidFill>
                  <a:schemeClr val="tx1">
                    <a:lumMod val="65000"/>
                    <a:lumOff val="35000"/>
                  </a:schemeClr>
                </a:solidFill>
                <a:latin typeface="黑体" panose="02010609060101010101" charset="-122"/>
                <a:ea typeface="黑体" panose="02010609060101010101" charset="-122"/>
                <a:cs typeface="黑体" panose="02010609060101010101" charset="-122"/>
              </a:rPr>
              <a:t>：</a:t>
            </a:r>
            <a:r>
              <a:rPr lang="zh-CN" sz="2000">
                <a:solidFill>
                  <a:schemeClr val="tx1">
                    <a:lumMod val="65000"/>
                    <a:lumOff val="35000"/>
                  </a:schemeClr>
                </a:solidFill>
                <a:latin typeface="黑体" panose="02010609060101010101" charset="-122"/>
                <a:ea typeface="黑体" panose="02010609060101010101" charset="-122"/>
                <a:cs typeface="黑体" panose="02010609060101010101" charset="-122"/>
              </a:rPr>
              <a:t>原意为没有空跑这一趟。表示某种行动还是有所收获的。</a:t>
            </a:r>
            <a:endParaRPr lang="zh-CN" sz="2000">
              <a:solidFill>
                <a:schemeClr val="tx1">
                  <a:lumMod val="65000"/>
                  <a:lumOff val="35000"/>
                </a:schemeClr>
              </a:solidFill>
              <a:latin typeface="黑体" panose="02010609060101010101" charset="-122"/>
              <a:ea typeface="黑体" panose="02010609060101010101" charset="-122"/>
              <a:cs typeface="黑体" panose="02010609060101010101" charset="-122"/>
            </a:endParaRPr>
          </a:p>
          <a:p>
            <a:pPr algn="l"/>
            <a:r>
              <a:rPr sz="2000" b="1">
                <a:solidFill>
                  <a:schemeClr val="tx1">
                    <a:lumMod val="65000"/>
                    <a:lumOff val="35000"/>
                  </a:schemeClr>
                </a:solidFill>
                <a:latin typeface="黑体" panose="02010609060101010101" charset="-122"/>
                <a:ea typeface="黑体" panose="02010609060101010101" charset="-122"/>
                <a:cs typeface="黑体" panose="02010609060101010101" charset="-122"/>
              </a:rPr>
              <a:t>23.身体力行</a:t>
            </a:r>
            <a:r>
              <a:rPr lang="zh-CN" sz="2000" b="1">
                <a:solidFill>
                  <a:schemeClr val="tx1">
                    <a:lumMod val="65000"/>
                    <a:lumOff val="35000"/>
                  </a:schemeClr>
                </a:solidFill>
                <a:latin typeface="黑体" panose="02010609060101010101" charset="-122"/>
                <a:ea typeface="黑体" panose="02010609060101010101" charset="-122"/>
                <a:cs typeface="黑体" panose="02010609060101010101" charset="-122"/>
              </a:rPr>
              <a:t>：</a:t>
            </a:r>
            <a:r>
              <a:rPr lang="zh-CN" sz="2000">
                <a:solidFill>
                  <a:schemeClr val="tx1">
                    <a:lumMod val="65000"/>
                    <a:lumOff val="35000"/>
                  </a:schemeClr>
                </a:solidFill>
                <a:latin typeface="黑体" panose="02010609060101010101" charset="-122"/>
                <a:ea typeface="黑体" panose="02010609060101010101" charset="-122"/>
                <a:cs typeface="黑体" panose="02010609060101010101" charset="-122"/>
              </a:rPr>
              <a:t>一般多用来表示努力实践，亲身体验。</a:t>
            </a:r>
            <a:endParaRPr lang="zh-CN" sz="2000">
              <a:solidFill>
                <a:schemeClr val="tx1">
                  <a:lumMod val="65000"/>
                  <a:lumOff val="35000"/>
                </a:schemeClr>
              </a:solidFill>
              <a:latin typeface="黑体" panose="02010609060101010101" charset="-122"/>
              <a:ea typeface="黑体" panose="02010609060101010101" charset="-122"/>
              <a:cs typeface="黑体" panose="02010609060101010101" charset="-122"/>
            </a:endParaRPr>
          </a:p>
          <a:p>
            <a:pPr algn="l"/>
            <a:r>
              <a:rPr sz="2000" b="1">
                <a:solidFill>
                  <a:schemeClr val="tx1">
                    <a:lumMod val="65000"/>
                    <a:lumOff val="35000"/>
                  </a:schemeClr>
                </a:solidFill>
                <a:latin typeface="黑体" panose="02010609060101010101" charset="-122"/>
                <a:ea typeface="黑体" panose="02010609060101010101" charset="-122"/>
                <a:cs typeface="黑体" panose="02010609060101010101" charset="-122"/>
              </a:rPr>
              <a:t>24.吃苦耐劳</a:t>
            </a:r>
            <a:r>
              <a:rPr lang="zh-CN" sz="2000" b="1">
                <a:solidFill>
                  <a:schemeClr val="tx1">
                    <a:lumMod val="65000"/>
                    <a:lumOff val="35000"/>
                  </a:schemeClr>
                </a:solidFill>
                <a:latin typeface="黑体" panose="02010609060101010101" charset="-122"/>
                <a:ea typeface="黑体" panose="02010609060101010101" charset="-122"/>
                <a:cs typeface="黑体" panose="02010609060101010101" charset="-122"/>
              </a:rPr>
              <a:t>：</a:t>
            </a:r>
            <a:r>
              <a:rPr lang="zh-CN" sz="2000">
                <a:solidFill>
                  <a:schemeClr val="tx1">
                    <a:lumMod val="65000"/>
                    <a:lumOff val="35000"/>
                  </a:schemeClr>
                </a:solidFill>
                <a:latin typeface="黑体" panose="02010609060101010101" charset="-122"/>
                <a:ea typeface="黑体" panose="02010609060101010101" charset="-122"/>
                <a:cs typeface="黑体" panose="02010609060101010101" charset="-122"/>
              </a:rPr>
              <a:t>能过困苦的生活，也经得起劳累。</a:t>
            </a:r>
            <a:endParaRPr lang="zh-CN" sz="2000">
              <a:solidFill>
                <a:schemeClr val="tx1">
                  <a:lumMod val="65000"/>
                  <a:lumOff val="35000"/>
                </a:schemeClr>
              </a:solidFill>
              <a:latin typeface="黑体" panose="02010609060101010101" charset="-122"/>
              <a:ea typeface="黑体" panose="02010609060101010101" charset="-122"/>
              <a:cs typeface="黑体" panose="02010609060101010101" charset="-122"/>
            </a:endParaRPr>
          </a:p>
          <a:p>
            <a:pPr algn="l"/>
            <a:r>
              <a:rPr sz="2000" b="1">
                <a:solidFill>
                  <a:schemeClr val="tx1">
                    <a:lumMod val="65000"/>
                    <a:lumOff val="35000"/>
                  </a:schemeClr>
                </a:solidFill>
                <a:latin typeface="黑体" panose="02010609060101010101" charset="-122"/>
                <a:ea typeface="黑体" panose="02010609060101010101" charset="-122"/>
                <a:cs typeface="黑体" panose="02010609060101010101" charset="-122"/>
              </a:rPr>
              <a:t>25.近在咫尺</a:t>
            </a:r>
            <a:r>
              <a:rPr lang="zh-CN" sz="2000" b="1">
                <a:solidFill>
                  <a:schemeClr val="tx1">
                    <a:lumMod val="65000"/>
                    <a:lumOff val="35000"/>
                  </a:schemeClr>
                </a:solidFill>
                <a:latin typeface="黑体" panose="02010609060101010101" charset="-122"/>
                <a:ea typeface="黑体" panose="02010609060101010101" charset="-122"/>
                <a:cs typeface="黑体" panose="02010609060101010101" charset="-122"/>
              </a:rPr>
              <a:t>：</a:t>
            </a:r>
            <a:r>
              <a:rPr lang="zh-CN" sz="2000">
                <a:solidFill>
                  <a:schemeClr val="tx1">
                    <a:lumMod val="65000"/>
                    <a:lumOff val="35000"/>
                  </a:schemeClr>
                </a:solidFill>
                <a:latin typeface="黑体" panose="02010609060101010101" charset="-122"/>
                <a:ea typeface="黑体" panose="02010609060101010101" charset="-122"/>
                <a:cs typeface="黑体" panose="02010609060101010101" charset="-122"/>
              </a:rPr>
              <a:t>形容距离很近。</a:t>
            </a:r>
            <a:r>
              <a:rPr lang="en-US" altLang="zh-CN" sz="2000">
                <a:solidFill>
                  <a:schemeClr val="tx1">
                    <a:lumMod val="65000"/>
                    <a:lumOff val="35000"/>
                  </a:schemeClr>
                </a:solidFill>
                <a:latin typeface="黑体" panose="02010609060101010101" charset="-122"/>
                <a:ea typeface="黑体" panose="02010609060101010101" charset="-122"/>
                <a:cs typeface="黑体" panose="02010609060101010101" charset="-122"/>
              </a:rPr>
              <a:t> </a:t>
            </a:r>
            <a:endParaRPr lang="zh-CN" sz="2000">
              <a:solidFill>
                <a:schemeClr val="tx1">
                  <a:lumMod val="65000"/>
                  <a:lumOff val="35000"/>
                </a:schemeClr>
              </a:solidFill>
              <a:latin typeface="黑体" panose="02010609060101010101" charset="-122"/>
              <a:ea typeface="黑体" panose="02010609060101010101" charset="-122"/>
              <a:cs typeface="黑体" panose="02010609060101010101" charset="-122"/>
            </a:endParaRPr>
          </a:p>
          <a:p>
            <a:pPr algn="l"/>
            <a:r>
              <a:rPr sz="2000" b="1">
                <a:solidFill>
                  <a:schemeClr val="tx1">
                    <a:lumMod val="65000"/>
                    <a:lumOff val="35000"/>
                  </a:schemeClr>
                </a:solidFill>
                <a:latin typeface="黑体" panose="02010609060101010101" charset="-122"/>
                <a:ea typeface="黑体" panose="02010609060101010101" charset="-122"/>
                <a:cs typeface="黑体" panose="02010609060101010101" charset="-122"/>
              </a:rPr>
              <a:t>26.杞人忧天</a:t>
            </a:r>
            <a:r>
              <a:rPr lang="zh-CN" sz="2000" b="1">
                <a:solidFill>
                  <a:schemeClr val="tx1">
                    <a:lumMod val="65000"/>
                    <a:lumOff val="35000"/>
                  </a:schemeClr>
                </a:solidFill>
                <a:latin typeface="黑体" panose="02010609060101010101" charset="-122"/>
                <a:ea typeface="黑体" panose="02010609060101010101" charset="-122"/>
                <a:cs typeface="黑体" panose="02010609060101010101" charset="-122"/>
              </a:rPr>
              <a:t>：</a:t>
            </a:r>
            <a:r>
              <a:rPr lang="zh-CN" sz="2000">
                <a:solidFill>
                  <a:schemeClr val="tx1">
                    <a:lumMod val="65000"/>
                    <a:lumOff val="35000"/>
                  </a:schemeClr>
                </a:solidFill>
                <a:latin typeface="黑体" panose="02010609060101010101" charset="-122"/>
                <a:ea typeface="黑体" panose="02010609060101010101" charset="-122"/>
                <a:cs typeface="黑体" panose="02010609060101010101" charset="-122"/>
              </a:rPr>
              <a:t>比喻缺乏根据和不必要的忧虑。</a:t>
            </a:r>
            <a:endParaRPr lang="zh-CN" sz="2000">
              <a:solidFill>
                <a:schemeClr val="tx1">
                  <a:lumMod val="65000"/>
                  <a:lumOff val="35000"/>
                </a:schemeClr>
              </a:solidFill>
              <a:latin typeface="黑体" panose="02010609060101010101" charset="-122"/>
              <a:ea typeface="黑体" panose="02010609060101010101" charset="-122"/>
              <a:cs typeface="黑体" panose="02010609060101010101" charset="-122"/>
            </a:endParaRPr>
          </a:p>
          <a:p>
            <a:pPr algn="l"/>
            <a:r>
              <a:rPr sz="2000" b="1">
                <a:solidFill>
                  <a:schemeClr val="tx1">
                    <a:lumMod val="65000"/>
                    <a:lumOff val="35000"/>
                  </a:schemeClr>
                </a:solidFill>
                <a:latin typeface="黑体" panose="02010609060101010101" charset="-122"/>
                <a:ea typeface="黑体" panose="02010609060101010101" charset="-122"/>
                <a:cs typeface="黑体" panose="02010609060101010101" charset="-122"/>
              </a:rPr>
              <a:t>27.泾渭分明</a:t>
            </a:r>
            <a:r>
              <a:rPr lang="zh-CN" sz="2000" b="1">
                <a:solidFill>
                  <a:schemeClr val="tx1">
                    <a:lumMod val="65000"/>
                    <a:lumOff val="35000"/>
                  </a:schemeClr>
                </a:solidFill>
                <a:latin typeface="黑体" panose="02010609060101010101" charset="-122"/>
                <a:ea typeface="黑体" panose="02010609060101010101" charset="-122"/>
                <a:cs typeface="黑体" panose="02010609060101010101" charset="-122"/>
              </a:rPr>
              <a:t>：</a:t>
            </a:r>
            <a:r>
              <a:rPr lang="zh-CN" sz="2000">
                <a:solidFill>
                  <a:schemeClr val="tx1">
                    <a:lumMod val="65000"/>
                    <a:lumOff val="35000"/>
                  </a:schemeClr>
                </a:solidFill>
                <a:latin typeface="黑体" panose="02010609060101010101" charset="-122"/>
                <a:ea typeface="黑体" panose="02010609060101010101" charset="-122"/>
                <a:cs typeface="黑体" panose="02010609060101010101" charset="-122"/>
              </a:rPr>
              <a:t>比喻界限清楚或是非分明。</a:t>
            </a:r>
            <a:endParaRPr lang="zh-CN" sz="2000">
              <a:solidFill>
                <a:schemeClr val="tx1">
                  <a:lumMod val="65000"/>
                  <a:lumOff val="35000"/>
                </a:schemeClr>
              </a:solidFill>
              <a:latin typeface="黑体" panose="02010609060101010101" charset="-122"/>
              <a:ea typeface="黑体" panose="02010609060101010101" charset="-122"/>
              <a:cs typeface="黑体" panose="02010609060101010101" charset="-122"/>
            </a:endParaRPr>
          </a:p>
          <a:p>
            <a:pPr algn="l"/>
            <a:r>
              <a:rPr sz="2000" b="1">
                <a:solidFill>
                  <a:schemeClr val="tx1">
                    <a:lumMod val="65000"/>
                    <a:lumOff val="35000"/>
                  </a:schemeClr>
                </a:solidFill>
                <a:latin typeface="黑体" panose="02010609060101010101" charset="-122"/>
                <a:ea typeface="黑体" panose="02010609060101010101" charset="-122"/>
                <a:cs typeface="黑体" panose="02010609060101010101" charset="-122"/>
              </a:rPr>
              <a:t>28.源源不断</a:t>
            </a:r>
            <a:r>
              <a:rPr lang="zh-CN" sz="2000" b="1">
                <a:solidFill>
                  <a:schemeClr val="tx1">
                    <a:lumMod val="65000"/>
                    <a:lumOff val="35000"/>
                  </a:schemeClr>
                </a:solidFill>
                <a:latin typeface="黑体" panose="02010609060101010101" charset="-122"/>
                <a:ea typeface="黑体" panose="02010609060101010101" charset="-122"/>
                <a:cs typeface="黑体" panose="02010609060101010101" charset="-122"/>
              </a:rPr>
              <a:t>：</a:t>
            </a:r>
            <a:r>
              <a:rPr lang="zh-CN" sz="2000">
                <a:solidFill>
                  <a:schemeClr val="tx1">
                    <a:lumMod val="65000"/>
                    <a:lumOff val="35000"/>
                  </a:schemeClr>
                </a:solidFill>
                <a:latin typeface="黑体" panose="02010609060101010101" charset="-122"/>
                <a:ea typeface="黑体" panose="02010609060101010101" charset="-122"/>
                <a:cs typeface="黑体" panose="02010609060101010101" charset="-122"/>
              </a:rPr>
              <a:t>形容接连不断、连绵不绝。多用于事物，而少用于人。</a:t>
            </a:r>
            <a:endParaRPr lang="zh-CN" sz="2000">
              <a:solidFill>
                <a:schemeClr val="tx1">
                  <a:lumMod val="65000"/>
                  <a:lumOff val="35000"/>
                </a:schemeClr>
              </a:solidFill>
              <a:latin typeface="黑体" panose="02010609060101010101" charset="-122"/>
              <a:ea typeface="黑体" panose="02010609060101010101" charset="-122"/>
              <a:cs typeface="黑体" panose="02010609060101010101" charset="-122"/>
            </a:endParaRPr>
          </a:p>
          <a:p>
            <a:pPr algn="l"/>
            <a:r>
              <a:rPr sz="2000" b="1">
                <a:solidFill>
                  <a:schemeClr val="tx1">
                    <a:lumMod val="65000"/>
                    <a:lumOff val="35000"/>
                  </a:schemeClr>
                </a:solidFill>
                <a:latin typeface="黑体" panose="02010609060101010101" charset="-122"/>
                <a:ea typeface="黑体" panose="02010609060101010101" charset="-122"/>
                <a:cs typeface="黑体" panose="02010609060101010101" charset="-122"/>
              </a:rPr>
              <a:t>29.触手可及</a:t>
            </a:r>
            <a:r>
              <a:rPr lang="zh-CN" sz="2000" b="1">
                <a:solidFill>
                  <a:schemeClr val="tx1">
                    <a:lumMod val="65000"/>
                    <a:lumOff val="35000"/>
                  </a:schemeClr>
                </a:solidFill>
                <a:latin typeface="黑体" panose="02010609060101010101" charset="-122"/>
                <a:ea typeface="黑体" panose="02010609060101010101" charset="-122"/>
                <a:cs typeface="黑体" panose="02010609060101010101" charset="-122"/>
              </a:rPr>
              <a:t>：</a:t>
            </a:r>
            <a:r>
              <a:rPr lang="zh-CN" sz="2000">
                <a:solidFill>
                  <a:schemeClr val="tx1">
                    <a:lumMod val="65000"/>
                    <a:lumOff val="35000"/>
                  </a:schemeClr>
                </a:solidFill>
                <a:latin typeface="黑体" panose="02010609060101010101" charset="-122"/>
                <a:ea typeface="黑体" panose="02010609060101010101" charset="-122"/>
                <a:cs typeface="黑体" panose="02010609060101010101" charset="-122"/>
              </a:rPr>
              <a:t>指近在手边，一伸手就可以接触到。形容距离极近。</a:t>
            </a:r>
            <a:endParaRPr lang="zh-CN" sz="2000">
              <a:solidFill>
                <a:schemeClr val="tx1">
                  <a:lumMod val="65000"/>
                  <a:lumOff val="35000"/>
                </a:schemeClr>
              </a:solidFill>
              <a:latin typeface="黑体" panose="02010609060101010101" charset="-122"/>
              <a:ea typeface="黑体" panose="02010609060101010101" charset="-122"/>
              <a:cs typeface="黑体" panose="02010609060101010101" charset="-122"/>
            </a:endParaRPr>
          </a:p>
          <a:p>
            <a:pPr algn="l"/>
            <a:r>
              <a:rPr sz="2000" b="1">
                <a:latin typeface="黑体" panose="02010609060101010101" charset="-122"/>
                <a:ea typeface="黑体" panose="02010609060101010101" charset="-122"/>
                <a:cs typeface="黑体" panose="02010609060101010101" charset="-122"/>
                <a:sym typeface="+mn-ea"/>
              </a:rPr>
              <a:t>30.空穴来风</a:t>
            </a:r>
            <a:r>
              <a:rPr lang="zh-CN" sz="2000" b="1">
                <a:latin typeface="黑体" panose="02010609060101010101" charset="-122"/>
                <a:ea typeface="黑体" panose="02010609060101010101" charset="-122"/>
                <a:cs typeface="黑体" panose="02010609060101010101" charset="-122"/>
                <a:sym typeface="+mn-ea"/>
              </a:rPr>
              <a:t>：</a:t>
            </a:r>
            <a:r>
              <a:rPr lang="zh-CN" sz="2000">
                <a:latin typeface="黑体" panose="02010609060101010101" charset="-122"/>
                <a:ea typeface="黑体" panose="02010609060101010101" charset="-122"/>
                <a:cs typeface="黑体" panose="02010609060101010101" charset="-122"/>
                <a:sym typeface="+mn-ea"/>
              </a:rPr>
              <a:t>比喻消息和传闻的产生都是有原因和根据的；也比喻消息和传闻毫无根据。</a:t>
            </a:r>
            <a:endParaRPr lang="zh-CN" sz="2000">
              <a:solidFill>
                <a:schemeClr val="tx1">
                  <a:lumMod val="65000"/>
                  <a:lumOff val="35000"/>
                </a:schemeClr>
              </a:solidFill>
              <a:latin typeface="黑体" panose="02010609060101010101" charset="-122"/>
              <a:ea typeface="黑体" panose="02010609060101010101" charset="-122"/>
              <a:cs typeface="黑体" panose="02010609060101010101" charset="-122"/>
            </a:endParaRPr>
          </a:p>
          <a:p>
            <a:pPr algn="l"/>
            <a:endParaRPr sz="2000">
              <a:solidFill>
                <a:schemeClr val="tx1">
                  <a:lumMod val="65000"/>
                  <a:lumOff val="35000"/>
                </a:schemeClr>
              </a:solidFill>
              <a:latin typeface="黑体" panose="02010609060101010101" charset="-122"/>
              <a:ea typeface="黑体" panose="02010609060101010101" charset="-122"/>
              <a:cs typeface="黑体" panose="02010609060101010101" charset="-122"/>
            </a:endParaRPr>
          </a:p>
        </p:txBody>
      </p:sp>
      <p:sp>
        <p:nvSpPr>
          <p:cNvPr id="3" name="文本框 2" title=""/>
          <p:cNvSpPr txBox="1"/>
          <p:nvPr>
            <p:custDataLst>
              <p:tags r:id="rId5"/>
            </p:custDataLst>
          </p:nvPr>
        </p:nvSpPr>
        <p:spPr>
          <a:xfrm>
            <a:off x="6494145" y="1045845"/>
            <a:ext cx="5410835" cy="5024120"/>
          </a:xfrm>
          <a:prstGeom prst="rect">
            <a:avLst/>
          </a:prstGeom>
          <a:noFill/>
          <a:extLst>
            <a:ext uri="{909E8E84-426E-40DD-AFC4-6F175D3DCCD1}">
              <a14:hiddenFill xmlns:a14="http://schemas.microsoft.com/office/drawing/2010/main">
                <a:solidFill>
                  <a:schemeClr val="bg1"/>
                </a:solidFill>
              </a14:hiddenFill>
            </a:ext>
          </a:extLst>
        </p:spPr>
        <p:txBody>
          <a:bodyPr vert="horz" lIns="90000" tIns="46800" rIns="90000" bIns="46800" rtlCol="0" anchor="t" anchorCtr="0">
            <a:noAutofit/>
          </a:bodyPr>
          <a:lstStyle>
            <a:lvl1pPr algn="ctr">
              <a:lnSpc>
                <a:spcPct val="120000"/>
              </a:lnSpc>
              <a:spcBef>
                <a:spcPct val="0"/>
              </a:spcBef>
              <a:buNone/>
              <a:defRPr>
                <a:solidFill>
                  <a:schemeClr val="tx1">
                    <a:lumMod val="65000"/>
                    <a:lumOff val="35000"/>
                  </a:schemeClr>
                </a:solidFill>
                <a:latin typeface="+mj-lt"/>
                <a:ea typeface="+mj-ea"/>
                <a:cs typeface="+mj-cs"/>
              </a:defRPr>
            </a:lvl1pPr>
          </a:lstStyle>
          <a:p>
            <a:pPr algn="l"/>
            <a:r>
              <a:rPr sz="2000" b="1">
                <a:latin typeface="黑体" panose="02010609060101010101" charset="-122"/>
                <a:ea typeface="黑体" panose="02010609060101010101" charset="-122"/>
                <a:cs typeface="黑体" panose="02010609060101010101" charset="-122"/>
                <a:sym typeface="+mn-ea"/>
              </a:rPr>
              <a:t>31.非此即彼</a:t>
            </a:r>
            <a:r>
              <a:rPr lang="zh-CN" sz="2000" b="1">
                <a:latin typeface="黑体" panose="02010609060101010101" charset="-122"/>
                <a:ea typeface="黑体" panose="02010609060101010101" charset="-122"/>
                <a:cs typeface="黑体" panose="02010609060101010101" charset="-122"/>
                <a:sym typeface="+mn-ea"/>
              </a:rPr>
              <a:t>：</a:t>
            </a:r>
            <a:r>
              <a:rPr lang="zh-CN" sz="2000">
                <a:latin typeface="黑体" panose="02010609060101010101" charset="-122"/>
                <a:ea typeface="黑体" panose="02010609060101010101" charset="-122"/>
                <a:cs typeface="黑体" panose="02010609060101010101" charset="-122"/>
                <a:sym typeface="+mn-ea"/>
              </a:rPr>
              <a:t>不是这一个，就是那一个。</a:t>
            </a:r>
            <a:endParaRPr lang="zh-CN" sz="2000">
              <a:latin typeface="黑体" panose="02010609060101010101" charset="-122"/>
              <a:ea typeface="黑体" panose="02010609060101010101" charset="-122"/>
              <a:cs typeface="黑体" panose="02010609060101010101" charset="-122"/>
              <a:sym typeface="+mn-ea"/>
            </a:endParaRPr>
          </a:p>
          <a:p>
            <a:pPr algn="l"/>
            <a:r>
              <a:rPr sz="2000" b="1">
                <a:latin typeface="黑体" panose="02010609060101010101" charset="-122"/>
                <a:ea typeface="黑体" panose="02010609060101010101" charset="-122"/>
                <a:cs typeface="黑体" panose="02010609060101010101" charset="-122"/>
                <a:sym typeface="+mn-ea"/>
              </a:rPr>
              <a:t>32.取之不尽</a:t>
            </a:r>
            <a:r>
              <a:rPr lang="zh-CN" sz="2000" b="1">
                <a:latin typeface="黑体" panose="02010609060101010101" charset="-122"/>
                <a:ea typeface="黑体" panose="02010609060101010101" charset="-122"/>
                <a:cs typeface="黑体" panose="02010609060101010101" charset="-122"/>
                <a:sym typeface="+mn-ea"/>
              </a:rPr>
              <a:t>：</a:t>
            </a:r>
            <a:r>
              <a:rPr lang="zh-CN" sz="2000">
                <a:latin typeface="黑体" panose="02010609060101010101" charset="-122"/>
                <a:ea typeface="黑体" panose="02010609060101010101" charset="-122"/>
                <a:cs typeface="黑体" panose="02010609060101010101" charset="-122"/>
                <a:sym typeface="+mn-ea"/>
              </a:rPr>
              <a:t>形容物质或精神的原料极其丰富。</a:t>
            </a:r>
            <a:endParaRPr lang="zh-CN" sz="2000">
              <a:latin typeface="黑体" panose="02010609060101010101" charset="-122"/>
              <a:ea typeface="黑体" panose="02010609060101010101" charset="-122"/>
              <a:cs typeface="黑体" panose="02010609060101010101" charset="-122"/>
              <a:sym typeface="+mn-ea"/>
            </a:endParaRPr>
          </a:p>
          <a:p>
            <a:pPr algn="l"/>
            <a:r>
              <a:rPr sz="2000" b="1">
                <a:latin typeface="黑体" panose="02010609060101010101" charset="-122"/>
                <a:ea typeface="黑体" panose="02010609060101010101" charset="-122"/>
                <a:cs typeface="黑体" panose="02010609060101010101" charset="-122"/>
                <a:sym typeface="+mn-ea"/>
              </a:rPr>
              <a:t>33.一文不名</a:t>
            </a:r>
            <a:r>
              <a:rPr lang="zh-CN" sz="2000" b="1">
                <a:latin typeface="黑体" panose="02010609060101010101" charset="-122"/>
                <a:ea typeface="黑体" panose="02010609060101010101" charset="-122"/>
                <a:cs typeface="黑体" panose="02010609060101010101" charset="-122"/>
                <a:sym typeface="+mn-ea"/>
              </a:rPr>
              <a:t>：</a:t>
            </a:r>
            <a:r>
              <a:rPr lang="zh-CN" sz="2000">
                <a:latin typeface="黑体" panose="02010609060101010101" charset="-122"/>
                <a:ea typeface="黑体" panose="02010609060101010101" charset="-122"/>
                <a:cs typeface="黑体" panose="02010609060101010101" charset="-122"/>
                <a:sym typeface="+mn-ea"/>
              </a:rPr>
              <a:t>形容人非常穷困，一文钱都没有。</a:t>
            </a:r>
            <a:endParaRPr lang="zh-CN" sz="2000">
              <a:latin typeface="黑体" panose="02010609060101010101" charset="-122"/>
              <a:ea typeface="黑体" panose="02010609060101010101" charset="-122"/>
              <a:cs typeface="黑体" panose="02010609060101010101" charset="-122"/>
              <a:sym typeface="+mn-ea"/>
            </a:endParaRPr>
          </a:p>
          <a:p>
            <a:pPr algn="l"/>
            <a:r>
              <a:rPr sz="2000" b="1">
                <a:latin typeface="黑体" panose="02010609060101010101" charset="-122"/>
                <a:ea typeface="黑体" panose="02010609060101010101" charset="-122"/>
                <a:cs typeface="黑体" panose="02010609060101010101" charset="-122"/>
                <a:sym typeface="+mn-ea"/>
              </a:rPr>
              <a:t>34.异曲同工</a:t>
            </a:r>
            <a:r>
              <a:rPr lang="zh-CN" sz="2000" b="1">
                <a:latin typeface="黑体" panose="02010609060101010101" charset="-122"/>
                <a:ea typeface="黑体" panose="02010609060101010101" charset="-122"/>
                <a:cs typeface="黑体" panose="02010609060101010101" charset="-122"/>
                <a:sym typeface="+mn-ea"/>
              </a:rPr>
              <a:t>：</a:t>
            </a:r>
            <a:r>
              <a:rPr lang="zh-CN" sz="2000">
                <a:latin typeface="黑体" panose="02010609060101010101" charset="-122"/>
                <a:ea typeface="黑体" panose="02010609060101010101" charset="-122"/>
                <a:cs typeface="黑体" panose="02010609060101010101" charset="-122"/>
                <a:sym typeface="+mn-ea"/>
              </a:rPr>
              <a:t>比喻不同时代、不同人的文章、言论一样精彩，或不同的事情产生相同的效果。原意为不同的曲子有着相同的影响，同样精彩。</a:t>
            </a:r>
            <a:endParaRPr lang="zh-CN" sz="2000">
              <a:latin typeface="黑体" panose="02010609060101010101" charset="-122"/>
              <a:ea typeface="黑体" panose="02010609060101010101" charset="-122"/>
              <a:cs typeface="黑体" panose="02010609060101010101" charset="-122"/>
              <a:sym typeface="+mn-ea"/>
            </a:endParaRPr>
          </a:p>
          <a:p>
            <a:pPr algn="l"/>
            <a:r>
              <a:rPr sz="2000" b="1">
                <a:latin typeface="黑体" panose="02010609060101010101" charset="-122"/>
                <a:ea typeface="黑体" panose="02010609060101010101" charset="-122"/>
                <a:cs typeface="黑体" panose="02010609060101010101" charset="-122"/>
                <a:sym typeface="+mn-ea"/>
              </a:rPr>
              <a:t>35.不值一钱</a:t>
            </a:r>
            <a:r>
              <a:rPr lang="zh-CN" sz="2000" b="1">
                <a:latin typeface="黑体" panose="02010609060101010101" charset="-122"/>
                <a:ea typeface="黑体" panose="02010609060101010101" charset="-122"/>
                <a:cs typeface="黑体" panose="02010609060101010101" charset="-122"/>
                <a:sym typeface="+mn-ea"/>
              </a:rPr>
              <a:t>：</a:t>
            </a:r>
            <a:r>
              <a:rPr lang="zh-CN" sz="2000">
                <a:latin typeface="黑体" panose="02010609060101010101" charset="-122"/>
                <a:ea typeface="黑体" panose="02010609060101010101" charset="-122"/>
                <a:cs typeface="黑体" panose="02010609060101010101" charset="-122"/>
                <a:sym typeface="+mn-ea"/>
              </a:rPr>
              <a:t>比喻毫无价值。</a:t>
            </a:r>
            <a:endParaRPr lang="zh-CN" sz="2000">
              <a:latin typeface="黑体" panose="02010609060101010101" charset="-122"/>
              <a:ea typeface="黑体" panose="02010609060101010101" charset="-122"/>
              <a:cs typeface="黑体" panose="02010609060101010101" charset="-122"/>
              <a:sym typeface="+mn-ea"/>
            </a:endParaRPr>
          </a:p>
          <a:p>
            <a:pPr algn="l"/>
            <a:r>
              <a:rPr sz="2000" b="1">
                <a:latin typeface="黑体" panose="02010609060101010101" charset="-122"/>
                <a:ea typeface="黑体" panose="02010609060101010101" charset="-122"/>
                <a:cs typeface="黑体" panose="02010609060101010101" charset="-122"/>
                <a:sym typeface="+mn-ea"/>
              </a:rPr>
              <a:t>36.不约而同</a:t>
            </a:r>
            <a:r>
              <a:rPr lang="zh-CN" sz="2000" b="1">
                <a:latin typeface="黑体" panose="02010609060101010101" charset="-122"/>
                <a:ea typeface="黑体" panose="02010609060101010101" charset="-122"/>
                <a:cs typeface="黑体" panose="02010609060101010101" charset="-122"/>
                <a:sym typeface="+mn-ea"/>
              </a:rPr>
              <a:t>：</a:t>
            </a:r>
            <a:r>
              <a:rPr lang="zh-CN" sz="2000">
                <a:latin typeface="黑体" panose="02010609060101010101" charset="-122"/>
                <a:ea typeface="黑体" panose="02010609060101010101" charset="-122"/>
                <a:cs typeface="黑体" panose="02010609060101010101" charset="-122"/>
                <a:sym typeface="+mn-ea"/>
              </a:rPr>
              <a:t>事先没有约定而相互一致。</a:t>
            </a:r>
            <a:endParaRPr lang="zh-CN" sz="2000">
              <a:latin typeface="黑体" panose="02010609060101010101" charset="-122"/>
              <a:ea typeface="黑体" panose="02010609060101010101" charset="-122"/>
              <a:cs typeface="黑体" panose="02010609060101010101" charset="-122"/>
              <a:sym typeface="+mn-ea"/>
            </a:endParaRPr>
          </a:p>
          <a:p>
            <a:pPr algn="l"/>
            <a:r>
              <a:rPr sz="2000" b="1">
                <a:latin typeface="黑体" panose="02010609060101010101" charset="-122"/>
                <a:ea typeface="黑体" panose="02010609060101010101" charset="-122"/>
                <a:cs typeface="黑体" panose="02010609060101010101" charset="-122"/>
                <a:sym typeface="+mn-ea"/>
              </a:rPr>
              <a:t>37.孜孜不倦</a:t>
            </a:r>
            <a:r>
              <a:rPr lang="zh-CN" sz="2000" b="1">
                <a:latin typeface="黑体" panose="02010609060101010101" charset="-122"/>
                <a:ea typeface="黑体" panose="02010609060101010101" charset="-122"/>
                <a:cs typeface="黑体" panose="02010609060101010101" charset="-122"/>
                <a:sym typeface="+mn-ea"/>
              </a:rPr>
              <a:t>：</a:t>
            </a:r>
            <a:r>
              <a:rPr lang="zh-CN" sz="2000">
                <a:latin typeface="黑体" panose="02010609060101010101" charset="-122"/>
                <a:ea typeface="黑体" panose="02010609060101010101" charset="-122"/>
                <a:cs typeface="黑体" panose="02010609060101010101" charset="-122"/>
                <a:sym typeface="+mn-ea"/>
              </a:rPr>
              <a:t>指工作或学习勤奋刻苦不知疲倦，形容勤勉不懈怠的一种状态。</a:t>
            </a:r>
            <a:endParaRPr lang="zh-CN" sz="2000">
              <a:latin typeface="黑体" panose="02010609060101010101" charset="-122"/>
              <a:ea typeface="黑体" panose="02010609060101010101" charset="-122"/>
              <a:cs typeface="黑体" panose="02010609060101010101" charset="-122"/>
              <a:sym typeface="+mn-ea"/>
            </a:endParaRPr>
          </a:p>
          <a:p>
            <a:pPr algn="l"/>
            <a:r>
              <a:rPr sz="2000" b="1">
                <a:latin typeface="黑体" panose="02010609060101010101" charset="-122"/>
                <a:ea typeface="黑体" panose="02010609060101010101" charset="-122"/>
                <a:cs typeface="黑体" panose="02010609060101010101" charset="-122"/>
                <a:sym typeface="+mn-ea"/>
              </a:rPr>
              <a:t>38.不露声色</a:t>
            </a:r>
            <a:r>
              <a:rPr lang="zh-CN" sz="2000" b="1">
                <a:latin typeface="黑体" panose="02010609060101010101" charset="-122"/>
                <a:ea typeface="黑体" panose="02010609060101010101" charset="-122"/>
                <a:cs typeface="黑体" panose="02010609060101010101" charset="-122"/>
                <a:sym typeface="+mn-ea"/>
              </a:rPr>
              <a:t>：意思是心里的打算不在说话和脸色上显露出来。</a:t>
            </a:r>
            <a:endParaRPr lang="zh-CN" sz="2000" b="1">
              <a:latin typeface="黑体" panose="02010609060101010101" charset="-122"/>
              <a:ea typeface="黑体" panose="02010609060101010101" charset="-122"/>
              <a:cs typeface="黑体" panose="02010609060101010101" charset="-122"/>
              <a:sym typeface="+mn-ea"/>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ox(in)">
                                      <p:cBhvr>
                                        <p:cTn id="7" dur="2000"/>
                                        <p:tgtEl>
                                          <p:spTgt spid="2">
                                            <p:txEl>
                                              <p:pRg st="0" end="0"/>
                                            </p:txEl>
                                          </p:spTgt>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ox(in)">
                                      <p:cBhvr>
                                        <p:cTn id="12" dur="2000"/>
                                        <p:tgtEl>
                                          <p:spTgt spid="2">
                                            <p:txEl>
                                              <p:pRg st="1" end="1"/>
                                            </p:txEl>
                                          </p:spTgt>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ox(in)">
                                      <p:cBhvr>
                                        <p:cTn id="17" dur="2000"/>
                                        <p:tgtEl>
                                          <p:spTgt spid="2">
                                            <p:txEl>
                                              <p:pRg st="2" end="2"/>
                                            </p:txEl>
                                          </p:spTgt>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ox(in)">
                                      <p:cBhvr>
                                        <p:cTn id="22" dur="2000"/>
                                        <p:tgtEl>
                                          <p:spTgt spid="2">
                                            <p:txEl>
                                              <p:pRg st="3" end="3"/>
                                            </p:txEl>
                                          </p:spTgt>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box(in)">
                                      <p:cBhvr>
                                        <p:cTn id="27" dur="2000"/>
                                        <p:tgtEl>
                                          <p:spTgt spid="2">
                                            <p:txEl>
                                              <p:pRg st="4" end="4"/>
                                            </p:txEl>
                                          </p:spTgt>
                                        </p:tgtEl>
                                      </p:cBhvr>
                                    </p:animEffect>
                                  </p:childTnLst>
                                </p:cTn>
                              </p:par>
                            </p:childTnLst>
                          </p:cTn>
                        </p:par>
                      </p:childTnLst>
                    </p:cTn>
                  </p:par>
                  <p:par>
                    <p:cTn id="28" fill="hold" nodeType="clickPar">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box(in)">
                                      <p:cBhvr>
                                        <p:cTn id="32" dur="2000"/>
                                        <p:tgtEl>
                                          <p:spTgt spid="2">
                                            <p:txEl>
                                              <p:pRg st="5" end="5"/>
                                            </p:txEl>
                                          </p:spTgt>
                                        </p:tgtEl>
                                      </p:cBhvr>
                                    </p:animEffect>
                                  </p:childTnLst>
                                </p:cTn>
                              </p:par>
                            </p:childTnLst>
                          </p:cTn>
                        </p:par>
                      </p:childTnLst>
                    </p:cTn>
                  </p:par>
                  <p:par>
                    <p:cTn id="33" fill="hold" nodeType="clickPar">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Effect transition="in" filter="box(in)">
                                      <p:cBhvr>
                                        <p:cTn id="37" dur="2000"/>
                                        <p:tgtEl>
                                          <p:spTgt spid="2">
                                            <p:txEl>
                                              <p:pRg st="6" end="6"/>
                                            </p:txEl>
                                          </p:spTgt>
                                        </p:tgtEl>
                                      </p:cBhvr>
                                    </p:animEffect>
                                  </p:childTnLst>
                                </p:cTn>
                              </p:par>
                            </p:childTnLst>
                          </p:cTn>
                        </p:par>
                      </p:childTnLst>
                    </p:cTn>
                  </p:par>
                  <p:par>
                    <p:cTn id="38" fill="hold" nodeType="clickPar">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2">
                                            <p:txEl>
                                              <p:pRg st="7" end="7"/>
                                            </p:txEl>
                                          </p:spTgt>
                                        </p:tgtEl>
                                        <p:attrNameLst>
                                          <p:attrName>style.visibility</p:attrName>
                                        </p:attrNameLst>
                                      </p:cBhvr>
                                      <p:to>
                                        <p:strVal val="visible"/>
                                      </p:to>
                                    </p:set>
                                    <p:animEffect transition="in" filter="box(in)">
                                      <p:cBhvr>
                                        <p:cTn id="42" dur="2000"/>
                                        <p:tgtEl>
                                          <p:spTgt spid="2">
                                            <p:txEl>
                                              <p:pRg st="7" end="7"/>
                                            </p:txEl>
                                          </p:spTgt>
                                        </p:tgtEl>
                                      </p:cBhvr>
                                    </p:animEffect>
                                  </p:childTnLst>
                                </p:cTn>
                              </p:par>
                            </p:childTnLst>
                          </p:cTn>
                        </p:par>
                      </p:childTnLst>
                    </p:cTn>
                  </p:par>
                  <p:par>
                    <p:cTn id="43" fill="hold" nodeType="clickPar">
                      <p:stCondLst>
                        <p:cond delay="indefinite"/>
                      </p:stCondLst>
                      <p:childTnLst>
                        <p:par>
                          <p:cTn id="44" fill="hold">
                            <p:stCondLst>
                              <p:cond delay="0"/>
                            </p:stCondLst>
                            <p:childTnLst>
                              <p:par>
                                <p:cTn id="45" presetID="4" presetClass="entr" presetSubtype="16" fill="hold" nodeType="clickEffect">
                                  <p:stCondLst>
                                    <p:cond delay="0"/>
                                  </p:stCondLst>
                                  <p:childTnLst>
                                    <p:set>
                                      <p:cBhvr>
                                        <p:cTn id="46" dur="1" fill="hold">
                                          <p:stCondLst>
                                            <p:cond delay="0"/>
                                          </p:stCondLst>
                                        </p:cTn>
                                        <p:tgtEl>
                                          <p:spTgt spid="2">
                                            <p:txEl>
                                              <p:pRg st="8" end="8"/>
                                            </p:txEl>
                                          </p:spTgt>
                                        </p:tgtEl>
                                        <p:attrNameLst>
                                          <p:attrName>style.visibility</p:attrName>
                                        </p:attrNameLst>
                                      </p:cBhvr>
                                      <p:to>
                                        <p:strVal val="visible"/>
                                      </p:to>
                                    </p:set>
                                    <p:animEffect transition="in" filter="box(in)">
                                      <p:cBhvr>
                                        <p:cTn id="47" dur="2000"/>
                                        <p:tgtEl>
                                          <p:spTgt spid="2">
                                            <p:txEl>
                                              <p:pRg st="8" end="8"/>
                                            </p:txEl>
                                          </p:spTgt>
                                        </p:tgtEl>
                                      </p:cBhvr>
                                    </p:animEffect>
                                  </p:childTnLst>
                                </p:cTn>
                              </p:par>
                            </p:childTnLst>
                          </p:cTn>
                        </p:par>
                      </p:childTnLst>
                    </p:cTn>
                  </p:par>
                  <p:par>
                    <p:cTn id="48" fill="hold" nodeType="clickPar">
                      <p:stCondLst>
                        <p:cond delay="indefinite"/>
                      </p:stCondLst>
                      <p:childTnLst>
                        <p:par>
                          <p:cTn id="49" fill="hold">
                            <p:stCondLst>
                              <p:cond delay="0"/>
                            </p:stCondLst>
                            <p:childTnLst>
                              <p:par>
                                <p:cTn id="50" presetID="4" presetClass="entr" presetSubtype="16" fill="hold" nodeType="clickEffect">
                                  <p:stCondLst>
                                    <p:cond delay="0"/>
                                  </p:stCondLst>
                                  <p:childTnLst>
                                    <p:set>
                                      <p:cBhvr>
                                        <p:cTn id="51" dur="1" fill="hold">
                                          <p:stCondLst>
                                            <p:cond delay="0"/>
                                          </p:stCondLst>
                                        </p:cTn>
                                        <p:tgtEl>
                                          <p:spTgt spid="2">
                                            <p:txEl>
                                              <p:pRg st="9" end="9"/>
                                            </p:txEl>
                                          </p:spTgt>
                                        </p:tgtEl>
                                        <p:attrNameLst>
                                          <p:attrName>style.visibility</p:attrName>
                                        </p:attrNameLst>
                                      </p:cBhvr>
                                      <p:to>
                                        <p:strVal val="visible"/>
                                      </p:to>
                                    </p:set>
                                    <p:animEffect transition="in" filter="box(in)">
                                      <p:cBhvr>
                                        <p:cTn id="52" dur="2000"/>
                                        <p:tgtEl>
                                          <p:spTgt spid="2">
                                            <p:txEl>
                                              <p:pRg st="9" end="9"/>
                                            </p:txEl>
                                          </p:spTgt>
                                        </p:tgtEl>
                                      </p:cBhvr>
                                    </p:animEffect>
                                  </p:childTnLst>
                                </p:cTn>
                              </p:par>
                            </p:childTnLst>
                          </p:cTn>
                        </p:par>
                      </p:childTnLst>
                    </p:cTn>
                  </p:par>
                  <p:par>
                    <p:cTn id="53" fill="hold" nodeType="clickPar">
                      <p:stCondLst>
                        <p:cond delay="indefinite"/>
                      </p:stCondLst>
                      <p:childTnLst>
                        <p:par>
                          <p:cTn id="54" fill="hold">
                            <p:stCondLst>
                              <p:cond delay="0"/>
                            </p:stCondLst>
                            <p:childTnLst>
                              <p:par>
                                <p:cTn id="55" presetID="4" presetClass="entr" presetSubtype="16" fill="hold" nodeType="clickEffect">
                                  <p:stCondLst>
                                    <p:cond delay="0"/>
                                  </p:stCondLst>
                                  <p:childTnLst>
                                    <p:set>
                                      <p:cBhvr>
                                        <p:cTn id="56" dur="1" fill="hold">
                                          <p:stCondLst>
                                            <p:cond delay="0"/>
                                          </p:stCondLst>
                                        </p:cTn>
                                        <p:tgtEl>
                                          <p:spTgt spid="3">
                                            <p:txEl>
                                              <p:pRg st="0" end="0"/>
                                            </p:txEl>
                                          </p:spTgt>
                                        </p:tgtEl>
                                        <p:attrNameLst>
                                          <p:attrName>style.visibility</p:attrName>
                                        </p:attrNameLst>
                                      </p:cBhvr>
                                      <p:to>
                                        <p:strVal val="visible"/>
                                      </p:to>
                                    </p:set>
                                    <p:animEffect transition="in" filter="box(in)">
                                      <p:cBhvr>
                                        <p:cTn id="57" dur="2000"/>
                                        <p:tgtEl>
                                          <p:spTgt spid="3">
                                            <p:txEl>
                                              <p:pRg st="0" end="0"/>
                                            </p:txEl>
                                          </p:spTgt>
                                        </p:tgtEl>
                                      </p:cBhvr>
                                    </p:animEffect>
                                  </p:childTnLst>
                                </p:cTn>
                              </p:par>
                            </p:childTnLst>
                          </p:cTn>
                        </p:par>
                      </p:childTnLst>
                    </p:cTn>
                  </p:par>
                  <p:par>
                    <p:cTn id="58" fill="hold" nodeType="clickPar">
                      <p:stCondLst>
                        <p:cond delay="indefinite"/>
                      </p:stCondLst>
                      <p:childTnLst>
                        <p:par>
                          <p:cTn id="59" fill="hold">
                            <p:stCondLst>
                              <p:cond delay="0"/>
                            </p:stCondLst>
                            <p:childTnLst>
                              <p:par>
                                <p:cTn id="60" presetID="4" presetClass="entr" presetSubtype="16" fill="hold" nodeType="clickEffect">
                                  <p:stCondLst>
                                    <p:cond delay="0"/>
                                  </p:stCondLst>
                                  <p:childTnLst>
                                    <p:set>
                                      <p:cBhvr>
                                        <p:cTn id="61" dur="1" fill="hold">
                                          <p:stCondLst>
                                            <p:cond delay="0"/>
                                          </p:stCondLst>
                                        </p:cTn>
                                        <p:tgtEl>
                                          <p:spTgt spid="3">
                                            <p:txEl>
                                              <p:pRg st="1" end="1"/>
                                            </p:txEl>
                                          </p:spTgt>
                                        </p:tgtEl>
                                        <p:attrNameLst>
                                          <p:attrName>style.visibility</p:attrName>
                                        </p:attrNameLst>
                                      </p:cBhvr>
                                      <p:to>
                                        <p:strVal val="visible"/>
                                      </p:to>
                                    </p:set>
                                    <p:animEffect transition="in" filter="box(in)">
                                      <p:cBhvr>
                                        <p:cTn id="62" dur="2000"/>
                                        <p:tgtEl>
                                          <p:spTgt spid="3">
                                            <p:txEl>
                                              <p:pRg st="1" end="1"/>
                                            </p:txEl>
                                          </p:spTgt>
                                        </p:tgtEl>
                                      </p:cBhvr>
                                    </p:animEffect>
                                  </p:childTnLst>
                                </p:cTn>
                              </p:par>
                            </p:childTnLst>
                          </p:cTn>
                        </p:par>
                      </p:childTnLst>
                    </p:cTn>
                  </p:par>
                  <p:par>
                    <p:cTn id="63" fill="hold" nodeType="clickPar">
                      <p:stCondLst>
                        <p:cond delay="indefinite"/>
                      </p:stCondLst>
                      <p:childTnLst>
                        <p:par>
                          <p:cTn id="64" fill="hold">
                            <p:stCondLst>
                              <p:cond delay="0"/>
                            </p:stCondLst>
                            <p:childTnLst>
                              <p:par>
                                <p:cTn id="65" presetID="4" presetClass="entr" presetSubtype="16" fill="hold" nodeType="clickEffect">
                                  <p:stCondLst>
                                    <p:cond delay="0"/>
                                  </p:stCondLst>
                                  <p:childTnLst>
                                    <p:set>
                                      <p:cBhvr>
                                        <p:cTn id="66" dur="1" fill="hold">
                                          <p:stCondLst>
                                            <p:cond delay="0"/>
                                          </p:stCondLst>
                                        </p:cTn>
                                        <p:tgtEl>
                                          <p:spTgt spid="3">
                                            <p:txEl>
                                              <p:pRg st="2" end="2"/>
                                            </p:txEl>
                                          </p:spTgt>
                                        </p:tgtEl>
                                        <p:attrNameLst>
                                          <p:attrName>style.visibility</p:attrName>
                                        </p:attrNameLst>
                                      </p:cBhvr>
                                      <p:to>
                                        <p:strVal val="visible"/>
                                      </p:to>
                                    </p:set>
                                    <p:animEffect transition="in" filter="box(in)">
                                      <p:cBhvr>
                                        <p:cTn id="67" dur="2000"/>
                                        <p:tgtEl>
                                          <p:spTgt spid="3">
                                            <p:txEl>
                                              <p:pRg st="2" end="2"/>
                                            </p:txEl>
                                          </p:spTgt>
                                        </p:tgtEl>
                                      </p:cBhvr>
                                    </p:animEffect>
                                  </p:childTnLst>
                                </p:cTn>
                              </p:par>
                            </p:childTnLst>
                          </p:cTn>
                        </p:par>
                      </p:childTnLst>
                    </p:cTn>
                  </p:par>
                  <p:par>
                    <p:cTn id="68" fill="hold" nodeType="clickPar">
                      <p:stCondLst>
                        <p:cond delay="indefinite"/>
                      </p:stCondLst>
                      <p:childTnLst>
                        <p:par>
                          <p:cTn id="69" fill="hold">
                            <p:stCondLst>
                              <p:cond delay="0"/>
                            </p:stCondLst>
                            <p:childTnLst>
                              <p:par>
                                <p:cTn id="70" presetID="4" presetClass="entr" presetSubtype="16" fill="hold" nodeType="clickEffect">
                                  <p:stCondLst>
                                    <p:cond delay="0"/>
                                  </p:stCondLst>
                                  <p:childTnLst>
                                    <p:set>
                                      <p:cBhvr>
                                        <p:cTn id="71" dur="1" fill="hold">
                                          <p:stCondLst>
                                            <p:cond delay="0"/>
                                          </p:stCondLst>
                                        </p:cTn>
                                        <p:tgtEl>
                                          <p:spTgt spid="3">
                                            <p:txEl>
                                              <p:pRg st="3" end="3"/>
                                            </p:txEl>
                                          </p:spTgt>
                                        </p:tgtEl>
                                        <p:attrNameLst>
                                          <p:attrName>style.visibility</p:attrName>
                                        </p:attrNameLst>
                                      </p:cBhvr>
                                      <p:to>
                                        <p:strVal val="visible"/>
                                      </p:to>
                                    </p:set>
                                    <p:animEffect transition="in" filter="box(in)">
                                      <p:cBhvr>
                                        <p:cTn id="72" dur="2000"/>
                                        <p:tgtEl>
                                          <p:spTgt spid="3">
                                            <p:txEl>
                                              <p:pRg st="3" end="3"/>
                                            </p:txEl>
                                          </p:spTgt>
                                        </p:tgtEl>
                                      </p:cBhvr>
                                    </p:animEffect>
                                  </p:childTnLst>
                                </p:cTn>
                              </p:par>
                            </p:childTnLst>
                          </p:cTn>
                        </p:par>
                      </p:childTnLst>
                    </p:cTn>
                  </p:par>
                  <p:par>
                    <p:cTn id="73" fill="hold" nodeType="clickPar">
                      <p:stCondLst>
                        <p:cond delay="indefinite"/>
                      </p:stCondLst>
                      <p:childTnLst>
                        <p:par>
                          <p:cTn id="74" fill="hold">
                            <p:stCondLst>
                              <p:cond delay="0"/>
                            </p:stCondLst>
                            <p:childTnLst>
                              <p:par>
                                <p:cTn id="75" presetID="4" presetClass="entr" presetSubtype="16" fill="hold" nodeType="clickEffect">
                                  <p:stCondLst>
                                    <p:cond delay="0"/>
                                  </p:stCondLst>
                                  <p:childTnLst>
                                    <p:set>
                                      <p:cBhvr>
                                        <p:cTn id="76" dur="1" fill="hold">
                                          <p:stCondLst>
                                            <p:cond delay="0"/>
                                          </p:stCondLst>
                                        </p:cTn>
                                        <p:tgtEl>
                                          <p:spTgt spid="3">
                                            <p:txEl>
                                              <p:pRg st="4" end="4"/>
                                            </p:txEl>
                                          </p:spTgt>
                                        </p:tgtEl>
                                        <p:attrNameLst>
                                          <p:attrName>style.visibility</p:attrName>
                                        </p:attrNameLst>
                                      </p:cBhvr>
                                      <p:to>
                                        <p:strVal val="visible"/>
                                      </p:to>
                                    </p:set>
                                    <p:animEffect transition="in" filter="box(in)">
                                      <p:cBhvr>
                                        <p:cTn id="77" dur="2000"/>
                                        <p:tgtEl>
                                          <p:spTgt spid="3">
                                            <p:txEl>
                                              <p:pRg st="4" end="4"/>
                                            </p:txEl>
                                          </p:spTgt>
                                        </p:tgtEl>
                                      </p:cBhvr>
                                    </p:animEffect>
                                  </p:childTnLst>
                                </p:cTn>
                              </p:par>
                            </p:childTnLst>
                          </p:cTn>
                        </p:par>
                      </p:childTnLst>
                    </p:cTn>
                  </p:par>
                  <p:par>
                    <p:cTn id="78" fill="hold" nodeType="clickPar">
                      <p:stCondLst>
                        <p:cond delay="indefinite"/>
                      </p:stCondLst>
                      <p:childTnLst>
                        <p:par>
                          <p:cTn id="79" fill="hold">
                            <p:stCondLst>
                              <p:cond delay="0"/>
                            </p:stCondLst>
                            <p:childTnLst>
                              <p:par>
                                <p:cTn id="80" presetID="4" presetClass="entr" presetSubtype="16" fill="hold" nodeType="clickEffect">
                                  <p:stCondLst>
                                    <p:cond delay="0"/>
                                  </p:stCondLst>
                                  <p:childTnLst>
                                    <p:set>
                                      <p:cBhvr>
                                        <p:cTn id="81" dur="1" fill="hold">
                                          <p:stCondLst>
                                            <p:cond delay="0"/>
                                          </p:stCondLst>
                                        </p:cTn>
                                        <p:tgtEl>
                                          <p:spTgt spid="3">
                                            <p:txEl>
                                              <p:pRg st="5" end="5"/>
                                            </p:txEl>
                                          </p:spTgt>
                                        </p:tgtEl>
                                        <p:attrNameLst>
                                          <p:attrName>style.visibility</p:attrName>
                                        </p:attrNameLst>
                                      </p:cBhvr>
                                      <p:to>
                                        <p:strVal val="visible"/>
                                      </p:to>
                                    </p:set>
                                    <p:animEffect transition="in" filter="box(in)">
                                      <p:cBhvr>
                                        <p:cTn id="82" dur="2000"/>
                                        <p:tgtEl>
                                          <p:spTgt spid="3">
                                            <p:txEl>
                                              <p:pRg st="5" end="5"/>
                                            </p:txEl>
                                          </p:spTgt>
                                        </p:tgtEl>
                                      </p:cBhvr>
                                    </p:animEffect>
                                  </p:childTnLst>
                                </p:cTn>
                              </p:par>
                            </p:childTnLst>
                          </p:cTn>
                        </p:par>
                      </p:childTnLst>
                    </p:cTn>
                  </p:par>
                  <p:par>
                    <p:cTn id="83" fill="hold" nodeType="clickPar">
                      <p:stCondLst>
                        <p:cond delay="indefinite"/>
                      </p:stCondLst>
                      <p:childTnLst>
                        <p:par>
                          <p:cTn id="84" fill="hold">
                            <p:stCondLst>
                              <p:cond delay="0"/>
                            </p:stCondLst>
                            <p:childTnLst>
                              <p:par>
                                <p:cTn id="85" presetID="4" presetClass="entr" presetSubtype="16" fill="hold" nodeType="clickEffect">
                                  <p:stCondLst>
                                    <p:cond delay="0"/>
                                  </p:stCondLst>
                                  <p:childTnLst>
                                    <p:set>
                                      <p:cBhvr>
                                        <p:cTn id="86" dur="1" fill="hold">
                                          <p:stCondLst>
                                            <p:cond delay="0"/>
                                          </p:stCondLst>
                                        </p:cTn>
                                        <p:tgtEl>
                                          <p:spTgt spid="3">
                                            <p:txEl>
                                              <p:pRg st="6" end="6"/>
                                            </p:txEl>
                                          </p:spTgt>
                                        </p:tgtEl>
                                        <p:attrNameLst>
                                          <p:attrName>style.visibility</p:attrName>
                                        </p:attrNameLst>
                                      </p:cBhvr>
                                      <p:to>
                                        <p:strVal val="visible"/>
                                      </p:to>
                                    </p:set>
                                    <p:animEffect transition="in" filter="box(in)">
                                      <p:cBhvr>
                                        <p:cTn id="87" dur="2000"/>
                                        <p:tgtEl>
                                          <p:spTgt spid="3">
                                            <p:txEl>
                                              <p:pRg st="6" end="6"/>
                                            </p:txEl>
                                          </p:spTgt>
                                        </p:tgtEl>
                                      </p:cBhvr>
                                    </p:animEffect>
                                  </p:childTnLst>
                                </p:cTn>
                              </p:par>
                            </p:childTnLst>
                          </p:cTn>
                        </p:par>
                      </p:childTnLst>
                    </p:cTn>
                  </p:par>
                  <p:par>
                    <p:cTn id="88" fill="hold" nodeType="clickPar">
                      <p:stCondLst>
                        <p:cond delay="indefinite"/>
                      </p:stCondLst>
                      <p:childTnLst>
                        <p:par>
                          <p:cTn id="89" fill="hold">
                            <p:stCondLst>
                              <p:cond delay="0"/>
                            </p:stCondLst>
                            <p:childTnLst>
                              <p:par>
                                <p:cTn id="90" presetID="4" presetClass="entr" presetSubtype="16" fill="hold" nodeType="clickEffect">
                                  <p:stCondLst>
                                    <p:cond delay="0"/>
                                  </p:stCondLst>
                                  <p:childTnLst>
                                    <p:set>
                                      <p:cBhvr>
                                        <p:cTn id="91" dur="1" fill="hold">
                                          <p:stCondLst>
                                            <p:cond delay="0"/>
                                          </p:stCondLst>
                                        </p:cTn>
                                        <p:tgtEl>
                                          <p:spTgt spid="3">
                                            <p:txEl>
                                              <p:pRg st="7" end="7"/>
                                            </p:txEl>
                                          </p:spTgt>
                                        </p:tgtEl>
                                        <p:attrNameLst>
                                          <p:attrName>style.visibility</p:attrName>
                                        </p:attrNameLst>
                                      </p:cBhvr>
                                      <p:to>
                                        <p:strVal val="visible"/>
                                      </p:to>
                                    </p:set>
                                    <p:animEffect transition="in" filter="box(in)">
                                      <p:cBhvr>
                                        <p:cTn id="92"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2" name="文本框 11" title=""/>
          <p:cNvSpPr txBox="1"/>
          <p:nvPr>
            <p:custDataLst>
              <p:tags r:id="rId3"/>
            </p:custDataLst>
          </p:nvPr>
        </p:nvSpPr>
        <p:spPr>
          <a:xfrm>
            <a:off x="7212248" y="642392"/>
            <a:ext cx="3290652" cy="707886"/>
          </a:xfrm>
          <a:prstGeom prst="rect">
            <a:avLst/>
          </a:prstGeom>
          <a:noFill/>
        </p:spPr>
        <p:txBody>
          <a:bodyPr wrap="square" lIns="90000" tIns="46800" rIns="90000" bIns="46800" rtlCol="0" anchor="b">
            <a:normAutofit/>
          </a:bodyPr>
          <a:lstStyle/>
          <a:p>
            <a:r>
              <a:rPr lang="en-US" altLang="zh-CN" sz="4000" b="1">
                <a:solidFill>
                  <a:schemeClr val="tx1">
                    <a:lumMod val="65000"/>
                    <a:lumOff val="35000"/>
                  </a:schemeClr>
                </a:solidFill>
              </a:rPr>
              <a:t>2020</a:t>
            </a:r>
            <a:r>
              <a:rPr lang="zh-CN" altLang="en-US" sz="4000" b="1">
                <a:solidFill>
                  <a:schemeClr val="tx1">
                    <a:lumMod val="65000"/>
                    <a:lumOff val="35000"/>
                  </a:schemeClr>
                </a:solidFill>
              </a:rPr>
              <a:t>年</a:t>
            </a:r>
            <a:endParaRPr lang="zh-CN" altLang="en-US" sz="4000" b="1">
              <a:solidFill>
                <a:schemeClr val="tx1">
                  <a:lumMod val="65000"/>
                  <a:lumOff val="35000"/>
                </a:schemeClr>
              </a:solidFill>
            </a:endParaRPr>
          </a:p>
        </p:txBody>
      </p:sp>
      <p:sp>
        <p:nvSpPr>
          <p:cNvPr id="22" name="文本框 21" title=""/>
          <p:cNvSpPr txBox="1"/>
          <p:nvPr>
            <p:custDataLst>
              <p:tags r:id="rId4"/>
            </p:custDataLst>
          </p:nvPr>
        </p:nvSpPr>
        <p:spPr>
          <a:xfrm flipH="1">
            <a:off x="2412162" y="2296296"/>
            <a:ext cx="1810441" cy="1862048"/>
          </a:xfrm>
          <a:prstGeom prst="rect">
            <a:avLst/>
          </a:prstGeom>
          <a:noFill/>
        </p:spPr>
        <p:txBody>
          <a:bodyPr wrap="square" lIns="90000" tIns="46800" rIns="90000" bIns="46800" rtlCol="0" anchor="ctr">
            <a:normAutofit/>
          </a:bodyPr>
          <a:lstStyle/>
          <a:p>
            <a:r>
              <a:rPr lang="en-US" altLang="zh-CN" sz="11500">
                <a:solidFill>
                  <a:schemeClr val="tx1">
                    <a:lumMod val="75000"/>
                    <a:lumOff val="25000"/>
                  </a:schemeClr>
                </a:solidFill>
              </a:rPr>
              <a:t>04</a:t>
            </a:r>
            <a:endParaRPr lang="en-US" altLang="zh-CN" sz="11500">
              <a:solidFill>
                <a:schemeClr val="tx1">
                  <a:lumMod val="75000"/>
                  <a:lumOff val="25000"/>
                </a:schemeClr>
              </a:solidFill>
            </a:endParaRPr>
          </a:p>
        </p:txBody>
      </p:sp>
      <p:sp>
        <p:nvSpPr>
          <p:cNvPr id="85" name="文本框 84" title=""/>
          <p:cNvSpPr txBox="1"/>
          <p:nvPr>
            <p:custDataLst>
              <p:tags r:id="rId5"/>
            </p:custDataLst>
          </p:nvPr>
        </p:nvSpPr>
        <p:spPr>
          <a:xfrm>
            <a:off x="7212248" y="1355196"/>
            <a:ext cx="3290652" cy="876830"/>
          </a:xfrm>
          <a:prstGeom prst="rect">
            <a:avLst/>
          </a:prstGeom>
        </p:spPr>
        <p:txBody>
          <a:bodyPr vert="horz" lIns="90000" tIns="46800" rIns="90000" bIns="46800" rtlCol="0">
            <a:normAutofit/>
          </a:bodyPr>
          <a:lstStyle>
            <a:lvl1pPr indent="0">
              <a:lnSpc>
                <a:spcPct val="120000"/>
              </a:lnSpc>
              <a:spcBef>
                <a:spcPts val="1000"/>
              </a:spcBef>
              <a:buFont typeface="Arial" panose="020b0604020202020204" pitchFamily="34" charset="0"/>
              <a:buNone/>
              <a:defRPr sz="1400">
                <a:solidFill>
                  <a:schemeClr val="tx1">
                    <a:lumMod val="65000"/>
                    <a:lumOff val="35000"/>
                  </a:schemeClr>
                </a:solidFill>
              </a:defRPr>
            </a:lvl1pPr>
            <a:lvl2pPr indent="0">
              <a:lnSpc>
                <a:spcPct val="120000"/>
              </a:lnSpc>
              <a:spcBef>
                <a:spcPts val="500"/>
              </a:spcBef>
              <a:buFont typeface="Arial" panose="020b0604020202020204" pitchFamily="34" charset="0"/>
              <a:buNone/>
              <a:defRPr sz="2000">
                <a:solidFill>
                  <a:schemeClr val="tx1">
                    <a:tint val="75000"/>
                  </a:schemeClr>
                </a:solidFill>
              </a:defRPr>
            </a:lvl2pPr>
            <a:lvl3pPr indent="0">
              <a:lnSpc>
                <a:spcPct val="120000"/>
              </a:lnSpc>
              <a:spcBef>
                <a:spcPts val="500"/>
              </a:spcBef>
              <a:buFont typeface="Arial" panose="020b0604020202020204" pitchFamily="34" charset="0"/>
              <a:buNone/>
              <a:defRPr>
                <a:solidFill>
                  <a:schemeClr val="tx1">
                    <a:tint val="75000"/>
                  </a:schemeClr>
                </a:solidFill>
              </a:defRPr>
            </a:lvl3pPr>
            <a:lvl4pPr indent="0">
              <a:lnSpc>
                <a:spcPct val="120000"/>
              </a:lnSpc>
              <a:spcBef>
                <a:spcPts val="500"/>
              </a:spcBef>
              <a:buFont typeface="Arial" panose="020b0604020202020204" pitchFamily="34" charset="0"/>
              <a:buNone/>
              <a:defRPr sz="1600">
                <a:solidFill>
                  <a:schemeClr val="tx1">
                    <a:tint val="75000"/>
                  </a:schemeClr>
                </a:solidFill>
              </a:defRPr>
            </a:lvl4pPr>
            <a:lvl5pPr indent="0">
              <a:lnSpc>
                <a:spcPct val="12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r>
              <a:rPr lang="zh-CN" altLang="en-US" sz="2000">
                <a:latin typeface="微软雅黑" panose="020b0503020204020204" charset="-122"/>
                <a:ea typeface="微软雅黑" panose="020b0503020204020204" charset="-122"/>
              </a:rPr>
              <a:t>新高考Ⅱ</a:t>
            </a:r>
            <a:endParaRPr lang="zh-CN" altLang="en-US" sz="2000">
              <a:latin typeface="微软雅黑" panose="020b0503020204020204" charset="-122"/>
              <a:ea typeface="微软雅黑" panose="020b0503020204020204" charset="-122"/>
            </a:endParaRPr>
          </a:p>
        </p:txBody>
      </p:sp>
      <p:sp>
        <p:nvSpPr>
          <p:cNvPr id="87" name="文本框 86" title=""/>
          <p:cNvSpPr txBox="1"/>
          <p:nvPr>
            <p:custDataLst>
              <p:tags r:id="rId6"/>
            </p:custDataLst>
          </p:nvPr>
        </p:nvSpPr>
        <p:spPr>
          <a:xfrm>
            <a:off x="6480810" y="2295525"/>
            <a:ext cx="5410835" cy="3274060"/>
          </a:xfrm>
          <a:prstGeom prst="rect">
            <a:avLst/>
          </a:prstGeom>
          <a:solidFill>
            <a:schemeClr val="bg1"/>
          </a:solidFill>
        </p:spPr>
        <p:txBody>
          <a:bodyPr vert="horz" lIns="90000" tIns="46800" rIns="90000" bIns="46800" rtlCol="0" anchor="t" anchorCtr="0">
            <a:noAutofit/>
          </a:bodyPr>
          <a:lstStyle>
            <a:lvl1pPr algn="ctr">
              <a:lnSpc>
                <a:spcPct val="120000"/>
              </a:lnSpc>
              <a:spcBef>
                <a:spcPct val="0"/>
              </a:spcBef>
              <a:buNone/>
              <a:defRPr>
                <a:solidFill>
                  <a:schemeClr val="tx1">
                    <a:lumMod val="65000"/>
                    <a:lumOff val="35000"/>
                  </a:schemeClr>
                </a:solidFill>
                <a:latin typeface="+mj-lt"/>
                <a:ea typeface="+mj-ea"/>
                <a:cs typeface="+mj-cs"/>
              </a:defRPr>
            </a:lvl1pPr>
          </a:lstStyle>
          <a:p>
            <a:pPr algn="l"/>
            <a:r>
              <a:rPr lang="en-US" sz="2000" b="1">
                <a:solidFill>
                  <a:schemeClr val="tx1">
                    <a:lumMod val="65000"/>
                    <a:lumOff val="35000"/>
                  </a:schemeClr>
                </a:solidFill>
              </a:rPr>
              <a:t>1.</a:t>
            </a:r>
            <a:r>
              <a:rPr lang="zh-CN" altLang="en-US" sz="2000" b="1">
                <a:solidFill>
                  <a:schemeClr val="tx1">
                    <a:lumMod val="65000"/>
                    <a:lumOff val="35000"/>
                  </a:schemeClr>
                </a:solidFill>
              </a:rPr>
              <a:t>喜闻乐见：</a:t>
            </a:r>
            <a:r>
              <a:rPr lang="zh-CN" altLang="en-US" sz="2000">
                <a:solidFill>
                  <a:schemeClr val="tx1">
                    <a:lumMod val="65000"/>
                    <a:lumOff val="35000"/>
                  </a:schemeClr>
                </a:solidFill>
              </a:rPr>
              <a:t>喜欢听，乐意看。指很受欢迎。</a:t>
            </a:r>
            <a:endParaRPr lang="zh-CN" altLang="en-US" sz="2000">
              <a:solidFill>
                <a:schemeClr val="tx1">
                  <a:lumMod val="65000"/>
                  <a:lumOff val="35000"/>
                </a:schemeClr>
              </a:solidFill>
            </a:endParaRPr>
          </a:p>
          <a:p>
            <a:pPr algn="l"/>
            <a:r>
              <a:rPr lang="en-US" altLang="zh-CN" sz="2000" b="1">
                <a:solidFill>
                  <a:schemeClr val="tx1">
                    <a:lumMod val="65000"/>
                    <a:lumOff val="35000"/>
                  </a:schemeClr>
                </a:solidFill>
              </a:rPr>
              <a:t>2.</a:t>
            </a:r>
            <a:r>
              <a:rPr lang="zh-CN" altLang="en-US" sz="2000" b="1">
                <a:solidFill>
                  <a:schemeClr val="tx1">
                    <a:lumMod val="65000"/>
                    <a:lumOff val="35000"/>
                  </a:schemeClr>
                </a:solidFill>
              </a:rPr>
              <a:t>老少皆宜：</a:t>
            </a:r>
            <a:r>
              <a:rPr lang="zh-CN" altLang="en-US" sz="2000">
                <a:solidFill>
                  <a:schemeClr val="tx1">
                    <a:lumMod val="65000"/>
                    <a:lumOff val="35000"/>
                  </a:schemeClr>
                </a:solidFill>
              </a:rPr>
              <a:t>本义指老人和儿童都适宜，喻指适用的范围非常广。</a:t>
            </a:r>
            <a:endParaRPr lang="zh-CN" altLang="en-US" sz="2000">
              <a:solidFill>
                <a:schemeClr val="tx1">
                  <a:lumMod val="65000"/>
                  <a:lumOff val="35000"/>
                </a:schemeClr>
              </a:solidFill>
            </a:endParaRPr>
          </a:p>
          <a:p>
            <a:pPr algn="l"/>
            <a:r>
              <a:rPr lang="en-US" altLang="zh-CN" sz="2000" b="1">
                <a:solidFill>
                  <a:schemeClr val="tx1">
                    <a:lumMod val="65000"/>
                    <a:lumOff val="35000"/>
                  </a:schemeClr>
                </a:solidFill>
              </a:rPr>
              <a:t>3.</a:t>
            </a:r>
            <a:r>
              <a:rPr lang="zh-CN" altLang="en-US" sz="2000" b="1">
                <a:solidFill>
                  <a:schemeClr val="tx1">
                    <a:lumMod val="65000"/>
                    <a:lumOff val="35000"/>
                  </a:schemeClr>
                </a:solidFill>
              </a:rPr>
              <a:t>炉火纯青：</a:t>
            </a:r>
            <a:r>
              <a:rPr lang="zh-CN" altLang="en-US" sz="2000">
                <a:solidFill>
                  <a:schemeClr val="tx1">
                    <a:lumMod val="65000"/>
                    <a:lumOff val="35000"/>
                  </a:schemeClr>
                </a:solidFill>
              </a:rPr>
              <a:t>传说道家炼丹，至炉火发出纯青的颜色乃炼成功。后比喻学艺、修养达到纯熟完美的境界：老来文章退去了火气，显得炉火纯青了。</a:t>
            </a:r>
            <a:endParaRPr lang="zh-CN" altLang="en-US" sz="2000">
              <a:solidFill>
                <a:schemeClr val="tx1">
                  <a:lumMod val="65000"/>
                  <a:lumOff val="35000"/>
                </a:schemeClr>
              </a:solidFill>
            </a:endParaRPr>
          </a:p>
          <a:p>
            <a:pPr algn="l"/>
            <a:r>
              <a:rPr lang="en-US" altLang="zh-CN" sz="2000" b="1">
                <a:solidFill>
                  <a:schemeClr val="tx1">
                    <a:lumMod val="65000"/>
                    <a:lumOff val="35000"/>
                  </a:schemeClr>
                </a:solidFill>
              </a:rPr>
              <a:t>4.</a:t>
            </a:r>
            <a:r>
              <a:rPr lang="zh-CN" altLang="en-US" sz="2000" b="1">
                <a:solidFill>
                  <a:schemeClr val="tx1">
                    <a:lumMod val="65000"/>
                    <a:lumOff val="35000"/>
                  </a:schemeClr>
                </a:solidFill>
              </a:rPr>
              <a:t>不一而足：</a:t>
            </a:r>
            <a:r>
              <a:rPr lang="zh-CN" altLang="en-US" sz="2000">
                <a:solidFill>
                  <a:schemeClr val="tx1">
                    <a:lumMod val="65000"/>
                    <a:lumOff val="35000"/>
                  </a:schemeClr>
                </a:solidFill>
              </a:rPr>
              <a:t>指同类的事物不只一个而是很多，无法列举齐全。</a:t>
            </a:r>
            <a:endParaRPr lang="zh-CN" altLang="en-US" sz="2000">
              <a:solidFill>
                <a:schemeClr val="tx1">
                  <a:lumMod val="65000"/>
                  <a:lumOff val="35000"/>
                </a:schemeClr>
              </a:solidFill>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0.70"/>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85"/>
                                        </p:tgtEl>
                                        <p:attrNameLst>
                                          <p:attrName>style.visibility</p:attrName>
                                        </p:attrNameLst>
                                      </p:cBhvr>
                                      <p:to>
                                        <p:strVal val="visible"/>
                                      </p:to>
                                    </p:set>
                                    <p:anim calcmode="lin" valueType="num">
                                      <p:cBhvr>
                                        <p:cTn id="12" dur="1000" fill="hold"/>
                                        <p:tgtEl>
                                          <p:spTgt spid="85"/>
                                        </p:tgtEl>
                                        <p:attrNameLst>
                                          <p:attrName>ppt_w</p:attrName>
                                        </p:attrNameLst>
                                      </p:cBhvr>
                                      <p:tavLst>
                                        <p:tav tm="0">
                                          <p:val>
                                            <p:strVal val="#ppt_w*0.70"/>
                                          </p:val>
                                        </p:tav>
                                        <p:tav tm="100000">
                                          <p:val>
                                            <p:strVal val="#ppt_w"/>
                                          </p:val>
                                        </p:tav>
                                      </p:tavLst>
                                    </p:anim>
                                    <p:anim calcmode="lin" valueType="num">
                                      <p:cBhvr>
                                        <p:cTn id="13" dur="1000" fill="hold"/>
                                        <p:tgtEl>
                                          <p:spTgt spid="85"/>
                                        </p:tgtEl>
                                        <p:attrNameLst>
                                          <p:attrName>ppt_h</p:attrName>
                                        </p:attrNameLst>
                                      </p:cBhvr>
                                      <p:tavLst>
                                        <p:tav tm="0">
                                          <p:val>
                                            <p:strVal val="#ppt_h"/>
                                          </p:val>
                                        </p:tav>
                                        <p:tav tm="100000">
                                          <p:val>
                                            <p:strVal val="#ppt_h"/>
                                          </p:val>
                                        </p:tav>
                                      </p:tavLst>
                                    </p:anim>
                                    <p:animEffect transition="in" filter="fade">
                                      <p:cBhvr>
                                        <p:cTn id="14" dur="1000"/>
                                        <p:tgtEl>
                                          <p:spTgt spid="85"/>
                                        </p:tgtEl>
                                      </p:cBhvr>
                                    </p:animEffect>
                                  </p:childTnLst>
                                </p:cTn>
                              </p:par>
                            </p:childTnLst>
                          </p:cTn>
                        </p:par>
                      </p:childTnLst>
                    </p:cTn>
                  </p:par>
                  <p:par>
                    <p:cTn id="15" fill="hold" nodeType="clickPar">
                      <p:stCondLst>
                        <p:cond delay="indefinite"/>
                      </p:stCondLst>
                      <p:childTnLst>
                        <p:par>
                          <p:cTn id="16" fill="hold">
                            <p:stCondLst>
                              <p:cond delay="0"/>
                            </p:stCondLst>
                            <p:childTnLst>
                              <p:par>
                                <p:cTn id="17" presetID="4" presetClass="entr" presetSubtype="16" fill="hold" nodeType="clickEffect">
                                  <p:stCondLst>
                                    <p:cond delay="0"/>
                                  </p:stCondLst>
                                  <p:childTnLst>
                                    <p:set>
                                      <p:cBhvr>
                                        <p:cTn id="18" dur="1" fill="hold">
                                          <p:stCondLst>
                                            <p:cond delay="0"/>
                                          </p:stCondLst>
                                        </p:cTn>
                                        <p:tgtEl>
                                          <p:spTgt spid="87">
                                            <p:txEl>
                                              <p:pRg st="0" end="0"/>
                                            </p:txEl>
                                          </p:spTgt>
                                        </p:tgtEl>
                                        <p:attrNameLst>
                                          <p:attrName>style.visibility</p:attrName>
                                        </p:attrNameLst>
                                      </p:cBhvr>
                                      <p:to>
                                        <p:strVal val="visible"/>
                                      </p:to>
                                    </p:set>
                                    <p:animEffect transition="in" filter="box(in)">
                                      <p:cBhvr>
                                        <p:cTn id="19" dur="2000"/>
                                        <p:tgtEl>
                                          <p:spTgt spid="87">
                                            <p:txEl>
                                              <p:pRg st="0" end="0"/>
                                            </p:txEl>
                                          </p:spTgt>
                                        </p:tgtEl>
                                      </p:cBhvr>
                                    </p:animEffect>
                                  </p:childTnLst>
                                </p:cTn>
                              </p:par>
                            </p:childTnLst>
                          </p:cTn>
                        </p:par>
                      </p:childTnLst>
                    </p:cTn>
                  </p:par>
                  <p:par>
                    <p:cTn id="20" fill="hold" nodeType="clickPar">
                      <p:stCondLst>
                        <p:cond delay="indefinite"/>
                      </p:stCondLst>
                      <p:childTnLst>
                        <p:par>
                          <p:cTn id="21" fill="hold">
                            <p:stCondLst>
                              <p:cond delay="0"/>
                            </p:stCondLst>
                            <p:childTnLst>
                              <p:par>
                                <p:cTn id="22" presetID="4" presetClass="entr" presetSubtype="16" fill="hold" nodeType="clickEffect">
                                  <p:stCondLst>
                                    <p:cond delay="0"/>
                                  </p:stCondLst>
                                  <p:childTnLst>
                                    <p:set>
                                      <p:cBhvr>
                                        <p:cTn id="23" dur="1" fill="hold">
                                          <p:stCondLst>
                                            <p:cond delay="0"/>
                                          </p:stCondLst>
                                        </p:cTn>
                                        <p:tgtEl>
                                          <p:spTgt spid="87">
                                            <p:txEl>
                                              <p:pRg st="1" end="1"/>
                                            </p:txEl>
                                          </p:spTgt>
                                        </p:tgtEl>
                                        <p:attrNameLst>
                                          <p:attrName>style.visibility</p:attrName>
                                        </p:attrNameLst>
                                      </p:cBhvr>
                                      <p:to>
                                        <p:strVal val="visible"/>
                                      </p:to>
                                    </p:set>
                                    <p:animEffect transition="in" filter="box(in)">
                                      <p:cBhvr>
                                        <p:cTn id="24" dur="2000"/>
                                        <p:tgtEl>
                                          <p:spTgt spid="87">
                                            <p:txEl>
                                              <p:pRg st="1" end="1"/>
                                            </p:txEl>
                                          </p:spTgt>
                                        </p:tgtEl>
                                      </p:cBhvr>
                                    </p:animEffect>
                                  </p:childTnLst>
                                </p:cTn>
                              </p:par>
                            </p:childTnLst>
                          </p:cTn>
                        </p:par>
                      </p:childTnLst>
                    </p:cTn>
                  </p:par>
                  <p:par>
                    <p:cTn id="25" fill="hold" nodeType="clickPar">
                      <p:stCondLst>
                        <p:cond delay="indefinite"/>
                      </p:stCondLst>
                      <p:childTnLst>
                        <p:par>
                          <p:cTn id="26" fill="hold">
                            <p:stCondLst>
                              <p:cond delay="0"/>
                            </p:stCondLst>
                            <p:childTnLst>
                              <p:par>
                                <p:cTn id="27" presetID="4" presetClass="entr" presetSubtype="16" fill="hold" nodeType="clickEffect">
                                  <p:stCondLst>
                                    <p:cond delay="0"/>
                                  </p:stCondLst>
                                  <p:childTnLst>
                                    <p:set>
                                      <p:cBhvr>
                                        <p:cTn id="28" dur="1" fill="hold">
                                          <p:stCondLst>
                                            <p:cond delay="0"/>
                                          </p:stCondLst>
                                        </p:cTn>
                                        <p:tgtEl>
                                          <p:spTgt spid="87">
                                            <p:txEl>
                                              <p:pRg st="2" end="2"/>
                                            </p:txEl>
                                          </p:spTgt>
                                        </p:tgtEl>
                                        <p:attrNameLst>
                                          <p:attrName>style.visibility</p:attrName>
                                        </p:attrNameLst>
                                      </p:cBhvr>
                                      <p:to>
                                        <p:strVal val="visible"/>
                                      </p:to>
                                    </p:set>
                                    <p:animEffect transition="in" filter="box(in)">
                                      <p:cBhvr>
                                        <p:cTn id="29" dur="2000"/>
                                        <p:tgtEl>
                                          <p:spTgt spid="87">
                                            <p:txEl>
                                              <p:pRg st="2" end="2"/>
                                            </p:txEl>
                                          </p:spTgt>
                                        </p:tgtEl>
                                      </p:cBhvr>
                                    </p:animEffect>
                                  </p:childTnLst>
                                </p:cTn>
                              </p:par>
                            </p:childTnLst>
                          </p:cTn>
                        </p:par>
                      </p:childTnLst>
                    </p:cTn>
                  </p:par>
                  <p:par>
                    <p:cTn id="30" fill="hold" nodeType="clickPar">
                      <p:stCondLst>
                        <p:cond delay="indefinite"/>
                      </p:stCondLst>
                      <p:childTnLst>
                        <p:par>
                          <p:cTn id="31" fill="hold">
                            <p:stCondLst>
                              <p:cond delay="0"/>
                            </p:stCondLst>
                            <p:childTnLst>
                              <p:par>
                                <p:cTn id="32" presetID="4" presetClass="entr" presetSubtype="16" fill="hold" nodeType="clickEffect">
                                  <p:stCondLst>
                                    <p:cond delay="0"/>
                                  </p:stCondLst>
                                  <p:childTnLst>
                                    <p:set>
                                      <p:cBhvr>
                                        <p:cTn id="33" dur="1" fill="hold">
                                          <p:stCondLst>
                                            <p:cond delay="0"/>
                                          </p:stCondLst>
                                        </p:cTn>
                                        <p:tgtEl>
                                          <p:spTgt spid="87">
                                            <p:txEl>
                                              <p:pRg st="3" end="3"/>
                                            </p:txEl>
                                          </p:spTgt>
                                        </p:tgtEl>
                                        <p:attrNameLst>
                                          <p:attrName>style.visibility</p:attrName>
                                        </p:attrNameLst>
                                      </p:cBhvr>
                                      <p:to>
                                        <p:strVal val="visible"/>
                                      </p:to>
                                    </p:set>
                                    <p:animEffect transition="in" filter="box(in)">
                                      <p:cBhvr>
                                        <p:cTn id="34" dur="2000"/>
                                        <p:tgtEl>
                                          <p:spTgt spid="8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5"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6">
            <a:lum/>
          </a:blip>
          <a:stretch>
            <a:fillRect/>
          </a:stretch>
        </a:blipFill>
        <a:effectLst/>
      </p:bgPr>
    </p:bg>
    <p:spTree>
      <p:nvGrpSpPr>
        <p:cNvPr id="1" name=""/>
        <p:cNvGrpSpPr/>
        <p:nvPr/>
      </p:nvGrpSpPr>
      <p:grpSpPr>
        <a:xfrm>
          <a:off x="0" y="0"/>
          <a:ext cx="0" cy="0"/>
        </a:xfrm>
      </p:grpSpPr>
      <p:sp>
        <p:nvSpPr>
          <p:cNvPr id="11" name="文本框 10" title=""/>
          <p:cNvSpPr txBox="1"/>
          <p:nvPr>
            <p:custDataLst>
              <p:tags r:id="rId3"/>
            </p:custDataLst>
          </p:nvPr>
        </p:nvSpPr>
        <p:spPr>
          <a:xfrm>
            <a:off x="627973" y="388506"/>
            <a:ext cx="3849452" cy="461665"/>
          </a:xfrm>
          <a:prstGeom prst="rect">
            <a:avLst/>
          </a:prstGeom>
          <a:noFill/>
        </p:spPr>
        <p:txBody>
          <a:bodyPr wrap="square" lIns="90000" tIns="46800" rIns="90000" bIns="46800" rtlCol="0" anchor="b">
            <a:normAutofit/>
          </a:bodyPr>
          <a:lstStyle/>
          <a:p>
            <a:r>
              <a:rPr lang="zh-CN" altLang="en-US" sz="2400" b="1">
                <a:solidFill>
                  <a:schemeClr val="tx1">
                    <a:lumMod val="75000"/>
                    <a:lumOff val="25000"/>
                  </a:schemeClr>
                </a:solidFill>
                <a:latin typeface="+mj-lt"/>
                <a:ea typeface="+mj-ea"/>
                <a:cs typeface="+mj-cs"/>
              </a:rPr>
              <a:t>原题放送</a:t>
            </a:r>
            <a:endParaRPr lang="zh-CN" altLang="en-US" sz="2400" b="1">
              <a:solidFill>
                <a:schemeClr val="tx1">
                  <a:lumMod val="75000"/>
                  <a:lumOff val="25000"/>
                </a:schemeClr>
              </a:solidFill>
              <a:latin typeface="+mj-lt"/>
              <a:ea typeface="+mj-ea"/>
              <a:cs typeface="+mj-cs"/>
            </a:endParaRPr>
          </a:p>
        </p:txBody>
      </p:sp>
      <p:cxnSp>
        <p:nvCxnSpPr>
          <p:cNvPr id="13" name="直接连接符 12" title=""/>
          <p:cNvCxnSpPr/>
          <p:nvPr>
            <p:custDataLst>
              <p:tags r:id="rId4"/>
            </p:custDataLst>
          </p:nvPr>
        </p:nvCxnSpPr>
        <p:spPr>
          <a:xfrm flipH="1">
            <a:off x="469900" y="457200"/>
            <a:ext cx="0" cy="1255486"/>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0" name="TextBox 84" title=""/>
          <p:cNvSpPr txBox="1"/>
          <p:nvPr>
            <p:custDataLst>
              <p:tags r:id="rId5"/>
            </p:custDataLst>
          </p:nvPr>
        </p:nvSpPr>
        <p:spPr>
          <a:xfrm>
            <a:off x="628015" y="857250"/>
            <a:ext cx="7216140" cy="570865"/>
          </a:xfrm>
          <a:prstGeom prst="rect">
            <a:avLst/>
          </a:prstGeom>
          <a:noFill/>
        </p:spPr>
        <p:txBody>
          <a:bodyPr wrap="square" lIns="90000" tIns="46800" rIns="90000" bIns="46800"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lnSpc>
                <a:spcPct val="130000"/>
              </a:lnSpc>
              <a:spcBef>
                <a:spcPct val="20000"/>
              </a:spcBef>
            </a:pPr>
            <a:r>
              <a:rPr lang="en-US" sz="2000">
                <a:solidFill>
                  <a:schemeClr val="tx1">
                    <a:lumMod val="75000"/>
                    <a:lumOff val="25000"/>
                  </a:schemeClr>
                </a:solidFill>
              </a:rPr>
              <a:t>2020</a:t>
            </a:r>
            <a:r>
              <a:rPr lang="zh-CN" altLang="en-US" sz="2000">
                <a:solidFill>
                  <a:schemeClr val="tx1">
                    <a:lumMod val="75000"/>
                    <a:lumOff val="25000"/>
                  </a:schemeClr>
                </a:solidFill>
              </a:rPr>
              <a:t>年新高考</a:t>
            </a:r>
            <a:r>
              <a:rPr lang="zh-CN" altLang="en-US" sz="2000">
                <a:solidFill>
                  <a:schemeClr val="tx1">
                    <a:lumMod val="75000"/>
                    <a:lumOff val="25000"/>
                  </a:schemeClr>
                </a:solidFill>
                <a:latin typeface="微软雅黑" panose="020b0503020204020204" charset="-122"/>
                <a:ea typeface="微软雅黑" panose="020b0503020204020204" charset="-122"/>
              </a:rPr>
              <a:t>Ⅱ</a:t>
            </a:r>
            <a:r>
              <a:rPr lang="zh-CN" altLang="en-US" sz="2000">
                <a:solidFill>
                  <a:schemeClr val="tx1">
                    <a:lumMod val="75000"/>
                    <a:lumOff val="25000"/>
                  </a:schemeClr>
                </a:solidFill>
              </a:rPr>
              <a:t>，</a:t>
            </a:r>
            <a:r>
              <a:rPr lang="en-US" altLang="zh-CN" sz="2000">
                <a:solidFill>
                  <a:schemeClr val="tx1">
                    <a:lumMod val="75000"/>
                    <a:lumOff val="25000"/>
                  </a:schemeClr>
                </a:solidFill>
              </a:rPr>
              <a:t>18</a:t>
            </a:r>
            <a:r>
              <a:rPr lang="zh-CN" altLang="en-US" sz="2000">
                <a:solidFill>
                  <a:schemeClr val="tx1">
                    <a:lumMod val="75000"/>
                    <a:lumOff val="25000"/>
                  </a:schemeClr>
                </a:solidFill>
              </a:rPr>
              <a:t>题，</a:t>
            </a:r>
            <a:r>
              <a:rPr lang="zh-CN" altLang="en-US" sz="2000">
                <a:solidFill>
                  <a:schemeClr val="tx1">
                    <a:lumMod val="75000"/>
                    <a:lumOff val="25000"/>
                  </a:schemeClr>
                </a:solidFill>
                <a:sym typeface="+mn-ea"/>
              </a:rPr>
              <a:t>选择</a:t>
            </a:r>
            <a:r>
              <a:rPr lang="zh-CN" altLang="en-US" sz="2000">
                <a:solidFill>
                  <a:schemeClr val="tx1">
                    <a:lumMod val="75000"/>
                    <a:lumOff val="25000"/>
                  </a:schemeClr>
                </a:solidFill>
              </a:rPr>
              <a:t>恰当成语。</a:t>
            </a:r>
            <a:endParaRPr lang="zh-CN" altLang="en-US" sz="2000">
              <a:solidFill>
                <a:schemeClr val="tx1">
                  <a:lumMod val="75000"/>
                  <a:lumOff val="25000"/>
                </a:schemeClr>
              </a:solidFill>
            </a:endParaRPr>
          </a:p>
        </p:txBody>
      </p:sp>
      <p:sp>
        <p:nvSpPr>
          <p:cNvPr id="3" name="文本框 2" title=""/>
          <p:cNvSpPr txBox="1"/>
          <p:nvPr/>
        </p:nvSpPr>
        <p:spPr>
          <a:xfrm>
            <a:off x="469900" y="1287145"/>
            <a:ext cx="11522075" cy="4092575"/>
          </a:xfrm>
          <a:prstGeom prst="rect">
            <a:avLst/>
          </a:prstGeom>
          <a:solidFill>
            <a:schemeClr val="bg1">
              <a:lumMod val="75000"/>
            </a:schemeClr>
          </a:solidFill>
        </p:spPr>
        <p:txBody>
          <a:bodyPr wrap="square" rtlCol="0">
            <a:spAutoFit/>
          </a:bodyPr>
          <a:lstStyle/>
          <a:p>
            <a:pPr indent="457200" fontAlgn="auto"/>
            <a:r>
              <a:rPr sz="2000">
                <a:latin typeface="华康行楷体 W5" panose="03000509000000000000" charset="-122"/>
                <a:ea typeface="华康行楷体 W5" panose="03000509000000000000" charset="-122"/>
              </a:rPr>
              <a:t>风筝，是中国古人的一项重要发明,放风筝是一种人们</a:t>
            </a:r>
            <a:r>
              <a:rPr sz="2000">
                <a:highlight>
                  <a:srgbClr val="FFFF00"/>
                </a:highlight>
                <a:latin typeface="华康行楷体 W5" panose="03000509000000000000" charset="-122"/>
                <a:ea typeface="华康行楷体 W5" panose="03000509000000000000" charset="-122"/>
              </a:rPr>
              <a:t>喜闻乐见</a:t>
            </a:r>
            <a:r>
              <a:rPr sz="2000">
                <a:latin typeface="华康行楷体 W5" panose="03000509000000000000" charset="-122"/>
                <a:ea typeface="华康行楷体 W5" panose="03000509000000000000" charset="-122"/>
              </a:rPr>
              <a:t>的传统活动。早期有关风筝的记载多与传递信息等军事活动有关。到唐代，风筝开始出现在文人诗歌中。宋代以后，逐渐演变成一种</a:t>
            </a:r>
            <a:r>
              <a:rPr sz="2000">
                <a:highlight>
                  <a:srgbClr val="FFFF00"/>
                </a:highlight>
                <a:latin typeface="华康行楷体 W5" panose="03000509000000000000" charset="-122"/>
                <a:ea typeface="华康行楷体 W5" panose="03000509000000000000" charset="-122"/>
              </a:rPr>
              <a:t>老少皆宜</a:t>
            </a:r>
            <a:r>
              <a:rPr sz="2000">
                <a:latin typeface="华康行楷体 W5" panose="03000509000000000000" charset="-122"/>
                <a:ea typeface="华康行楷体 W5" panose="03000509000000000000" charset="-122"/>
              </a:rPr>
              <a:t>的玩具，而清明时节放风筝也成为一项普及的民俗活动。明代以后，风筝传播到世界各地，并深受各国人民喜爱。（      ），吸引着大批中外风筝专家、爱好者及游人前来观赏和竞技。</a:t>
            </a:r>
            <a:endParaRPr sz="2000">
              <a:latin typeface="华康行楷体 W5" panose="03000509000000000000" charset="-122"/>
              <a:ea typeface="华康行楷体 W5" panose="03000509000000000000" charset="-122"/>
            </a:endParaRPr>
          </a:p>
          <a:p>
            <a:pPr indent="457200" fontAlgn="auto"/>
            <a:r>
              <a:rPr sz="2000">
                <a:latin typeface="华康行楷体 W5" panose="03000509000000000000" charset="-122"/>
                <a:ea typeface="华康行楷体 W5" panose="03000509000000000000" charset="-122"/>
              </a:rPr>
              <a:t>早期的风筝制作十分简单，用竹篾做骨架，贴上素绢或白纸，结好线绳，便可放飞了。随着时间的推移，风筝的制作技艺不断</a:t>
            </a:r>
            <a:r>
              <a:rPr sz="2000">
                <a:highlight>
                  <a:srgbClr val="FFFF00"/>
                </a:highlight>
                <a:latin typeface="华康行楷体 W5" panose="03000509000000000000" charset="-122"/>
                <a:ea typeface="华康行楷体 W5" panose="03000509000000000000" charset="-122"/>
              </a:rPr>
              <a:t>炉火纯青</a:t>
            </a:r>
            <a:r>
              <a:rPr sz="2000">
                <a:latin typeface="华康行楷体 W5" panose="03000509000000000000" charset="-122"/>
                <a:ea typeface="华康行楷体 W5" panose="03000509000000000000" charset="-122"/>
              </a:rPr>
              <a:t>，样式也逐渐丰富起来，从动物、植物、器具、文字，到人物、仙佛，</a:t>
            </a:r>
            <a:r>
              <a:rPr sz="2000">
                <a:highlight>
                  <a:srgbClr val="FFFF00"/>
                </a:highlight>
                <a:latin typeface="华康行楷体 W5" panose="03000509000000000000" charset="-122"/>
                <a:ea typeface="华康行楷体 W5" panose="03000509000000000000" charset="-122"/>
              </a:rPr>
              <a:t>不一而足</a:t>
            </a:r>
            <a:r>
              <a:rPr sz="2000">
                <a:latin typeface="华康行楷体 W5" panose="03000509000000000000" charset="-122"/>
                <a:ea typeface="华康行楷体 W5" panose="03000509000000000000" charset="-122"/>
              </a:rPr>
              <a:t>，风筝于是有了很强的观赏性和艺术价值。有些风筝还安装了声响装置，如著名的“板鹞”风筝，通体安装笛哨，少则数十个，多则成百上千。放飞时百哨齐鸣，宛若空中交响乐，具有独特的魅力，大大增加了放风筝的趣味性。</a:t>
            </a:r>
            <a:endParaRPr sz="2000">
              <a:latin typeface="华康行楷体 W5" panose="03000509000000000000" charset="-122"/>
              <a:ea typeface="华康行楷体 W5" panose="03000509000000000000" charset="-122"/>
            </a:endParaRPr>
          </a:p>
          <a:p>
            <a:pPr indent="457200" fontAlgn="auto"/>
            <a:endParaRPr sz="2000">
              <a:latin typeface="华康行楷体 W5" panose="03000509000000000000" charset="-122"/>
              <a:ea typeface="华康行楷体 W5" panose="03000509000000000000" charset="-122"/>
              <a:cs typeface="黑体" panose="02010609060101010101" charset="-122"/>
            </a:endParaRPr>
          </a:p>
          <a:p>
            <a:pPr indent="0" fontAlgn="auto"/>
            <a:r>
              <a:rPr sz="2000">
                <a:latin typeface="黑体" panose="02010609060101010101" charset="-122"/>
                <a:ea typeface="黑体" panose="02010609060101010101" charset="-122"/>
                <a:cs typeface="黑体" panose="02010609060101010101" charset="-122"/>
              </a:rPr>
              <a:t>18．文段中加点的词语使用不当的一项是（3分）</a:t>
            </a:r>
            <a:endParaRPr sz="2000">
              <a:latin typeface="黑体" panose="02010609060101010101" charset="-122"/>
              <a:ea typeface="黑体" panose="02010609060101010101" charset="-122"/>
              <a:cs typeface="黑体" panose="02010609060101010101" charset="-122"/>
            </a:endParaRPr>
          </a:p>
          <a:p>
            <a:pPr indent="0" fontAlgn="auto"/>
            <a:r>
              <a:rPr sz="2000">
                <a:latin typeface="黑体" panose="02010609060101010101" charset="-122"/>
                <a:ea typeface="黑体" panose="02010609060101010101" charset="-122"/>
                <a:cs typeface="黑体" panose="02010609060101010101" charset="-122"/>
              </a:rPr>
              <a:t>A．喜闻乐见	B．老少皆宜</a:t>
            </a:r>
            <a:endParaRPr sz="2000">
              <a:latin typeface="黑体" panose="02010609060101010101" charset="-122"/>
              <a:ea typeface="黑体" panose="02010609060101010101" charset="-122"/>
              <a:cs typeface="黑体" panose="02010609060101010101" charset="-122"/>
            </a:endParaRPr>
          </a:p>
          <a:p>
            <a:pPr indent="0" fontAlgn="auto"/>
            <a:r>
              <a:rPr sz="2000">
                <a:latin typeface="黑体" panose="02010609060101010101" charset="-122"/>
                <a:ea typeface="黑体" panose="02010609060101010101" charset="-122"/>
                <a:cs typeface="黑体" panose="02010609060101010101" charset="-122"/>
              </a:rPr>
              <a:t>C．炉火纯青	D．不一而足</a:t>
            </a:r>
            <a:endParaRPr sz="2000">
              <a:latin typeface="黑体" panose="02010609060101010101" charset="-122"/>
              <a:ea typeface="黑体" panose="02010609060101010101" charset="-122"/>
              <a:cs typeface="黑体" panose="02010609060101010101" charset="-122"/>
            </a:endParaRPr>
          </a:p>
        </p:txBody>
      </p:sp>
      <p:sp>
        <p:nvSpPr>
          <p:cNvPr id="2" name="文本框 1" title=""/>
          <p:cNvSpPr txBox="1"/>
          <p:nvPr/>
        </p:nvSpPr>
        <p:spPr>
          <a:xfrm>
            <a:off x="6112510" y="4329430"/>
            <a:ext cx="1630680" cy="368300"/>
          </a:xfrm>
          <a:prstGeom prst="rect">
            <a:avLst/>
          </a:prstGeom>
          <a:noFill/>
        </p:spPr>
        <p:txBody>
          <a:bodyPr wrap="square" rtlCol="0">
            <a:spAutoFit/>
          </a:bodyPr>
          <a:lstStyle/>
          <a:p>
            <a:r>
              <a:rPr lang="en-US" altLang="zh-CN">
                <a:highlight>
                  <a:srgbClr val="FFFF00"/>
                </a:highlight>
              </a:rPr>
              <a:t>C</a:t>
            </a:r>
            <a:endParaRPr lang="en-US" altLang="zh-CN">
              <a:highlight>
                <a:srgbClr val="FFFF00"/>
              </a:highlight>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p:cTn id="7" dur="5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1">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1">
                                            <p:txEl>
                                              <p:pRg st="0" end="0"/>
                                            </p:txEl>
                                          </p:spTgt>
                                        </p:tgtEl>
                                      </p:cBhvr>
                                    </p:animEffect>
                                  </p:childTnLst>
                                </p:cTn>
                              </p:par>
                            </p:childTnLst>
                          </p:cTn>
                        </p:par>
                      </p:childTnLst>
                    </p:cTn>
                  </p:par>
                  <p:par>
                    <p:cTn id="10" fill="hold" nodeType="clickPar">
                      <p:stCondLst>
                        <p:cond delay="indefinite"/>
                      </p:stCondLst>
                      <p:childTnLst>
                        <p:par>
                          <p:cTn id="11" fill="hold">
                            <p:stCondLst>
                              <p:cond delay="0"/>
                            </p:stCondLst>
                            <p:childTnLst>
                              <p:par>
                                <p:cTn id="12" presetID="4" presetClass="entr" presetSubtype="16" fill="hold" grpId="0" nodeType="click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box(in)">
                                      <p:cBhvr>
                                        <p:cTn id="14" dur="2000"/>
                                        <p:tgtEl>
                                          <p:spTgt spid="30"/>
                                        </p:tgtEl>
                                      </p:cBhvr>
                                    </p:animEffect>
                                  </p:childTnLst>
                                </p:cTn>
                              </p:par>
                            </p:childTnLst>
                          </p:cTn>
                        </p:par>
                      </p:childTnLst>
                    </p:cTn>
                  </p:par>
                  <p:par>
                    <p:cTn id="15" fill="hold" nodeType="clickPar">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strVal val="#ppt_w*0.70"/>
                                          </p:val>
                                        </p:tav>
                                        <p:tav tm="100000">
                                          <p:val>
                                            <p:strVal val="#ppt_w"/>
                                          </p:val>
                                        </p:tav>
                                      </p:tavLst>
                                    </p:anim>
                                    <p:anim calcmode="lin" valueType="num">
                                      <p:cBhvr>
                                        <p:cTn id="20" dur="1000" fill="hold"/>
                                        <p:tgtEl>
                                          <p:spTgt spid="3"/>
                                        </p:tgtEl>
                                        <p:attrNameLst>
                                          <p:attrName>ppt_h</p:attrName>
                                        </p:attrNameLst>
                                      </p:cBhvr>
                                      <p:tavLst>
                                        <p:tav tm="0">
                                          <p:val>
                                            <p:strVal val="#ppt_h"/>
                                          </p:val>
                                        </p:tav>
                                        <p:tav tm="100000">
                                          <p:val>
                                            <p:strVal val="#ppt_h"/>
                                          </p:val>
                                        </p:tav>
                                      </p:tavLst>
                                    </p:anim>
                                    <p:animEffect transition="in" filter="fade">
                                      <p:cBhvr>
                                        <p:cTn id="21" dur="1000"/>
                                        <p:tgtEl>
                                          <p:spTgt spid="3"/>
                                        </p:tgtEl>
                                      </p:cBhvr>
                                    </p:animEffect>
                                  </p:childTnLst>
                                </p:cTn>
                              </p:par>
                            </p:childTnLst>
                          </p:cTn>
                        </p:par>
                      </p:childTnLst>
                    </p:cTn>
                  </p:par>
                  <p:par>
                    <p:cTn id="22" fill="hold" nodeType="clickPar">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down)">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 grpId="0" animBg="1"/>
      <p:bldP spid="2"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标题 2" title=""/>
          <p:cNvSpPr>
            <a:spLocks noGrp="1"/>
          </p:cNvSpPr>
          <p:nvPr>
            <p:ph type="title"/>
            <p:custDataLst>
              <p:tags r:id="rId3"/>
            </p:custDataLst>
          </p:nvPr>
        </p:nvSpPr>
        <p:spPr/>
        <p:txBody>
          <a:bodyPr>
            <a:normAutofit/>
          </a:bodyPr>
          <a:lstStyle/>
          <a:p>
            <a:r>
              <a:rPr lang="zh-CN" altLang="en-US"/>
              <a:t>感谢观看</a:t>
            </a:r>
            <a:endParaRPr lang="zh-CN" altLang="en-US"/>
          </a:p>
        </p:txBody>
      </p:sp>
    </p:spTree>
    <p:custDataLst>
      <p:tags r:id="rId4"/>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13">
            <a:lum/>
          </a:blip>
          <a:stretch>
            <a:fillRect/>
          </a:stretch>
        </a:blipFill>
        <a:effectLst/>
      </p:bgPr>
    </p:bg>
    <p:spTree>
      <p:nvGrpSpPr>
        <p:cNvPr id="1" name=""/>
        <p:cNvGrpSpPr/>
        <p:nvPr/>
      </p:nvGrpSpPr>
      <p:grpSpPr>
        <a:xfrm>
          <a:off x="0" y="0"/>
          <a:ext cx="0" cy="0"/>
        </a:xfrm>
      </p:grpSpPr>
      <p:sp>
        <p:nvSpPr>
          <p:cNvPr id="11" name="文本框 10" title=""/>
          <p:cNvSpPr txBox="1"/>
          <p:nvPr>
            <p:custDataLst>
              <p:tags r:id="rId3"/>
            </p:custDataLst>
          </p:nvPr>
        </p:nvSpPr>
        <p:spPr>
          <a:xfrm>
            <a:off x="627973" y="388506"/>
            <a:ext cx="3849452" cy="461665"/>
          </a:xfrm>
          <a:prstGeom prst="rect">
            <a:avLst/>
          </a:prstGeom>
          <a:noFill/>
        </p:spPr>
        <p:txBody>
          <a:bodyPr wrap="square" lIns="90000" tIns="46800" rIns="90000" bIns="46800" rtlCol="0" anchor="b">
            <a:normAutofit/>
          </a:bodyPr>
          <a:lstStyle/>
          <a:p>
            <a:r>
              <a:rPr lang="zh-CN" altLang="en-US" sz="2400" b="1">
                <a:solidFill>
                  <a:schemeClr val="tx1">
                    <a:lumMod val="75000"/>
                    <a:lumOff val="25000"/>
                  </a:schemeClr>
                </a:solidFill>
                <a:latin typeface="+mj-lt"/>
                <a:ea typeface="+mj-ea"/>
                <a:cs typeface="+mj-cs"/>
              </a:rPr>
              <a:t>原题放送</a:t>
            </a:r>
            <a:endParaRPr lang="zh-CN" altLang="en-US" sz="2400" b="1">
              <a:solidFill>
                <a:schemeClr val="tx1">
                  <a:lumMod val="75000"/>
                  <a:lumOff val="25000"/>
                </a:schemeClr>
              </a:solidFill>
              <a:latin typeface="+mj-lt"/>
              <a:ea typeface="+mj-ea"/>
              <a:cs typeface="+mj-cs"/>
            </a:endParaRPr>
          </a:p>
        </p:txBody>
      </p:sp>
      <p:cxnSp>
        <p:nvCxnSpPr>
          <p:cNvPr id="13" name="直接连接符 12" title=""/>
          <p:cNvCxnSpPr/>
          <p:nvPr>
            <p:custDataLst>
              <p:tags r:id="rId4"/>
            </p:custDataLst>
          </p:nvPr>
        </p:nvCxnSpPr>
        <p:spPr>
          <a:xfrm flipH="1">
            <a:off x="469900" y="457200"/>
            <a:ext cx="0" cy="1255486"/>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0" name="TextBox 84" title=""/>
          <p:cNvSpPr txBox="1"/>
          <p:nvPr>
            <p:custDataLst>
              <p:tags r:id="rId5"/>
            </p:custDataLst>
          </p:nvPr>
        </p:nvSpPr>
        <p:spPr>
          <a:xfrm>
            <a:off x="628015" y="857250"/>
            <a:ext cx="5144770" cy="570865"/>
          </a:xfrm>
          <a:prstGeom prst="rect">
            <a:avLst/>
          </a:prstGeom>
          <a:noFill/>
        </p:spPr>
        <p:txBody>
          <a:bodyPr wrap="square" lIns="90000" tIns="46800" rIns="90000" bIns="46800"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lnSpc>
                <a:spcPct val="130000"/>
              </a:lnSpc>
              <a:spcBef>
                <a:spcPct val="20000"/>
              </a:spcBef>
            </a:pPr>
            <a:r>
              <a:rPr lang="en-US" sz="2000">
                <a:solidFill>
                  <a:schemeClr val="tx1">
                    <a:lumMod val="75000"/>
                    <a:lumOff val="25000"/>
                  </a:schemeClr>
                </a:solidFill>
              </a:rPr>
              <a:t>2023</a:t>
            </a:r>
            <a:r>
              <a:rPr lang="zh-CN" altLang="en-US" sz="2000">
                <a:solidFill>
                  <a:schemeClr val="tx1">
                    <a:lumMod val="75000"/>
                    <a:lumOff val="25000"/>
                  </a:schemeClr>
                </a:solidFill>
              </a:rPr>
              <a:t>年新课标Ⅰ，</a:t>
            </a:r>
            <a:r>
              <a:rPr lang="en-US" altLang="zh-CN" sz="2000">
                <a:solidFill>
                  <a:schemeClr val="tx1">
                    <a:lumMod val="75000"/>
                    <a:lumOff val="25000"/>
                  </a:schemeClr>
                </a:solidFill>
              </a:rPr>
              <a:t>19</a:t>
            </a:r>
            <a:r>
              <a:rPr lang="zh-CN" altLang="en-US" sz="2000">
                <a:solidFill>
                  <a:schemeClr val="tx1">
                    <a:lumMod val="75000"/>
                    <a:lumOff val="25000"/>
                  </a:schemeClr>
                </a:solidFill>
              </a:rPr>
              <a:t>题，病句修改。</a:t>
            </a:r>
            <a:endParaRPr lang="zh-CN" altLang="en-US" sz="2000">
              <a:solidFill>
                <a:schemeClr val="tx1">
                  <a:lumMod val="75000"/>
                  <a:lumOff val="25000"/>
                </a:schemeClr>
              </a:solidFill>
            </a:endParaRPr>
          </a:p>
        </p:txBody>
      </p:sp>
      <p:pic>
        <p:nvPicPr>
          <p:cNvPr id="2" name="图片 1" title=""/>
          <p:cNvPicPr>
            <a:picLocks noChangeAspect="1"/>
          </p:cNvPicPr>
          <p:nvPr/>
        </p:nvPicPr>
        <p:blipFill>
          <a:blip r:embed="rId6"/>
          <a:srcRect l="12478" t="24972" r="12637" b="35256"/>
          <a:stretch>
            <a:fillRect/>
          </a:stretch>
        </p:blipFill>
        <p:spPr>
          <a:xfrm>
            <a:off x="469900" y="1428115"/>
            <a:ext cx="6303010" cy="4734560"/>
          </a:xfrm>
          <a:prstGeom prst="rect">
            <a:avLst/>
          </a:prstGeom>
        </p:spPr>
      </p:pic>
      <p:sp>
        <p:nvSpPr>
          <p:cNvPr id="3" name="文本框 2" title=""/>
          <p:cNvSpPr txBox="1"/>
          <p:nvPr/>
        </p:nvSpPr>
        <p:spPr>
          <a:xfrm>
            <a:off x="7004050" y="1428115"/>
            <a:ext cx="4987925" cy="3969385"/>
          </a:xfrm>
          <a:prstGeom prst="rect">
            <a:avLst/>
          </a:prstGeom>
          <a:solidFill>
            <a:schemeClr val="bg1">
              <a:lumMod val="75000"/>
            </a:schemeClr>
          </a:solidFill>
        </p:spPr>
        <p:txBody>
          <a:bodyPr wrap="square" rtlCol="0">
            <a:spAutoFit/>
          </a:bodyPr>
          <a:lstStyle/>
          <a:p>
            <a:r>
              <a:rPr lang="zh-CN" altLang="en-US">
                <a:latin typeface="华康行楷体 W5" panose="03000509000000000000" charset="-122"/>
                <a:ea typeface="华康行楷体 W5" panose="03000509000000000000" charset="-122"/>
              </a:rPr>
              <a:t>有一位记者，①拥有人们只能</a:t>
            </a:r>
            <a:r>
              <a:rPr lang="zh-CN" altLang="en-US">
                <a:highlight>
                  <a:srgbClr val="FFFF00"/>
                </a:highlight>
                <a:latin typeface="华康行楷体 W5" panose="03000509000000000000" charset="-122"/>
                <a:ea typeface="华康行楷体 W5" panose="03000509000000000000" charset="-122"/>
              </a:rPr>
              <a:t>望其项背</a:t>
            </a:r>
            <a:r>
              <a:rPr lang="zh-CN" altLang="en-US">
                <a:latin typeface="华康行楷体 W5" panose="03000509000000000000" charset="-122"/>
                <a:ea typeface="华康行楷体 W5" panose="03000509000000000000" charset="-122"/>
              </a:rPr>
              <a:t>的超强记忆力。②他虽然能轻松地记住一长串数字，③却发现不了其中的规律；④他脑海里充满各种孤立的事实，⑤却不能归纳出一些模式将它们组织起来。⑥这促使他不能理解隐喻等修辞手法，⑦甚至复杂一点的句子。⑧记忆大师奥布莱恩曾多次获得世界记忆锦标赛冠军，⑨虽然他的阅读理解能力比常人低很多，⑩听课的时候也很难集中注意力。也许正是牺牲了一部分记忆，我们才有了独一无二的归纳和抽象思维能力。</a:t>
            </a:r>
            <a:endParaRPr lang="zh-CN" altLang="en-US">
              <a:latin typeface="华康行楷体 W5" panose="03000509000000000000" charset="-122"/>
              <a:ea typeface="华康行楷体 W5" panose="03000509000000000000" charset="-122"/>
            </a:endParaRPr>
          </a:p>
          <a:p>
            <a:endParaRPr lang="zh-CN" altLang="en-US"/>
          </a:p>
          <a:p>
            <a:r>
              <a:rPr lang="zh-CN" altLang="en-US"/>
              <a:t>19.文中第二段有三处表述不当，请指出其序号并做修改，使语言表达准确流畅，逻辑严密。不得改变原意。(6分)</a:t>
            </a:r>
            <a:endParaRPr lang="zh-CN" altLang="en-US"/>
          </a:p>
        </p:txBody>
      </p:sp>
      <p:grpSp>
        <p:nvGrpSpPr>
          <p:cNvPr id="4" name="组合 3" title=""/>
          <p:cNvGrpSpPr/>
          <p:nvPr/>
        </p:nvGrpSpPr>
        <p:grpSpPr>
          <a:xfrm>
            <a:off x="7863205" y="388620"/>
            <a:ext cx="3649980" cy="975749"/>
            <a:chOff x="5803" y="3660"/>
            <a:chExt cx="7595" cy="3480"/>
          </a:xfrm>
        </p:grpSpPr>
        <p:grpSp>
          <p:nvGrpSpPr>
            <p:cNvPr id="24" name="图形 22"/>
            <p:cNvGrpSpPr/>
            <p:nvPr/>
          </p:nvGrpSpPr>
          <p:grpSpPr>
            <a:xfrm>
              <a:off x="5803" y="3660"/>
              <a:ext cx="7595" cy="3480"/>
              <a:chOff x="3684718" y="2324100"/>
              <a:chExt cx="4822564" cy="2209800"/>
            </a:xfrm>
          </p:grpSpPr>
          <p:sp>
            <p:nvSpPr>
              <p:cNvPr id="25" name="任意多边形: 形状 24"/>
              <p:cNvSpPr/>
              <p:nvPr>
                <p:custDataLst>
                  <p:tags r:id="rId7"/>
                </p:custDataLst>
              </p:nvPr>
            </p:nvSpPr>
            <p:spPr>
              <a:xfrm>
                <a:off x="3684718" y="2424190"/>
                <a:ext cx="4744571" cy="1986220"/>
              </a:xfrm>
              <a:custGeom>
                <a:gdLst>
                  <a:gd name="connsiteX0" fmla="*/ 3881449 w 4744571"/>
                  <a:gd name="connsiteY0" fmla="*/ 0 h 1986220"/>
                  <a:gd name="connsiteX1" fmla="*/ 863122 w 4744571"/>
                  <a:gd name="connsiteY1" fmla="*/ 0 h 1986220"/>
                  <a:gd name="connsiteX2" fmla="*/ 0 w 4744571"/>
                  <a:gd name="connsiteY2" fmla="*/ 863122 h 1986220"/>
                  <a:gd name="connsiteX3" fmla="*/ 0 w 4744571"/>
                  <a:gd name="connsiteY3" fmla="*/ 863122 h 1986220"/>
                  <a:gd name="connsiteX4" fmla="*/ 36397 w 4744571"/>
                  <a:gd name="connsiteY4" fmla="*/ 1108800 h 1986220"/>
                  <a:gd name="connsiteX5" fmla="*/ 863122 w 4744571"/>
                  <a:gd name="connsiteY5" fmla="*/ 1726244 h 1986220"/>
                  <a:gd name="connsiteX6" fmla="*/ 3249706 w 4744571"/>
                  <a:gd name="connsiteY6" fmla="*/ 1726244 h 1986220"/>
                  <a:gd name="connsiteX7" fmla="*/ 2805147 w 4744571"/>
                  <a:gd name="connsiteY7" fmla="*/ 1986220 h 1986220"/>
                  <a:gd name="connsiteX8" fmla="*/ 4744571 w 4744571"/>
                  <a:gd name="connsiteY8" fmla="*/ 863122 h 1986220"/>
                  <a:gd name="connsiteX9" fmla="*/ 4744571 w 4744571"/>
                  <a:gd name="connsiteY9" fmla="*/ 863122 h 1986220"/>
                  <a:gd name="connsiteX10" fmla="*/ 3881449 w 4744571"/>
                  <a:gd name="connsiteY10" fmla="*/ 0 h 198622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44571" h="1986220">
                    <a:moveTo>
                      <a:pt x="3881449" y="0"/>
                    </a:moveTo>
                    <a:lnTo>
                      <a:pt x="863122" y="0"/>
                    </a:lnTo>
                    <a:cubicBezTo>
                      <a:pt x="386065" y="0"/>
                      <a:pt x="0" y="386065"/>
                      <a:pt x="0" y="863122"/>
                    </a:cubicBezTo>
                    <a:lnTo>
                      <a:pt x="0" y="863122"/>
                    </a:lnTo>
                    <a:cubicBezTo>
                      <a:pt x="0" y="947614"/>
                      <a:pt x="12999" y="1030807"/>
                      <a:pt x="36397" y="1108800"/>
                    </a:cubicBezTo>
                    <a:cubicBezTo>
                      <a:pt x="142987" y="1464967"/>
                      <a:pt x="473157" y="1726244"/>
                      <a:pt x="863122" y="1726244"/>
                    </a:cubicBezTo>
                    <a:lnTo>
                      <a:pt x="3249706" y="1726244"/>
                    </a:lnTo>
                    <a:cubicBezTo>
                      <a:pt x="3122318" y="1843233"/>
                      <a:pt x="2805147" y="1986220"/>
                      <a:pt x="2805147" y="1986220"/>
                    </a:cubicBezTo>
                    <a:cubicBezTo>
                      <a:pt x="2805147" y="1986220"/>
                      <a:pt x="4688677" y="1910827"/>
                      <a:pt x="4744571" y="863122"/>
                    </a:cubicBezTo>
                    <a:lnTo>
                      <a:pt x="4744571" y="863122"/>
                    </a:lnTo>
                    <a:cubicBezTo>
                      <a:pt x="4744571" y="386065"/>
                      <a:pt x="4358506" y="0"/>
                      <a:pt x="3881449" y="0"/>
                    </a:cubicBezTo>
                    <a:close/>
                  </a:path>
                </a:pathLst>
              </a:custGeom>
              <a:solidFill>
                <a:srgbClr val="E9E9EB"/>
              </a:solidFill>
              <a:ln w="12991"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26" name="图形 22"/>
              <p:cNvGrpSpPr/>
              <p:nvPr/>
            </p:nvGrpSpPr>
            <p:grpSpPr>
              <a:xfrm>
                <a:off x="3764010" y="2324100"/>
                <a:ext cx="4744571" cy="2114908"/>
                <a:chOff x="3764010" y="2324100"/>
                <a:chExt cx="4744571" cy="2114908"/>
              </a:xfrm>
            </p:grpSpPr>
            <p:sp>
              <p:nvSpPr>
                <p:cNvPr id="27" name="任意多边形: 形状 26"/>
                <p:cNvSpPr/>
                <p:nvPr>
                  <p:custDataLst>
                    <p:tags r:id="rId8"/>
                  </p:custDataLst>
                </p:nvPr>
              </p:nvSpPr>
              <p:spPr>
                <a:xfrm>
                  <a:off x="3764010" y="2324100"/>
                  <a:ext cx="4744571" cy="1962822"/>
                </a:xfrm>
                <a:custGeom>
                  <a:gdLst>
                    <a:gd name="connsiteX0" fmla="*/ 4744571 w 4744571"/>
                    <a:gd name="connsiteY0" fmla="*/ 863122 h 1962822"/>
                    <a:gd name="connsiteX1" fmla="*/ 3881449 w 4744571"/>
                    <a:gd name="connsiteY1" fmla="*/ 0 h 1962822"/>
                    <a:gd name="connsiteX2" fmla="*/ 863122 w 4744571"/>
                    <a:gd name="connsiteY2" fmla="*/ 0 h 1962822"/>
                    <a:gd name="connsiteX3" fmla="*/ 0 w 4744571"/>
                    <a:gd name="connsiteY3" fmla="*/ 863122 h 1962822"/>
                    <a:gd name="connsiteX4" fmla="*/ 0 w 4744571"/>
                    <a:gd name="connsiteY4" fmla="*/ 863122 h 1962822"/>
                    <a:gd name="connsiteX5" fmla="*/ 36397 w 4744571"/>
                    <a:gd name="connsiteY5" fmla="*/ 1108800 h 1962822"/>
                    <a:gd name="connsiteX6" fmla="*/ 829325 w 4744571"/>
                    <a:gd name="connsiteY6" fmla="*/ 1523462 h 1962822"/>
                    <a:gd name="connsiteX7" fmla="*/ 3540880 w 4744571"/>
                    <a:gd name="connsiteY7" fmla="*/ 1524762 h 1962822"/>
                    <a:gd name="connsiteX8" fmla="*/ 3759260 w 4744571"/>
                    <a:gd name="connsiteY8" fmla="*/ 1635252 h 1962822"/>
                    <a:gd name="connsiteX9" fmla="*/ 3369295 w 4744571"/>
                    <a:gd name="connsiteY9" fmla="*/ 1962822 h 1962822"/>
                    <a:gd name="connsiteX10" fmla="*/ 4595085 w 4744571"/>
                    <a:gd name="connsiteY10" fmla="*/ 1355777 h 1962822"/>
                    <a:gd name="connsiteX11" fmla="*/ 4744571 w 4744571"/>
                    <a:gd name="connsiteY11" fmla="*/ 863122 h 1962822"/>
                    <a:gd name="connsiteX12" fmla="*/ 4744571 w 4744571"/>
                    <a:gd name="connsiteY12" fmla="*/ 863122 h 196282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44571" h="1962822">
                      <a:moveTo>
                        <a:pt x="4744571" y="863122"/>
                      </a:moveTo>
                      <a:cubicBezTo>
                        <a:pt x="4744571" y="386065"/>
                        <a:pt x="4358506" y="0"/>
                        <a:pt x="3881449" y="0"/>
                      </a:cubicBezTo>
                      <a:lnTo>
                        <a:pt x="863122" y="0"/>
                      </a:lnTo>
                      <a:cubicBezTo>
                        <a:pt x="386065" y="0"/>
                        <a:pt x="0" y="386065"/>
                        <a:pt x="0" y="863122"/>
                      </a:cubicBezTo>
                      <a:lnTo>
                        <a:pt x="0" y="863122"/>
                      </a:lnTo>
                      <a:cubicBezTo>
                        <a:pt x="0" y="948914"/>
                        <a:pt x="12999" y="1030807"/>
                        <a:pt x="36397" y="1108800"/>
                      </a:cubicBezTo>
                      <a:cubicBezTo>
                        <a:pt x="126089" y="1269985"/>
                        <a:pt x="344469" y="1519563"/>
                        <a:pt x="829325" y="1523462"/>
                      </a:cubicBezTo>
                      <a:cubicBezTo>
                        <a:pt x="1531262" y="1528662"/>
                        <a:pt x="3540880" y="1524762"/>
                        <a:pt x="3540880" y="1524762"/>
                      </a:cubicBezTo>
                      <a:cubicBezTo>
                        <a:pt x="3540880" y="1524762"/>
                        <a:pt x="3733262" y="1510463"/>
                        <a:pt x="3759260" y="1635252"/>
                      </a:cubicBezTo>
                      <a:cubicBezTo>
                        <a:pt x="3777459" y="1721044"/>
                        <a:pt x="3669568" y="1847133"/>
                        <a:pt x="3369295" y="1962822"/>
                      </a:cubicBezTo>
                      <a:cubicBezTo>
                        <a:pt x="3769659" y="1836734"/>
                        <a:pt x="4296112" y="1630053"/>
                        <a:pt x="4595085" y="1355777"/>
                      </a:cubicBezTo>
                      <a:cubicBezTo>
                        <a:pt x="4686077" y="1219290"/>
                        <a:pt x="4741971" y="1056804"/>
                        <a:pt x="4744571" y="863122"/>
                      </a:cubicBezTo>
                      <a:lnTo>
                        <a:pt x="4744571" y="863122"/>
                      </a:lnTo>
                      <a:close/>
                    </a:path>
                  </a:pathLst>
                </a:custGeom>
                <a:solidFill>
                  <a:srgbClr val="FFFFFF"/>
                </a:solidFill>
                <a:ln w="12991"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 name="任意多边形: 形状 27"/>
                <p:cNvSpPr/>
                <p:nvPr>
                  <p:custDataLst>
                    <p:tags r:id="rId9"/>
                  </p:custDataLst>
                </p:nvPr>
              </p:nvSpPr>
              <p:spPr>
                <a:xfrm>
                  <a:off x="6595154" y="4289522"/>
                  <a:ext cx="538151" cy="146886"/>
                </a:xfrm>
                <a:custGeom>
                  <a:gdLst>
                    <a:gd name="connsiteX0" fmla="*/ 0 w 538151"/>
                    <a:gd name="connsiteY0" fmla="*/ 146887 h 146886"/>
                    <a:gd name="connsiteX1" fmla="*/ 0 w 538151"/>
                    <a:gd name="connsiteY1" fmla="*/ 146887 h 146886"/>
                    <a:gd name="connsiteX2" fmla="*/ 538151 w 538151"/>
                    <a:gd name="connsiteY2" fmla="*/ 0 h 146886"/>
                    <a:gd name="connsiteX3" fmla="*/ 0 w 538151"/>
                    <a:gd name="connsiteY3" fmla="*/ 146887 h 146886"/>
                  </a:gdLst>
                  <a:cxnLst>
                    <a:cxn ang="0">
                      <a:pos x="connsiteX0" y="connsiteY0"/>
                    </a:cxn>
                    <a:cxn ang="0">
                      <a:pos x="connsiteX1" y="connsiteY1"/>
                    </a:cxn>
                    <a:cxn ang="0">
                      <a:pos x="connsiteX2" y="connsiteY2"/>
                    </a:cxn>
                    <a:cxn ang="0">
                      <a:pos x="connsiteX3" y="connsiteY3"/>
                    </a:cxn>
                  </a:cxnLst>
                  <a:rect l="l" t="t" r="r" b="b"/>
                  <a:pathLst>
                    <a:path w="538151" h="146886">
                      <a:moveTo>
                        <a:pt x="0" y="146887"/>
                      </a:moveTo>
                      <a:lnTo>
                        <a:pt x="0" y="146887"/>
                      </a:lnTo>
                      <a:cubicBezTo>
                        <a:pt x="223580" y="102691"/>
                        <a:pt x="400364" y="51995"/>
                        <a:pt x="538151" y="0"/>
                      </a:cubicBezTo>
                      <a:cubicBezTo>
                        <a:pt x="231379" y="96191"/>
                        <a:pt x="0" y="146887"/>
                        <a:pt x="0" y="146887"/>
                      </a:cubicBezTo>
                      <a:close/>
                    </a:path>
                  </a:pathLst>
                </a:custGeom>
                <a:solidFill>
                  <a:srgbClr val="B4B4B5"/>
                </a:solidFill>
                <a:ln w="12991"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任意多边形: 形状 28"/>
                <p:cNvSpPr/>
                <p:nvPr>
                  <p:custDataLst>
                    <p:tags r:id="rId10"/>
                  </p:custDataLst>
                </p:nvPr>
              </p:nvSpPr>
              <p:spPr>
                <a:xfrm>
                  <a:off x="3799107" y="3435499"/>
                  <a:ext cx="4557387" cy="1003509"/>
                </a:xfrm>
                <a:custGeom>
                  <a:gdLst>
                    <a:gd name="connsiteX0" fmla="*/ 3547380 w 4557387"/>
                    <a:gd name="connsiteY0" fmla="*/ 751332 h 1003509"/>
                    <a:gd name="connsiteX1" fmla="*/ 3722864 w 4557387"/>
                    <a:gd name="connsiteY1" fmla="*/ 526452 h 1003509"/>
                    <a:gd name="connsiteX2" fmla="*/ 3504483 w 4557387"/>
                    <a:gd name="connsiteY2" fmla="*/ 415962 h 1003509"/>
                    <a:gd name="connsiteX3" fmla="*/ 792928 w 4557387"/>
                    <a:gd name="connsiteY3" fmla="*/ 414663 h 1003509"/>
                    <a:gd name="connsiteX4" fmla="*/ 0 w 4557387"/>
                    <a:gd name="connsiteY4" fmla="*/ 0 h 1003509"/>
                    <a:gd name="connsiteX5" fmla="*/ 826725 w 4557387"/>
                    <a:gd name="connsiteY5" fmla="*/ 617444 h 1003509"/>
                    <a:gd name="connsiteX6" fmla="*/ 3491484 w 4557387"/>
                    <a:gd name="connsiteY6" fmla="*/ 617444 h 1003509"/>
                    <a:gd name="connsiteX7" fmla="*/ 2793448 w 4557387"/>
                    <a:gd name="connsiteY7" fmla="*/ 1003509 h 1003509"/>
                    <a:gd name="connsiteX8" fmla="*/ 2900038 w 4557387"/>
                    <a:gd name="connsiteY8" fmla="*/ 977512 h 1003509"/>
                    <a:gd name="connsiteX9" fmla="*/ 2793448 w 4557387"/>
                    <a:gd name="connsiteY9" fmla="*/ 1003509 h 1003509"/>
                    <a:gd name="connsiteX10" fmla="*/ 4557388 w 4557387"/>
                    <a:gd name="connsiteY10" fmla="*/ 249577 h 1003509"/>
                    <a:gd name="connsiteX11" fmla="*/ 3547380 w 4557387"/>
                    <a:gd name="connsiteY11" fmla="*/ 751332 h 100350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57387" h="1003508">
                      <a:moveTo>
                        <a:pt x="3547380" y="751332"/>
                      </a:moveTo>
                      <a:cubicBezTo>
                        <a:pt x="3685167" y="668139"/>
                        <a:pt x="3735863" y="587547"/>
                        <a:pt x="3722864" y="526452"/>
                      </a:cubicBezTo>
                      <a:cubicBezTo>
                        <a:pt x="3696866" y="400364"/>
                        <a:pt x="3504483" y="415962"/>
                        <a:pt x="3504483" y="415962"/>
                      </a:cubicBezTo>
                      <a:cubicBezTo>
                        <a:pt x="3504483" y="415962"/>
                        <a:pt x="1494865" y="419862"/>
                        <a:pt x="792928" y="414663"/>
                      </a:cubicBezTo>
                      <a:cubicBezTo>
                        <a:pt x="306772" y="410763"/>
                        <a:pt x="89692" y="161185"/>
                        <a:pt x="0" y="0"/>
                      </a:cubicBezTo>
                      <a:cubicBezTo>
                        <a:pt x="106590" y="356168"/>
                        <a:pt x="436761" y="617444"/>
                        <a:pt x="826725" y="617444"/>
                      </a:cubicBezTo>
                      <a:lnTo>
                        <a:pt x="3491484" y="617444"/>
                      </a:lnTo>
                      <a:cubicBezTo>
                        <a:pt x="3364096" y="734434"/>
                        <a:pt x="3144416" y="898219"/>
                        <a:pt x="2793448" y="1003509"/>
                      </a:cubicBezTo>
                      <a:cubicBezTo>
                        <a:pt x="2793448" y="1003509"/>
                        <a:pt x="2832444" y="994410"/>
                        <a:pt x="2900038" y="977512"/>
                      </a:cubicBezTo>
                      <a:cubicBezTo>
                        <a:pt x="2864941" y="986611"/>
                        <a:pt x="2828544" y="995710"/>
                        <a:pt x="2793448" y="1003509"/>
                      </a:cubicBezTo>
                      <a:cubicBezTo>
                        <a:pt x="2793448" y="1003509"/>
                        <a:pt x="4105029" y="933316"/>
                        <a:pt x="4557388" y="249577"/>
                      </a:cubicBezTo>
                      <a:cubicBezTo>
                        <a:pt x="4301312" y="483556"/>
                        <a:pt x="3911347" y="642142"/>
                        <a:pt x="3547380" y="751332"/>
                      </a:cubicBezTo>
                      <a:close/>
                    </a:path>
                  </a:pathLst>
                </a:custGeom>
                <a:solidFill>
                  <a:srgbClr val="B4B4B5"/>
                </a:solidFill>
                <a:ln w="12991"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5" name="任意多边形: 形状 29"/>
              <p:cNvSpPr/>
              <p:nvPr>
                <p:custDataLst>
                  <p:tags r:id="rId11"/>
                </p:custDataLst>
              </p:nvPr>
            </p:nvSpPr>
            <p:spPr>
              <a:xfrm>
                <a:off x="3764010" y="2324100"/>
                <a:ext cx="4744571" cy="2112308"/>
              </a:xfrm>
              <a:custGeom>
                <a:gdLst>
                  <a:gd name="connsiteX0" fmla="*/ 3881449 w 4744571"/>
                  <a:gd name="connsiteY0" fmla="*/ 51995 h 2112308"/>
                  <a:gd name="connsiteX1" fmla="*/ 4692576 w 4744571"/>
                  <a:gd name="connsiteY1" fmla="*/ 863122 h 2112308"/>
                  <a:gd name="connsiteX2" fmla="*/ 4402702 w 4744571"/>
                  <a:gd name="connsiteY2" fmla="*/ 1503964 h 2112308"/>
                  <a:gd name="connsiteX3" fmla="*/ 3764460 w 4744571"/>
                  <a:gd name="connsiteY3" fmla="*/ 1867931 h 2112308"/>
                  <a:gd name="connsiteX4" fmla="*/ 3213310 w 4744571"/>
                  <a:gd name="connsiteY4" fmla="*/ 2010918 h 2112308"/>
                  <a:gd name="connsiteX5" fmla="*/ 3561678 w 4744571"/>
                  <a:gd name="connsiteY5" fmla="*/ 1765240 h 2112308"/>
                  <a:gd name="connsiteX6" fmla="*/ 3574677 w 4744571"/>
                  <a:gd name="connsiteY6" fmla="*/ 1708045 h 2112308"/>
                  <a:gd name="connsiteX7" fmla="*/ 3526581 w 4744571"/>
                  <a:gd name="connsiteY7" fmla="*/ 1675548 h 2112308"/>
                  <a:gd name="connsiteX8" fmla="*/ 861822 w 4744571"/>
                  <a:gd name="connsiteY8" fmla="*/ 1675548 h 2112308"/>
                  <a:gd name="connsiteX9" fmla="*/ 50695 w 4744571"/>
                  <a:gd name="connsiteY9" fmla="*/ 864422 h 2112308"/>
                  <a:gd name="connsiteX10" fmla="*/ 863122 w 4744571"/>
                  <a:gd name="connsiteY10" fmla="*/ 51995 h 2112308"/>
                  <a:gd name="connsiteX11" fmla="*/ 3881449 w 4744571"/>
                  <a:gd name="connsiteY11" fmla="*/ 51995 h 2112308"/>
                  <a:gd name="connsiteX12" fmla="*/ 3881449 w 4744571"/>
                  <a:gd name="connsiteY12" fmla="*/ 0 h 2112308"/>
                  <a:gd name="connsiteX13" fmla="*/ 863122 w 4744571"/>
                  <a:gd name="connsiteY13" fmla="*/ 0 h 2112308"/>
                  <a:gd name="connsiteX14" fmla="*/ 0 w 4744571"/>
                  <a:gd name="connsiteY14" fmla="*/ 863122 h 2112308"/>
                  <a:gd name="connsiteX15" fmla="*/ 0 w 4744571"/>
                  <a:gd name="connsiteY15" fmla="*/ 863122 h 2112308"/>
                  <a:gd name="connsiteX16" fmla="*/ 863122 w 4744571"/>
                  <a:gd name="connsiteY16" fmla="*/ 1726244 h 2112308"/>
                  <a:gd name="connsiteX17" fmla="*/ 3527881 w 4744571"/>
                  <a:gd name="connsiteY17" fmla="*/ 1726244 h 2112308"/>
                  <a:gd name="connsiteX18" fmla="*/ 2829844 w 4744571"/>
                  <a:gd name="connsiteY18" fmla="*/ 2112309 h 2112308"/>
                  <a:gd name="connsiteX19" fmla="*/ 4744571 w 4744571"/>
                  <a:gd name="connsiteY19" fmla="*/ 863122 h 2112308"/>
                  <a:gd name="connsiteX20" fmla="*/ 4744571 w 4744571"/>
                  <a:gd name="connsiteY20" fmla="*/ 863122 h 2112308"/>
                  <a:gd name="connsiteX21" fmla="*/ 3881449 w 4744571"/>
                  <a:gd name="connsiteY21" fmla="*/ 0 h 2112308"/>
                  <a:gd name="connsiteX22" fmla="*/ 3881449 w 4744571"/>
                  <a:gd name="connsiteY22" fmla="*/ 0 h 211230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744571" h="2112308">
                    <a:moveTo>
                      <a:pt x="3881449" y="51995"/>
                    </a:moveTo>
                    <a:cubicBezTo>
                      <a:pt x="4328609" y="51995"/>
                      <a:pt x="4692576" y="415962"/>
                      <a:pt x="4692576" y="863122"/>
                    </a:cubicBezTo>
                    <a:cubicBezTo>
                      <a:pt x="4688676" y="1110100"/>
                      <a:pt x="4591185" y="1325880"/>
                      <a:pt x="4402702" y="1503964"/>
                    </a:cubicBezTo>
                    <a:cubicBezTo>
                      <a:pt x="4249316" y="1649551"/>
                      <a:pt x="4034835" y="1773040"/>
                      <a:pt x="3764460" y="1867931"/>
                    </a:cubicBezTo>
                    <a:cubicBezTo>
                      <a:pt x="3570777" y="1936825"/>
                      <a:pt x="3375795" y="1981021"/>
                      <a:pt x="3213310" y="2010918"/>
                    </a:cubicBezTo>
                    <a:cubicBezTo>
                      <a:pt x="3341998" y="1942024"/>
                      <a:pt x="3457688" y="1860132"/>
                      <a:pt x="3561678" y="1765240"/>
                    </a:cubicBezTo>
                    <a:cubicBezTo>
                      <a:pt x="3577277" y="1750942"/>
                      <a:pt x="3582476" y="1727544"/>
                      <a:pt x="3574677" y="1708045"/>
                    </a:cubicBezTo>
                    <a:cubicBezTo>
                      <a:pt x="3566878" y="1688547"/>
                      <a:pt x="3547379" y="1675548"/>
                      <a:pt x="3526581" y="1675548"/>
                    </a:cubicBezTo>
                    <a:lnTo>
                      <a:pt x="861822" y="1675548"/>
                    </a:lnTo>
                    <a:cubicBezTo>
                      <a:pt x="414663" y="1675548"/>
                      <a:pt x="50695" y="1311581"/>
                      <a:pt x="50695" y="864422"/>
                    </a:cubicBezTo>
                    <a:cubicBezTo>
                      <a:pt x="51995" y="415962"/>
                      <a:pt x="415962" y="51995"/>
                      <a:pt x="863122" y="51995"/>
                    </a:cubicBezTo>
                    <a:lnTo>
                      <a:pt x="3881449" y="51995"/>
                    </a:lnTo>
                    <a:moveTo>
                      <a:pt x="3881449" y="0"/>
                    </a:moveTo>
                    <a:lnTo>
                      <a:pt x="863122" y="0"/>
                    </a:lnTo>
                    <a:cubicBezTo>
                      <a:pt x="386065" y="0"/>
                      <a:pt x="0" y="386065"/>
                      <a:pt x="0" y="863122"/>
                    </a:cubicBezTo>
                    <a:lnTo>
                      <a:pt x="0" y="863122"/>
                    </a:lnTo>
                    <a:cubicBezTo>
                      <a:pt x="0" y="1340179"/>
                      <a:pt x="386065" y="1726244"/>
                      <a:pt x="863122" y="1726244"/>
                    </a:cubicBezTo>
                    <a:lnTo>
                      <a:pt x="3527881" y="1726244"/>
                    </a:lnTo>
                    <a:cubicBezTo>
                      <a:pt x="3400493" y="1843233"/>
                      <a:pt x="3180813" y="2007018"/>
                      <a:pt x="2829844" y="2112309"/>
                    </a:cubicBezTo>
                    <a:cubicBezTo>
                      <a:pt x="2829844" y="2112309"/>
                      <a:pt x="4727673" y="2010918"/>
                      <a:pt x="4744571" y="863122"/>
                    </a:cubicBezTo>
                    <a:lnTo>
                      <a:pt x="4744571" y="863122"/>
                    </a:lnTo>
                    <a:cubicBezTo>
                      <a:pt x="4744571" y="386065"/>
                      <a:pt x="4358506" y="0"/>
                      <a:pt x="3881449" y="0"/>
                    </a:cubicBezTo>
                    <a:lnTo>
                      <a:pt x="3881449" y="0"/>
                    </a:lnTo>
                    <a:close/>
                  </a:path>
                </a:pathLst>
              </a:custGeom>
              <a:solidFill>
                <a:srgbClr val="000000"/>
              </a:solidFill>
              <a:ln w="12991"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6" name="文本框 5"/>
            <p:cNvSpPr txBox="1"/>
            <p:nvPr>
              <p:custDataLst>
                <p:tags r:id="rId12"/>
              </p:custDataLst>
            </p:nvPr>
          </p:nvSpPr>
          <p:spPr>
            <a:xfrm>
              <a:off x="6258" y="3891"/>
              <a:ext cx="6901" cy="1642"/>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1600" spc="200">
                  <a:solidFill>
                    <a:schemeClr val="tx1"/>
                  </a:solidFill>
                  <a:uFillTx/>
                  <a:latin typeface="汉仪中黑简" panose="02010600000101010101" charset="-122"/>
                  <a:ea typeface="汉仪中黑简" panose="02010600000101010101" charset="-122"/>
                  <a:cs typeface="汉仪中黑简" panose="02010600000101010101" charset="-122"/>
                </a:rPr>
                <a:t>在</a:t>
              </a:r>
              <a:r>
                <a:rPr lang="en-US" altLang="zh-CN" sz="1600" spc="200">
                  <a:solidFill>
                    <a:schemeClr val="tx1"/>
                  </a:solidFill>
                  <a:uFillTx/>
                  <a:latin typeface="汉仪中黑简" panose="02010600000101010101" charset="-122"/>
                  <a:ea typeface="汉仪中黑简" panose="02010600000101010101" charset="-122"/>
                  <a:cs typeface="汉仪中黑简" panose="02010600000101010101" charset="-122"/>
                </a:rPr>
                <a:t>“</a:t>
              </a:r>
              <a:r>
                <a:rPr lang="zh-CN" altLang="en-US" sz="1600" spc="200">
                  <a:solidFill>
                    <a:schemeClr val="tx1"/>
                  </a:solidFill>
                  <a:uFillTx/>
                  <a:latin typeface="汉仪中黑简" panose="02010600000101010101" charset="-122"/>
                  <a:ea typeface="汉仪中黑简" panose="02010600000101010101" charset="-122"/>
                  <a:cs typeface="汉仪中黑简" panose="02010600000101010101" charset="-122"/>
                </a:rPr>
                <a:t>望其项背</a:t>
              </a:r>
              <a:r>
                <a:rPr lang="en-US" altLang="zh-CN" sz="1600" spc="200">
                  <a:solidFill>
                    <a:schemeClr val="tx1"/>
                  </a:solidFill>
                  <a:uFillTx/>
                  <a:latin typeface="汉仪中黑简" panose="02010600000101010101" charset="-122"/>
                  <a:ea typeface="汉仪中黑简" panose="02010600000101010101" charset="-122"/>
                  <a:cs typeface="汉仪中黑简" panose="02010600000101010101" charset="-122"/>
                </a:rPr>
                <a:t>”</a:t>
              </a:r>
              <a:r>
                <a:rPr lang="zh-CN" altLang="en-US" sz="1600" spc="200">
                  <a:solidFill>
                    <a:schemeClr val="tx1"/>
                  </a:solidFill>
                  <a:uFillTx/>
                  <a:latin typeface="汉仪中黑简" panose="02010600000101010101" charset="-122"/>
                  <a:ea typeface="汉仪中黑简" panose="02010600000101010101" charset="-122"/>
                  <a:cs typeface="汉仪中黑简" panose="02010600000101010101" charset="-122"/>
                </a:rPr>
                <a:t>前插入</a:t>
              </a:r>
              <a:r>
                <a:rPr lang="en-US" altLang="zh-CN" sz="1600" spc="200">
                  <a:solidFill>
                    <a:schemeClr val="tx1"/>
                  </a:solidFill>
                  <a:uFillTx/>
                  <a:latin typeface="汉仪中黑简" panose="02010600000101010101" charset="-122"/>
                  <a:ea typeface="汉仪中黑简" panose="02010600000101010101" charset="-122"/>
                  <a:cs typeface="汉仪中黑简" panose="02010600000101010101" charset="-122"/>
                </a:rPr>
                <a:t>“</a:t>
              </a:r>
              <a:r>
                <a:rPr lang="zh-CN" altLang="en-US" sz="1600" spc="200">
                  <a:solidFill>
                    <a:schemeClr val="tx1"/>
                  </a:solidFill>
                  <a:uFillTx/>
                  <a:latin typeface="汉仪中黑简" panose="02010600000101010101" charset="-122"/>
                  <a:ea typeface="汉仪中黑简" panose="02010600000101010101" charset="-122"/>
                  <a:cs typeface="汉仪中黑简" panose="02010600000101010101" charset="-122"/>
                </a:rPr>
                <a:t>难以</a:t>
              </a:r>
              <a:r>
                <a:rPr lang="en-US" altLang="zh-CN" sz="1600" spc="200">
                  <a:solidFill>
                    <a:schemeClr val="tx1"/>
                  </a:solidFill>
                  <a:uFillTx/>
                  <a:latin typeface="汉仪中黑简" panose="02010600000101010101" charset="-122"/>
                  <a:ea typeface="汉仪中黑简" panose="02010600000101010101" charset="-122"/>
                  <a:cs typeface="汉仪中黑简" panose="02010600000101010101" charset="-122"/>
                </a:rPr>
                <a:t>”</a:t>
              </a:r>
              <a:endParaRPr lang="en-US" altLang="zh-CN" sz="1600" spc="200">
                <a:solidFill>
                  <a:schemeClr val="tx1"/>
                </a:solidFill>
                <a:uFillTx/>
                <a:latin typeface="汉仪中黑简" panose="02010600000101010101" charset="-122"/>
                <a:ea typeface="汉仪中黑简" panose="02010600000101010101" charset="-122"/>
                <a:cs typeface="汉仪中黑简" panose="02010600000101010101" charset="-122"/>
              </a:endParaRPr>
            </a:p>
          </p:txBody>
        </p:sp>
      </p:grpSp>
    </p:spTree>
    <p:custDataLst>
      <p:tags r:id="rId1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p:cTn id="7" dur="5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1">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1">
                                            <p:txEl>
                                              <p:pRg st="0" end="0"/>
                                            </p:txEl>
                                          </p:spTgt>
                                        </p:tgtEl>
                                      </p:cBhvr>
                                    </p:animEffect>
                                  </p:childTnLst>
                                </p:cTn>
                              </p:par>
                            </p:childTnLst>
                          </p:cTn>
                        </p:par>
                      </p:childTnLst>
                    </p:cTn>
                  </p:par>
                  <p:par>
                    <p:cTn id="10" fill="hold" nodeType="clickPar">
                      <p:stCondLst>
                        <p:cond delay="indefinite"/>
                      </p:stCondLst>
                      <p:childTnLst>
                        <p:par>
                          <p:cTn id="11" fill="hold">
                            <p:stCondLst>
                              <p:cond delay="0"/>
                            </p:stCondLst>
                            <p:childTnLst>
                              <p:par>
                                <p:cTn id="12" presetID="4" presetClass="entr" presetSubtype="16" fill="hold" grpId="0" nodeType="click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box(in)">
                                      <p:cBhvr>
                                        <p:cTn id="14" dur="2000"/>
                                        <p:tgtEl>
                                          <p:spTgt spid="30"/>
                                        </p:tgtEl>
                                      </p:cBhvr>
                                    </p:animEffect>
                                  </p:childTnLst>
                                </p:cTn>
                              </p:par>
                            </p:childTnLst>
                          </p:cTn>
                        </p:par>
                      </p:childTnLst>
                    </p:cTn>
                  </p:par>
                  <p:par>
                    <p:cTn id="15" fill="hold" nodeType="clickPar">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linds(horizontal)">
                                      <p:cBhvr>
                                        <p:cTn id="19" dur="500"/>
                                        <p:tgtEl>
                                          <p:spTgt spid="2"/>
                                        </p:tgtEl>
                                      </p:cBhvr>
                                    </p:animEffect>
                                  </p:childTnLst>
                                </p:cTn>
                              </p:par>
                            </p:childTnLst>
                          </p:cTn>
                        </p:par>
                      </p:childTnLst>
                    </p:cTn>
                  </p:par>
                  <p:par>
                    <p:cTn id="20" fill="hold" nodeType="clickPar">
                      <p:stCondLst>
                        <p:cond delay="indefinite"/>
                      </p:stCondLst>
                      <p:childTnLst>
                        <p:par>
                          <p:cTn id="21" fill="hold">
                            <p:stCondLst>
                              <p:cond delay="0"/>
                            </p:stCondLst>
                            <p:childTnLst>
                              <p:par>
                                <p:cTn id="22" presetID="55" presetClass="entr" presetSubtype="0"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1000" fill="hold"/>
                                        <p:tgtEl>
                                          <p:spTgt spid="3"/>
                                        </p:tgtEl>
                                        <p:attrNameLst>
                                          <p:attrName>ppt_w</p:attrName>
                                        </p:attrNameLst>
                                      </p:cBhvr>
                                      <p:tavLst>
                                        <p:tav tm="0">
                                          <p:val>
                                            <p:strVal val="#ppt_w*0.70"/>
                                          </p:val>
                                        </p:tav>
                                        <p:tav tm="100000">
                                          <p:val>
                                            <p:strVal val="#ppt_w"/>
                                          </p:val>
                                        </p:tav>
                                      </p:tavLst>
                                    </p:anim>
                                    <p:anim calcmode="lin" valueType="num">
                                      <p:cBhvr>
                                        <p:cTn id="25" dur="1000" fill="hold"/>
                                        <p:tgtEl>
                                          <p:spTgt spid="3"/>
                                        </p:tgtEl>
                                        <p:attrNameLst>
                                          <p:attrName>ppt_h</p:attrName>
                                        </p:attrNameLst>
                                      </p:cBhvr>
                                      <p:tavLst>
                                        <p:tav tm="0">
                                          <p:val>
                                            <p:strVal val="#ppt_h"/>
                                          </p:val>
                                        </p:tav>
                                        <p:tav tm="100000">
                                          <p:val>
                                            <p:strVal val="#ppt_h"/>
                                          </p:val>
                                        </p:tav>
                                      </p:tavLst>
                                    </p:anim>
                                    <p:animEffect transition="in" filter="fade">
                                      <p:cBhvr>
                                        <p:cTn id="26" dur="1000"/>
                                        <p:tgtEl>
                                          <p:spTgt spid="3"/>
                                        </p:tgtEl>
                                      </p:cBhvr>
                                    </p:animEffect>
                                  </p:childTnLst>
                                </p:cTn>
                              </p:par>
                            </p:childTnLst>
                          </p:cTn>
                        </p:par>
                      </p:childTnLst>
                    </p:cTn>
                  </p:par>
                  <p:par>
                    <p:cTn id="27" fill="hold" nodeType="clickPar">
                      <p:stCondLst>
                        <p:cond delay="indefinite"/>
                      </p:stCondLst>
                      <p:childTnLst>
                        <p:par>
                          <p:cTn id="28" fill="hold">
                            <p:stCondLst>
                              <p:cond delay="0"/>
                            </p:stCondLst>
                            <p:childTnLst>
                              <p:par>
                                <p:cTn id="29" presetID="9" presetClass="entr" presetSubtype="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dissolve">
                                      <p:cBhvr>
                                        <p:cTn id="3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 grpId="0" animBg="1"/>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6">
            <a:lum/>
          </a:blip>
          <a:stretch>
            <a:fillRect/>
          </a:stretch>
        </a:blipFill>
        <a:effectLst/>
      </p:bgPr>
    </p:bg>
    <p:spTree>
      <p:nvGrpSpPr>
        <p:cNvPr id="1" name=""/>
        <p:cNvGrpSpPr/>
        <p:nvPr/>
      </p:nvGrpSpPr>
      <p:grpSpPr>
        <a:xfrm>
          <a:off x="0" y="0"/>
          <a:ext cx="0" cy="0"/>
        </a:xfrm>
      </p:grpSpPr>
      <p:sp>
        <p:nvSpPr>
          <p:cNvPr id="11" name="文本框 10" title=""/>
          <p:cNvSpPr txBox="1"/>
          <p:nvPr>
            <p:custDataLst>
              <p:tags r:id="rId3"/>
            </p:custDataLst>
          </p:nvPr>
        </p:nvSpPr>
        <p:spPr>
          <a:xfrm>
            <a:off x="627973" y="388506"/>
            <a:ext cx="3849452" cy="461665"/>
          </a:xfrm>
          <a:prstGeom prst="rect">
            <a:avLst/>
          </a:prstGeom>
          <a:noFill/>
        </p:spPr>
        <p:txBody>
          <a:bodyPr wrap="square" lIns="90000" tIns="46800" rIns="90000" bIns="46800" rtlCol="0" anchor="b">
            <a:normAutofit/>
          </a:bodyPr>
          <a:lstStyle/>
          <a:p>
            <a:r>
              <a:rPr lang="zh-CN" altLang="en-US" sz="2400" b="1">
                <a:solidFill>
                  <a:schemeClr val="tx1">
                    <a:lumMod val="75000"/>
                    <a:lumOff val="25000"/>
                  </a:schemeClr>
                </a:solidFill>
                <a:latin typeface="+mj-lt"/>
                <a:ea typeface="+mj-ea"/>
                <a:cs typeface="+mj-cs"/>
              </a:rPr>
              <a:t>原题放送</a:t>
            </a:r>
            <a:endParaRPr lang="zh-CN" altLang="en-US" sz="2400" b="1">
              <a:solidFill>
                <a:schemeClr val="tx1">
                  <a:lumMod val="75000"/>
                  <a:lumOff val="25000"/>
                </a:schemeClr>
              </a:solidFill>
              <a:latin typeface="+mj-lt"/>
              <a:ea typeface="+mj-ea"/>
              <a:cs typeface="+mj-cs"/>
            </a:endParaRPr>
          </a:p>
        </p:txBody>
      </p:sp>
      <p:cxnSp>
        <p:nvCxnSpPr>
          <p:cNvPr id="13" name="直接连接符 12" title=""/>
          <p:cNvCxnSpPr/>
          <p:nvPr>
            <p:custDataLst>
              <p:tags r:id="rId4"/>
            </p:custDataLst>
          </p:nvPr>
        </p:nvCxnSpPr>
        <p:spPr>
          <a:xfrm flipH="1">
            <a:off x="469900" y="457200"/>
            <a:ext cx="0" cy="1255486"/>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0" name="TextBox 84" title=""/>
          <p:cNvSpPr txBox="1"/>
          <p:nvPr>
            <p:custDataLst>
              <p:tags r:id="rId5"/>
            </p:custDataLst>
          </p:nvPr>
        </p:nvSpPr>
        <p:spPr>
          <a:xfrm>
            <a:off x="628015" y="857250"/>
            <a:ext cx="5612130" cy="570865"/>
          </a:xfrm>
          <a:prstGeom prst="rect">
            <a:avLst/>
          </a:prstGeom>
          <a:noFill/>
        </p:spPr>
        <p:txBody>
          <a:bodyPr wrap="square" lIns="90000" tIns="46800" rIns="90000" bIns="46800"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lnSpc>
                <a:spcPct val="130000"/>
              </a:lnSpc>
              <a:spcBef>
                <a:spcPct val="20000"/>
              </a:spcBef>
            </a:pPr>
            <a:r>
              <a:rPr lang="en-US" sz="2000">
                <a:solidFill>
                  <a:schemeClr val="tx1">
                    <a:lumMod val="75000"/>
                    <a:lumOff val="25000"/>
                  </a:schemeClr>
                </a:solidFill>
              </a:rPr>
              <a:t>2023</a:t>
            </a:r>
            <a:r>
              <a:rPr lang="zh-CN" altLang="en-US" sz="2000">
                <a:solidFill>
                  <a:schemeClr val="tx1">
                    <a:lumMod val="75000"/>
                    <a:lumOff val="25000"/>
                  </a:schemeClr>
                </a:solidFill>
              </a:rPr>
              <a:t>年新课标</a:t>
            </a:r>
            <a:r>
              <a:rPr lang="zh-CN" altLang="en-US" sz="2000">
                <a:solidFill>
                  <a:schemeClr val="tx1">
                    <a:lumMod val="75000"/>
                    <a:lumOff val="25000"/>
                  </a:schemeClr>
                </a:solidFill>
                <a:latin typeface="微软雅黑" panose="020b0503020204020204" charset="-122"/>
                <a:ea typeface="微软雅黑" panose="020b0503020204020204" charset="-122"/>
              </a:rPr>
              <a:t>Ⅱ</a:t>
            </a:r>
            <a:r>
              <a:rPr lang="zh-CN" altLang="en-US" sz="2000">
                <a:solidFill>
                  <a:schemeClr val="tx1">
                    <a:lumMod val="75000"/>
                    <a:lumOff val="25000"/>
                  </a:schemeClr>
                </a:solidFill>
              </a:rPr>
              <a:t>，</a:t>
            </a:r>
            <a:r>
              <a:rPr lang="en-US" altLang="zh-CN" sz="2000">
                <a:solidFill>
                  <a:schemeClr val="tx1">
                    <a:lumMod val="75000"/>
                    <a:lumOff val="25000"/>
                  </a:schemeClr>
                </a:solidFill>
              </a:rPr>
              <a:t>18</a:t>
            </a:r>
            <a:r>
              <a:rPr lang="zh-CN" altLang="en-US" sz="2000">
                <a:solidFill>
                  <a:schemeClr val="tx1">
                    <a:lumMod val="75000"/>
                    <a:lumOff val="25000"/>
                  </a:schemeClr>
                </a:solidFill>
              </a:rPr>
              <a:t>题，在横线处填入恰当成语。</a:t>
            </a:r>
            <a:endParaRPr lang="zh-CN" altLang="en-US" sz="2000">
              <a:solidFill>
                <a:schemeClr val="tx1">
                  <a:lumMod val="75000"/>
                  <a:lumOff val="25000"/>
                </a:schemeClr>
              </a:solidFill>
            </a:endParaRPr>
          </a:p>
        </p:txBody>
      </p:sp>
      <p:sp>
        <p:nvSpPr>
          <p:cNvPr id="3" name="文本框 2" title=""/>
          <p:cNvSpPr txBox="1"/>
          <p:nvPr/>
        </p:nvSpPr>
        <p:spPr>
          <a:xfrm>
            <a:off x="469900" y="1428115"/>
            <a:ext cx="11522075" cy="5217160"/>
          </a:xfrm>
          <a:prstGeom prst="rect">
            <a:avLst/>
          </a:prstGeom>
          <a:solidFill>
            <a:schemeClr val="bg1">
              <a:lumMod val="75000"/>
            </a:schemeClr>
          </a:solidFill>
        </p:spPr>
        <p:txBody>
          <a:bodyPr wrap="square" rtlCol="0">
            <a:noAutofit/>
          </a:bodyPr>
          <a:lstStyle/>
          <a:p>
            <a:r>
              <a:rPr lang="zh-CN" altLang="en-US" sz="2000">
                <a:latin typeface="+mn-ea"/>
                <a:cs typeface="+mn-ea"/>
              </a:rPr>
              <a:t>三、语言文字运用(20分)</a:t>
            </a:r>
            <a:endParaRPr lang="zh-CN" altLang="en-US" sz="2000">
              <a:latin typeface="华康行楷体 W5" panose="03000509000000000000" charset="-122"/>
              <a:ea typeface="华康行楷体 W5" panose="03000509000000000000" charset="-122"/>
            </a:endParaRPr>
          </a:p>
          <a:p>
            <a:r>
              <a:rPr lang="zh-CN" altLang="en-US" sz="2000">
                <a:latin typeface="+mn-ea"/>
                <a:cs typeface="+mn-ea"/>
              </a:rPr>
              <a:t>(一)语言文字运用I(本题共2小题，7分)</a:t>
            </a:r>
            <a:endParaRPr lang="zh-CN" altLang="en-US" sz="2000">
              <a:latin typeface="+mn-ea"/>
              <a:cs typeface="+mn-ea"/>
            </a:endParaRPr>
          </a:p>
          <a:p>
            <a:r>
              <a:rPr lang="zh-CN" altLang="en-US" sz="2000">
                <a:latin typeface="+mn-ea"/>
                <a:cs typeface="+mn-ea"/>
              </a:rPr>
              <a:t>阅读下面的文字，完成18-19题。</a:t>
            </a:r>
            <a:endParaRPr lang="zh-CN" altLang="en-US" sz="2000">
              <a:latin typeface="华康行楷体 W5" panose="03000509000000000000" charset="-122"/>
              <a:ea typeface="华康行楷体 W5" panose="03000509000000000000" charset="-122"/>
            </a:endParaRPr>
          </a:p>
          <a:p>
            <a:pPr indent="457200" fontAlgn="auto"/>
            <a:r>
              <a:rPr lang="zh-CN" altLang="en-US" sz="2000">
                <a:latin typeface="华康行楷体 W5" panose="03000509000000000000" charset="-122"/>
                <a:ea typeface="华康行楷体 W5" panose="03000509000000000000" charset="-122"/>
              </a:rPr>
              <a:t>那次云南之行，有一个意外收获，就是看到了腾冲皮影戏。</a:t>
            </a:r>
            <a:endParaRPr lang="zh-CN" altLang="en-US" sz="2000">
              <a:latin typeface="华康行楷体 W5" panose="03000509000000000000" charset="-122"/>
              <a:ea typeface="华康行楷体 W5" panose="03000509000000000000" charset="-122"/>
            </a:endParaRPr>
          </a:p>
          <a:p>
            <a:pPr indent="457200" fontAlgn="auto"/>
            <a:r>
              <a:rPr lang="zh-CN" altLang="en-US" sz="2000">
                <a:latin typeface="华康行楷体 W5" panose="03000509000000000000" charset="-122"/>
                <a:ea typeface="华康行楷体 W5" panose="03000509000000000000" charset="-122"/>
              </a:rPr>
              <a:t>那天晚上，到一家古色古香具有民族特色的饭店用餐，饭吃到一半，服务员来通知，皮影戏开始了。我放下饭碗，下了楼。《龟与鹤》正在上演，水塘边，一只仙鹤优雅地舞着，踱着，鸣着，顾盼着，寻觅着；另有一只乌龟，爬上了水塘的土墩，舒四肢，伸头颈，享受着宁静，享受着美景。仙鹤发现了乌龟，飞过去停在乌龟背上，用长长的喙去啄乌龟的头，乌龟飞快地把头缩进壳里，四肢也缩了进去，任仙鹤如何啄，如何气恼，如何焦急，乌龟就是岿然不动，让仙鹤</a:t>
            </a:r>
            <a:r>
              <a:rPr lang="en-US" altLang="zh-CN" sz="2000" u="sng">
                <a:highlight>
                  <a:srgbClr val="FFFF00"/>
                </a:highlight>
                <a:latin typeface="华康行楷体 W5" panose="03000509000000000000" charset="-122"/>
                <a:ea typeface="华康行楷体 W5" panose="03000509000000000000" charset="-122"/>
              </a:rPr>
              <a:t>   </a:t>
            </a:r>
            <a:r>
              <a:rPr lang="zh-CN" altLang="en-US" sz="2000" u="sng">
                <a:highlight>
                  <a:srgbClr val="FFFF00"/>
                </a:highlight>
                <a:latin typeface="华康行楷体 W5" panose="03000509000000000000" charset="-122"/>
                <a:ea typeface="华康行楷体 W5" panose="03000509000000000000" charset="-122"/>
              </a:rPr>
              <a:t>①</a:t>
            </a:r>
            <a:r>
              <a:rPr lang="en-US" altLang="zh-CN" sz="2000" u="sng">
                <a:highlight>
                  <a:srgbClr val="FFFF00"/>
                </a:highlight>
                <a:latin typeface="华康行楷体 W5" panose="03000509000000000000" charset="-122"/>
                <a:ea typeface="华康行楷体 W5" panose="03000509000000000000" charset="-122"/>
              </a:rPr>
              <a:t>   </a:t>
            </a:r>
            <a:r>
              <a:rPr lang="zh-CN" altLang="en-US" sz="2000">
                <a:latin typeface="华康行楷体 W5" panose="03000509000000000000" charset="-122"/>
                <a:ea typeface="华康行楷体 W5" panose="03000509000000000000" charset="-122"/>
              </a:rPr>
              <a:t>，以至于本应是胜利者的仙鹤，反而着急地叫了又叫……</a:t>
            </a:r>
            <a:endParaRPr lang="zh-CN" altLang="en-US" sz="2000">
              <a:latin typeface="华康行楷体 W5" panose="03000509000000000000" charset="-122"/>
              <a:ea typeface="华康行楷体 W5" panose="03000509000000000000" charset="-122"/>
            </a:endParaRPr>
          </a:p>
          <a:p>
            <a:pPr indent="457200" fontAlgn="auto"/>
            <a:r>
              <a:rPr lang="zh-CN" altLang="en-US" sz="2000">
                <a:latin typeface="华康行楷体 W5" panose="03000509000000000000" charset="-122"/>
                <a:ea typeface="华康行楷体 W5" panose="03000509000000000000" charset="-122"/>
              </a:rPr>
              <a:t>见我对皮影戏有兴趣，服务员就介绍说，皮影戏是当地居民喜闻乐见的艺术形式，有悠久的历史。皮影是用驴皮或牛皮刻成人物、动物，用细绳拴着，再连接着小竹竿。艺人在幕后操纵着小竹竿，皮影则甩手投足，舞枪弄棍，骑马冲杀，无所不能，往往令观众</a:t>
            </a:r>
            <a:r>
              <a:rPr lang="en-US" altLang="zh-CN" sz="2000" u="sng">
                <a:highlight>
                  <a:srgbClr val="FFFF00"/>
                </a:highlight>
                <a:latin typeface="华康行楷体 W5" panose="03000509000000000000" charset="-122"/>
                <a:ea typeface="华康行楷体 W5" panose="03000509000000000000" charset="-122"/>
                <a:sym typeface="+mn-ea"/>
              </a:rPr>
              <a:t>   </a:t>
            </a:r>
            <a:r>
              <a:rPr lang="zh-CN" altLang="en-US" sz="2000" u="sng">
                <a:highlight>
                  <a:srgbClr val="FFFF00"/>
                </a:highlight>
                <a:latin typeface="华康行楷体 W5" panose="03000509000000000000" charset="-122"/>
                <a:ea typeface="华康行楷体 W5" panose="03000509000000000000" charset="-122"/>
                <a:sym typeface="+mn-ea"/>
              </a:rPr>
              <a:t>②</a:t>
            </a:r>
            <a:r>
              <a:rPr lang="en-US" altLang="zh-CN" sz="2000" u="sng">
                <a:highlight>
                  <a:srgbClr val="FFFF00"/>
                </a:highlight>
                <a:latin typeface="华康行楷体 W5" panose="03000509000000000000" charset="-122"/>
                <a:ea typeface="华康行楷体 W5" panose="03000509000000000000" charset="-122"/>
                <a:sym typeface="+mn-ea"/>
              </a:rPr>
              <a:t>   </a:t>
            </a:r>
            <a:r>
              <a:rPr lang="zh-CN" altLang="en-US" sz="2000">
                <a:latin typeface="华康行楷体 W5" panose="03000509000000000000" charset="-122"/>
                <a:ea typeface="华康行楷体 W5" panose="03000509000000000000" charset="-122"/>
              </a:rPr>
              <a:t>。</a:t>
            </a:r>
            <a:endParaRPr lang="zh-CN" altLang="en-US" sz="2000">
              <a:latin typeface="华康行楷体 W5" panose="03000509000000000000" charset="-122"/>
              <a:ea typeface="华康行楷体 W5" panose="03000509000000000000" charset="-122"/>
            </a:endParaRPr>
          </a:p>
          <a:p>
            <a:endParaRPr lang="zh-CN" altLang="en-US" sz="2000">
              <a:latin typeface="华康行楷体 W5" panose="03000509000000000000" charset="-122"/>
              <a:ea typeface="华康行楷体 W5" panose="03000509000000000000" charset="-122"/>
            </a:endParaRPr>
          </a:p>
          <a:p>
            <a:r>
              <a:rPr lang="zh-CN" altLang="en-US" sz="2000">
                <a:latin typeface="+mn-ea"/>
                <a:cs typeface="+mn-ea"/>
              </a:rPr>
              <a:t>18.请在文中横线处填入恰当的成语。(2分)</a:t>
            </a:r>
            <a:endParaRPr lang="zh-CN" altLang="en-US" sz="2000">
              <a:latin typeface="+mn-ea"/>
              <a:cs typeface="+mn-ea"/>
            </a:endParaRPr>
          </a:p>
          <a:p>
            <a:r>
              <a:rPr lang="zh-CN" altLang="en-US" sz="2000">
                <a:latin typeface="+mn-ea"/>
                <a:cs typeface="+mn-ea"/>
              </a:rPr>
              <a:t>参考答案：①无可奈何；②如痴如醉</a:t>
            </a:r>
            <a:r>
              <a:rPr lang="en-US" altLang="zh-CN" sz="2000">
                <a:latin typeface="+mn-ea"/>
                <a:cs typeface="+mn-ea"/>
              </a:rPr>
              <a:t>/</a:t>
            </a:r>
            <a:r>
              <a:rPr lang="zh-CN" altLang="en-US" sz="2000">
                <a:latin typeface="+mn-ea"/>
                <a:cs typeface="+mn-ea"/>
              </a:rPr>
              <a:t>如醉如痴。</a:t>
            </a:r>
            <a:endParaRPr lang="zh-CN" altLang="en-US" sz="2000">
              <a:latin typeface="+mn-ea"/>
              <a:cs typeface="+mn-ea"/>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p:cTn id="7" dur="5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1">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1">
                                            <p:txEl>
                                              <p:pRg st="0" end="0"/>
                                            </p:txEl>
                                          </p:spTgt>
                                        </p:tgtEl>
                                      </p:cBhvr>
                                    </p:animEffect>
                                  </p:childTnLst>
                                </p:cTn>
                              </p:par>
                            </p:childTnLst>
                          </p:cTn>
                        </p:par>
                      </p:childTnLst>
                    </p:cTn>
                  </p:par>
                  <p:par>
                    <p:cTn id="10" fill="hold" nodeType="clickPar">
                      <p:stCondLst>
                        <p:cond delay="indefinite"/>
                      </p:stCondLst>
                      <p:childTnLst>
                        <p:par>
                          <p:cTn id="11" fill="hold">
                            <p:stCondLst>
                              <p:cond delay="0"/>
                            </p:stCondLst>
                            <p:childTnLst>
                              <p:par>
                                <p:cTn id="12" presetID="4" presetClass="entr" presetSubtype="16" fill="hold" grpId="0" nodeType="click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box(in)">
                                      <p:cBhvr>
                                        <p:cTn id="14" dur="2000"/>
                                        <p:tgtEl>
                                          <p:spTgt spid="30"/>
                                        </p:tgtEl>
                                      </p:cBhvr>
                                    </p:animEffect>
                                  </p:childTnLst>
                                </p:cTn>
                              </p:par>
                            </p:childTnLst>
                          </p:cTn>
                        </p:par>
                      </p:childTnLst>
                    </p:cTn>
                  </p:par>
                  <p:par>
                    <p:cTn id="15" fill="hold" nodeType="clickPar">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strVal val="#ppt_w*0.70"/>
                                          </p:val>
                                        </p:tav>
                                        <p:tav tm="100000">
                                          <p:val>
                                            <p:strVal val="#ppt_w"/>
                                          </p:val>
                                        </p:tav>
                                      </p:tavLst>
                                    </p:anim>
                                    <p:anim calcmode="lin" valueType="num">
                                      <p:cBhvr>
                                        <p:cTn id="20" dur="1000" fill="hold"/>
                                        <p:tgtEl>
                                          <p:spTgt spid="3"/>
                                        </p:tgtEl>
                                        <p:attrNameLst>
                                          <p:attrName>ppt_h</p:attrName>
                                        </p:attrNameLst>
                                      </p:cBhvr>
                                      <p:tavLst>
                                        <p:tav tm="0">
                                          <p:val>
                                            <p:strVal val="#ppt_h"/>
                                          </p:val>
                                        </p:tav>
                                        <p:tav tm="100000">
                                          <p:val>
                                            <p:strVal val="#ppt_h"/>
                                          </p:val>
                                        </p:tav>
                                      </p:tavLst>
                                    </p:anim>
                                    <p:animEffect transition="in" filter="fade">
                                      <p:cBhvr>
                                        <p:cTn id="21" dur="1000"/>
                                        <p:tgtEl>
                                          <p:spTgt spid="3"/>
                                        </p:tgtEl>
                                      </p:cBhvr>
                                    </p:animEffect>
                                  </p:childTnLst>
                                </p:cTn>
                              </p:par>
                            </p:childTnLst>
                          </p:cTn>
                        </p:par>
                      </p:childTnLst>
                    </p:cTn>
                  </p:par>
                  <p:par>
                    <p:cTn id="22" fill="hold" nodeType="clickPar">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3">
                                            <p:txEl>
                                              <p:pRg st="8" end="8"/>
                                            </p:txEl>
                                          </p:spTgt>
                                        </p:tgtEl>
                                        <p:attrNameLst>
                                          <p:attrName>style.visibility</p:attrName>
                                        </p:attrNameLst>
                                      </p:cBhvr>
                                      <p:to>
                                        <p:strVal val="visible"/>
                                      </p:to>
                                    </p:set>
                                    <p:anim calcmode="lin" valueType="num">
                                      <p:cBhvr>
                                        <p:cTn id="26" dur="500" fill="hold"/>
                                        <p:tgtEl>
                                          <p:spTgt spid="3">
                                            <p:txEl>
                                              <p:pRg st="8" end="8"/>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8" end="8"/>
                                            </p:txEl>
                                          </p:spTgt>
                                        </p:tgtEl>
                                        <p:attrNameLst>
                                          <p:attrName>ppt_h</p:attrName>
                                        </p:attrNameLst>
                                      </p:cBhvr>
                                      <p:tavLst>
                                        <p:tav tm="0">
                                          <p:val>
                                            <p:fltVal val="0"/>
                                          </p:val>
                                        </p:tav>
                                        <p:tav tm="100000">
                                          <p:val>
                                            <p:strVal val="#ppt_h"/>
                                          </p:val>
                                        </p:tav>
                                      </p:tavLst>
                                    </p:anim>
                                    <p:animEffect transition="in" filter="fade">
                                      <p:cBhvr>
                                        <p:cTn id="28"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 grpId="0" animBg="1"/>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7">
            <a:lum/>
          </a:blip>
          <a:stretch>
            <a:fillRect/>
          </a:stretch>
        </a:blipFill>
        <a:effectLst/>
      </p:bgPr>
    </p:bg>
    <p:spTree>
      <p:nvGrpSpPr>
        <p:cNvPr id="1" name=""/>
        <p:cNvGrpSpPr/>
        <p:nvPr/>
      </p:nvGrpSpPr>
      <p:grpSpPr>
        <a:xfrm>
          <a:off x="0" y="0"/>
          <a:ext cx="0" cy="0"/>
        </a:xfrm>
      </p:grpSpPr>
      <p:cxnSp>
        <p:nvCxnSpPr>
          <p:cNvPr id="38" name="直接连接符 37" title=""/>
          <p:cNvCxnSpPr/>
          <p:nvPr>
            <p:custDataLst>
              <p:tags r:id="rId3"/>
            </p:custDataLst>
          </p:nvPr>
        </p:nvCxnSpPr>
        <p:spPr>
          <a:xfrm flipH="1">
            <a:off x="469900" y="457200"/>
            <a:ext cx="0" cy="1255486"/>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文本框 2" title=""/>
          <p:cNvSpPr txBox="1"/>
          <p:nvPr>
            <p:custDataLst>
              <p:tags r:id="rId4"/>
            </p:custDataLst>
          </p:nvPr>
        </p:nvSpPr>
        <p:spPr>
          <a:xfrm>
            <a:off x="627973" y="388506"/>
            <a:ext cx="3849452" cy="461665"/>
          </a:xfrm>
          <a:prstGeom prst="rect">
            <a:avLst/>
          </a:prstGeom>
          <a:noFill/>
        </p:spPr>
        <p:txBody>
          <a:bodyPr wrap="square" lIns="90000" tIns="46800" rIns="90000" bIns="46800" rtlCol="0" anchor="b">
            <a:normAutofit/>
          </a:bodyPr>
          <a:lstStyle/>
          <a:p>
            <a:r>
              <a:rPr lang="zh-CN" altLang="en-US" sz="2400" b="1">
                <a:solidFill>
                  <a:schemeClr val="tx1">
                    <a:lumMod val="75000"/>
                    <a:lumOff val="25000"/>
                  </a:schemeClr>
                </a:solidFill>
                <a:latin typeface="+mj-lt"/>
                <a:ea typeface="+mj-ea"/>
                <a:cs typeface="+mj-cs"/>
              </a:rPr>
              <a:t>原题放送</a:t>
            </a:r>
            <a:endParaRPr lang="zh-CN" altLang="en-US" sz="2400" b="1">
              <a:solidFill>
                <a:schemeClr val="tx1">
                  <a:lumMod val="75000"/>
                  <a:lumOff val="25000"/>
                </a:schemeClr>
              </a:solidFill>
              <a:latin typeface="+mj-lt"/>
              <a:ea typeface="+mj-ea"/>
              <a:cs typeface="+mj-cs"/>
            </a:endParaRPr>
          </a:p>
        </p:txBody>
      </p:sp>
      <p:sp>
        <p:nvSpPr>
          <p:cNvPr id="30" name="TextBox 84" title=""/>
          <p:cNvSpPr txBox="1"/>
          <p:nvPr>
            <p:custDataLst>
              <p:tags r:id="rId5"/>
            </p:custDataLst>
          </p:nvPr>
        </p:nvSpPr>
        <p:spPr>
          <a:xfrm>
            <a:off x="628015" y="857250"/>
            <a:ext cx="5612130" cy="570865"/>
          </a:xfrm>
          <a:prstGeom prst="rect">
            <a:avLst/>
          </a:prstGeom>
          <a:noFill/>
        </p:spPr>
        <p:txBody>
          <a:bodyPr wrap="square" lIns="90000" tIns="46800" rIns="90000" bIns="46800"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lnSpc>
                <a:spcPct val="130000"/>
              </a:lnSpc>
              <a:spcBef>
                <a:spcPct val="20000"/>
              </a:spcBef>
            </a:pPr>
            <a:r>
              <a:rPr lang="en-US" sz="2000">
                <a:solidFill>
                  <a:schemeClr val="tx1">
                    <a:lumMod val="75000"/>
                    <a:lumOff val="25000"/>
                  </a:schemeClr>
                </a:solidFill>
              </a:rPr>
              <a:t>2023</a:t>
            </a:r>
            <a:r>
              <a:rPr lang="zh-CN" altLang="en-US" sz="2000">
                <a:solidFill>
                  <a:schemeClr val="tx1">
                    <a:lumMod val="75000"/>
                    <a:lumOff val="25000"/>
                  </a:schemeClr>
                </a:solidFill>
              </a:rPr>
              <a:t>年全国甲，</a:t>
            </a:r>
            <a:r>
              <a:rPr lang="en-US" altLang="zh-CN" sz="2000">
                <a:solidFill>
                  <a:schemeClr val="tx1">
                    <a:lumMod val="75000"/>
                    <a:lumOff val="25000"/>
                  </a:schemeClr>
                </a:solidFill>
              </a:rPr>
              <a:t>21</a:t>
            </a:r>
            <a:r>
              <a:rPr lang="zh-CN" altLang="en-US" sz="2000">
                <a:solidFill>
                  <a:schemeClr val="tx1">
                    <a:lumMod val="75000"/>
                    <a:lumOff val="25000"/>
                  </a:schemeClr>
                </a:solidFill>
              </a:rPr>
              <a:t>题，解释成语。</a:t>
            </a:r>
            <a:endParaRPr lang="zh-CN" altLang="en-US" sz="2000">
              <a:solidFill>
                <a:schemeClr val="tx1">
                  <a:lumMod val="75000"/>
                  <a:lumOff val="25000"/>
                </a:schemeClr>
              </a:solidFill>
            </a:endParaRPr>
          </a:p>
        </p:txBody>
      </p:sp>
      <p:sp>
        <p:nvSpPr>
          <p:cNvPr id="100" name="文本框 99" title=""/>
          <p:cNvSpPr txBox="1"/>
          <p:nvPr/>
        </p:nvSpPr>
        <p:spPr>
          <a:xfrm>
            <a:off x="469900" y="1428115"/>
            <a:ext cx="4436110" cy="4399915"/>
          </a:xfrm>
          <a:prstGeom prst="rect">
            <a:avLst/>
          </a:prstGeom>
          <a:noFill/>
          <a:ln w="9525">
            <a:noFill/>
          </a:ln>
        </p:spPr>
        <p:txBody>
          <a:bodyPr wrap="square">
            <a:spAutoFit/>
          </a:bodyPr>
          <a:lstStyle/>
          <a:p>
            <a:pPr indent="266700"/>
            <a:r>
              <a:rPr lang="zh-CN" sz="2000" b="0">
                <a:solidFill>
                  <a:srgbClr val="000000"/>
                </a:solidFill>
                <a:latin typeface="华文行楷" panose="02010800040101010101" charset="-122"/>
                <a:ea typeface="华文行楷" panose="02010800040101010101" charset="-122"/>
                <a:cs typeface="华文行楷" panose="02010800040101010101" charset="-122"/>
              </a:rPr>
              <a:t>第三位教师讲得比较简单，话说得比较少。他这样讲：</a:t>
            </a:r>
            <a:r>
              <a:rPr lang="en-US" sz="2000" b="0">
                <a:solidFill>
                  <a:srgbClr val="000000"/>
                </a:solidFill>
                <a:latin typeface="华文行楷" panose="02010800040101010101" charset="-122"/>
                <a:ea typeface="华文行楷" panose="02010800040101010101" charset="-122"/>
                <a:cs typeface="华文行楷" panose="02010800040101010101" charset="-122"/>
              </a:rPr>
              <a:t>“</a:t>
            </a:r>
            <a:r>
              <a:rPr lang="zh-CN" sz="2000" b="0">
                <a:solidFill>
                  <a:srgbClr val="000000"/>
                </a:solidFill>
                <a:latin typeface="华文行楷" panose="02010800040101010101" charset="-122"/>
                <a:ea typeface="华文行楷" panose="02010800040101010101" charset="-122"/>
                <a:cs typeface="华文行楷" panose="02010800040101010101" charset="-122"/>
              </a:rPr>
              <a:t>项羽渡河进攻秦朝的军队，渡河之后，把造饭的锅砸碎，把船凿沉，断了自己的退路，以示有进无退的决心，终于把秦军打败了。后来大家就用‘破釜沉舟’这个成语表示下定最大的决心，不顾任何牺牲的意思。</a:t>
            </a:r>
            <a:r>
              <a:rPr lang="en-US" sz="2000" b="0">
                <a:solidFill>
                  <a:srgbClr val="000000"/>
                </a:solidFill>
                <a:latin typeface="华文行楷" panose="02010800040101010101" charset="-122"/>
                <a:ea typeface="华文行楷" panose="02010800040101010101" charset="-122"/>
                <a:cs typeface="华文行楷" panose="02010800040101010101" charset="-122"/>
              </a:rPr>
              <a:t>”</a:t>
            </a:r>
            <a:endParaRPr lang="en-US" sz="2000" b="0">
              <a:solidFill>
                <a:srgbClr val="000000"/>
              </a:solidFill>
              <a:latin typeface="华文行楷" panose="02010800040101010101" charset="-122"/>
              <a:ea typeface="华文行楷" panose="02010800040101010101" charset="-122"/>
              <a:cs typeface="华文行楷" panose="02010800040101010101" charset="-122"/>
            </a:endParaRPr>
          </a:p>
          <a:p>
            <a:pPr indent="266700"/>
            <a:r>
              <a:rPr lang="en-US" altLang="en-US" sz="2000" b="0">
                <a:solidFill>
                  <a:srgbClr val="000000"/>
                </a:solidFill>
                <a:latin typeface="+mn-ea"/>
                <a:cs typeface="+mn-ea"/>
              </a:rPr>
              <a:t>21. 星球小学邀请你给学生讲解成语。请从下列三个成语中任选一个，借鉴第三位教师的讲解方法，拟出讲解要点。要求阐释准确，语言流畅，不超过60个字。</a:t>
            </a:r>
            <a:endParaRPr lang="en-US" altLang="en-US" sz="2000" b="0">
              <a:solidFill>
                <a:srgbClr val="000000"/>
              </a:solidFill>
              <a:latin typeface="+mn-ea"/>
              <a:cs typeface="+mn-ea"/>
            </a:endParaRPr>
          </a:p>
          <a:p>
            <a:pPr indent="266700"/>
            <a:r>
              <a:rPr lang="en-US" altLang="en-US" sz="2000" b="0">
                <a:solidFill>
                  <a:srgbClr val="000000"/>
                </a:solidFill>
                <a:latin typeface="+mn-ea"/>
                <a:cs typeface="+mn-ea"/>
              </a:rPr>
              <a:t>卧薪尝胆    庖丁解牛      一鼓作气</a:t>
            </a:r>
            <a:endParaRPr lang="en-US" altLang="en-US" sz="2000" b="0">
              <a:solidFill>
                <a:srgbClr val="000000"/>
              </a:solidFill>
              <a:latin typeface="+mn-ea"/>
              <a:cs typeface="+mn-ea"/>
            </a:endParaRPr>
          </a:p>
        </p:txBody>
      </p:sp>
      <p:sp>
        <p:nvSpPr>
          <p:cNvPr id="4" name="文本框 3" title=""/>
          <p:cNvSpPr txBox="1"/>
          <p:nvPr/>
        </p:nvSpPr>
        <p:spPr>
          <a:xfrm>
            <a:off x="5584825" y="1428115"/>
            <a:ext cx="5999480" cy="2614930"/>
          </a:xfrm>
          <a:prstGeom prst="rect">
            <a:avLst/>
          </a:prstGeom>
          <a:gradFill>
            <a:gsLst>
              <a:gs pos="42000">
                <a:srgbClr val="88CBCC"/>
              </a:gs>
              <a:gs pos="0">
                <a:srgbClr val="ADDBDC"/>
              </a:gs>
              <a:gs pos="100000">
                <a:srgbClr val="62BBBB"/>
              </a:gs>
            </a:gsLst>
            <a:lin scaled="1"/>
          </a:gradFill>
          <a:ln w="9525">
            <a:noFill/>
          </a:ln>
        </p:spPr>
        <p:txBody>
          <a:bodyPr wrap="square">
            <a:spAutoFit/>
          </a:bodyPr>
          <a:lstStyle/>
          <a:p>
            <a:pPr indent="0"/>
            <a:r>
              <a:rPr lang="en-US" sz="2000" b="0">
                <a:latin typeface="+mn-ea"/>
                <a:cs typeface="+mn-ea"/>
              </a:rPr>
              <a:t>21.</a:t>
            </a:r>
            <a:r>
              <a:rPr lang="zh-CN" b="0">
                <a:latin typeface="+mn-ea"/>
                <a:cs typeface="+mn-ea"/>
              </a:rPr>
              <a:t>答案示例</a:t>
            </a:r>
            <a:r>
              <a:rPr lang="en-US" b="0">
                <a:latin typeface="+mn-ea"/>
                <a:cs typeface="+mn-ea"/>
              </a:rPr>
              <a:t> </a:t>
            </a:r>
            <a:endParaRPr lang="en-US" b="0">
              <a:latin typeface="+mn-ea"/>
              <a:cs typeface="+mn-ea"/>
            </a:endParaRPr>
          </a:p>
          <a:p>
            <a:pPr indent="0"/>
            <a:r>
              <a:rPr lang="zh-CN" b="0">
                <a:latin typeface="+mn-ea"/>
                <a:cs typeface="+mn-ea"/>
              </a:rPr>
              <a:t>“卧薪尝胆”：①越王立志报仇，夜里睡柴草，饭前尝苦胆，敦促自己不忘报仇雪耻。②后来用以表示刻苦自勉，奋发图强。“庖丁解牛”：①庖丁为文惠君分割牛，运刀准确自如。②后来用以表示技艺高超，运用得心应手。“一鼓作气”：①古代击鼓进军，第一通鼓士气高涨，第二通以后逐渐衰竭。②后来用以表示趁着刚开始劲头儿大时，一口气把事情完成。
</a:t>
            </a:r>
            <a:endParaRPr lang="zh-CN" altLang="en-US" b="0">
              <a:latin typeface="+mn-ea"/>
              <a:cs typeface="+mn-ea"/>
            </a:endParaRPr>
          </a:p>
        </p:txBody>
      </p:sp>
      <p:pic>
        <p:nvPicPr>
          <p:cNvPr id="2" name="Picture 2"/>
          <p:cNvPicPr>
            <a:picLocks noChangeAspect="1"/>
          </p:cNvPicPr>
          <p:nvPr/>
        </p:nvPicPr>
        <p:blipFill>
          <a:blip r:embed="rId6"/>
          <a:stretch>
            <a:fillRect/>
          </a:stretch>
        </p:blipFill>
        <p:spPr>
          <a:xfrm flipH="1">
            <a:off x="10261600" y="12217400"/>
            <a:ext cx="0" cy="0"/>
          </a:xfrm>
          <a:prstGeom prst="rect">
            <a:avLst/>
          </a:prstGeom>
          <a:ln>
            <a:noFill/>
          </a:ln>
        </p:spPr>
      </p:pic>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nodeType="clickPar">
                      <p:stCondLst>
                        <p:cond delay="indefinite"/>
                      </p:stCondLst>
                      <p:childTnLst>
                        <p:par>
                          <p:cTn id="11" fill="hold">
                            <p:stCondLst>
                              <p:cond delay="0"/>
                            </p:stCondLst>
                            <p:childTnLst>
                              <p:par>
                                <p:cTn id="12" presetID="4" presetClass="entr" presetSubtype="16" fill="hold" grpId="0" nodeType="click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box(in)">
                                      <p:cBhvr>
                                        <p:cTn id="14" dur="2000"/>
                                        <p:tgtEl>
                                          <p:spTgt spid="30"/>
                                        </p:tgtEl>
                                      </p:cBhvr>
                                    </p:animEffect>
                                  </p:childTnLst>
                                </p:cTn>
                              </p:par>
                            </p:childTnLst>
                          </p:cTn>
                        </p:par>
                      </p:childTnLst>
                    </p:cTn>
                  </p:par>
                  <p:par>
                    <p:cTn id="15" fill="hold" nodeType="clickPar">
                      <p:stCondLst>
                        <p:cond delay="indefinite"/>
                      </p:stCondLst>
                      <p:childTnLst>
                        <p:par>
                          <p:cTn id="16" fill="hold">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ox(in)">
                                      <p:cBhvr>
                                        <p:cTn id="1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animBg="1"/>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2" name="文本框 11" title=""/>
          <p:cNvSpPr txBox="1"/>
          <p:nvPr>
            <p:custDataLst>
              <p:tags r:id="rId3"/>
            </p:custDataLst>
          </p:nvPr>
        </p:nvSpPr>
        <p:spPr>
          <a:xfrm>
            <a:off x="7212248" y="691922"/>
            <a:ext cx="3290652" cy="707886"/>
          </a:xfrm>
          <a:prstGeom prst="rect">
            <a:avLst/>
          </a:prstGeom>
          <a:noFill/>
        </p:spPr>
        <p:txBody>
          <a:bodyPr wrap="square" lIns="90000" tIns="46800" rIns="90000" bIns="46800" rtlCol="0" anchor="b">
            <a:normAutofit/>
          </a:bodyPr>
          <a:lstStyle/>
          <a:p>
            <a:r>
              <a:rPr lang="en-US" altLang="zh-CN" sz="4000" b="1">
                <a:solidFill>
                  <a:schemeClr val="tx1">
                    <a:lumMod val="65000"/>
                    <a:lumOff val="35000"/>
                  </a:schemeClr>
                </a:solidFill>
              </a:rPr>
              <a:t>2022</a:t>
            </a:r>
            <a:r>
              <a:rPr lang="zh-CN" altLang="en-US" sz="4000" b="1">
                <a:solidFill>
                  <a:schemeClr val="tx1">
                    <a:lumMod val="65000"/>
                    <a:lumOff val="35000"/>
                  </a:schemeClr>
                </a:solidFill>
              </a:rPr>
              <a:t>年</a:t>
            </a:r>
            <a:endParaRPr lang="zh-CN" altLang="en-US" sz="4000" b="1">
              <a:solidFill>
                <a:schemeClr val="tx1">
                  <a:lumMod val="65000"/>
                  <a:lumOff val="35000"/>
                </a:schemeClr>
              </a:solidFill>
            </a:endParaRPr>
          </a:p>
        </p:txBody>
      </p:sp>
      <p:sp>
        <p:nvSpPr>
          <p:cNvPr id="22" name="文本框 21" title=""/>
          <p:cNvSpPr txBox="1"/>
          <p:nvPr>
            <p:custDataLst>
              <p:tags r:id="rId4"/>
            </p:custDataLst>
          </p:nvPr>
        </p:nvSpPr>
        <p:spPr>
          <a:xfrm flipH="1">
            <a:off x="2412162" y="2296296"/>
            <a:ext cx="1810441" cy="1862048"/>
          </a:xfrm>
          <a:prstGeom prst="rect">
            <a:avLst/>
          </a:prstGeom>
          <a:noFill/>
        </p:spPr>
        <p:txBody>
          <a:bodyPr wrap="square" lIns="90000" tIns="46800" rIns="90000" bIns="46800" rtlCol="0" anchor="ctr">
            <a:normAutofit/>
          </a:bodyPr>
          <a:lstStyle/>
          <a:p>
            <a:r>
              <a:rPr lang="en-US" altLang="zh-CN" sz="11500">
                <a:solidFill>
                  <a:schemeClr val="tx1">
                    <a:lumMod val="75000"/>
                    <a:lumOff val="25000"/>
                  </a:schemeClr>
                </a:solidFill>
              </a:rPr>
              <a:t>02</a:t>
            </a:r>
            <a:endParaRPr lang="en-US" altLang="zh-CN" sz="11500">
              <a:solidFill>
                <a:schemeClr val="tx1">
                  <a:lumMod val="75000"/>
                  <a:lumOff val="25000"/>
                </a:schemeClr>
              </a:solidFill>
            </a:endParaRPr>
          </a:p>
        </p:txBody>
      </p:sp>
      <p:sp>
        <p:nvSpPr>
          <p:cNvPr id="85" name="文本框 84" title=""/>
          <p:cNvSpPr txBox="1"/>
          <p:nvPr>
            <p:custDataLst>
              <p:tags r:id="rId5"/>
            </p:custDataLst>
          </p:nvPr>
        </p:nvSpPr>
        <p:spPr>
          <a:xfrm>
            <a:off x="7212248" y="1404726"/>
            <a:ext cx="3290652" cy="876830"/>
          </a:xfrm>
          <a:prstGeom prst="rect">
            <a:avLst/>
          </a:prstGeom>
        </p:spPr>
        <p:txBody>
          <a:bodyPr vert="horz" lIns="90000" tIns="46800" rIns="90000" bIns="46800" rtlCol="0">
            <a:normAutofit/>
          </a:bodyPr>
          <a:lstStyle>
            <a:lvl1pPr indent="0">
              <a:lnSpc>
                <a:spcPct val="120000"/>
              </a:lnSpc>
              <a:spcBef>
                <a:spcPts val="1000"/>
              </a:spcBef>
              <a:buFont typeface="Arial" panose="020b0604020202020204" pitchFamily="34" charset="0"/>
              <a:buNone/>
              <a:defRPr sz="1400">
                <a:solidFill>
                  <a:schemeClr val="tx1">
                    <a:lumMod val="65000"/>
                    <a:lumOff val="35000"/>
                  </a:schemeClr>
                </a:solidFill>
              </a:defRPr>
            </a:lvl1pPr>
            <a:lvl2pPr indent="0">
              <a:lnSpc>
                <a:spcPct val="120000"/>
              </a:lnSpc>
              <a:spcBef>
                <a:spcPts val="500"/>
              </a:spcBef>
              <a:buFont typeface="Arial" panose="020b0604020202020204" pitchFamily="34" charset="0"/>
              <a:buNone/>
              <a:defRPr sz="2000">
                <a:solidFill>
                  <a:schemeClr val="tx1">
                    <a:tint val="75000"/>
                  </a:schemeClr>
                </a:solidFill>
              </a:defRPr>
            </a:lvl2pPr>
            <a:lvl3pPr indent="0">
              <a:lnSpc>
                <a:spcPct val="120000"/>
              </a:lnSpc>
              <a:spcBef>
                <a:spcPts val="500"/>
              </a:spcBef>
              <a:buFont typeface="Arial" panose="020b0604020202020204" pitchFamily="34" charset="0"/>
              <a:buNone/>
              <a:defRPr>
                <a:solidFill>
                  <a:schemeClr val="tx1">
                    <a:tint val="75000"/>
                  </a:schemeClr>
                </a:solidFill>
              </a:defRPr>
            </a:lvl3pPr>
            <a:lvl4pPr indent="0">
              <a:lnSpc>
                <a:spcPct val="120000"/>
              </a:lnSpc>
              <a:spcBef>
                <a:spcPts val="500"/>
              </a:spcBef>
              <a:buFont typeface="Arial" panose="020b0604020202020204" pitchFamily="34" charset="0"/>
              <a:buNone/>
              <a:defRPr sz="1600">
                <a:solidFill>
                  <a:schemeClr val="tx1">
                    <a:tint val="75000"/>
                  </a:schemeClr>
                </a:solidFill>
              </a:defRPr>
            </a:lvl4pPr>
            <a:lvl5pPr indent="0">
              <a:lnSpc>
                <a:spcPct val="12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r>
              <a:rPr lang="zh-CN" altLang="en-US" sz="2000"/>
              <a:t>新高考</a:t>
            </a:r>
            <a:r>
              <a:rPr lang="zh-CN" altLang="en-US" sz="2000">
                <a:latin typeface="微软雅黑" panose="020b0503020204020204" charset="-122"/>
                <a:ea typeface="微软雅黑" panose="020b0503020204020204" charset="-122"/>
              </a:rPr>
              <a:t>Ⅰ、新高考Ⅱ、全国甲、全国乙、天津、浙江</a:t>
            </a:r>
            <a:endParaRPr lang="zh-CN" altLang="en-US" sz="2000">
              <a:latin typeface="微软雅黑" panose="020b0503020204020204" charset="-122"/>
              <a:ea typeface="微软雅黑" panose="020b0503020204020204" charset="-122"/>
            </a:endParaRPr>
          </a:p>
        </p:txBody>
      </p:sp>
      <p:sp>
        <p:nvSpPr>
          <p:cNvPr id="87" name="文本框 86" title=""/>
          <p:cNvSpPr txBox="1"/>
          <p:nvPr>
            <p:custDataLst>
              <p:tags r:id="rId6"/>
            </p:custDataLst>
          </p:nvPr>
        </p:nvSpPr>
        <p:spPr>
          <a:xfrm>
            <a:off x="6480810" y="2657475"/>
            <a:ext cx="5410835" cy="2846705"/>
          </a:xfrm>
          <a:prstGeom prst="rect">
            <a:avLst/>
          </a:prstGeom>
          <a:solidFill>
            <a:schemeClr val="bg1"/>
          </a:solidFill>
        </p:spPr>
        <p:txBody>
          <a:bodyPr vert="horz" lIns="90000" tIns="46800" rIns="90000" bIns="46800" rtlCol="0" anchor="t" anchorCtr="0">
            <a:noAutofit/>
          </a:bodyPr>
          <a:lstStyle>
            <a:lvl1pPr algn="ctr">
              <a:lnSpc>
                <a:spcPct val="120000"/>
              </a:lnSpc>
              <a:spcBef>
                <a:spcPct val="0"/>
              </a:spcBef>
              <a:buNone/>
              <a:defRPr>
                <a:solidFill>
                  <a:schemeClr val="tx1">
                    <a:lumMod val="65000"/>
                    <a:lumOff val="35000"/>
                  </a:schemeClr>
                </a:solidFill>
                <a:latin typeface="+mj-lt"/>
                <a:ea typeface="+mj-ea"/>
                <a:cs typeface="+mj-cs"/>
              </a:defRPr>
            </a:lvl1pPr>
          </a:lstStyle>
          <a:p>
            <a:pPr algn="l"/>
            <a:r>
              <a:rPr lang="en-US" sz="2000">
                <a:solidFill>
                  <a:schemeClr val="tx1">
                    <a:lumMod val="65000"/>
                    <a:lumOff val="35000"/>
                  </a:schemeClr>
                </a:solidFill>
              </a:rPr>
              <a:t>1.</a:t>
            </a:r>
            <a:r>
              <a:rPr lang="zh-CN" altLang="en-US" sz="2000">
                <a:solidFill>
                  <a:schemeClr val="tx1">
                    <a:lumMod val="65000"/>
                    <a:lumOff val="35000"/>
                  </a:schemeClr>
                </a:solidFill>
              </a:rPr>
              <a:t>不解之缘</a:t>
            </a:r>
            <a:r>
              <a:rPr lang="en-US" altLang="zh-CN" sz="2000">
                <a:solidFill>
                  <a:schemeClr val="tx1">
                    <a:lumMod val="65000"/>
                    <a:lumOff val="35000"/>
                  </a:schemeClr>
                </a:solidFill>
              </a:rPr>
              <a:t>    2.</a:t>
            </a:r>
            <a:r>
              <a:rPr lang="zh-CN" altLang="en-US" sz="2000">
                <a:solidFill>
                  <a:schemeClr val="tx1">
                    <a:lumMod val="65000"/>
                    <a:lumOff val="35000"/>
                  </a:schemeClr>
                </a:solidFill>
              </a:rPr>
              <a:t>秘而不宣</a:t>
            </a:r>
            <a:r>
              <a:rPr lang="en-US" altLang="zh-CN" sz="2000">
                <a:solidFill>
                  <a:schemeClr val="tx1">
                    <a:lumMod val="65000"/>
                    <a:lumOff val="35000"/>
                  </a:schemeClr>
                </a:solidFill>
              </a:rPr>
              <a:t>    3.</a:t>
            </a:r>
            <a:r>
              <a:rPr lang="zh-CN" altLang="en-US" sz="2000">
                <a:solidFill>
                  <a:schemeClr val="tx1">
                    <a:lumMod val="65000"/>
                    <a:lumOff val="35000"/>
                  </a:schemeClr>
                </a:solidFill>
              </a:rPr>
              <a:t>在所难免</a:t>
            </a:r>
            <a:endParaRPr lang="zh-CN" altLang="en-US" sz="2000">
              <a:solidFill>
                <a:schemeClr val="tx1">
                  <a:lumMod val="65000"/>
                  <a:lumOff val="35000"/>
                </a:schemeClr>
              </a:solidFill>
            </a:endParaRPr>
          </a:p>
          <a:p>
            <a:pPr algn="l"/>
            <a:r>
              <a:rPr lang="en-US" altLang="zh-CN" sz="2000">
                <a:solidFill>
                  <a:schemeClr val="tx1">
                    <a:lumMod val="65000"/>
                    <a:lumOff val="35000"/>
                  </a:schemeClr>
                </a:solidFill>
              </a:rPr>
              <a:t>4.</a:t>
            </a:r>
            <a:r>
              <a:rPr lang="zh-CN" altLang="en-US" sz="2000">
                <a:solidFill>
                  <a:schemeClr val="tx1">
                    <a:lumMod val="65000"/>
                    <a:lumOff val="35000"/>
                  </a:schemeClr>
                </a:solidFill>
              </a:rPr>
              <a:t>引人入胜</a:t>
            </a:r>
            <a:r>
              <a:rPr lang="en-US" altLang="zh-CN" sz="2000">
                <a:solidFill>
                  <a:schemeClr val="tx1">
                    <a:lumMod val="65000"/>
                    <a:lumOff val="35000"/>
                  </a:schemeClr>
                </a:solidFill>
              </a:rPr>
              <a:t>    5.</a:t>
            </a:r>
            <a:r>
              <a:rPr lang="zh-CN" altLang="en-US" sz="2000">
                <a:solidFill>
                  <a:schemeClr val="tx1">
                    <a:lumMod val="65000"/>
                    <a:lumOff val="35000"/>
                  </a:schemeClr>
                </a:solidFill>
              </a:rPr>
              <a:t>循循善诱</a:t>
            </a:r>
            <a:r>
              <a:rPr lang="en-US" altLang="zh-CN" sz="2000">
                <a:solidFill>
                  <a:schemeClr val="tx1">
                    <a:lumMod val="65000"/>
                    <a:lumOff val="35000"/>
                  </a:schemeClr>
                </a:solidFill>
              </a:rPr>
              <a:t>    6.</a:t>
            </a:r>
            <a:r>
              <a:rPr lang="zh-CN" altLang="en-US" sz="2000">
                <a:solidFill>
                  <a:schemeClr val="tx1">
                    <a:lumMod val="65000"/>
                    <a:lumOff val="35000"/>
                  </a:schemeClr>
                </a:solidFill>
              </a:rPr>
              <a:t>热火朝天</a:t>
            </a:r>
            <a:endParaRPr lang="zh-CN" altLang="en-US" sz="2000">
              <a:solidFill>
                <a:schemeClr val="tx1">
                  <a:lumMod val="65000"/>
                  <a:lumOff val="35000"/>
                </a:schemeClr>
              </a:solidFill>
            </a:endParaRPr>
          </a:p>
          <a:p>
            <a:pPr algn="l"/>
            <a:r>
              <a:rPr lang="en-US" altLang="zh-CN" sz="2000">
                <a:solidFill>
                  <a:schemeClr val="tx1">
                    <a:lumMod val="65000"/>
                    <a:lumOff val="35000"/>
                  </a:schemeClr>
                </a:solidFill>
              </a:rPr>
              <a:t>7.天翻地覆    8.不可企及    9.身临其境</a:t>
            </a:r>
            <a:endParaRPr lang="en-US" altLang="zh-CN" sz="2000">
              <a:solidFill>
                <a:schemeClr val="tx1">
                  <a:lumMod val="65000"/>
                  <a:lumOff val="35000"/>
                </a:schemeClr>
              </a:solidFill>
            </a:endParaRPr>
          </a:p>
          <a:p>
            <a:pPr algn="l"/>
            <a:r>
              <a:rPr lang="en-US" altLang="zh-CN" sz="2000">
                <a:solidFill>
                  <a:schemeClr val="tx1">
                    <a:lumMod val="65000"/>
                    <a:lumOff val="35000"/>
                  </a:schemeClr>
                </a:solidFill>
              </a:rPr>
              <a:t>10.一览无余  11.顺理成章  12.难以言喻</a:t>
            </a:r>
            <a:endParaRPr lang="en-US" altLang="zh-CN" sz="2000">
              <a:solidFill>
                <a:schemeClr val="tx1">
                  <a:lumMod val="65000"/>
                  <a:lumOff val="35000"/>
                </a:schemeClr>
              </a:solidFill>
            </a:endParaRPr>
          </a:p>
          <a:p>
            <a:pPr algn="l"/>
            <a:r>
              <a:rPr lang="en-US" altLang="zh-CN" sz="2000">
                <a:solidFill>
                  <a:schemeClr val="tx1">
                    <a:lumMod val="65000"/>
                    <a:lumOff val="35000"/>
                  </a:schemeClr>
                </a:solidFill>
              </a:rPr>
              <a:t>13.迫不及待  14.</a:t>
            </a:r>
            <a:r>
              <a:rPr lang="zh-CN" altLang="en-US" sz="2000">
                <a:solidFill>
                  <a:schemeClr val="tx1">
                    <a:lumMod val="65000"/>
                    <a:lumOff val="35000"/>
                  </a:schemeClr>
                </a:solidFill>
              </a:rPr>
              <a:t>花团锦簇</a:t>
            </a:r>
            <a:r>
              <a:rPr lang="en-US" altLang="zh-CN" sz="2000">
                <a:solidFill>
                  <a:schemeClr val="tx1">
                    <a:lumMod val="65000"/>
                    <a:lumOff val="35000"/>
                  </a:schemeClr>
                </a:solidFill>
              </a:rPr>
              <a:t>  15.</a:t>
            </a:r>
            <a:r>
              <a:rPr lang="zh-CN" altLang="en-US" sz="2000">
                <a:solidFill>
                  <a:schemeClr val="tx1">
                    <a:lumMod val="65000"/>
                    <a:lumOff val="35000"/>
                  </a:schemeClr>
                </a:solidFill>
              </a:rPr>
              <a:t>草长莺飞</a:t>
            </a:r>
            <a:endParaRPr lang="zh-CN" altLang="en-US" sz="2000">
              <a:solidFill>
                <a:schemeClr val="tx1">
                  <a:lumMod val="65000"/>
                  <a:lumOff val="35000"/>
                </a:schemeClr>
              </a:solidFill>
            </a:endParaRPr>
          </a:p>
          <a:p>
            <a:pPr algn="l"/>
            <a:r>
              <a:rPr lang="en-US" altLang="zh-CN" sz="2000">
                <a:solidFill>
                  <a:schemeClr val="tx1">
                    <a:lumMod val="65000"/>
                    <a:lumOff val="35000"/>
                  </a:schemeClr>
                </a:solidFill>
              </a:rPr>
              <a:t>16.</a:t>
            </a:r>
            <a:r>
              <a:rPr lang="zh-CN" altLang="en-US" sz="2000">
                <a:solidFill>
                  <a:schemeClr val="tx1">
                    <a:lumMod val="65000"/>
                    <a:lumOff val="35000"/>
                  </a:schemeClr>
                </a:solidFill>
              </a:rPr>
              <a:t>自力更生</a:t>
            </a:r>
            <a:r>
              <a:rPr lang="en-US" altLang="zh-CN" sz="2000">
                <a:solidFill>
                  <a:schemeClr val="tx1">
                    <a:lumMod val="65000"/>
                    <a:lumOff val="35000"/>
                  </a:schemeClr>
                </a:solidFill>
              </a:rPr>
              <a:t>  17.</a:t>
            </a:r>
            <a:r>
              <a:rPr lang="zh-CN" altLang="en-US" sz="2000">
                <a:solidFill>
                  <a:schemeClr val="tx1">
                    <a:lumMod val="65000"/>
                    <a:lumOff val="35000"/>
                  </a:schemeClr>
                </a:solidFill>
              </a:rPr>
              <a:t>穿云裂石</a:t>
            </a:r>
            <a:endParaRPr lang="zh-CN" altLang="en-US" sz="2000">
              <a:solidFill>
                <a:schemeClr val="tx1">
                  <a:lumMod val="65000"/>
                  <a:lumOff val="35000"/>
                </a:schemeClr>
              </a:solidFill>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0.70"/>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85"/>
                                        </p:tgtEl>
                                        <p:attrNameLst>
                                          <p:attrName>style.visibility</p:attrName>
                                        </p:attrNameLst>
                                      </p:cBhvr>
                                      <p:to>
                                        <p:strVal val="visible"/>
                                      </p:to>
                                    </p:set>
                                    <p:anim calcmode="lin" valueType="num">
                                      <p:cBhvr>
                                        <p:cTn id="12" dur="1000" fill="hold"/>
                                        <p:tgtEl>
                                          <p:spTgt spid="85"/>
                                        </p:tgtEl>
                                        <p:attrNameLst>
                                          <p:attrName>ppt_w</p:attrName>
                                        </p:attrNameLst>
                                      </p:cBhvr>
                                      <p:tavLst>
                                        <p:tav tm="0">
                                          <p:val>
                                            <p:strVal val="#ppt_w*0.70"/>
                                          </p:val>
                                        </p:tav>
                                        <p:tav tm="100000">
                                          <p:val>
                                            <p:strVal val="#ppt_w"/>
                                          </p:val>
                                        </p:tav>
                                      </p:tavLst>
                                    </p:anim>
                                    <p:anim calcmode="lin" valueType="num">
                                      <p:cBhvr>
                                        <p:cTn id="13" dur="1000" fill="hold"/>
                                        <p:tgtEl>
                                          <p:spTgt spid="85"/>
                                        </p:tgtEl>
                                        <p:attrNameLst>
                                          <p:attrName>ppt_h</p:attrName>
                                        </p:attrNameLst>
                                      </p:cBhvr>
                                      <p:tavLst>
                                        <p:tav tm="0">
                                          <p:val>
                                            <p:strVal val="#ppt_h"/>
                                          </p:val>
                                        </p:tav>
                                        <p:tav tm="100000">
                                          <p:val>
                                            <p:strVal val="#ppt_h"/>
                                          </p:val>
                                        </p:tav>
                                      </p:tavLst>
                                    </p:anim>
                                    <p:animEffect transition="in" filter="fade">
                                      <p:cBhvr>
                                        <p:cTn id="14" dur="1000"/>
                                        <p:tgtEl>
                                          <p:spTgt spid="85"/>
                                        </p:tgtEl>
                                      </p:cBhvr>
                                    </p:animEffect>
                                  </p:childTnLst>
                                </p:cTn>
                              </p:par>
                            </p:childTnLst>
                          </p:cTn>
                        </p:par>
                      </p:childTnLst>
                    </p:cTn>
                  </p:par>
                  <p:par>
                    <p:cTn id="15" fill="hold" nodeType="clickPar">
                      <p:stCondLst>
                        <p:cond delay="indefinite"/>
                      </p:stCondLst>
                      <p:childTnLst>
                        <p:par>
                          <p:cTn id="16" fill="hold">
                            <p:stCondLst>
                              <p:cond delay="0"/>
                            </p:stCondLst>
                            <p:childTnLst>
                              <p:par>
                                <p:cTn id="17" presetID="4" presetClass="entr" presetSubtype="16" fill="hold" nodeType="clickEffect">
                                  <p:stCondLst>
                                    <p:cond delay="0"/>
                                  </p:stCondLst>
                                  <p:childTnLst>
                                    <p:set>
                                      <p:cBhvr>
                                        <p:cTn id="18" dur="1" fill="hold">
                                          <p:stCondLst>
                                            <p:cond delay="0"/>
                                          </p:stCondLst>
                                        </p:cTn>
                                        <p:tgtEl>
                                          <p:spTgt spid="87">
                                            <p:txEl>
                                              <p:pRg st="0" end="0"/>
                                            </p:txEl>
                                          </p:spTgt>
                                        </p:tgtEl>
                                        <p:attrNameLst>
                                          <p:attrName>style.visibility</p:attrName>
                                        </p:attrNameLst>
                                      </p:cBhvr>
                                      <p:to>
                                        <p:strVal val="visible"/>
                                      </p:to>
                                    </p:set>
                                    <p:animEffect transition="in" filter="box(in)">
                                      <p:cBhvr>
                                        <p:cTn id="19" dur="2000"/>
                                        <p:tgtEl>
                                          <p:spTgt spid="87">
                                            <p:txEl>
                                              <p:pRg st="0" end="0"/>
                                            </p:txEl>
                                          </p:spTgt>
                                        </p:tgtEl>
                                      </p:cBhvr>
                                    </p:animEffect>
                                  </p:childTnLst>
                                </p:cTn>
                              </p:par>
                            </p:childTnLst>
                          </p:cTn>
                        </p:par>
                      </p:childTnLst>
                    </p:cTn>
                  </p:par>
                  <p:par>
                    <p:cTn id="20" fill="hold" nodeType="clickPar">
                      <p:stCondLst>
                        <p:cond delay="indefinite"/>
                      </p:stCondLst>
                      <p:childTnLst>
                        <p:par>
                          <p:cTn id="21" fill="hold">
                            <p:stCondLst>
                              <p:cond delay="0"/>
                            </p:stCondLst>
                            <p:childTnLst>
                              <p:par>
                                <p:cTn id="22" presetID="4" presetClass="entr" presetSubtype="16" fill="hold" nodeType="clickEffect">
                                  <p:stCondLst>
                                    <p:cond delay="0"/>
                                  </p:stCondLst>
                                  <p:childTnLst>
                                    <p:set>
                                      <p:cBhvr>
                                        <p:cTn id="23" dur="1" fill="hold">
                                          <p:stCondLst>
                                            <p:cond delay="0"/>
                                          </p:stCondLst>
                                        </p:cTn>
                                        <p:tgtEl>
                                          <p:spTgt spid="87">
                                            <p:txEl>
                                              <p:pRg st="1" end="1"/>
                                            </p:txEl>
                                          </p:spTgt>
                                        </p:tgtEl>
                                        <p:attrNameLst>
                                          <p:attrName>style.visibility</p:attrName>
                                        </p:attrNameLst>
                                      </p:cBhvr>
                                      <p:to>
                                        <p:strVal val="visible"/>
                                      </p:to>
                                    </p:set>
                                    <p:animEffect transition="in" filter="box(in)">
                                      <p:cBhvr>
                                        <p:cTn id="24" dur="2000"/>
                                        <p:tgtEl>
                                          <p:spTgt spid="87">
                                            <p:txEl>
                                              <p:pRg st="1" end="1"/>
                                            </p:txEl>
                                          </p:spTgt>
                                        </p:tgtEl>
                                      </p:cBhvr>
                                    </p:animEffect>
                                  </p:childTnLst>
                                </p:cTn>
                              </p:par>
                            </p:childTnLst>
                          </p:cTn>
                        </p:par>
                      </p:childTnLst>
                    </p:cTn>
                  </p:par>
                  <p:par>
                    <p:cTn id="25" fill="hold" nodeType="clickPar">
                      <p:stCondLst>
                        <p:cond delay="indefinite"/>
                      </p:stCondLst>
                      <p:childTnLst>
                        <p:par>
                          <p:cTn id="26" fill="hold">
                            <p:stCondLst>
                              <p:cond delay="0"/>
                            </p:stCondLst>
                            <p:childTnLst>
                              <p:par>
                                <p:cTn id="27" presetID="4" presetClass="entr" presetSubtype="16" fill="hold" nodeType="clickEffect">
                                  <p:stCondLst>
                                    <p:cond delay="0"/>
                                  </p:stCondLst>
                                  <p:childTnLst>
                                    <p:set>
                                      <p:cBhvr>
                                        <p:cTn id="28" dur="1" fill="hold">
                                          <p:stCondLst>
                                            <p:cond delay="0"/>
                                          </p:stCondLst>
                                        </p:cTn>
                                        <p:tgtEl>
                                          <p:spTgt spid="87">
                                            <p:txEl>
                                              <p:pRg st="2" end="2"/>
                                            </p:txEl>
                                          </p:spTgt>
                                        </p:tgtEl>
                                        <p:attrNameLst>
                                          <p:attrName>style.visibility</p:attrName>
                                        </p:attrNameLst>
                                      </p:cBhvr>
                                      <p:to>
                                        <p:strVal val="visible"/>
                                      </p:to>
                                    </p:set>
                                    <p:animEffect transition="in" filter="box(in)">
                                      <p:cBhvr>
                                        <p:cTn id="29" dur="2000"/>
                                        <p:tgtEl>
                                          <p:spTgt spid="87">
                                            <p:txEl>
                                              <p:pRg st="2" end="2"/>
                                            </p:txEl>
                                          </p:spTgt>
                                        </p:tgtEl>
                                      </p:cBhvr>
                                    </p:animEffect>
                                  </p:childTnLst>
                                </p:cTn>
                              </p:par>
                            </p:childTnLst>
                          </p:cTn>
                        </p:par>
                      </p:childTnLst>
                    </p:cTn>
                  </p:par>
                  <p:par>
                    <p:cTn id="30" fill="hold" nodeType="clickPar">
                      <p:stCondLst>
                        <p:cond delay="indefinite"/>
                      </p:stCondLst>
                      <p:childTnLst>
                        <p:par>
                          <p:cTn id="31" fill="hold">
                            <p:stCondLst>
                              <p:cond delay="0"/>
                            </p:stCondLst>
                            <p:childTnLst>
                              <p:par>
                                <p:cTn id="32" presetID="4" presetClass="entr" presetSubtype="16" fill="hold" nodeType="clickEffect">
                                  <p:stCondLst>
                                    <p:cond delay="0"/>
                                  </p:stCondLst>
                                  <p:childTnLst>
                                    <p:set>
                                      <p:cBhvr>
                                        <p:cTn id="33" dur="1" fill="hold">
                                          <p:stCondLst>
                                            <p:cond delay="0"/>
                                          </p:stCondLst>
                                        </p:cTn>
                                        <p:tgtEl>
                                          <p:spTgt spid="87">
                                            <p:txEl>
                                              <p:pRg st="3" end="3"/>
                                            </p:txEl>
                                          </p:spTgt>
                                        </p:tgtEl>
                                        <p:attrNameLst>
                                          <p:attrName>style.visibility</p:attrName>
                                        </p:attrNameLst>
                                      </p:cBhvr>
                                      <p:to>
                                        <p:strVal val="visible"/>
                                      </p:to>
                                    </p:set>
                                    <p:animEffect transition="in" filter="box(in)">
                                      <p:cBhvr>
                                        <p:cTn id="34" dur="2000"/>
                                        <p:tgtEl>
                                          <p:spTgt spid="87">
                                            <p:txEl>
                                              <p:pRg st="3" end="3"/>
                                            </p:txEl>
                                          </p:spTgt>
                                        </p:tgtEl>
                                      </p:cBhvr>
                                    </p:animEffect>
                                  </p:childTnLst>
                                </p:cTn>
                              </p:par>
                            </p:childTnLst>
                          </p:cTn>
                        </p:par>
                      </p:childTnLst>
                    </p:cTn>
                  </p:par>
                  <p:par>
                    <p:cTn id="35" fill="hold" nodeType="clickPar">
                      <p:stCondLst>
                        <p:cond delay="indefinite"/>
                      </p:stCondLst>
                      <p:childTnLst>
                        <p:par>
                          <p:cTn id="36" fill="hold">
                            <p:stCondLst>
                              <p:cond delay="0"/>
                            </p:stCondLst>
                            <p:childTnLst>
                              <p:par>
                                <p:cTn id="37" presetID="4" presetClass="entr" presetSubtype="16" fill="hold" nodeType="clickEffect">
                                  <p:stCondLst>
                                    <p:cond delay="0"/>
                                  </p:stCondLst>
                                  <p:childTnLst>
                                    <p:set>
                                      <p:cBhvr>
                                        <p:cTn id="38" dur="1" fill="hold">
                                          <p:stCondLst>
                                            <p:cond delay="0"/>
                                          </p:stCondLst>
                                        </p:cTn>
                                        <p:tgtEl>
                                          <p:spTgt spid="87">
                                            <p:txEl>
                                              <p:pRg st="4" end="4"/>
                                            </p:txEl>
                                          </p:spTgt>
                                        </p:tgtEl>
                                        <p:attrNameLst>
                                          <p:attrName>style.visibility</p:attrName>
                                        </p:attrNameLst>
                                      </p:cBhvr>
                                      <p:to>
                                        <p:strVal val="visible"/>
                                      </p:to>
                                    </p:set>
                                    <p:animEffect transition="in" filter="box(in)">
                                      <p:cBhvr>
                                        <p:cTn id="39" dur="2000"/>
                                        <p:tgtEl>
                                          <p:spTgt spid="87">
                                            <p:txEl>
                                              <p:pRg st="4" end="4"/>
                                            </p:txEl>
                                          </p:spTgt>
                                        </p:tgtEl>
                                      </p:cBhvr>
                                    </p:animEffect>
                                  </p:childTnLst>
                                </p:cTn>
                              </p:par>
                            </p:childTnLst>
                          </p:cTn>
                        </p:par>
                      </p:childTnLst>
                    </p:cTn>
                  </p:par>
                  <p:par>
                    <p:cTn id="40" fill="hold" nodeType="clickPar">
                      <p:stCondLst>
                        <p:cond delay="indefinite"/>
                      </p:stCondLst>
                      <p:childTnLst>
                        <p:par>
                          <p:cTn id="41" fill="hold">
                            <p:stCondLst>
                              <p:cond delay="0"/>
                            </p:stCondLst>
                            <p:childTnLst>
                              <p:par>
                                <p:cTn id="42" presetID="4" presetClass="entr" presetSubtype="16" fill="hold" nodeType="clickEffect">
                                  <p:stCondLst>
                                    <p:cond delay="0"/>
                                  </p:stCondLst>
                                  <p:childTnLst>
                                    <p:set>
                                      <p:cBhvr>
                                        <p:cTn id="43" dur="1" fill="hold">
                                          <p:stCondLst>
                                            <p:cond delay="0"/>
                                          </p:stCondLst>
                                        </p:cTn>
                                        <p:tgtEl>
                                          <p:spTgt spid="87">
                                            <p:txEl>
                                              <p:pRg st="5" end="5"/>
                                            </p:txEl>
                                          </p:spTgt>
                                        </p:tgtEl>
                                        <p:attrNameLst>
                                          <p:attrName>style.visibility</p:attrName>
                                        </p:attrNameLst>
                                      </p:cBhvr>
                                      <p:to>
                                        <p:strVal val="visible"/>
                                      </p:to>
                                    </p:set>
                                    <p:animEffect transition="in" filter="box(in)">
                                      <p:cBhvr>
                                        <p:cTn id="44" dur="2000"/>
                                        <p:tgtEl>
                                          <p:spTgt spid="8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5"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6">
            <a:lum/>
          </a:blip>
          <a:stretch>
            <a:fillRect/>
          </a:stretch>
        </a:blipFill>
        <a:effectLst/>
      </p:bgPr>
    </p:bg>
    <p:spTree>
      <p:nvGrpSpPr>
        <p:cNvPr id="1" name=""/>
        <p:cNvGrpSpPr/>
        <p:nvPr/>
      </p:nvGrpSpPr>
      <p:grpSpPr>
        <a:xfrm>
          <a:off x="0" y="0"/>
          <a:ext cx="0" cy="0"/>
        </a:xfrm>
      </p:grpSpPr>
      <p:sp>
        <p:nvSpPr>
          <p:cNvPr id="11" name="文本框 10" title=""/>
          <p:cNvSpPr txBox="1"/>
          <p:nvPr>
            <p:custDataLst>
              <p:tags r:id="rId3"/>
            </p:custDataLst>
          </p:nvPr>
        </p:nvSpPr>
        <p:spPr>
          <a:xfrm>
            <a:off x="627973" y="388506"/>
            <a:ext cx="3849452" cy="461665"/>
          </a:xfrm>
          <a:prstGeom prst="rect">
            <a:avLst/>
          </a:prstGeom>
          <a:noFill/>
        </p:spPr>
        <p:txBody>
          <a:bodyPr wrap="square" lIns="90000" tIns="46800" rIns="90000" bIns="46800" rtlCol="0" anchor="b">
            <a:normAutofit/>
          </a:bodyPr>
          <a:lstStyle/>
          <a:p>
            <a:r>
              <a:rPr lang="zh-CN" altLang="en-US" sz="2400" b="1">
                <a:solidFill>
                  <a:schemeClr val="tx1">
                    <a:lumMod val="75000"/>
                    <a:lumOff val="25000"/>
                  </a:schemeClr>
                </a:solidFill>
                <a:latin typeface="+mj-lt"/>
                <a:ea typeface="+mj-ea"/>
                <a:cs typeface="+mj-cs"/>
              </a:rPr>
              <a:t>原题放送</a:t>
            </a:r>
            <a:endParaRPr lang="zh-CN" altLang="en-US" sz="2400" b="1">
              <a:solidFill>
                <a:schemeClr val="tx1">
                  <a:lumMod val="75000"/>
                  <a:lumOff val="25000"/>
                </a:schemeClr>
              </a:solidFill>
              <a:latin typeface="+mj-lt"/>
              <a:ea typeface="+mj-ea"/>
              <a:cs typeface="+mj-cs"/>
            </a:endParaRPr>
          </a:p>
        </p:txBody>
      </p:sp>
      <p:cxnSp>
        <p:nvCxnSpPr>
          <p:cNvPr id="13" name="直接连接符 12" title=""/>
          <p:cNvCxnSpPr/>
          <p:nvPr>
            <p:custDataLst>
              <p:tags r:id="rId4"/>
            </p:custDataLst>
          </p:nvPr>
        </p:nvCxnSpPr>
        <p:spPr>
          <a:xfrm flipH="1">
            <a:off x="469900" y="457200"/>
            <a:ext cx="0" cy="1255486"/>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0" name="TextBox 84" title=""/>
          <p:cNvSpPr txBox="1"/>
          <p:nvPr>
            <p:custDataLst>
              <p:tags r:id="rId5"/>
            </p:custDataLst>
          </p:nvPr>
        </p:nvSpPr>
        <p:spPr>
          <a:xfrm>
            <a:off x="628015" y="857250"/>
            <a:ext cx="5144770" cy="570865"/>
          </a:xfrm>
          <a:prstGeom prst="rect">
            <a:avLst/>
          </a:prstGeom>
          <a:noFill/>
        </p:spPr>
        <p:txBody>
          <a:bodyPr wrap="square" lIns="90000" tIns="46800" rIns="90000" bIns="46800"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lnSpc>
                <a:spcPct val="130000"/>
              </a:lnSpc>
              <a:spcBef>
                <a:spcPct val="20000"/>
              </a:spcBef>
            </a:pPr>
            <a:r>
              <a:rPr lang="en-US" sz="2000">
                <a:solidFill>
                  <a:schemeClr val="tx1">
                    <a:lumMod val="75000"/>
                    <a:lumOff val="25000"/>
                  </a:schemeClr>
                </a:solidFill>
              </a:rPr>
              <a:t>2022</a:t>
            </a:r>
            <a:r>
              <a:rPr lang="zh-CN" altLang="en-US" sz="2000">
                <a:solidFill>
                  <a:schemeClr val="tx1">
                    <a:lumMod val="75000"/>
                    <a:lumOff val="25000"/>
                  </a:schemeClr>
                </a:solidFill>
              </a:rPr>
              <a:t>年新高考Ⅰ，</a:t>
            </a:r>
            <a:r>
              <a:rPr lang="en-US" altLang="zh-CN" sz="2000">
                <a:solidFill>
                  <a:schemeClr val="tx1">
                    <a:lumMod val="75000"/>
                    <a:lumOff val="25000"/>
                  </a:schemeClr>
                </a:solidFill>
              </a:rPr>
              <a:t>18</a:t>
            </a:r>
            <a:r>
              <a:rPr lang="zh-CN" altLang="en-US" sz="2000">
                <a:solidFill>
                  <a:schemeClr val="tx1">
                    <a:lumMod val="75000"/>
                    <a:lumOff val="25000"/>
                  </a:schemeClr>
                </a:solidFill>
              </a:rPr>
              <a:t>题，填入恰当成语。</a:t>
            </a:r>
            <a:endParaRPr lang="zh-CN" altLang="en-US" sz="2000">
              <a:solidFill>
                <a:schemeClr val="tx1">
                  <a:lumMod val="75000"/>
                  <a:lumOff val="25000"/>
                </a:schemeClr>
              </a:solidFill>
            </a:endParaRPr>
          </a:p>
        </p:txBody>
      </p:sp>
      <p:sp>
        <p:nvSpPr>
          <p:cNvPr id="3" name="文本框 2" title=""/>
          <p:cNvSpPr txBox="1"/>
          <p:nvPr/>
        </p:nvSpPr>
        <p:spPr>
          <a:xfrm>
            <a:off x="469900" y="1287145"/>
            <a:ext cx="11522075" cy="5323205"/>
          </a:xfrm>
          <a:prstGeom prst="rect">
            <a:avLst/>
          </a:prstGeom>
          <a:solidFill>
            <a:schemeClr val="bg1">
              <a:lumMod val="75000"/>
            </a:schemeClr>
          </a:solidFill>
        </p:spPr>
        <p:txBody>
          <a:bodyPr wrap="square" rtlCol="0">
            <a:spAutoFit/>
          </a:bodyPr>
          <a:lstStyle/>
          <a:p>
            <a:pPr indent="457200" fontAlgn="auto"/>
            <a:r>
              <a:rPr lang="zh-CN" altLang="en-US" sz="2000">
                <a:latin typeface="华康行楷体 W5" panose="03000509000000000000" charset="-122"/>
                <a:ea typeface="华康行楷体 W5" panose="03000509000000000000" charset="-122"/>
              </a:rPr>
              <a:t>科学家栾恩杰当年高考时报考的是电机系，因为服从国家安排改学自动控制，从此与国防和航天事业有了</a:t>
            </a:r>
            <a:r>
              <a:rPr lang="en-US" altLang="zh-CN" sz="2000" u="sng">
                <a:highlight>
                  <a:srgbClr val="FFFF00"/>
                </a:highlight>
                <a:latin typeface="华康行楷体 W5" panose="03000509000000000000" charset="-122"/>
                <a:ea typeface="华康行楷体 W5" panose="03000509000000000000" charset="-122"/>
                <a:sym typeface="+mn-ea"/>
              </a:rPr>
              <a:t>   </a:t>
            </a:r>
            <a:r>
              <a:rPr lang="zh-CN" altLang="en-US" sz="2000" u="sng">
                <a:highlight>
                  <a:srgbClr val="FFFF00"/>
                </a:highlight>
                <a:latin typeface="华康行楷体 W5" panose="03000509000000000000" charset="-122"/>
                <a:ea typeface="华康行楷体 W5" panose="03000509000000000000" charset="-122"/>
                <a:sym typeface="+mn-ea"/>
              </a:rPr>
              <a:t>①</a:t>
            </a:r>
            <a:r>
              <a:rPr lang="en-US" altLang="zh-CN" sz="2000" u="sng">
                <a:highlight>
                  <a:srgbClr val="FFFF00"/>
                </a:highlight>
                <a:latin typeface="华康行楷体 W5" panose="03000509000000000000" charset="-122"/>
                <a:ea typeface="华康行楷体 W5" panose="03000509000000000000" charset="-122"/>
                <a:sym typeface="+mn-ea"/>
              </a:rPr>
              <a:t>    </a:t>
            </a:r>
            <a:r>
              <a:rPr lang="zh-CN" altLang="en-US" sz="2000">
                <a:latin typeface="华康行楷体 W5" panose="03000509000000000000" charset="-122"/>
                <a:ea typeface="华康行楷体 W5" panose="03000509000000000000" charset="-122"/>
              </a:rPr>
              <a:t>。</a:t>
            </a:r>
            <a:endParaRPr lang="zh-CN" altLang="en-US" sz="2000">
              <a:latin typeface="华康行楷体 W5" panose="03000509000000000000" charset="-122"/>
              <a:ea typeface="华康行楷体 W5" panose="03000509000000000000" charset="-122"/>
            </a:endParaRPr>
          </a:p>
          <a:p>
            <a:pPr indent="457200" fontAlgn="auto"/>
            <a:r>
              <a:rPr lang="zh-CN" altLang="en-US" sz="2000">
                <a:latin typeface="华康行楷体 W5" panose="03000509000000000000" charset="-122"/>
                <a:ea typeface="华康行楷体 W5" panose="03000509000000000000" charset="-122"/>
              </a:rPr>
              <a:t>20世纪60年代，栾恩杰到第七机械工业部工作后参与的第一个重大任务就是我国潜地导弹“巨浪一号”的研制。潜地导弹作为秘密武器，在欧美国家是</a:t>
            </a:r>
            <a:r>
              <a:rPr lang="en-US" altLang="zh-CN" sz="2000" u="sng">
                <a:highlight>
                  <a:srgbClr val="FFFF00"/>
                </a:highlight>
                <a:latin typeface="华康行楷体 W5" panose="03000509000000000000" charset="-122"/>
                <a:ea typeface="华康行楷体 W5" panose="03000509000000000000" charset="-122"/>
                <a:sym typeface="+mn-ea"/>
              </a:rPr>
              <a:t>    </a:t>
            </a:r>
            <a:r>
              <a:rPr lang="zh-CN" altLang="en-US" sz="2000" u="sng">
                <a:highlight>
                  <a:srgbClr val="FFFF00"/>
                </a:highlight>
                <a:latin typeface="华康行楷体 W5" panose="03000509000000000000" charset="-122"/>
                <a:ea typeface="华康行楷体 W5" panose="03000509000000000000" charset="-122"/>
                <a:sym typeface="+mn-ea"/>
              </a:rPr>
              <a:t>②</a:t>
            </a:r>
            <a:r>
              <a:rPr lang="en-US" altLang="zh-CN" sz="2000" u="sng">
                <a:highlight>
                  <a:srgbClr val="FFFF00"/>
                </a:highlight>
                <a:latin typeface="华康行楷体 W5" panose="03000509000000000000" charset="-122"/>
                <a:ea typeface="华康行楷体 W5" panose="03000509000000000000" charset="-122"/>
                <a:sym typeface="+mn-ea"/>
              </a:rPr>
              <a:t>   </a:t>
            </a:r>
            <a:r>
              <a:rPr lang="zh-CN" altLang="en-US" sz="2000">
                <a:latin typeface="华康行楷体 W5" panose="03000509000000000000" charset="-122"/>
                <a:ea typeface="华康行楷体 W5" panose="03000509000000000000" charset="-122"/>
              </a:rPr>
              <a:t>的国防项目，鲜有资料可供借鉴，在没有国外技术援助、自身又缺乏技术力量的情况下，整个团队按照先在陆上发射台发射、再把导弹装进发射筒以模拟水下发射环境、最后进行潜艇发射的规划开始了“巨浪一号”的研制攻关。这三步被称为“台、简、艇”，但每一步都失败过。</a:t>
            </a:r>
            <a:endParaRPr lang="zh-CN" altLang="en-US" sz="2000">
              <a:latin typeface="华康行楷体 W5" panose="03000509000000000000" charset="-122"/>
              <a:ea typeface="华康行楷体 W5" panose="03000509000000000000" charset="-122"/>
            </a:endParaRPr>
          </a:p>
          <a:p>
            <a:pPr indent="457200" fontAlgn="auto"/>
            <a:r>
              <a:rPr lang="zh-CN" altLang="en-US" sz="2000">
                <a:latin typeface="华康行楷体 W5" panose="03000509000000000000" charset="-122"/>
                <a:ea typeface="华康行楷体 W5" panose="03000509000000000000" charset="-122"/>
              </a:rPr>
              <a:t>失败在航天领域的研发过程中是</a:t>
            </a:r>
            <a:r>
              <a:rPr lang="en-US" altLang="zh-CN" sz="2000" u="sng">
                <a:highlight>
                  <a:srgbClr val="FFFF00"/>
                </a:highlight>
                <a:latin typeface="华康行楷体 W5" panose="03000509000000000000" charset="-122"/>
                <a:ea typeface="华康行楷体 W5" panose="03000509000000000000" charset="-122"/>
                <a:sym typeface="+mn-ea"/>
              </a:rPr>
              <a:t>    </a:t>
            </a:r>
            <a:r>
              <a:rPr lang="zh-CN" altLang="en-US" sz="2000" u="sng">
                <a:highlight>
                  <a:srgbClr val="FFFF00"/>
                </a:highlight>
                <a:latin typeface="华康行楷体 W5" panose="03000509000000000000" charset="-122"/>
                <a:ea typeface="华康行楷体 W5" panose="03000509000000000000" charset="-122"/>
                <a:sym typeface="+mn-ea"/>
              </a:rPr>
              <a:t>③</a:t>
            </a:r>
            <a:r>
              <a:rPr lang="en-US" altLang="zh-CN" sz="2000" u="sng">
                <a:highlight>
                  <a:srgbClr val="FFFF00"/>
                </a:highlight>
                <a:latin typeface="华康行楷体 W5" panose="03000509000000000000" charset="-122"/>
                <a:ea typeface="华康行楷体 W5" panose="03000509000000000000" charset="-122"/>
                <a:sym typeface="+mn-ea"/>
              </a:rPr>
              <a:t>   </a:t>
            </a:r>
            <a:r>
              <a:rPr lang="zh-CN" altLang="en-US" sz="2000">
                <a:latin typeface="华康行楷体 W5" panose="03000509000000000000" charset="-122"/>
                <a:ea typeface="华康行楷体 W5" panose="03000509000000000000" charset="-122"/>
              </a:rPr>
              <a:t>的。栾恩杰从导弹研究的技术员到中国探月工程首任总指挥，经历过各种各样的失败，大到火箭里面的特殊装置出现问题，小到一个插头插错了，这些失败意味着什么？意味着多少个日夜的辛苦付之一炬，意味着接下来的工作更加艰苦卓绝，意味着你在世界的航天格局中可能突然之间换了赛道。栾恩杰认为：失败也是在给我们上课，当问题一一解决的时候，成功就在我们前面。</a:t>
            </a:r>
            <a:endParaRPr lang="zh-CN" altLang="en-US" sz="2000">
              <a:latin typeface="华康行楷体 W5" panose="03000509000000000000" charset="-122"/>
              <a:ea typeface="华康行楷体 W5" panose="03000509000000000000" charset="-122"/>
            </a:endParaRPr>
          </a:p>
          <a:p>
            <a:endParaRPr lang="zh-CN" altLang="en-US" sz="2000">
              <a:latin typeface="+mn-ea"/>
              <a:cs typeface="+mn-ea"/>
            </a:endParaRPr>
          </a:p>
          <a:p>
            <a:r>
              <a:rPr lang="zh-CN" altLang="en-US" sz="2000">
                <a:latin typeface="+mn-ea"/>
                <a:cs typeface="+mn-ea"/>
              </a:rPr>
              <a:t>18．请在文中横线处填入恰当的成语。（3分）</a:t>
            </a:r>
            <a:endParaRPr lang="zh-CN" altLang="en-US" sz="2000">
              <a:latin typeface="+mn-ea"/>
              <a:cs typeface="+mn-ea"/>
            </a:endParaRPr>
          </a:p>
          <a:p>
            <a:endParaRPr lang="zh-CN" altLang="en-US" sz="2000">
              <a:latin typeface="+mn-ea"/>
              <a:cs typeface="+mn-ea"/>
            </a:endParaRPr>
          </a:p>
          <a:p>
            <a:r>
              <a:rPr lang="zh-CN" altLang="en-US" sz="2000">
                <a:latin typeface="+mn-ea"/>
                <a:cs typeface="+mn-ea"/>
              </a:rPr>
              <a:t>参考答案：①不解之缘②秘而不宣/视若珍宝/视如珍宝/秘不示人③在所难免/司空见惯/习以为常/屡见不鲜/不足为奇/如影随形</a:t>
            </a:r>
            <a:endParaRPr lang="zh-CN" altLang="en-US" sz="2000">
              <a:latin typeface="+mn-ea"/>
              <a:cs typeface="+mn-ea"/>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p:cTn id="7" dur="5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1">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1">
                                            <p:txEl>
                                              <p:pRg st="0" end="0"/>
                                            </p:txEl>
                                          </p:spTgt>
                                        </p:tgtEl>
                                      </p:cBhvr>
                                    </p:animEffect>
                                  </p:childTnLst>
                                </p:cTn>
                              </p:par>
                            </p:childTnLst>
                          </p:cTn>
                        </p:par>
                      </p:childTnLst>
                    </p:cTn>
                  </p:par>
                  <p:par>
                    <p:cTn id="10" fill="hold" nodeType="clickPar">
                      <p:stCondLst>
                        <p:cond delay="indefinite"/>
                      </p:stCondLst>
                      <p:childTnLst>
                        <p:par>
                          <p:cTn id="11" fill="hold">
                            <p:stCondLst>
                              <p:cond delay="0"/>
                            </p:stCondLst>
                            <p:childTnLst>
                              <p:par>
                                <p:cTn id="12" presetID="4" presetClass="entr" presetSubtype="16" fill="hold" grpId="0" nodeType="click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box(in)">
                                      <p:cBhvr>
                                        <p:cTn id="14" dur="2000"/>
                                        <p:tgtEl>
                                          <p:spTgt spid="30"/>
                                        </p:tgtEl>
                                      </p:cBhvr>
                                    </p:animEffect>
                                  </p:childTnLst>
                                </p:cTn>
                              </p:par>
                            </p:childTnLst>
                          </p:cTn>
                        </p:par>
                      </p:childTnLst>
                    </p:cTn>
                  </p:par>
                  <p:par>
                    <p:cTn id="15" fill="hold" nodeType="clickPar">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strVal val="#ppt_w*0.70"/>
                                          </p:val>
                                        </p:tav>
                                        <p:tav tm="100000">
                                          <p:val>
                                            <p:strVal val="#ppt_w"/>
                                          </p:val>
                                        </p:tav>
                                      </p:tavLst>
                                    </p:anim>
                                    <p:anim calcmode="lin" valueType="num">
                                      <p:cBhvr>
                                        <p:cTn id="20" dur="1000" fill="hold"/>
                                        <p:tgtEl>
                                          <p:spTgt spid="3"/>
                                        </p:tgtEl>
                                        <p:attrNameLst>
                                          <p:attrName>ppt_h</p:attrName>
                                        </p:attrNameLst>
                                      </p:cBhvr>
                                      <p:tavLst>
                                        <p:tav tm="0">
                                          <p:val>
                                            <p:strVal val="#ppt_h"/>
                                          </p:val>
                                        </p:tav>
                                        <p:tav tm="100000">
                                          <p:val>
                                            <p:strVal val="#ppt_h"/>
                                          </p:val>
                                        </p:tav>
                                      </p:tavLst>
                                    </p:anim>
                                    <p:animEffect transition="in" filter="fade">
                                      <p:cBhvr>
                                        <p:cTn id="21" dur="1000"/>
                                        <p:tgtEl>
                                          <p:spTgt spid="3"/>
                                        </p:tgtEl>
                                      </p:cBhvr>
                                    </p:animEffect>
                                  </p:childTnLst>
                                </p:cTn>
                              </p:par>
                            </p:childTnLst>
                          </p:cTn>
                        </p:par>
                      </p:childTnLst>
                    </p:cTn>
                  </p:par>
                  <p:par>
                    <p:cTn id="22" fill="hold" nodeType="clickPar">
                      <p:stCondLst>
                        <p:cond delay="indefinite"/>
                      </p:stCondLst>
                      <p:childTnLst>
                        <p:par>
                          <p:cTn id="23" fill="hold">
                            <p:stCondLst>
                              <p:cond delay="0"/>
                            </p:stCondLst>
                            <p:childTnLst>
                              <p:par>
                                <p:cTn id="24" presetID="55" presetClass="entr" presetSubtype="0" fill="hold"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 calcmode="lin" valueType="num">
                                      <p:cBhvr>
                                        <p:cTn id="26" dur="1000" fill="hold"/>
                                        <p:tgtEl>
                                          <p:spTgt spid="3">
                                            <p:txEl>
                                              <p:pRg st="4" end="4"/>
                                            </p:txEl>
                                          </p:spTgt>
                                        </p:tgtEl>
                                        <p:attrNameLst>
                                          <p:attrName>ppt_w</p:attrName>
                                        </p:attrNameLst>
                                      </p:cBhvr>
                                      <p:tavLst>
                                        <p:tav tm="0">
                                          <p:val>
                                            <p:strVal val="#ppt_w*0.70"/>
                                          </p:val>
                                        </p:tav>
                                        <p:tav tm="100000">
                                          <p:val>
                                            <p:strVal val="#ppt_w"/>
                                          </p:val>
                                        </p:tav>
                                      </p:tavLst>
                                    </p:anim>
                                    <p:anim calcmode="lin" valueType="num">
                                      <p:cBhvr>
                                        <p:cTn id="27" dur="1000" fill="hold"/>
                                        <p:tgtEl>
                                          <p:spTgt spid="3">
                                            <p:txEl>
                                              <p:pRg st="4" end="4"/>
                                            </p:txEl>
                                          </p:spTgt>
                                        </p:tgtEl>
                                        <p:attrNameLst>
                                          <p:attrName>ppt_h</p:attrName>
                                        </p:attrNameLst>
                                      </p:cBhvr>
                                      <p:tavLst>
                                        <p:tav tm="0">
                                          <p:val>
                                            <p:strVal val="#ppt_h"/>
                                          </p:val>
                                        </p:tav>
                                        <p:tav tm="100000">
                                          <p:val>
                                            <p:strVal val="#ppt_h"/>
                                          </p:val>
                                        </p:tav>
                                      </p:tavLst>
                                    </p:anim>
                                    <p:animEffect transition="in" filter="fade">
                                      <p:cBhvr>
                                        <p:cTn id="28" dur="1000"/>
                                        <p:tgtEl>
                                          <p:spTgt spid="3">
                                            <p:txEl>
                                              <p:pRg st="4" end="4"/>
                                            </p:txEl>
                                          </p:spTgt>
                                        </p:tgtEl>
                                      </p:cBhvr>
                                    </p:animEffect>
                                  </p:childTnLst>
                                </p:cTn>
                              </p:par>
                            </p:childTnLst>
                          </p:cTn>
                        </p:par>
                      </p:childTnLst>
                    </p:cTn>
                  </p:par>
                  <p:par>
                    <p:cTn id="29" fill="hold" nodeType="clickPar">
                      <p:stCondLst>
                        <p:cond delay="indefinite"/>
                      </p:stCondLst>
                      <p:childTnLst>
                        <p:par>
                          <p:cTn id="30" fill="hold">
                            <p:stCondLst>
                              <p:cond delay="0"/>
                            </p:stCondLst>
                            <p:childTnLst>
                              <p:par>
                                <p:cTn id="31" presetID="9" presetClass="entr" presetSubtype="0" fill="hold"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dissolve">
                                      <p:cBhvr>
                                        <p:cTn id="33"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 grpId="0" animBg="1"/>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6">
            <a:lum/>
          </a:blip>
          <a:stretch>
            <a:fillRect/>
          </a:stretch>
        </a:blipFill>
        <a:effectLst/>
      </p:bgPr>
    </p:bg>
    <p:spTree>
      <p:nvGrpSpPr>
        <p:cNvPr id="1" name=""/>
        <p:cNvGrpSpPr/>
        <p:nvPr/>
      </p:nvGrpSpPr>
      <p:grpSpPr>
        <a:xfrm>
          <a:off x="0" y="0"/>
          <a:ext cx="0" cy="0"/>
        </a:xfrm>
      </p:grpSpPr>
      <p:sp>
        <p:nvSpPr>
          <p:cNvPr id="11" name="文本框 10" title=""/>
          <p:cNvSpPr txBox="1"/>
          <p:nvPr>
            <p:custDataLst>
              <p:tags r:id="rId3"/>
            </p:custDataLst>
          </p:nvPr>
        </p:nvSpPr>
        <p:spPr>
          <a:xfrm>
            <a:off x="627973" y="388506"/>
            <a:ext cx="3849452" cy="461665"/>
          </a:xfrm>
          <a:prstGeom prst="rect">
            <a:avLst/>
          </a:prstGeom>
          <a:noFill/>
        </p:spPr>
        <p:txBody>
          <a:bodyPr wrap="square" lIns="90000" tIns="46800" rIns="90000" bIns="46800" rtlCol="0" anchor="b">
            <a:normAutofit/>
          </a:bodyPr>
          <a:lstStyle/>
          <a:p>
            <a:r>
              <a:rPr lang="zh-CN" altLang="en-US" sz="2400" b="1">
                <a:solidFill>
                  <a:schemeClr val="tx1">
                    <a:lumMod val="75000"/>
                    <a:lumOff val="25000"/>
                  </a:schemeClr>
                </a:solidFill>
                <a:latin typeface="+mj-lt"/>
                <a:ea typeface="+mj-ea"/>
                <a:cs typeface="+mj-cs"/>
              </a:rPr>
              <a:t>原题放送</a:t>
            </a:r>
            <a:endParaRPr lang="zh-CN" altLang="en-US" sz="2400" b="1">
              <a:solidFill>
                <a:schemeClr val="tx1">
                  <a:lumMod val="75000"/>
                  <a:lumOff val="25000"/>
                </a:schemeClr>
              </a:solidFill>
              <a:latin typeface="+mj-lt"/>
              <a:ea typeface="+mj-ea"/>
              <a:cs typeface="+mj-cs"/>
            </a:endParaRPr>
          </a:p>
        </p:txBody>
      </p:sp>
      <p:cxnSp>
        <p:nvCxnSpPr>
          <p:cNvPr id="13" name="直接连接符 12" title=""/>
          <p:cNvCxnSpPr/>
          <p:nvPr>
            <p:custDataLst>
              <p:tags r:id="rId4"/>
            </p:custDataLst>
          </p:nvPr>
        </p:nvCxnSpPr>
        <p:spPr>
          <a:xfrm flipH="1">
            <a:off x="469900" y="457200"/>
            <a:ext cx="0" cy="1255486"/>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0" name="TextBox 84" title=""/>
          <p:cNvSpPr txBox="1"/>
          <p:nvPr>
            <p:custDataLst>
              <p:tags r:id="rId5"/>
            </p:custDataLst>
          </p:nvPr>
        </p:nvSpPr>
        <p:spPr>
          <a:xfrm>
            <a:off x="628015" y="857250"/>
            <a:ext cx="5144770" cy="570865"/>
          </a:xfrm>
          <a:prstGeom prst="rect">
            <a:avLst/>
          </a:prstGeom>
          <a:noFill/>
        </p:spPr>
        <p:txBody>
          <a:bodyPr wrap="square" lIns="90000" tIns="46800" rIns="90000" bIns="46800"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lnSpc>
                <a:spcPct val="130000"/>
              </a:lnSpc>
              <a:spcBef>
                <a:spcPct val="20000"/>
              </a:spcBef>
            </a:pPr>
            <a:r>
              <a:rPr lang="en-US" sz="2000">
                <a:solidFill>
                  <a:schemeClr val="tx1">
                    <a:lumMod val="75000"/>
                    <a:lumOff val="25000"/>
                  </a:schemeClr>
                </a:solidFill>
              </a:rPr>
              <a:t>2022</a:t>
            </a:r>
            <a:r>
              <a:rPr lang="zh-CN" altLang="en-US" sz="2000">
                <a:solidFill>
                  <a:schemeClr val="tx1">
                    <a:lumMod val="75000"/>
                    <a:lumOff val="25000"/>
                  </a:schemeClr>
                </a:solidFill>
              </a:rPr>
              <a:t>年新高考</a:t>
            </a:r>
            <a:r>
              <a:rPr lang="zh-CN" altLang="en-US" sz="2000">
                <a:solidFill>
                  <a:schemeClr val="tx1">
                    <a:lumMod val="75000"/>
                    <a:lumOff val="25000"/>
                  </a:schemeClr>
                </a:solidFill>
                <a:latin typeface="微软雅黑" panose="020b0503020204020204" charset="-122"/>
                <a:ea typeface="微软雅黑" panose="020b0503020204020204" charset="-122"/>
              </a:rPr>
              <a:t>Ⅱ</a:t>
            </a:r>
            <a:r>
              <a:rPr lang="zh-CN" altLang="en-US" sz="2000">
                <a:solidFill>
                  <a:schemeClr val="tx1">
                    <a:lumMod val="75000"/>
                    <a:lumOff val="25000"/>
                  </a:schemeClr>
                </a:solidFill>
              </a:rPr>
              <a:t>，</a:t>
            </a:r>
            <a:r>
              <a:rPr lang="en-US" altLang="zh-CN" sz="2000">
                <a:solidFill>
                  <a:schemeClr val="tx1">
                    <a:lumMod val="75000"/>
                    <a:lumOff val="25000"/>
                  </a:schemeClr>
                </a:solidFill>
              </a:rPr>
              <a:t>18</a:t>
            </a:r>
            <a:r>
              <a:rPr lang="zh-CN" altLang="en-US" sz="2000">
                <a:solidFill>
                  <a:schemeClr val="tx1">
                    <a:lumMod val="75000"/>
                    <a:lumOff val="25000"/>
                  </a:schemeClr>
                </a:solidFill>
              </a:rPr>
              <a:t>题，填入恰当成语。</a:t>
            </a:r>
            <a:endParaRPr lang="zh-CN" altLang="en-US" sz="2000">
              <a:solidFill>
                <a:schemeClr val="tx1">
                  <a:lumMod val="75000"/>
                  <a:lumOff val="25000"/>
                </a:schemeClr>
              </a:solidFill>
            </a:endParaRPr>
          </a:p>
        </p:txBody>
      </p:sp>
      <p:sp>
        <p:nvSpPr>
          <p:cNvPr id="3" name="文本框 2" title=""/>
          <p:cNvSpPr txBox="1"/>
          <p:nvPr/>
        </p:nvSpPr>
        <p:spPr>
          <a:xfrm>
            <a:off x="469900" y="1287145"/>
            <a:ext cx="11522075" cy="5015865"/>
          </a:xfrm>
          <a:prstGeom prst="rect">
            <a:avLst/>
          </a:prstGeom>
          <a:solidFill>
            <a:schemeClr val="bg1">
              <a:lumMod val="75000"/>
            </a:schemeClr>
          </a:solidFill>
        </p:spPr>
        <p:txBody>
          <a:bodyPr wrap="square" rtlCol="0">
            <a:spAutoFit/>
          </a:bodyPr>
          <a:lstStyle/>
          <a:p>
            <a:pPr indent="457200" fontAlgn="auto"/>
            <a:r>
              <a:rPr sz="2000">
                <a:latin typeface="华康行楷体 W5" panose="03000509000000000000" charset="-122"/>
                <a:ea typeface="华康行楷体 W5" panose="03000509000000000000" charset="-122"/>
              </a:rPr>
              <a:t>“飞天梦永不失重，科学梦张力无限”，2022年3月23日下午第三次“天宫课堂”如约举行，在约400公里高的环地球轨道上，神舟十三号航天员翟志刚、王亚平、叶光富三人携手开讲，在近一小时的授课过程中，丰富多彩的科学实验在现场演示，还以天地连线的方式回答了地面学生的问题，并通过多种媒体平台，向全球同步直播此次“天宫课堂”。</a:t>
            </a:r>
            <a:endParaRPr sz="2000">
              <a:latin typeface="华康行楷体 W5" panose="03000509000000000000" charset="-122"/>
              <a:ea typeface="华康行楷体 W5" panose="03000509000000000000" charset="-122"/>
            </a:endParaRPr>
          </a:p>
          <a:p>
            <a:pPr indent="457200" fontAlgn="auto"/>
            <a:r>
              <a:rPr sz="2000">
                <a:latin typeface="华康行楷体 W5" panose="03000509000000000000" charset="-122"/>
                <a:ea typeface="华康行楷体 W5" panose="03000509000000000000" charset="-122"/>
              </a:rPr>
              <a:t>抛出去的北京冬奥会吉祥物“冰墩墩”没有沿抛物线方向下降坠落，而是给人以沿着直线匀速运动的感觉，植物油与水在小瓶中混合后，不能自然分离，而用绳子拴住瓶子甩上一阵后，水与油成功分离……第三次“天宫课堂”这些</a:t>
            </a:r>
            <a:r>
              <a:rPr lang="en-US" altLang="zh-CN" sz="2000" u="sng">
                <a:highlight>
                  <a:srgbClr val="FFFF00"/>
                </a:highlight>
                <a:latin typeface="华康行楷体 W5" panose="03000509000000000000" charset="-122"/>
                <a:ea typeface="华康行楷体 W5" panose="03000509000000000000" charset="-122"/>
                <a:sym typeface="+mn-ea"/>
              </a:rPr>
              <a:t>   </a:t>
            </a:r>
            <a:r>
              <a:rPr lang="zh-CN" sz="2000" u="sng">
                <a:highlight>
                  <a:srgbClr val="FFFF00"/>
                </a:highlight>
                <a:latin typeface="华康行楷体 W5" panose="03000509000000000000" charset="-122"/>
                <a:ea typeface="华康行楷体 W5" panose="03000509000000000000" charset="-122"/>
                <a:sym typeface="+mn-ea"/>
              </a:rPr>
              <a:t>①</a:t>
            </a:r>
            <a:r>
              <a:rPr lang="en-US" altLang="zh-CN" sz="2000" u="sng">
                <a:highlight>
                  <a:srgbClr val="FFFF00"/>
                </a:highlight>
                <a:latin typeface="华康行楷体 W5" panose="03000509000000000000" charset="-122"/>
                <a:ea typeface="华康行楷体 W5" panose="03000509000000000000" charset="-122"/>
                <a:sym typeface="+mn-ea"/>
              </a:rPr>
              <a:t>     </a:t>
            </a:r>
            <a:r>
              <a:rPr sz="2000">
                <a:latin typeface="华康行楷体 W5" panose="03000509000000000000" charset="-122"/>
                <a:ea typeface="华康行楷体 W5" panose="03000509000000000000" charset="-122"/>
              </a:rPr>
              <a:t>的瞬间启发很多学生不断思考、回味，兴趣盎然地追寻背后的科学道理。</a:t>
            </a:r>
            <a:endParaRPr sz="2000">
              <a:latin typeface="华康行楷体 W5" panose="03000509000000000000" charset="-122"/>
              <a:ea typeface="华康行楷体 W5" panose="03000509000000000000" charset="-122"/>
            </a:endParaRPr>
          </a:p>
          <a:p>
            <a:pPr indent="457200" fontAlgn="auto"/>
            <a:r>
              <a:rPr sz="2000">
                <a:latin typeface="华康行楷体 W5" panose="03000509000000000000" charset="-122"/>
                <a:ea typeface="华康行楷体 W5" panose="03000509000000000000" charset="-122"/>
              </a:rPr>
              <a:t>“天宫课堂”开始于2013年6月20日。彼时，神舟十号航天员王亚平在同伴的配合下，华丽转身为</a:t>
            </a:r>
            <a:r>
              <a:rPr lang="en-US" altLang="zh-CN" sz="2000" u="sng">
                <a:highlight>
                  <a:srgbClr val="FFFF00"/>
                </a:highlight>
                <a:latin typeface="华康行楷体 W5" panose="03000509000000000000" charset="-122"/>
                <a:ea typeface="华康行楷体 W5" panose="03000509000000000000" charset="-122"/>
                <a:sym typeface="+mn-ea"/>
              </a:rPr>
              <a:t>  </a:t>
            </a:r>
            <a:r>
              <a:rPr lang="zh-CN" sz="2000" u="sng">
                <a:highlight>
                  <a:srgbClr val="FFFF00"/>
                </a:highlight>
                <a:latin typeface="华康行楷体 W5" panose="03000509000000000000" charset="-122"/>
                <a:ea typeface="华康行楷体 W5" panose="03000509000000000000" charset="-122"/>
                <a:sym typeface="+mn-ea"/>
              </a:rPr>
              <a:t>②</a:t>
            </a:r>
            <a:r>
              <a:rPr lang="en-US" altLang="zh-CN" sz="2000" u="sng">
                <a:highlight>
                  <a:srgbClr val="FFFF00"/>
                </a:highlight>
                <a:latin typeface="华康行楷体 W5" panose="03000509000000000000" charset="-122"/>
                <a:ea typeface="华康行楷体 W5" panose="03000509000000000000" charset="-122"/>
                <a:sym typeface="+mn-ea"/>
              </a:rPr>
              <a:t>      </a:t>
            </a:r>
            <a:r>
              <a:rPr sz="2000">
                <a:latin typeface="华康行楷体 W5" panose="03000509000000000000" charset="-122"/>
                <a:ea typeface="华康行楷体 W5" panose="03000509000000000000" charset="-122"/>
              </a:rPr>
              <a:t>的科学课教师，在天宫一号空间实验室进行了中国首次太空授课，演示了失重环境下独特的物理现象，并和地面的学生进行了</a:t>
            </a:r>
            <a:r>
              <a:rPr lang="en-US" altLang="zh-CN" sz="2000" u="sng">
                <a:highlight>
                  <a:srgbClr val="FFFF00"/>
                </a:highlight>
                <a:latin typeface="华康行楷体 W5" panose="03000509000000000000" charset="-122"/>
                <a:ea typeface="华康行楷体 W5" panose="03000509000000000000" charset="-122"/>
                <a:sym typeface="+mn-ea"/>
              </a:rPr>
              <a:t>   </a:t>
            </a:r>
            <a:r>
              <a:rPr lang="zh-CN" sz="2000" u="sng">
                <a:highlight>
                  <a:srgbClr val="FFFF00"/>
                </a:highlight>
                <a:latin typeface="华康行楷体 W5" panose="03000509000000000000" charset="-122"/>
                <a:ea typeface="华康行楷体 W5" panose="03000509000000000000" charset="-122"/>
                <a:sym typeface="+mn-ea"/>
              </a:rPr>
              <a:t>③</a:t>
            </a:r>
            <a:r>
              <a:rPr lang="en-US" altLang="zh-CN" sz="2000" u="sng">
                <a:highlight>
                  <a:srgbClr val="FFFF00"/>
                </a:highlight>
                <a:latin typeface="华康行楷体 W5" panose="03000509000000000000" charset="-122"/>
                <a:ea typeface="华康行楷体 W5" panose="03000509000000000000" charset="-122"/>
                <a:sym typeface="+mn-ea"/>
              </a:rPr>
              <a:t>     </a:t>
            </a:r>
            <a:r>
              <a:rPr sz="2000">
                <a:latin typeface="华康行楷体 W5" panose="03000509000000000000" charset="-122"/>
                <a:ea typeface="华康行楷体 W5" panose="03000509000000000000" charset="-122"/>
              </a:rPr>
              <a:t>的天地互动交流。此后又于2021年和今年两度开课，大大激发了广大青少年探求科学规律、探索宇宙奥秘的热情。</a:t>
            </a:r>
            <a:endParaRPr sz="2000">
              <a:latin typeface="华康行楷体 W5" panose="03000509000000000000" charset="-122"/>
              <a:ea typeface="华康行楷体 W5" panose="03000509000000000000" charset="-122"/>
            </a:endParaRPr>
          </a:p>
          <a:p>
            <a:endParaRPr lang="zh-CN" altLang="en-US" sz="2000">
              <a:latin typeface="+mn-ea"/>
              <a:cs typeface="+mn-ea"/>
            </a:endParaRPr>
          </a:p>
          <a:p>
            <a:r>
              <a:rPr lang="zh-CN" altLang="en-US" sz="2000">
                <a:latin typeface="+mn-ea"/>
                <a:cs typeface="+mn-ea"/>
              </a:rPr>
              <a:t>18．请在文中横线处填入恰当的成语。（3分）</a:t>
            </a:r>
            <a:endParaRPr lang="zh-CN" altLang="en-US" sz="2000">
              <a:latin typeface="+mn-ea"/>
              <a:cs typeface="+mn-ea"/>
            </a:endParaRPr>
          </a:p>
          <a:p>
            <a:endParaRPr lang="zh-CN" altLang="en-US" sz="2000">
              <a:latin typeface="+mn-ea"/>
              <a:cs typeface="+mn-ea"/>
            </a:endParaRPr>
          </a:p>
          <a:p>
            <a:r>
              <a:rPr lang="zh-CN" altLang="en-US" sz="2000">
                <a:latin typeface="+mn-ea"/>
                <a:cs typeface="+mn-ea"/>
              </a:rPr>
              <a:t>参考答案：①引人入胜；②循循善诱；③热火朝天。</a:t>
            </a:r>
            <a:endParaRPr lang="zh-CN" altLang="en-US" sz="2000">
              <a:latin typeface="+mn-ea"/>
              <a:cs typeface="+mn-ea"/>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p:cTn id="7" dur="5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1">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1">
                                            <p:txEl>
                                              <p:pRg st="0" end="0"/>
                                            </p:txEl>
                                          </p:spTgt>
                                        </p:tgtEl>
                                      </p:cBhvr>
                                    </p:animEffect>
                                  </p:childTnLst>
                                </p:cTn>
                              </p:par>
                            </p:childTnLst>
                          </p:cTn>
                        </p:par>
                      </p:childTnLst>
                    </p:cTn>
                  </p:par>
                  <p:par>
                    <p:cTn id="10" fill="hold" nodeType="clickPar">
                      <p:stCondLst>
                        <p:cond delay="indefinite"/>
                      </p:stCondLst>
                      <p:childTnLst>
                        <p:par>
                          <p:cTn id="11" fill="hold">
                            <p:stCondLst>
                              <p:cond delay="0"/>
                            </p:stCondLst>
                            <p:childTnLst>
                              <p:par>
                                <p:cTn id="12" presetID="4" presetClass="entr" presetSubtype="16" fill="hold" grpId="0" nodeType="click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box(in)">
                                      <p:cBhvr>
                                        <p:cTn id="14" dur="2000"/>
                                        <p:tgtEl>
                                          <p:spTgt spid="30"/>
                                        </p:tgtEl>
                                      </p:cBhvr>
                                    </p:animEffect>
                                  </p:childTnLst>
                                </p:cTn>
                              </p:par>
                            </p:childTnLst>
                          </p:cTn>
                        </p:par>
                      </p:childTnLst>
                    </p:cTn>
                  </p:par>
                  <p:par>
                    <p:cTn id="15" fill="hold" nodeType="clickPar">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strVal val="#ppt_w*0.70"/>
                                          </p:val>
                                        </p:tav>
                                        <p:tav tm="100000">
                                          <p:val>
                                            <p:strVal val="#ppt_w"/>
                                          </p:val>
                                        </p:tav>
                                      </p:tavLst>
                                    </p:anim>
                                    <p:anim calcmode="lin" valueType="num">
                                      <p:cBhvr>
                                        <p:cTn id="20" dur="1000" fill="hold"/>
                                        <p:tgtEl>
                                          <p:spTgt spid="3"/>
                                        </p:tgtEl>
                                        <p:attrNameLst>
                                          <p:attrName>ppt_h</p:attrName>
                                        </p:attrNameLst>
                                      </p:cBhvr>
                                      <p:tavLst>
                                        <p:tav tm="0">
                                          <p:val>
                                            <p:strVal val="#ppt_h"/>
                                          </p:val>
                                        </p:tav>
                                        <p:tav tm="100000">
                                          <p:val>
                                            <p:strVal val="#ppt_h"/>
                                          </p:val>
                                        </p:tav>
                                      </p:tavLst>
                                    </p:anim>
                                    <p:animEffect transition="in" filter="fade">
                                      <p:cBhvr>
                                        <p:cTn id="21" dur="1000"/>
                                        <p:tgtEl>
                                          <p:spTgt spid="3"/>
                                        </p:tgtEl>
                                      </p:cBhvr>
                                    </p:animEffect>
                                  </p:childTnLst>
                                </p:cTn>
                              </p:par>
                            </p:childTnLst>
                          </p:cTn>
                        </p:par>
                      </p:childTnLst>
                    </p:cTn>
                  </p:par>
                  <p:par>
                    <p:cTn id="22" fill="hold" nodeType="clickPar">
                      <p:stCondLst>
                        <p:cond delay="indefinite"/>
                      </p:stCondLst>
                      <p:childTnLst>
                        <p:par>
                          <p:cTn id="23" fill="hold">
                            <p:stCondLst>
                              <p:cond delay="0"/>
                            </p:stCondLst>
                            <p:childTnLst>
                              <p:par>
                                <p:cTn id="24" presetID="55" presetClass="entr" presetSubtype="0" fill="hold"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 calcmode="lin" valueType="num">
                                      <p:cBhvr>
                                        <p:cTn id="26" dur="1000" fill="hold"/>
                                        <p:tgtEl>
                                          <p:spTgt spid="3">
                                            <p:txEl>
                                              <p:pRg st="4" end="4"/>
                                            </p:txEl>
                                          </p:spTgt>
                                        </p:tgtEl>
                                        <p:attrNameLst>
                                          <p:attrName>ppt_w</p:attrName>
                                        </p:attrNameLst>
                                      </p:cBhvr>
                                      <p:tavLst>
                                        <p:tav tm="0">
                                          <p:val>
                                            <p:strVal val="#ppt_w*0.70"/>
                                          </p:val>
                                        </p:tav>
                                        <p:tav tm="100000">
                                          <p:val>
                                            <p:strVal val="#ppt_w"/>
                                          </p:val>
                                        </p:tav>
                                      </p:tavLst>
                                    </p:anim>
                                    <p:anim calcmode="lin" valueType="num">
                                      <p:cBhvr>
                                        <p:cTn id="27" dur="1000" fill="hold"/>
                                        <p:tgtEl>
                                          <p:spTgt spid="3">
                                            <p:txEl>
                                              <p:pRg st="4" end="4"/>
                                            </p:txEl>
                                          </p:spTgt>
                                        </p:tgtEl>
                                        <p:attrNameLst>
                                          <p:attrName>ppt_h</p:attrName>
                                        </p:attrNameLst>
                                      </p:cBhvr>
                                      <p:tavLst>
                                        <p:tav tm="0">
                                          <p:val>
                                            <p:strVal val="#ppt_h"/>
                                          </p:val>
                                        </p:tav>
                                        <p:tav tm="100000">
                                          <p:val>
                                            <p:strVal val="#ppt_h"/>
                                          </p:val>
                                        </p:tav>
                                      </p:tavLst>
                                    </p:anim>
                                    <p:animEffect transition="in" filter="fade">
                                      <p:cBhvr>
                                        <p:cTn id="28" dur="1000"/>
                                        <p:tgtEl>
                                          <p:spTgt spid="3">
                                            <p:txEl>
                                              <p:pRg st="4" end="4"/>
                                            </p:txEl>
                                          </p:spTgt>
                                        </p:tgtEl>
                                      </p:cBhvr>
                                    </p:animEffect>
                                  </p:childTnLst>
                                </p:cTn>
                              </p:par>
                            </p:childTnLst>
                          </p:cTn>
                        </p:par>
                      </p:childTnLst>
                    </p:cTn>
                  </p:par>
                  <p:par>
                    <p:cTn id="29" fill="hold" nodeType="clickPar">
                      <p:stCondLst>
                        <p:cond delay="indefinite"/>
                      </p:stCondLst>
                      <p:childTnLst>
                        <p:par>
                          <p:cTn id="30" fill="hold">
                            <p:stCondLst>
                              <p:cond delay="0"/>
                            </p:stCondLst>
                            <p:childTnLst>
                              <p:par>
                                <p:cTn id="31" presetID="55" presetClass="entr" presetSubtype="0" fill="hold" nodeType="clickEffect">
                                  <p:stCondLst>
                                    <p:cond delay="0"/>
                                  </p:stCondLst>
                                  <p:childTnLst>
                                    <p:set>
                                      <p:cBhvr>
                                        <p:cTn id="32" dur="1" fill="hold">
                                          <p:stCondLst>
                                            <p:cond delay="0"/>
                                          </p:stCondLst>
                                        </p:cTn>
                                        <p:tgtEl>
                                          <p:spTgt spid="3">
                                            <p:txEl>
                                              <p:pRg st="0" end="0"/>
                                            </p:txEl>
                                          </p:spTgt>
                                        </p:tgtEl>
                                        <p:attrNameLst>
                                          <p:attrName>style.visibility</p:attrName>
                                        </p:attrNameLst>
                                      </p:cBhvr>
                                      <p:to>
                                        <p:strVal val="visible"/>
                                      </p:to>
                                    </p:set>
                                    <p:anim calcmode="lin" valueType="num">
                                      <p:cBhvr>
                                        <p:cTn id="33"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34"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35" dur="1000"/>
                                        <p:tgtEl>
                                          <p:spTgt spid="3">
                                            <p:txEl>
                                              <p:pRg st="0" end="0"/>
                                            </p:txEl>
                                          </p:spTgt>
                                        </p:tgtEl>
                                      </p:cBhvr>
                                    </p:animEffect>
                                  </p:childTnLst>
                                </p:cTn>
                              </p:par>
                            </p:childTnLst>
                          </p:cTn>
                        </p:par>
                      </p:childTnLst>
                    </p:cTn>
                  </p:par>
                  <p:par>
                    <p:cTn id="36" fill="hold" nodeType="clickPar">
                      <p:stCondLst>
                        <p:cond delay="indefinite"/>
                      </p:stCondLst>
                      <p:childTnLst>
                        <p:par>
                          <p:cTn id="37" fill="hold">
                            <p:stCondLst>
                              <p:cond delay="0"/>
                            </p:stCondLst>
                            <p:childTnLst>
                              <p:par>
                                <p:cTn id="38" presetID="55" presetClass="entr" presetSubtype="0" fill="hold" nodeType="clickEffect">
                                  <p:stCondLst>
                                    <p:cond delay="0"/>
                                  </p:stCondLst>
                                  <p:childTnLst>
                                    <p:set>
                                      <p:cBhvr>
                                        <p:cTn id="39" dur="1" fill="hold">
                                          <p:stCondLst>
                                            <p:cond delay="0"/>
                                          </p:stCondLst>
                                        </p:cTn>
                                        <p:tgtEl>
                                          <p:spTgt spid="3">
                                            <p:txEl>
                                              <p:pRg st="1" end="1"/>
                                            </p:txEl>
                                          </p:spTgt>
                                        </p:tgtEl>
                                        <p:attrNameLst>
                                          <p:attrName>style.visibility</p:attrName>
                                        </p:attrNameLst>
                                      </p:cBhvr>
                                      <p:to>
                                        <p:strVal val="visible"/>
                                      </p:to>
                                    </p:set>
                                    <p:anim calcmode="lin" valueType="num">
                                      <p:cBhvr>
                                        <p:cTn id="40"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41"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42" dur="1000"/>
                                        <p:tgtEl>
                                          <p:spTgt spid="3">
                                            <p:txEl>
                                              <p:pRg st="1" end="1"/>
                                            </p:txEl>
                                          </p:spTgt>
                                        </p:tgtEl>
                                      </p:cBhvr>
                                    </p:animEffect>
                                  </p:childTnLst>
                                </p:cTn>
                              </p:par>
                            </p:childTnLst>
                          </p:cTn>
                        </p:par>
                      </p:childTnLst>
                    </p:cTn>
                  </p:par>
                  <p:par>
                    <p:cTn id="43" fill="hold" nodeType="clickPar">
                      <p:stCondLst>
                        <p:cond delay="indefinite"/>
                      </p:stCondLst>
                      <p:childTnLst>
                        <p:par>
                          <p:cTn id="44" fill="hold">
                            <p:stCondLst>
                              <p:cond delay="0"/>
                            </p:stCondLst>
                            <p:childTnLst>
                              <p:par>
                                <p:cTn id="45" presetID="55" presetClass="entr" presetSubtype="0" fill="hold" nodeType="clickEffect">
                                  <p:stCondLst>
                                    <p:cond delay="0"/>
                                  </p:stCondLst>
                                  <p:childTnLst>
                                    <p:set>
                                      <p:cBhvr>
                                        <p:cTn id="46" dur="1" fill="hold">
                                          <p:stCondLst>
                                            <p:cond delay="0"/>
                                          </p:stCondLst>
                                        </p:cTn>
                                        <p:tgtEl>
                                          <p:spTgt spid="3">
                                            <p:txEl>
                                              <p:pRg st="2" end="2"/>
                                            </p:txEl>
                                          </p:spTgt>
                                        </p:tgtEl>
                                        <p:attrNameLst>
                                          <p:attrName>style.visibility</p:attrName>
                                        </p:attrNameLst>
                                      </p:cBhvr>
                                      <p:to>
                                        <p:strVal val="visible"/>
                                      </p:to>
                                    </p:set>
                                    <p:anim calcmode="lin" valueType="num">
                                      <p:cBhvr>
                                        <p:cTn id="47"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48"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49" dur="1000"/>
                                        <p:tgtEl>
                                          <p:spTgt spid="3">
                                            <p:txEl>
                                              <p:pRg st="2" end="2"/>
                                            </p:txEl>
                                          </p:spTgt>
                                        </p:tgtEl>
                                      </p:cBhvr>
                                    </p:animEffect>
                                  </p:childTnLst>
                                </p:cTn>
                              </p:par>
                            </p:childTnLst>
                          </p:cTn>
                        </p:par>
                      </p:childTnLst>
                    </p:cTn>
                  </p:par>
                  <p:par>
                    <p:cTn id="50" fill="hold" nodeType="clickPar">
                      <p:stCondLst>
                        <p:cond delay="indefinite"/>
                      </p:stCondLst>
                      <p:childTnLst>
                        <p:par>
                          <p:cTn id="51" fill="hold">
                            <p:stCondLst>
                              <p:cond delay="0"/>
                            </p:stCondLst>
                            <p:childTnLst>
                              <p:par>
                                <p:cTn id="52" presetID="9" presetClass="entr" presetSubtype="0" fill="hold" nodeType="clickEffect">
                                  <p:stCondLst>
                                    <p:cond delay="0"/>
                                  </p:stCondLst>
                                  <p:childTnLst>
                                    <p:set>
                                      <p:cBhvr>
                                        <p:cTn id="53" dur="1" fill="hold">
                                          <p:stCondLst>
                                            <p:cond delay="0"/>
                                          </p:stCondLst>
                                        </p:cTn>
                                        <p:tgtEl>
                                          <p:spTgt spid="3">
                                            <p:txEl>
                                              <p:pRg st="6" end="6"/>
                                            </p:txEl>
                                          </p:spTgt>
                                        </p:tgtEl>
                                        <p:attrNameLst>
                                          <p:attrName>style.visibility</p:attrName>
                                        </p:attrNameLst>
                                      </p:cBhvr>
                                      <p:to>
                                        <p:strVal val="visible"/>
                                      </p:to>
                                    </p:set>
                                    <p:animEffect transition="in" filter="dissolve">
                                      <p:cBhvr>
                                        <p:cTn id="54"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 grpId="0" animBg="1"/>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6">
            <a:lum/>
          </a:blip>
          <a:stretch>
            <a:fillRect/>
          </a:stretch>
        </a:blipFill>
        <a:effectLst/>
      </p:bgPr>
    </p:bg>
    <p:spTree>
      <p:nvGrpSpPr>
        <p:cNvPr id="1" name=""/>
        <p:cNvGrpSpPr/>
        <p:nvPr/>
      </p:nvGrpSpPr>
      <p:grpSpPr>
        <a:xfrm>
          <a:off x="0" y="0"/>
          <a:ext cx="0" cy="0"/>
        </a:xfrm>
      </p:grpSpPr>
      <p:sp>
        <p:nvSpPr>
          <p:cNvPr id="11" name="文本框 10" title=""/>
          <p:cNvSpPr txBox="1"/>
          <p:nvPr>
            <p:custDataLst>
              <p:tags r:id="rId3"/>
            </p:custDataLst>
          </p:nvPr>
        </p:nvSpPr>
        <p:spPr>
          <a:xfrm>
            <a:off x="627973" y="388506"/>
            <a:ext cx="3849452" cy="461665"/>
          </a:xfrm>
          <a:prstGeom prst="rect">
            <a:avLst/>
          </a:prstGeom>
          <a:noFill/>
        </p:spPr>
        <p:txBody>
          <a:bodyPr wrap="square" lIns="90000" tIns="46800" rIns="90000" bIns="46800" rtlCol="0" anchor="b">
            <a:normAutofit/>
          </a:bodyPr>
          <a:lstStyle/>
          <a:p>
            <a:r>
              <a:rPr lang="zh-CN" altLang="en-US" sz="2400" b="1">
                <a:solidFill>
                  <a:schemeClr val="tx1">
                    <a:lumMod val="75000"/>
                    <a:lumOff val="25000"/>
                  </a:schemeClr>
                </a:solidFill>
                <a:latin typeface="+mj-lt"/>
                <a:ea typeface="+mj-ea"/>
                <a:cs typeface="+mj-cs"/>
              </a:rPr>
              <a:t>原题放送</a:t>
            </a:r>
            <a:endParaRPr lang="zh-CN" altLang="en-US" sz="2400" b="1">
              <a:solidFill>
                <a:schemeClr val="tx1">
                  <a:lumMod val="75000"/>
                  <a:lumOff val="25000"/>
                </a:schemeClr>
              </a:solidFill>
              <a:latin typeface="+mj-lt"/>
              <a:ea typeface="+mj-ea"/>
              <a:cs typeface="+mj-cs"/>
            </a:endParaRPr>
          </a:p>
        </p:txBody>
      </p:sp>
      <p:cxnSp>
        <p:nvCxnSpPr>
          <p:cNvPr id="13" name="直接连接符 12" title=""/>
          <p:cNvCxnSpPr/>
          <p:nvPr>
            <p:custDataLst>
              <p:tags r:id="rId4"/>
            </p:custDataLst>
          </p:nvPr>
        </p:nvCxnSpPr>
        <p:spPr>
          <a:xfrm flipH="1">
            <a:off x="469900" y="457200"/>
            <a:ext cx="0" cy="1255486"/>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0" name="TextBox 84" title=""/>
          <p:cNvSpPr txBox="1"/>
          <p:nvPr>
            <p:custDataLst>
              <p:tags r:id="rId5"/>
            </p:custDataLst>
          </p:nvPr>
        </p:nvSpPr>
        <p:spPr>
          <a:xfrm>
            <a:off x="628015" y="857250"/>
            <a:ext cx="5144770" cy="570865"/>
          </a:xfrm>
          <a:prstGeom prst="rect">
            <a:avLst/>
          </a:prstGeom>
          <a:noFill/>
        </p:spPr>
        <p:txBody>
          <a:bodyPr wrap="square" lIns="90000" tIns="46800" rIns="90000" bIns="46800"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lnSpc>
                <a:spcPct val="130000"/>
              </a:lnSpc>
              <a:spcBef>
                <a:spcPct val="20000"/>
              </a:spcBef>
            </a:pPr>
            <a:r>
              <a:rPr lang="en-US" sz="2000">
                <a:solidFill>
                  <a:schemeClr val="tx1">
                    <a:lumMod val="75000"/>
                    <a:lumOff val="25000"/>
                  </a:schemeClr>
                </a:solidFill>
              </a:rPr>
              <a:t>2022</a:t>
            </a:r>
            <a:r>
              <a:rPr lang="zh-CN" altLang="en-US" sz="2000">
                <a:solidFill>
                  <a:schemeClr val="tx1">
                    <a:lumMod val="75000"/>
                    <a:lumOff val="25000"/>
                  </a:schemeClr>
                </a:solidFill>
              </a:rPr>
              <a:t>年全国甲，</a:t>
            </a:r>
            <a:r>
              <a:rPr lang="en-US" altLang="zh-CN" sz="2000">
                <a:solidFill>
                  <a:schemeClr val="tx1">
                    <a:lumMod val="75000"/>
                    <a:lumOff val="25000"/>
                  </a:schemeClr>
                </a:solidFill>
              </a:rPr>
              <a:t>17</a:t>
            </a:r>
            <a:r>
              <a:rPr lang="zh-CN" altLang="en-US" sz="2000">
                <a:solidFill>
                  <a:schemeClr val="tx1">
                    <a:lumMod val="75000"/>
                    <a:lumOff val="25000"/>
                  </a:schemeClr>
                </a:solidFill>
              </a:rPr>
              <a:t>题，填入恰当成语。</a:t>
            </a:r>
            <a:endParaRPr lang="zh-CN" altLang="en-US" sz="2000">
              <a:solidFill>
                <a:schemeClr val="tx1">
                  <a:lumMod val="75000"/>
                  <a:lumOff val="25000"/>
                </a:schemeClr>
              </a:solidFill>
            </a:endParaRPr>
          </a:p>
        </p:txBody>
      </p:sp>
      <p:sp>
        <p:nvSpPr>
          <p:cNvPr id="3" name="文本框 2" title=""/>
          <p:cNvSpPr txBox="1"/>
          <p:nvPr/>
        </p:nvSpPr>
        <p:spPr>
          <a:xfrm>
            <a:off x="469900" y="1287145"/>
            <a:ext cx="11522075" cy="5015865"/>
          </a:xfrm>
          <a:prstGeom prst="rect">
            <a:avLst/>
          </a:prstGeom>
          <a:solidFill>
            <a:schemeClr val="bg1">
              <a:lumMod val="75000"/>
            </a:schemeClr>
          </a:solidFill>
        </p:spPr>
        <p:txBody>
          <a:bodyPr wrap="square" rtlCol="0">
            <a:spAutoFit/>
          </a:bodyPr>
          <a:lstStyle/>
          <a:p>
            <a:pPr indent="457200" fontAlgn="auto"/>
            <a:r>
              <a:rPr sz="2000">
                <a:latin typeface="华康行楷体 W5" panose="03000509000000000000" charset="-122"/>
                <a:ea typeface="华康行楷体 W5" panose="03000509000000000000" charset="-122"/>
              </a:rPr>
              <a:t>能否将珍贵的文物置于掌中观赏品味？能否步入千年墓穴一探究竟？能否与未曾展出的国宝亲密接触？……与过去相比，今天的（加字）博物馆已经发生了</a:t>
            </a:r>
            <a:r>
              <a:rPr sz="2000" u="sng">
                <a:highlight>
                  <a:srgbClr val="FFFF00"/>
                </a:highlight>
                <a:latin typeface="华康行楷体 W5" panose="03000509000000000000" charset="-122"/>
                <a:ea typeface="华康行楷体 W5" panose="03000509000000000000" charset="-122"/>
              </a:rPr>
              <a:t>   ①  </a:t>
            </a:r>
            <a:r>
              <a:rPr sz="2000">
                <a:latin typeface="华康行楷体 W5" panose="03000509000000000000" charset="-122"/>
                <a:ea typeface="华康行楷体 W5" panose="03000509000000000000" charset="-122"/>
              </a:rPr>
              <a:t>的变化。有了科技的助力，这些往日因时空限制而</a:t>
            </a:r>
            <a:r>
              <a:rPr sz="2000" u="sng">
                <a:highlight>
                  <a:srgbClr val="FFFF00"/>
                </a:highlight>
                <a:latin typeface="华康行楷体 W5" panose="03000509000000000000" charset="-122"/>
                <a:ea typeface="华康行楷体 W5" panose="03000509000000000000" charset="-122"/>
              </a:rPr>
              <a:t>  ②  </a:t>
            </a:r>
            <a:r>
              <a:rPr sz="2000">
                <a:latin typeface="华康行楷体 W5" panose="03000509000000000000" charset="-122"/>
                <a:ea typeface="华康行楷体 W5" panose="03000509000000000000" charset="-122"/>
              </a:rPr>
              <a:t>的事情都已成为现实。“博物馆+高科技”让那些沉睡千年的古物“活”在了今人面前，为越来越多的人带来不一样的观展体验，让他们可以去那些原本“去不了”的地方，看那些本来“看不到”的事物。</a:t>
            </a:r>
            <a:endParaRPr sz="2000">
              <a:latin typeface="华康行楷体 W5" panose="03000509000000000000" charset="-122"/>
              <a:ea typeface="华康行楷体 W5" panose="03000509000000000000" charset="-122"/>
            </a:endParaRPr>
          </a:p>
          <a:p>
            <a:pPr indent="457200" fontAlgn="auto"/>
            <a:r>
              <a:rPr sz="2000">
                <a:latin typeface="华康行楷体 W5" panose="03000509000000000000" charset="-122"/>
                <a:ea typeface="华康行楷体 W5" panose="03000509000000000000" charset="-122"/>
              </a:rPr>
              <a:t>故宫博物院举办的那场名为《清明上河图3.0》的高科技互动展演艺术，用现代超高清数字技术完美融合古代绘画艺术。（去线）观众们沿着张择端的笔触走进繁华的北宋都城汴梁，穿梭于楼台之间，泛舟于汴河之上，观两岸人来人往，看水鸟掠过船篷。沉浸其中，确有一种</a:t>
            </a:r>
            <a:r>
              <a:rPr sz="2000" u="sng">
                <a:highlight>
                  <a:srgbClr val="FFFF00"/>
                </a:highlight>
                <a:latin typeface="华康行楷体 W5" panose="03000509000000000000" charset="-122"/>
                <a:ea typeface="华康行楷体 W5" panose="03000509000000000000" charset="-122"/>
              </a:rPr>
              <a:t>  ③  </a:t>
            </a:r>
            <a:r>
              <a:rPr sz="2000">
                <a:latin typeface="华康行楷体 W5" panose="03000509000000000000" charset="-122"/>
                <a:ea typeface="华康行楷体 W5" panose="03000509000000000000" charset="-122"/>
              </a:rPr>
              <a:t>的情趣。在2016年的纪念殷墟妇好墓考古发掘四十周年特展上，首都博物馆利用虚拟技术带领观众“回到”妇好墓的考古发掘现场，上下6层、深达7.5米的妇好墓葬</a:t>
            </a:r>
            <a:r>
              <a:rPr sz="2000" u="sng">
                <a:highlight>
                  <a:srgbClr val="FFFF00"/>
                </a:highlight>
                <a:latin typeface="华康行楷体 W5" panose="03000509000000000000" charset="-122"/>
                <a:ea typeface="华康行楷体 W5" panose="03000509000000000000" charset="-122"/>
              </a:rPr>
              <a:t>  ④  </a:t>
            </a:r>
            <a:r>
              <a:rPr sz="2000">
                <a:latin typeface="华康行楷体 W5" panose="03000509000000000000" charset="-122"/>
                <a:ea typeface="华康行楷体 W5" panose="03000509000000000000" charset="-122"/>
              </a:rPr>
              <a:t>。此外还有一些博物馆利用虚拟技术，以数字化方式展现文物全貌。观众只需在屏幕上滑动手指，就可近距离、全角度观赏文物，将静置于展柜中、封存进仓库里、消散在过往中的历史“托在手上”，全方位观察岁月留下的每一处细痕。</a:t>
            </a:r>
            <a:endParaRPr sz="2000">
              <a:latin typeface="华康行楷体 W5" panose="03000509000000000000" charset="-122"/>
              <a:ea typeface="华康行楷体 W5" panose="03000509000000000000" charset="-122"/>
            </a:endParaRPr>
          </a:p>
          <a:p>
            <a:endParaRPr lang="zh-CN" altLang="en-US" sz="2000">
              <a:latin typeface="+mn-ea"/>
              <a:cs typeface="+mn-ea"/>
            </a:endParaRPr>
          </a:p>
          <a:p>
            <a:r>
              <a:rPr lang="zh-CN" altLang="en-US" sz="2000">
                <a:latin typeface="+mn-ea"/>
                <a:cs typeface="+mn-ea"/>
              </a:rPr>
              <a:t>1</a:t>
            </a:r>
            <a:r>
              <a:rPr lang="en-US" altLang="zh-CN" sz="2000">
                <a:latin typeface="+mn-ea"/>
                <a:cs typeface="+mn-ea"/>
              </a:rPr>
              <a:t>7</a:t>
            </a:r>
            <a:r>
              <a:rPr lang="zh-CN" altLang="en-US" sz="2000">
                <a:latin typeface="+mn-ea"/>
                <a:cs typeface="+mn-ea"/>
              </a:rPr>
              <a:t>．请在文中横线处填入恰当的成语。（</a:t>
            </a:r>
            <a:r>
              <a:rPr lang="en-US" altLang="zh-CN" sz="2000">
                <a:latin typeface="+mn-ea"/>
                <a:cs typeface="+mn-ea"/>
              </a:rPr>
              <a:t>4</a:t>
            </a:r>
            <a:r>
              <a:rPr lang="zh-CN" altLang="en-US" sz="2000">
                <a:latin typeface="+mn-ea"/>
                <a:cs typeface="+mn-ea"/>
              </a:rPr>
              <a:t>分）</a:t>
            </a:r>
            <a:endParaRPr lang="zh-CN" altLang="en-US" sz="2000">
              <a:latin typeface="+mn-ea"/>
              <a:cs typeface="+mn-ea"/>
            </a:endParaRPr>
          </a:p>
          <a:p>
            <a:endParaRPr lang="zh-CN" altLang="en-US" sz="2000">
              <a:latin typeface="+mn-ea"/>
              <a:cs typeface="+mn-ea"/>
            </a:endParaRPr>
          </a:p>
          <a:p>
            <a:r>
              <a:rPr lang="zh-CN" altLang="en-US" sz="2000">
                <a:latin typeface="+mn-ea"/>
                <a:cs typeface="+mn-ea"/>
              </a:rPr>
              <a:t>参考答案：①天翻地覆；②不可企及；③身临其境；④一览无余</a:t>
            </a:r>
            <a:r>
              <a:rPr lang="en-US" altLang="zh-CN" sz="2000">
                <a:latin typeface="+mn-ea"/>
                <a:cs typeface="+mn-ea"/>
              </a:rPr>
              <a:t>/</a:t>
            </a:r>
            <a:r>
              <a:rPr lang="zh-CN" altLang="en-US" sz="2000">
                <a:latin typeface="+mn-ea"/>
                <a:cs typeface="+mn-ea"/>
              </a:rPr>
              <a:t>一览无遗。</a:t>
            </a:r>
            <a:endParaRPr lang="zh-CN" altLang="en-US" sz="2000">
              <a:latin typeface="+mn-ea"/>
              <a:cs typeface="+mn-ea"/>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p:cTn id="7" dur="5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1">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1">
                                            <p:txEl>
                                              <p:pRg st="0" end="0"/>
                                            </p:txEl>
                                          </p:spTgt>
                                        </p:tgtEl>
                                      </p:cBhvr>
                                    </p:animEffect>
                                  </p:childTnLst>
                                </p:cTn>
                              </p:par>
                            </p:childTnLst>
                          </p:cTn>
                        </p:par>
                      </p:childTnLst>
                    </p:cTn>
                  </p:par>
                  <p:par>
                    <p:cTn id="10" fill="hold" nodeType="clickPar">
                      <p:stCondLst>
                        <p:cond delay="indefinite"/>
                      </p:stCondLst>
                      <p:childTnLst>
                        <p:par>
                          <p:cTn id="11" fill="hold">
                            <p:stCondLst>
                              <p:cond delay="0"/>
                            </p:stCondLst>
                            <p:childTnLst>
                              <p:par>
                                <p:cTn id="12" presetID="4" presetClass="entr" presetSubtype="16" fill="hold" grpId="0" nodeType="click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box(in)">
                                      <p:cBhvr>
                                        <p:cTn id="14" dur="2000"/>
                                        <p:tgtEl>
                                          <p:spTgt spid="30"/>
                                        </p:tgtEl>
                                      </p:cBhvr>
                                    </p:animEffect>
                                  </p:childTnLst>
                                </p:cTn>
                              </p:par>
                            </p:childTnLst>
                          </p:cTn>
                        </p:par>
                      </p:childTnLst>
                    </p:cTn>
                  </p:par>
                  <p:par>
                    <p:cTn id="15" fill="hold" nodeType="clickPar">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strVal val="#ppt_w*0.70"/>
                                          </p:val>
                                        </p:tav>
                                        <p:tav tm="100000">
                                          <p:val>
                                            <p:strVal val="#ppt_w"/>
                                          </p:val>
                                        </p:tav>
                                      </p:tavLst>
                                    </p:anim>
                                    <p:anim calcmode="lin" valueType="num">
                                      <p:cBhvr>
                                        <p:cTn id="20" dur="1000" fill="hold"/>
                                        <p:tgtEl>
                                          <p:spTgt spid="3"/>
                                        </p:tgtEl>
                                        <p:attrNameLst>
                                          <p:attrName>ppt_h</p:attrName>
                                        </p:attrNameLst>
                                      </p:cBhvr>
                                      <p:tavLst>
                                        <p:tav tm="0">
                                          <p:val>
                                            <p:strVal val="#ppt_h"/>
                                          </p:val>
                                        </p:tav>
                                        <p:tav tm="100000">
                                          <p:val>
                                            <p:strVal val="#ppt_h"/>
                                          </p:val>
                                        </p:tav>
                                      </p:tavLst>
                                    </p:anim>
                                    <p:animEffect transition="in" filter="fade">
                                      <p:cBhvr>
                                        <p:cTn id="21" dur="1000"/>
                                        <p:tgtEl>
                                          <p:spTgt spid="3"/>
                                        </p:tgtEl>
                                      </p:cBhvr>
                                    </p:animEffect>
                                  </p:childTnLst>
                                </p:cTn>
                              </p:par>
                            </p:childTnLst>
                          </p:cTn>
                        </p:par>
                      </p:childTnLst>
                    </p:cTn>
                  </p:par>
                  <p:par>
                    <p:cTn id="22" fill="hold" nodeType="clickPar">
                      <p:stCondLst>
                        <p:cond delay="indefinite"/>
                      </p:stCondLst>
                      <p:childTnLst>
                        <p:par>
                          <p:cTn id="23" fill="hold">
                            <p:stCondLst>
                              <p:cond delay="0"/>
                            </p:stCondLst>
                            <p:childTnLst>
                              <p:par>
                                <p:cTn id="24" presetID="55" presetClass="entr" presetSubtype="0" fill="hold"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 calcmode="lin" valueType="num">
                                      <p:cBhvr>
                                        <p:cTn id="26"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27"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28" dur="1000"/>
                                        <p:tgtEl>
                                          <p:spTgt spid="3">
                                            <p:txEl>
                                              <p:pRg st="3" end="3"/>
                                            </p:txEl>
                                          </p:spTgt>
                                        </p:tgtEl>
                                      </p:cBhvr>
                                    </p:animEffect>
                                  </p:childTnLst>
                                </p:cTn>
                              </p:par>
                            </p:childTnLst>
                          </p:cTn>
                        </p:par>
                      </p:childTnLst>
                    </p:cTn>
                  </p:par>
                  <p:par>
                    <p:cTn id="29" fill="hold" nodeType="clickPar">
                      <p:stCondLst>
                        <p:cond delay="indefinite"/>
                      </p:stCondLst>
                      <p:childTnLst>
                        <p:par>
                          <p:cTn id="30" fill="hold">
                            <p:stCondLst>
                              <p:cond delay="0"/>
                            </p:stCondLst>
                            <p:childTnLst>
                              <p:par>
                                <p:cTn id="31" presetID="55" presetClass="entr" presetSubtype="0" fill="hold" nodeType="clickEffect">
                                  <p:stCondLst>
                                    <p:cond delay="0"/>
                                  </p:stCondLst>
                                  <p:childTnLst>
                                    <p:set>
                                      <p:cBhvr>
                                        <p:cTn id="32" dur="1" fill="hold">
                                          <p:stCondLst>
                                            <p:cond delay="0"/>
                                          </p:stCondLst>
                                        </p:cTn>
                                        <p:tgtEl>
                                          <p:spTgt spid="3">
                                            <p:txEl>
                                              <p:pRg st="0" end="0"/>
                                            </p:txEl>
                                          </p:spTgt>
                                        </p:tgtEl>
                                        <p:attrNameLst>
                                          <p:attrName>style.visibility</p:attrName>
                                        </p:attrNameLst>
                                      </p:cBhvr>
                                      <p:to>
                                        <p:strVal val="visible"/>
                                      </p:to>
                                    </p:set>
                                    <p:anim calcmode="lin" valueType="num">
                                      <p:cBhvr>
                                        <p:cTn id="33"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34"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35" dur="1000"/>
                                        <p:tgtEl>
                                          <p:spTgt spid="3">
                                            <p:txEl>
                                              <p:pRg st="0" end="0"/>
                                            </p:txEl>
                                          </p:spTgt>
                                        </p:tgtEl>
                                      </p:cBhvr>
                                    </p:animEffect>
                                  </p:childTnLst>
                                </p:cTn>
                              </p:par>
                            </p:childTnLst>
                          </p:cTn>
                        </p:par>
                      </p:childTnLst>
                    </p:cTn>
                  </p:par>
                  <p:par>
                    <p:cTn id="36" fill="hold" nodeType="clickPar">
                      <p:stCondLst>
                        <p:cond delay="indefinite"/>
                      </p:stCondLst>
                      <p:childTnLst>
                        <p:par>
                          <p:cTn id="37" fill="hold">
                            <p:stCondLst>
                              <p:cond delay="0"/>
                            </p:stCondLst>
                            <p:childTnLst>
                              <p:par>
                                <p:cTn id="38" presetID="55" presetClass="entr" presetSubtype="0" fill="hold" nodeType="clickEffect">
                                  <p:stCondLst>
                                    <p:cond delay="0"/>
                                  </p:stCondLst>
                                  <p:childTnLst>
                                    <p:set>
                                      <p:cBhvr>
                                        <p:cTn id="39" dur="1" fill="hold">
                                          <p:stCondLst>
                                            <p:cond delay="0"/>
                                          </p:stCondLst>
                                        </p:cTn>
                                        <p:tgtEl>
                                          <p:spTgt spid="3">
                                            <p:txEl>
                                              <p:pRg st="1" end="1"/>
                                            </p:txEl>
                                          </p:spTgt>
                                        </p:tgtEl>
                                        <p:attrNameLst>
                                          <p:attrName>style.visibility</p:attrName>
                                        </p:attrNameLst>
                                      </p:cBhvr>
                                      <p:to>
                                        <p:strVal val="visible"/>
                                      </p:to>
                                    </p:set>
                                    <p:anim calcmode="lin" valueType="num">
                                      <p:cBhvr>
                                        <p:cTn id="40"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41"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42" dur="1000"/>
                                        <p:tgtEl>
                                          <p:spTgt spid="3">
                                            <p:txEl>
                                              <p:pRg st="1" end="1"/>
                                            </p:txEl>
                                          </p:spTgt>
                                        </p:tgtEl>
                                      </p:cBhvr>
                                    </p:animEffect>
                                  </p:childTnLst>
                                </p:cTn>
                              </p:par>
                            </p:childTnLst>
                          </p:cTn>
                        </p:par>
                      </p:childTnLst>
                    </p:cTn>
                  </p:par>
                  <p:par>
                    <p:cTn id="43" fill="hold" nodeType="clickPar">
                      <p:stCondLst>
                        <p:cond delay="indefinite"/>
                      </p:stCondLst>
                      <p:childTnLst>
                        <p:par>
                          <p:cTn id="44" fill="hold">
                            <p:stCondLst>
                              <p:cond delay="0"/>
                            </p:stCondLst>
                            <p:childTnLst>
                              <p:par>
                                <p:cTn id="45" presetID="9" presetClass="entr" presetSubtype="0" fill="hold"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Effect transition="in" filter="dissolve">
                                      <p:cBhvr>
                                        <p:cTn id="4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 grpId="0" animBg="1"/>
    </p:bld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6.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0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1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4.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2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2.xml><?xml version="1.0" encoding="utf-8"?>
<p:tagLst xmlns:p="http://schemas.openxmlformats.org/presentationml/2006/main">
  <p:tag name="KSO_WM_BEAUTIFY_FLAG" val="#wm#"/>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_0**"/>
  <p:tag name="KSO_WM_UNIT_LAYERLEVEL" val="1"/>
</p:tagLst>
</file>

<file path=ppt/tags/tag133.xml><?xml version="1.0" encoding="utf-8"?>
<p:tagLst xmlns:p="http://schemas.openxmlformats.org/presentationml/2006/main">
  <p:tag name="KSO_WM_BEAUTIFY_FLAG" val="#wm#"/>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_0**"/>
  <p:tag name="KSO_WM_UNIT_LAYERLEVEL" val="1"/>
</p:tagLst>
</file>

<file path=ppt/tags/tag1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7.xml><?xml version="1.0" encoding="utf-8"?>
<p:tagLst xmlns:p="http://schemas.openxmlformats.org/presentationml/2006/main">
  <p:tag name="KSO_WM_BEAUTIFY_FLAG" val="#wm#"/>
  <p:tag name="KSO_WM_TAG_VERSION" val="1.0"/>
  <p:tag name="KSO_WM_TEMPLATE_CATEGORY" val="custom"/>
  <p:tag name="KSO_WM_TEMPLATE_INDEX" val="20184661"/>
  <p:tag name="KSO_WM_TEMPLATE_MASTER_TYPE" val="1"/>
  <p:tag name="KSO_WM_TEMPLATE_THUMBS_INDEX" val="1、4、5、6、8、10、11、12、13、16、22、23"/>
</p:tagLst>
</file>

<file path=ppt/tags/tag138.xml><?xml version="1.0" encoding="utf-8"?>
<p:tagLst xmlns:p="http://schemas.openxmlformats.org/presentationml/2006/main">
  <p:tag name="KSO_WM_BEAUTIFY_FLAG" val="#wm#"/>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1*a*1"/>
  <p:tag name="KSO_WM_UNIT_INDEX" val="1"/>
  <p:tag name="KSO_WM_UNIT_ISCONTENTSTITLE" val="0"/>
  <p:tag name="KSO_WM_UNIT_ISNUMDGMTITLE" val="0"/>
  <p:tag name="KSO_WM_UNIT_LAYERLEVEL" val="1"/>
  <p:tag name="KSO_WM_UNIT_NOCLEAR" val="0"/>
  <p:tag name="KSO_WM_UNIT_PRESET_TEXT" val="BRAND INTRODUCTION"/>
  <p:tag name="KSO_WM_UNIT_TYPE" val="a"/>
  <p:tag name="KSO_WM_UNIT_VALUE" val="20"/>
</p:tagLst>
</file>

<file path=ppt/tags/tag139.xml><?xml version="1.0" encoding="utf-8"?>
<p:tagLst xmlns:p="http://schemas.openxmlformats.org/presentationml/2006/main">
  <p:tag name="KSO_WM_BEAUTIFY_FLAG" val="#wm#"/>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1*b*1"/>
  <p:tag name="KSO_WM_UNIT_INDEX" val="1"/>
  <p:tag name="KSO_WM_UNIT_ISCONTENTSTITLE" val="0"/>
  <p:tag name="KSO_WM_UNIT_ISNUMDGMTITLE" val="0"/>
  <p:tag name="KSO_WM_UNIT_LAYERLEVEL" val="1"/>
  <p:tag name="KSO_WM_UNIT_NOCLEAR" val="0"/>
  <p:tag name="KSO_WM_UNIT_PRESET_TEXT" val="Lorem ipsum dolor sit amet, consectetur adipisicing elit.Lorem ipsum dolor sit amet, consectetur adipisicing elit."/>
  <p:tag name="KSO_WM_UNIT_TYPE" val="b"/>
  <p:tag name="KSO_WM_UNIT_VALUE" val="62"/>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0.xml><?xml version="1.0" encoding="utf-8"?>
<p:tagLst xmlns:p="http://schemas.openxmlformats.org/presentationml/2006/main">
  <p:tag name="KSO_WM_BEAUTIFY_FLAG" val="#wm#"/>
  <p:tag name="KSO_WM_SLIDE_ID" val="custom20184661_1"/>
  <p:tag name="KSO_WM_SLIDE_INDEX" val="1"/>
  <p:tag name="KSO_WM_SLIDE_ITEM_CNT" val="0"/>
  <p:tag name="KSO_WM_SLIDE_LAYOUT" val="a_b"/>
  <p:tag name="KSO_WM_SLIDE_LAYOUT_CNT" val="1_1"/>
  <p:tag name="KSO_WM_SLIDE_SUBTYPE" val="pureTxt"/>
  <p:tag name="KSO_WM_SLIDE_TYPE" val="title"/>
  <p:tag name="KSO_WM_TAG_VERSION" val="1.0"/>
  <p:tag name="KSO_WM_TEMPLATE_CATEGORY" val="custom"/>
  <p:tag name="KSO_WM_TEMPLATE_COLOR_TYPE" val="0"/>
  <p:tag name="KSO_WM_TEMPLATE_INDEX" val="20184661"/>
  <p:tag name="KSO_WM_TEMPLATE_MASTER_TYPE" val="1"/>
  <p:tag name="KSO_WM_TEMPLATE_SUBCATEGORY" val="0"/>
  <p:tag name="KSO_WM_TEMPLATE_THUMBS_INDEX" val="1、3、4、5、6、8、10、11、12、13、16、19、20、22、23、25"/>
</p:tagLst>
</file>

<file path=ppt/tags/tag141.xml><?xml version="1.0" encoding="utf-8"?>
<p:tagLst xmlns:p="http://schemas.openxmlformats.org/presentationml/2006/main">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7*i*1"/>
  <p:tag name="KSO_WM_UNIT_LAYERLEVEL" val="1"/>
  <p:tag name="KSO_WM_UNIT_NOCLEAR" val="0"/>
</p:tagLst>
</file>

<file path=ppt/tags/tag142.xml><?xml version="1.0" encoding="utf-8"?>
<p:tagLst xmlns:p="http://schemas.openxmlformats.org/presentationml/2006/main">
  <p:tag name="KSO_WM_BEAUTIFY_FLAG" val="#wm#"/>
  <p:tag name="KSO_WM_TAG_VERSION" val="1.0"/>
  <p:tag name="KSO_WM_TEMPLATE_CATEGORY" val="custom"/>
  <p:tag name="KSO_WM_TEMPLATE_INDEX" val="20184661"/>
  <p:tag name="KSO_WM_UNIT_COMPATIBLE" val="1"/>
  <p:tag name="KSO_WM_UNIT_DIAGRAM_ISNUMVISUAL" val="0"/>
  <p:tag name="KSO_WM_UNIT_DIAGRAM_ISREFERUNIT" val="0"/>
  <p:tag name="KSO_WM_UNIT_HIGHLIGHT" val="0"/>
  <p:tag name="KSO_WM_UNIT_ID" val="custom20184661_7*e*2"/>
  <p:tag name="KSO_WM_UNIT_INDEX" val="2"/>
  <p:tag name="KSO_WM_UNIT_LAYERLEVEL" val="1"/>
  <p:tag name="KSO_WM_UNIT_NOCLEAR" val="0"/>
  <p:tag name="KSO_WM_UNIT_PRESET_TEXT" val="01"/>
  <p:tag name="KSO_WM_UNIT_TYPE" val="e"/>
  <p:tag name="KSO_WM_UNIT_VALUE" val="1"/>
</p:tagLst>
</file>

<file path=ppt/tags/tag143.xml><?xml version="1.0" encoding="utf-8"?>
<p:tagLst xmlns:p="http://schemas.openxmlformats.org/presentationml/2006/main">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7*f*1"/>
  <p:tag name="KSO_WM_UNIT_LAYERLEVEL" val="1"/>
  <p:tag name="KSO_WM_UNIT_NOCLEAR" val="0"/>
  <p:tag name="KSO_WM_UNIT_PRESET_TEXT_INDEX" val="4"/>
  <p:tag name="KSO_WM_UNIT_PRESET_TEXT_LEN" val="83"/>
  <p:tag name="KSO_WM_UNIT_SUBTYPE" val="a"/>
  <p:tag name="KSO_WM_UNIT_VALUE" val="51"/>
</p:tagLst>
</file>

<file path=ppt/tags/tag144.xml><?xml version="1.0" encoding="utf-8"?>
<p:tagLst xmlns:p="http://schemas.openxmlformats.org/presentationml/2006/main">
  <p:tag name="KSO_WM_BEAUTIFY_FLAG" val=""/>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7*a*1"/>
  <p:tag name="KSO_WM_UNIT_ISCONTENTSTITLE" val="0"/>
  <p:tag name="KSO_WM_UNIT_ISNUMDGMTITLE" val="0"/>
  <p:tag name="KSO_WM_UNIT_LAYERLEVEL" val="1"/>
  <p:tag name="KSO_WM_UNIT_NOCLEAR" val="0"/>
  <p:tag name="KSO_WM_UNIT_PRESET_TEXT" val="BUSINESS"/>
  <p:tag name="KSO_WM_UNIT_VALUE" val="5"/>
</p:tagLst>
</file>

<file path=ppt/tags/tag145.xml><?xml version="1.0" encoding="utf-8"?>
<p:tagLst xmlns:p="http://schemas.openxmlformats.org/presentationml/2006/main">
  <p:tag name="KSO_WM_BEAUTIFY_FLAG" val="#wm#"/>
  <p:tag name="KSO_WM_SLIDE_ID" val="custom20184661_7"/>
  <p:tag name="KSO_WM_SLIDE_INDEX" val="7"/>
  <p:tag name="KSO_WM_SLIDE_ITEM_CNT" val="0"/>
  <p:tag name="KSO_WM_SLIDE_LAYOUT" val="a_b_e_f"/>
  <p:tag name="KSO_WM_SLIDE_LAYOUT_CNT" val="1_1_1_1"/>
  <p:tag name="KSO_WM_SLIDE_SUBTYPE" val="pureTxt"/>
  <p:tag name="KSO_WM_SLIDE_TYPE" val="sectionTitle"/>
  <p:tag name="KSO_WM_TAG_VERSION" val="1.0"/>
  <p:tag name="KSO_WM_TEMPLATE_CATEGORY" val="custom"/>
  <p:tag name="KSO_WM_TEMPLATE_COLOR_TYPE" val="0"/>
  <p:tag name="KSO_WM_TEMPLATE_INDEX" val="20184661"/>
  <p:tag name="KSO_WM_TEMPLATE_MASTER_TYPE" val="1"/>
  <p:tag name="KSO_WM_TEMPLATE_SUBCATEGORY" val="0"/>
</p:tagLst>
</file>

<file path=ppt/tags/tag146.xml><?xml version="1.0" encoding="utf-8"?>
<p:tagLst xmlns:p="http://schemas.openxmlformats.org/presentationml/2006/main">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a*1"/>
  <p:tag name="KSO_WM_UNIT_ISCONTENTSTITLE" val="0"/>
  <p:tag name="KSO_WM_UNIT_ISNUMDGMTITLE" val="0"/>
  <p:tag name="KSO_WM_UNIT_LAYERLEVEL" val="1"/>
  <p:tag name="KSO_WM_UNIT_NOCLEAR" val="0"/>
  <p:tag name="KSO_WM_UNIT_PRESET_TEXT" val="TETX YOUR TITLE HERE"/>
  <p:tag name="KSO_WM_UNIT_TEXT_FILL_FORE_SCHEMECOLOR_INDEX" val="13"/>
  <p:tag name="KSO_WM_UNIT_TEXT_FILL_TYPE" val="1"/>
  <p:tag name="KSO_WM_UNIT_USESOURCEFORMAT_APPLY" val="1"/>
  <p:tag name="KSO_WM_UNIT_VALUE" val="14"/>
</p:tagLst>
</file>

<file path=ppt/tags/tag147.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i*2"/>
  <p:tag name="KSO_WM_UNIT_INDEX" val="2"/>
  <p:tag name="KSO_WM_UNIT_LAYERLEVEL" val="1"/>
  <p:tag name="KSO_WM_UNIT_LINE_FILL_TYPE" val="2"/>
  <p:tag name="KSO_WM_UNIT_LINE_FORE_SCHEMECOLOR_INDEX" val="5"/>
  <p:tag name="KSO_WM_UNIT_TYPE" val="i"/>
  <p:tag name="KSO_WM_UNIT_USESOURCEFORMAT_APPLY" val="1"/>
</p:tagLst>
</file>

<file path=ppt/tags/tag148.xml><?xml version="1.0" encoding="utf-8"?>
<p:tagLst xmlns:p="http://schemas.openxmlformats.org/presentationml/2006/main">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f*1"/>
  <p:tag name="KSO_WM_UNIT_LAYERLEVEL" val="1"/>
  <p:tag name="KSO_WM_UNIT_NOCLEAR" val="0"/>
  <p:tag name="KSO_WM_UNIT_PRESET_TEXT" val="Creativity is the key to success in the future, and primary education where our teachers can bring."/>
  <p:tag name="KSO_WM_UNIT_SUBTYPE" val="a"/>
  <p:tag name="KSO_WM_UNIT_TEXT_FILL_FORE_SCHEMECOLOR_INDEX" val="13"/>
  <p:tag name="KSO_WM_UNIT_TEXT_FILL_TYPE" val="1"/>
  <p:tag name="KSO_WM_UNIT_USESOURCEFORMAT_APPLY" val="1"/>
  <p:tag name="KSO_WM_UNIT_VALUE" val="54"/>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wm#"/>
  <p:tag name="KSO_WM_DIAGRAM_GROUP_CODE" val="l1-2"/>
  <p:tag name="KSO_WM_SLIDE_DIAGTYPE" val="l"/>
  <p:tag name="KSO_WM_SLIDE_ID" val="custom20184661_8"/>
  <p:tag name="KSO_WM_SLIDE_INDEX" val="8"/>
  <p:tag name="KSO_WM_SLIDE_ITEM_CNT" val="3"/>
  <p:tag name="KSO_WM_SLIDE_LAYOUT" val="a_f_l"/>
  <p:tag name="KSO_WM_SLIDE_LAYOUT_CNT" val="1_1_1"/>
  <p:tag name="KSO_WM_SLIDE_POSITION" val="70.9654*135.842"/>
  <p:tag name="KSO_WM_SLIDE_SIZE" val="834.069*370.202"/>
  <p:tag name="KSO_WM_SLIDE_SUBTYPE" val="diag"/>
  <p:tag name="KSO_WM_SLIDE_TYPE" val="text"/>
  <p:tag name="KSO_WM_TAG_VERSION" val="1.0"/>
  <p:tag name="KSO_WM_TEMPLATE_CATEGORY" val="custom"/>
  <p:tag name="KSO_WM_TEMPLATE_COLOR_TYPE" val="0"/>
  <p:tag name="KSO_WM_TEMPLATE_INDEX" val="20184661"/>
  <p:tag name="KSO_WM_TEMPLATE_MASTER_TYPE" val="1"/>
  <p:tag name="KSO_WM_TEMPLATE_SUBCATEGORY" val="0"/>
</p:tagLst>
</file>

<file path=ppt/tags/tag156.xml><?xml version="1.0" encoding="utf-8"?>
<p:tagLst xmlns:p="http://schemas.openxmlformats.org/presentationml/2006/main">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a*1"/>
  <p:tag name="KSO_WM_UNIT_ISCONTENTSTITLE" val="0"/>
  <p:tag name="KSO_WM_UNIT_ISNUMDGMTITLE" val="0"/>
  <p:tag name="KSO_WM_UNIT_LAYERLEVEL" val="1"/>
  <p:tag name="KSO_WM_UNIT_NOCLEAR" val="0"/>
  <p:tag name="KSO_WM_UNIT_PRESET_TEXT" val="TETX YOUR TITLE HERE"/>
  <p:tag name="KSO_WM_UNIT_TEXT_FILL_FORE_SCHEMECOLOR_INDEX" val="13"/>
  <p:tag name="KSO_WM_UNIT_TEXT_FILL_TYPE" val="1"/>
  <p:tag name="KSO_WM_UNIT_USESOURCEFORMAT_APPLY" val="1"/>
  <p:tag name="KSO_WM_UNIT_VALUE" val="14"/>
</p:tagLst>
</file>

<file path=ppt/tags/tag157.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i*2"/>
  <p:tag name="KSO_WM_UNIT_INDEX" val="2"/>
  <p:tag name="KSO_WM_UNIT_LAYERLEVEL" val="1"/>
  <p:tag name="KSO_WM_UNIT_LINE_FILL_TYPE" val="2"/>
  <p:tag name="KSO_WM_UNIT_LINE_FORE_SCHEMECOLOR_INDEX" val="5"/>
  <p:tag name="KSO_WM_UNIT_TYPE" val="i"/>
  <p:tag name="KSO_WM_UNIT_USESOURCEFORMAT_APPLY" val="1"/>
</p:tagLst>
</file>

<file path=ppt/tags/tag158.xml><?xml version="1.0" encoding="utf-8"?>
<p:tagLst xmlns:p="http://schemas.openxmlformats.org/presentationml/2006/main">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f*1"/>
  <p:tag name="KSO_WM_UNIT_LAYERLEVEL" val="1"/>
  <p:tag name="KSO_WM_UNIT_NOCLEAR" val="0"/>
  <p:tag name="KSO_WM_UNIT_PRESET_TEXT" val="Creativity is the key to success in the future, and primary education where our teachers can bring."/>
  <p:tag name="KSO_WM_UNIT_SUBTYPE" val="a"/>
  <p:tag name="KSO_WM_UNIT_TEXT_FILL_FORE_SCHEMECOLOR_INDEX" val="13"/>
  <p:tag name="KSO_WM_UNIT_TEXT_FILL_TYPE" val="1"/>
  <p:tag name="KSO_WM_UNIT_USESOURCEFORMAT_APPLY" val="1"/>
  <p:tag name="KSO_WM_UNIT_VALUE" val="54"/>
</p:tagLst>
</file>

<file path=ppt/tags/tag159.xml><?xml version="1.0" encoding="utf-8"?>
<p:tagLst xmlns:p="http://schemas.openxmlformats.org/presentationml/2006/main">
  <p:tag name="KSO_WM_BEAUTIFY_FLAG" val="#wm#"/>
  <p:tag name="KSO_WM_DIAGRAM_GROUP_CODE" val="l1-2"/>
  <p:tag name="KSO_WM_SLIDE_DIAGTYPE" val="l"/>
  <p:tag name="KSO_WM_SLIDE_ID" val="custom20184661_8"/>
  <p:tag name="KSO_WM_SLIDE_INDEX" val="8"/>
  <p:tag name="KSO_WM_SLIDE_ITEM_CNT" val="3"/>
  <p:tag name="KSO_WM_SLIDE_LAYOUT" val="a_f_l"/>
  <p:tag name="KSO_WM_SLIDE_LAYOUT_CNT" val="1_1_1"/>
  <p:tag name="KSO_WM_SLIDE_POSITION" val="70.9654*135.842"/>
  <p:tag name="KSO_WM_SLIDE_SIZE" val="834.069*370.202"/>
  <p:tag name="KSO_WM_SLIDE_SUBTYPE" val="diag"/>
  <p:tag name="KSO_WM_SLIDE_TYPE" val="text"/>
  <p:tag name="KSO_WM_TAG_VERSION" val="1.0"/>
  <p:tag name="KSO_WM_TEMPLATE_CATEGORY" val="custom"/>
  <p:tag name="KSO_WM_TEMPLATE_COLOR_TYPE" val="0"/>
  <p:tag name="KSO_WM_TEMPLATE_INDEX" val="20184661"/>
  <p:tag name="KSO_WM_TEMPLATE_MASTER_TYPE" val="1"/>
  <p:tag name="KSO_WM_TEMPLATE_SUBCATEGORY" val="0"/>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0.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10*i*4"/>
  <p:tag name="KSO_WM_UNIT_INDEX" val="4"/>
  <p:tag name="KSO_WM_UNIT_LAYERLEVEL" val="1"/>
  <p:tag name="KSO_WM_UNIT_LINE_FILL_TYPE" val="2"/>
  <p:tag name="KSO_WM_UNIT_LINE_FORE_SCHEMECOLOR_INDEX" val="5"/>
  <p:tag name="KSO_WM_UNIT_TYPE" val="i"/>
  <p:tag name="KSO_WM_UNIT_USESOURCEFORMAT_APPLY" val="1"/>
</p:tagLst>
</file>

<file path=ppt/tags/tag161.xml><?xml version="1.0" encoding="utf-8"?>
<p:tagLst xmlns:p="http://schemas.openxmlformats.org/presentationml/2006/main">
  <p:tag name="KSO_WM_BEAUTIFY_FLAG" val=""/>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a*1"/>
  <p:tag name="KSO_WM_UNIT_ISCONTENTSTITLE" val="0"/>
  <p:tag name="KSO_WM_UNIT_ISNUMDGMTITLE" val="0"/>
  <p:tag name="KSO_WM_UNIT_LAYERLEVEL" val="1"/>
  <p:tag name="KSO_WM_UNIT_NOCLEAR" val="0"/>
  <p:tag name="KSO_WM_UNIT_PRESET_TEXT" val="TETX YOUR TITLE HERE"/>
  <p:tag name="KSO_WM_UNIT_TEXT_FILL_FORE_SCHEMECOLOR_INDEX" val="13"/>
  <p:tag name="KSO_WM_UNIT_TEXT_FILL_TYPE" val="1"/>
  <p:tag name="KSO_WM_UNIT_USESOURCEFORMAT_APPLY" val="1"/>
  <p:tag name="KSO_WM_UNIT_VALUE" val="14"/>
</p:tagLst>
</file>

<file path=ppt/tags/tag162.xml><?xml version="1.0" encoding="utf-8"?>
<p:tagLst xmlns:p="http://schemas.openxmlformats.org/presentationml/2006/main">
  <p:tag name="KSO_WM_BEAUTIFY_FLAG" val=""/>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f*1"/>
  <p:tag name="KSO_WM_UNIT_LAYERLEVEL" val="1"/>
  <p:tag name="KSO_WM_UNIT_NOCLEAR" val="0"/>
  <p:tag name="KSO_WM_UNIT_PRESET_TEXT" val="Creativity is the key to success in the future, and primary education where our teachers can bring."/>
  <p:tag name="KSO_WM_UNIT_SUBTYPE" val="a"/>
  <p:tag name="KSO_WM_UNIT_TEXT_FILL_FORE_SCHEMECOLOR_INDEX" val="13"/>
  <p:tag name="KSO_WM_UNIT_TEXT_FILL_TYPE" val="1"/>
  <p:tag name="KSO_WM_UNIT_USESOURCEFORMAT_APPLY" val="1"/>
  <p:tag name="KSO_WM_UNIT_VALUE" val="54"/>
</p:tagLst>
</file>

<file path=ppt/tags/tag163.xml><?xml version="1.0" encoding="utf-8"?>
<p:tagLst xmlns:p="http://schemas.openxmlformats.org/presentationml/2006/main">
  <p:tag name="KSO_WM_BEAUTIFY_FLAG" val="#wm#"/>
  <p:tag name="KSO_WM_DIAGRAM_GROUP_CODE" val="l1-3"/>
  <p:tag name="KSO_WM_SLIDE_DIAGTYPE" val="l"/>
  <p:tag name="KSO_WM_SLIDE_ID" val="custom20184661_10"/>
  <p:tag name="KSO_WM_SLIDE_INDEX" val="10"/>
  <p:tag name="KSO_WM_SLIDE_ITEM_CNT" val="2"/>
  <p:tag name="KSO_WM_SLIDE_LAYOUT" val="a_d_f_l"/>
  <p:tag name="KSO_WM_SLIDE_LAYOUT_CNT" val="1_1_2_1"/>
  <p:tag name="KSO_WM_SLIDE_POSITION" val="33.9277*187.129"/>
  <p:tag name="KSO_WM_SLIDE_SIZE" val="352.483*247.203"/>
  <p:tag name="KSO_WM_SLIDE_SUBTYPE" val="diag"/>
  <p:tag name="KSO_WM_SLIDE_TYPE" val="text"/>
  <p:tag name="KSO_WM_TAG_VERSION" val="1.0"/>
  <p:tag name="KSO_WM_TEMPLATE_CATEGORY" val="custom"/>
  <p:tag name="KSO_WM_TEMPLATE_COLOR_TYPE" val="0"/>
  <p:tag name="KSO_WM_TEMPLATE_INDEX" val="20184661"/>
  <p:tag name="KSO_WM_TEMPLATE_MASTER_TYPE" val="1"/>
  <p:tag name="KSO_WM_TEMPLATE_SUBCATEGORY" val="0"/>
</p:tagLst>
</file>

<file path=ppt/tags/tag164.xml><?xml version="1.0" encoding="utf-8"?>
<p:tagLst xmlns:p="http://schemas.openxmlformats.org/presentationml/2006/main">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7*i*1"/>
  <p:tag name="KSO_WM_UNIT_LAYERLEVEL" val="1"/>
  <p:tag name="KSO_WM_UNIT_NOCLEAR" val="0"/>
</p:tagLst>
</file>

<file path=ppt/tags/tag165.xml><?xml version="1.0" encoding="utf-8"?>
<p:tagLst xmlns:p="http://schemas.openxmlformats.org/presentationml/2006/main">
  <p:tag name="KSO_WM_BEAUTIFY_FLAG" val="#wm#"/>
  <p:tag name="KSO_WM_TAG_VERSION" val="1.0"/>
  <p:tag name="KSO_WM_TEMPLATE_CATEGORY" val="custom"/>
  <p:tag name="KSO_WM_TEMPLATE_INDEX" val="20184661"/>
  <p:tag name="KSO_WM_UNIT_COMPATIBLE" val="1"/>
  <p:tag name="KSO_WM_UNIT_DIAGRAM_ISNUMVISUAL" val="0"/>
  <p:tag name="KSO_WM_UNIT_DIAGRAM_ISREFERUNIT" val="0"/>
  <p:tag name="KSO_WM_UNIT_HIGHLIGHT" val="0"/>
  <p:tag name="KSO_WM_UNIT_ID" val="custom20184661_7*e*2"/>
  <p:tag name="KSO_WM_UNIT_INDEX" val="2"/>
  <p:tag name="KSO_WM_UNIT_LAYERLEVEL" val="1"/>
  <p:tag name="KSO_WM_UNIT_NOCLEAR" val="0"/>
  <p:tag name="KSO_WM_UNIT_PRESET_TEXT" val="01"/>
  <p:tag name="KSO_WM_UNIT_TYPE" val="e"/>
  <p:tag name="KSO_WM_UNIT_VALUE" val="1"/>
</p:tagLst>
</file>

<file path=ppt/tags/tag166.xml><?xml version="1.0" encoding="utf-8"?>
<p:tagLst xmlns:p="http://schemas.openxmlformats.org/presentationml/2006/main">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7*f*1"/>
  <p:tag name="KSO_WM_UNIT_LAYERLEVEL" val="1"/>
  <p:tag name="KSO_WM_UNIT_NOCLEAR" val="0"/>
  <p:tag name="KSO_WM_UNIT_PRESET_TEXT_INDEX" val="4"/>
  <p:tag name="KSO_WM_UNIT_PRESET_TEXT_LEN" val="83"/>
  <p:tag name="KSO_WM_UNIT_SUBTYPE" val="a"/>
  <p:tag name="KSO_WM_UNIT_VALUE" val="51"/>
</p:tagLst>
</file>

<file path=ppt/tags/tag167.xml><?xml version="1.0" encoding="utf-8"?>
<p:tagLst xmlns:p="http://schemas.openxmlformats.org/presentationml/2006/main">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7*a*1"/>
  <p:tag name="KSO_WM_UNIT_ISCONTENTSTITLE" val="0"/>
  <p:tag name="KSO_WM_UNIT_ISNUMDGMTITLE" val="0"/>
  <p:tag name="KSO_WM_UNIT_LAYERLEVEL" val="1"/>
  <p:tag name="KSO_WM_UNIT_NOCLEAR" val="0"/>
  <p:tag name="KSO_WM_UNIT_PRESET_TEXT" val="BUSINESS"/>
  <p:tag name="KSO_WM_UNIT_VALUE" val="5"/>
</p:tagLst>
</file>

<file path=ppt/tags/tag168.xml><?xml version="1.0" encoding="utf-8"?>
<p:tagLst xmlns:p="http://schemas.openxmlformats.org/presentationml/2006/main">
  <p:tag name="KSO_WM_BEAUTIFY_FLAG" val="#wm#"/>
  <p:tag name="KSO_WM_SLIDE_ID" val="custom20184661_7"/>
  <p:tag name="KSO_WM_SLIDE_INDEX" val="7"/>
  <p:tag name="KSO_WM_SLIDE_ITEM_CNT" val="0"/>
  <p:tag name="KSO_WM_SLIDE_LAYOUT" val="a_b_e_f"/>
  <p:tag name="KSO_WM_SLIDE_LAYOUT_CNT" val="1_1_1_1"/>
  <p:tag name="KSO_WM_SLIDE_SUBTYPE" val="pureTxt"/>
  <p:tag name="KSO_WM_SLIDE_TYPE" val="sectionTitle"/>
  <p:tag name="KSO_WM_TAG_VERSION" val="1.0"/>
  <p:tag name="KSO_WM_TEMPLATE_CATEGORY" val="custom"/>
  <p:tag name="KSO_WM_TEMPLATE_COLOR_TYPE" val="0"/>
  <p:tag name="KSO_WM_TEMPLATE_INDEX" val="20184661"/>
  <p:tag name="KSO_WM_TEMPLATE_MASTER_TYPE" val="1"/>
  <p:tag name="KSO_WM_TEMPLATE_SUBCATEGORY" val="0"/>
</p:tagLst>
</file>

<file path=ppt/tags/tag169.xml><?xml version="1.0" encoding="utf-8"?>
<p:tagLst xmlns:p="http://schemas.openxmlformats.org/presentationml/2006/main">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a*1"/>
  <p:tag name="KSO_WM_UNIT_ISCONTENTSTITLE" val="0"/>
  <p:tag name="KSO_WM_UNIT_ISNUMDGMTITLE" val="0"/>
  <p:tag name="KSO_WM_UNIT_LAYERLEVEL" val="1"/>
  <p:tag name="KSO_WM_UNIT_NOCLEAR" val="0"/>
  <p:tag name="KSO_WM_UNIT_PRESET_TEXT" val="TETX YOUR TITLE HERE"/>
  <p:tag name="KSO_WM_UNIT_TEXT_FILL_FORE_SCHEMECOLOR_INDEX" val="13"/>
  <p:tag name="KSO_WM_UNIT_TEXT_FILL_TYPE" val="1"/>
  <p:tag name="KSO_WM_UNIT_USESOURCEFORMAT_APPLY" val="1"/>
  <p:tag name="KSO_WM_UNIT_VALUE" val="14"/>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0.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i*2"/>
  <p:tag name="KSO_WM_UNIT_INDEX" val="2"/>
  <p:tag name="KSO_WM_UNIT_LAYERLEVEL" val="1"/>
  <p:tag name="KSO_WM_UNIT_LINE_FILL_TYPE" val="2"/>
  <p:tag name="KSO_WM_UNIT_LINE_FORE_SCHEMECOLOR_INDEX" val="5"/>
  <p:tag name="KSO_WM_UNIT_TYPE" val="i"/>
  <p:tag name="KSO_WM_UNIT_USESOURCEFORMAT_APPLY" val="1"/>
</p:tagLst>
</file>

<file path=ppt/tags/tag171.xml><?xml version="1.0" encoding="utf-8"?>
<p:tagLst xmlns:p="http://schemas.openxmlformats.org/presentationml/2006/main">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f*1"/>
  <p:tag name="KSO_WM_UNIT_LAYERLEVEL" val="1"/>
  <p:tag name="KSO_WM_UNIT_NOCLEAR" val="0"/>
  <p:tag name="KSO_WM_UNIT_PRESET_TEXT" val="Creativity is the key to success in the future, and primary education where our teachers can bring."/>
  <p:tag name="KSO_WM_UNIT_SUBTYPE" val="a"/>
  <p:tag name="KSO_WM_UNIT_TEXT_FILL_FORE_SCHEMECOLOR_INDEX" val="13"/>
  <p:tag name="KSO_WM_UNIT_TEXT_FILL_TYPE" val="1"/>
  <p:tag name="KSO_WM_UNIT_USESOURCEFORMAT_APPLY" val="1"/>
  <p:tag name="KSO_WM_UNIT_VALUE" val="54"/>
</p:tagLst>
</file>

<file path=ppt/tags/tag172.xml><?xml version="1.0" encoding="utf-8"?>
<p:tagLst xmlns:p="http://schemas.openxmlformats.org/presentationml/2006/main">
  <p:tag name="KSO_WM_BEAUTIFY_FLAG" val="#wm#"/>
  <p:tag name="KSO_WM_DIAGRAM_GROUP_CODE" val="l1-2"/>
  <p:tag name="KSO_WM_SLIDE_DIAGTYPE" val="l"/>
  <p:tag name="KSO_WM_SLIDE_ID" val="custom20184661_8"/>
  <p:tag name="KSO_WM_SLIDE_INDEX" val="8"/>
  <p:tag name="KSO_WM_SLIDE_ITEM_CNT" val="3"/>
  <p:tag name="KSO_WM_SLIDE_LAYOUT" val="a_f_l"/>
  <p:tag name="KSO_WM_SLIDE_LAYOUT_CNT" val="1_1_1"/>
  <p:tag name="KSO_WM_SLIDE_POSITION" val="70.9654*135.842"/>
  <p:tag name="KSO_WM_SLIDE_SIZE" val="834.069*370.202"/>
  <p:tag name="KSO_WM_SLIDE_SUBTYPE" val="diag"/>
  <p:tag name="KSO_WM_SLIDE_TYPE" val="text"/>
  <p:tag name="KSO_WM_TAG_VERSION" val="1.0"/>
  <p:tag name="KSO_WM_TEMPLATE_CATEGORY" val="custom"/>
  <p:tag name="KSO_WM_TEMPLATE_COLOR_TYPE" val="0"/>
  <p:tag name="KSO_WM_TEMPLATE_INDEX" val="20184661"/>
  <p:tag name="KSO_WM_TEMPLATE_MASTER_TYPE" val="1"/>
  <p:tag name="KSO_WM_TEMPLATE_SUBCATEGORY" val="0"/>
</p:tagLst>
</file>

<file path=ppt/tags/tag173.xml><?xml version="1.0" encoding="utf-8"?>
<p:tagLst xmlns:p="http://schemas.openxmlformats.org/presentationml/2006/main">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a*1"/>
  <p:tag name="KSO_WM_UNIT_ISCONTENTSTITLE" val="0"/>
  <p:tag name="KSO_WM_UNIT_ISNUMDGMTITLE" val="0"/>
  <p:tag name="KSO_WM_UNIT_LAYERLEVEL" val="1"/>
  <p:tag name="KSO_WM_UNIT_NOCLEAR" val="0"/>
  <p:tag name="KSO_WM_UNIT_PRESET_TEXT" val="TETX YOUR TITLE HERE"/>
  <p:tag name="KSO_WM_UNIT_TEXT_FILL_FORE_SCHEMECOLOR_INDEX" val="13"/>
  <p:tag name="KSO_WM_UNIT_TEXT_FILL_TYPE" val="1"/>
  <p:tag name="KSO_WM_UNIT_USESOURCEFORMAT_APPLY" val="1"/>
  <p:tag name="KSO_WM_UNIT_VALUE" val="14"/>
</p:tagLst>
</file>

<file path=ppt/tags/tag174.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i*2"/>
  <p:tag name="KSO_WM_UNIT_INDEX" val="2"/>
  <p:tag name="KSO_WM_UNIT_LAYERLEVEL" val="1"/>
  <p:tag name="KSO_WM_UNIT_LINE_FILL_TYPE" val="2"/>
  <p:tag name="KSO_WM_UNIT_LINE_FORE_SCHEMECOLOR_INDEX" val="5"/>
  <p:tag name="KSO_WM_UNIT_TYPE" val="i"/>
  <p:tag name="KSO_WM_UNIT_USESOURCEFORMAT_APPLY" val="1"/>
</p:tagLst>
</file>

<file path=ppt/tags/tag175.xml><?xml version="1.0" encoding="utf-8"?>
<p:tagLst xmlns:p="http://schemas.openxmlformats.org/presentationml/2006/main">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f*1"/>
  <p:tag name="KSO_WM_UNIT_LAYERLEVEL" val="1"/>
  <p:tag name="KSO_WM_UNIT_NOCLEAR" val="0"/>
  <p:tag name="KSO_WM_UNIT_PRESET_TEXT" val="Creativity is the key to success in the future, and primary education where our teachers can bring."/>
  <p:tag name="KSO_WM_UNIT_SUBTYPE" val="a"/>
  <p:tag name="KSO_WM_UNIT_TEXT_FILL_FORE_SCHEMECOLOR_INDEX" val="13"/>
  <p:tag name="KSO_WM_UNIT_TEXT_FILL_TYPE" val="1"/>
  <p:tag name="KSO_WM_UNIT_USESOURCEFORMAT_APPLY" val="1"/>
  <p:tag name="KSO_WM_UNIT_VALUE" val="54"/>
</p:tagLst>
</file>

<file path=ppt/tags/tag176.xml><?xml version="1.0" encoding="utf-8"?>
<p:tagLst xmlns:p="http://schemas.openxmlformats.org/presentationml/2006/main">
  <p:tag name="KSO_WM_BEAUTIFY_FLAG" val="#wm#"/>
  <p:tag name="KSO_WM_DIAGRAM_GROUP_CODE" val="l1-2"/>
  <p:tag name="KSO_WM_SLIDE_DIAGTYPE" val="l"/>
  <p:tag name="KSO_WM_SLIDE_ID" val="custom20184661_8"/>
  <p:tag name="KSO_WM_SLIDE_INDEX" val="8"/>
  <p:tag name="KSO_WM_SLIDE_ITEM_CNT" val="3"/>
  <p:tag name="KSO_WM_SLIDE_LAYOUT" val="a_f_l"/>
  <p:tag name="KSO_WM_SLIDE_LAYOUT_CNT" val="1_1_1"/>
  <p:tag name="KSO_WM_SLIDE_POSITION" val="70.9654*135.842"/>
  <p:tag name="KSO_WM_SLIDE_SIZE" val="834.069*370.202"/>
  <p:tag name="KSO_WM_SLIDE_SUBTYPE" val="diag"/>
  <p:tag name="KSO_WM_SLIDE_TYPE" val="text"/>
  <p:tag name="KSO_WM_TAG_VERSION" val="1.0"/>
  <p:tag name="KSO_WM_TEMPLATE_CATEGORY" val="custom"/>
  <p:tag name="KSO_WM_TEMPLATE_COLOR_TYPE" val="0"/>
  <p:tag name="KSO_WM_TEMPLATE_INDEX" val="20184661"/>
  <p:tag name="KSO_WM_TEMPLATE_MASTER_TYPE" val="1"/>
  <p:tag name="KSO_WM_TEMPLATE_SUBCATEGORY" val="0"/>
</p:tagLst>
</file>

<file path=ppt/tags/tag177.xml><?xml version="1.0" encoding="utf-8"?>
<p:tagLst xmlns:p="http://schemas.openxmlformats.org/presentationml/2006/main">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a*1"/>
  <p:tag name="KSO_WM_UNIT_ISCONTENTSTITLE" val="0"/>
  <p:tag name="KSO_WM_UNIT_ISNUMDGMTITLE" val="0"/>
  <p:tag name="KSO_WM_UNIT_LAYERLEVEL" val="1"/>
  <p:tag name="KSO_WM_UNIT_NOCLEAR" val="0"/>
  <p:tag name="KSO_WM_UNIT_PRESET_TEXT" val="TETX YOUR TITLE HERE"/>
  <p:tag name="KSO_WM_UNIT_TEXT_FILL_FORE_SCHEMECOLOR_INDEX" val="13"/>
  <p:tag name="KSO_WM_UNIT_TEXT_FILL_TYPE" val="1"/>
  <p:tag name="KSO_WM_UNIT_USESOURCEFORMAT_APPLY" val="1"/>
  <p:tag name="KSO_WM_UNIT_VALUE" val="14"/>
</p:tagLst>
</file>

<file path=ppt/tags/tag178.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i*2"/>
  <p:tag name="KSO_WM_UNIT_INDEX" val="2"/>
  <p:tag name="KSO_WM_UNIT_LAYERLEVEL" val="1"/>
  <p:tag name="KSO_WM_UNIT_LINE_FILL_TYPE" val="2"/>
  <p:tag name="KSO_WM_UNIT_LINE_FORE_SCHEMECOLOR_INDEX" val="5"/>
  <p:tag name="KSO_WM_UNIT_TYPE" val="i"/>
  <p:tag name="KSO_WM_UNIT_USESOURCEFORMAT_APPLY" val="1"/>
</p:tagLst>
</file>

<file path=ppt/tags/tag179.xml><?xml version="1.0" encoding="utf-8"?>
<p:tagLst xmlns:p="http://schemas.openxmlformats.org/presentationml/2006/main">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f*1"/>
  <p:tag name="KSO_WM_UNIT_LAYERLEVEL" val="1"/>
  <p:tag name="KSO_WM_UNIT_NOCLEAR" val="0"/>
  <p:tag name="KSO_WM_UNIT_PRESET_TEXT" val="Creativity is the key to success in the future, and primary education where our teachers can bring."/>
  <p:tag name="KSO_WM_UNIT_SUBTYPE" val="a"/>
  <p:tag name="KSO_WM_UNIT_TEXT_FILL_FORE_SCHEMECOLOR_INDEX" val="13"/>
  <p:tag name="KSO_WM_UNIT_TEXT_FILL_TYPE" val="1"/>
  <p:tag name="KSO_WM_UNIT_USESOURCEFORMAT_APPLY" val="1"/>
  <p:tag name="KSO_WM_UNIT_VALUE" val="54"/>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p="http://schemas.openxmlformats.org/presentationml/2006/main">
  <p:tag name="KSO_WM_BEAUTIFY_FLAG" val="#wm#"/>
  <p:tag name="KSO_WM_DIAGRAM_GROUP_CODE" val="l1-2"/>
  <p:tag name="KSO_WM_SLIDE_DIAGTYPE" val="l"/>
  <p:tag name="KSO_WM_SLIDE_ID" val="custom20184661_8"/>
  <p:tag name="KSO_WM_SLIDE_INDEX" val="8"/>
  <p:tag name="KSO_WM_SLIDE_ITEM_CNT" val="3"/>
  <p:tag name="KSO_WM_SLIDE_LAYOUT" val="a_f_l"/>
  <p:tag name="KSO_WM_SLIDE_LAYOUT_CNT" val="1_1_1"/>
  <p:tag name="KSO_WM_SLIDE_POSITION" val="70.9654*135.842"/>
  <p:tag name="KSO_WM_SLIDE_SIZE" val="834.069*370.202"/>
  <p:tag name="KSO_WM_SLIDE_SUBTYPE" val="diag"/>
  <p:tag name="KSO_WM_SLIDE_TYPE" val="text"/>
  <p:tag name="KSO_WM_TAG_VERSION" val="1.0"/>
  <p:tag name="KSO_WM_TEMPLATE_CATEGORY" val="custom"/>
  <p:tag name="KSO_WM_TEMPLATE_COLOR_TYPE" val="0"/>
  <p:tag name="KSO_WM_TEMPLATE_INDEX" val="20184661"/>
  <p:tag name="KSO_WM_TEMPLATE_MASTER_TYPE" val="1"/>
  <p:tag name="KSO_WM_TEMPLATE_SUBCATEGORY" val="0"/>
</p:tagLst>
</file>

<file path=ppt/tags/tag181.xml><?xml version="1.0" encoding="utf-8"?>
<p:tagLst xmlns:p="http://schemas.openxmlformats.org/presentationml/2006/main">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a*1"/>
  <p:tag name="KSO_WM_UNIT_ISCONTENTSTITLE" val="0"/>
  <p:tag name="KSO_WM_UNIT_ISNUMDGMTITLE" val="0"/>
  <p:tag name="KSO_WM_UNIT_LAYERLEVEL" val="1"/>
  <p:tag name="KSO_WM_UNIT_NOCLEAR" val="0"/>
  <p:tag name="KSO_WM_UNIT_PRESET_TEXT" val="TETX YOUR TITLE HERE"/>
  <p:tag name="KSO_WM_UNIT_TEXT_FILL_FORE_SCHEMECOLOR_INDEX" val="13"/>
  <p:tag name="KSO_WM_UNIT_TEXT_FILL_TYPE" val="1"/>
  <p:tag name="KSO_WM_UNIT_USESOURCEFORMAT_APPLY" val="1"/>
  <p:tag name="KSO_WM_UNIT_VALUE" val="14"/>
</p:tagLst>
</file>

<file path=ppt/tags/tag182.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i*2"/>
  <p:tag name="KSO_WM_UNIT_INDEX" val="2"/>
  <p:tag name="KSO_WM_UNIT_LAYERLEVEL" val="1"/>
  <p:tag name="KSO_WM_UNIT_LINE_FILL_TYPE" val="2"/>
  <p:tag name="KSO_WM_UNIT_LINE_FORE_SCHEMECOLOR_INDEX" val="5"/>
  <p:tag name="KSO_WM_UNIT_TYPE" val="i"/>
  <p:tag name="KSO_WM_UNIT_USESOURCEFORMAT_APPLY" val="1"/>
</p:tagLst>
</file>

<file path=ppt/tags/tag183.xml><?xml version="1.0" encoding="utf-8"?>
<p:tagLst xmlns:p="http://schemas.openxmlformats.org/presentationml/2006/main">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f*1"/>
  <p:tag name="KSO_WM_UNIT_LAYERLEVEL" val="1"/>
  <p:tag name="KSO_WM_UNIT_NOCLEAR" val="0"/>
  <p:tag name="KSO_WM_UNIT_PRESET_TEXT" val="Creativity is the key to success in the future, and primary education where our teachers can bring."/>
  <p:tag name="KSO_WM_UNIT_SUBTYPE" val="a"/>
  <p:tag name="KSO_WM_UNIT_TEXT_FILL_FORE_SCHEMECOLOR_INDEX" val="13"/>
  <p:tag name="KSO_WM_UNIT_TEXT_FILL_TYPE" val="1"/>
  <p:tag name="KSO_WM_UNIT_USESOURCEFORMAT_APPLY" val="1"/>
  <p:tag name="KSO_WM_UNIT_VALUE" val="54"/>
</p:tagLst>
</file>

<file path=ppt/tags/tag184.xml><?xml version="1.0" encoding="utf-8"?>
<p:tagLst xmlns:p="http://schemas.openxmlformats.org/presentationml/2006/main">
  <p:tag name="KSO_WM_BEAUTIFY_FLAG" val="#wm#"/>
  <p:tag name="KSO_WM_DIAGRAM_GROUP_CODE" val="l1-2"/>
  <p:tag name="KSO_WM_SLIDE_DIAGTYPE" val="l"/>
  <p:tag name="KSO_WM_SLIDE_ID" val="custom20184661_8"/>
  <p:tag name="KSO_WM_SLIDE_INDEX" val="8"/>
  <p:tag name="KSO_WM_SLIDE_ITEM_CNT" val="3"/>
  <p:tag name="KSO_WM_SLIDE_LAYOUT" val="a_f_l"/>
  <p:tag name="KSO_WM_SLIDE_LAYOUT_CNT" val="1_1_1"/>
  <p:tag name="KSO_WM_SLIDE_POSITION" val="70.9654*135.842"/>
  <p:tag name="KSO_WM_SLIDE_SIZE" val="834.069*370.202"/>
  <p:tag name="KSO_WM_SLIDE_SUBTYPE" val="diag"/>
  <p:tag name="KSO_WM_SLIDE_TYPE" val="text"/>
  <p:tag name="KSO_WM_TAG_VERSION" val="1.0"/>
  <p:tag name="KSO_WM_TEMPLATE_CATEGORY" val="custom"/>
  <p:tag name="KSO_WM_TEMPLATE_COLOR_TYPE" val="0"/>
  <p:tag name="KSO_WM_TEMPLATE_INDEX" val="20184661"/>
  <p:tag name="KSO_WM_TEMPLATE_MASTER_TYPE" val="1"/>
  <p:tag name="KSO_WM_TEMPLATE_SUBCATEGORY" val="0"/>
</p:tagLst>
</file>

<file path=ppt/tags/tag185.xml><?xml version="1.0" encoding="utf-8"?>
<p:tagLst xmlns:p="http://schemas.openxmlformats.org/presentationml/2006/main">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a*1"/>
  <p:tag name="KSO_WM_UNIT_ISCONTENTSTITLE" val="0"/>
  <p:tag name="KSO_WM_UNIT_ISNUMDGMTITLE" val="0"/>
  <p:tag name="KSO_WM_UNIT_LAYERLEVEL" val="1"/>
  <p:tag name="KSO_WM_UNIT_NOCLEAR" val="0"/>
  <p:tag name="KSO_WM_UNIT_PRESET_TEXT" val="TETX YOUR TITLE HERE"/>
  <p:tag name="KSO_WM_UNIT_TEXT_FILL_FORE_SCHEMECOLOR_INDEX" val="13"/>
  <p:tag name="KSO_WM_UNIT_TEXT_FILL_TYPE" val="1"/>
  <p:tag name="KSO_WM_UNIT_USESOURCEFORMAT_APPLY" val="1"/>
  <p:tag name="KSO_WM_UNIT_VALUE" val="14"/>
</p:tagLst>
</file>

<file path=ppt/tags/tag186.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i*2"/>
  <p:tag name="KSO_WM_UNIT_INDEX" val="2"/>
  <p:tag name="KSO_WM_UNIT_LAYERLEVEL" val="1"/>
  <p:tag name="KSO_WM_UNIT_LINE_FILL_TYPE" val="2"/>
  <p:tag name="KSO_WM_UNIT_LINE_FORE_SCHEMECOLOR_INDEX" val="5"/>
  <p:tag name="KSO_WM_UNIT_TYPE" val="i"/>
  <p:tag name="KSO_WM_UNIT_USESOURCEFORMAT_APPLY" val="1"/>
</p:tagLst>
</file>

<file path=ppt/tags/tag187.xml><?xml version="1.0" encoding="utf-8"?>
<p:tagLst xmlns:p="http://schemas.openxmlformats.org/presentationml/2006/main">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f*1"/>
  <p:tag name="KSO_WM_UNIT_LAYERLEVEL" val="1"/>
  <p:tag name="KSO_WM_UNIT_NOCLEAR" val="0"/>
  <p:tag name="KSO_WM_UNIT_PRESET_TEXT" val="Creativity is the key to success in the future, and primary education where our teachers can bring."/>
  <p:tag name="KSO_WM_UNIT_SUBTYPE" val="a"/>
  <p:tag name="KSO_WM_UNIT_TEXT_FILL_FORE_SCHEMECOLOR_INDEX" val="13"/>
  <p:tag name="KSO_WM_UNIT_TEXT_FILL_TYPE" val="1"/>
  <p:tag name="KSO_WM_UNIT_USESOURCEFORMAT_APPLY" val="1"/>
  <p:tag name="KSO_WM_UNIT_VALUE" val="54"/>
</p:tagLst>
</file>

<file path=ppt/tags/tag188.xml><?xml version="1.0" encoding="utf-8"?>
<p:tagLst xmlns:p="http://schemas.openxmlformats.org/presentationml/2006/main">
  <p:tag name="KSO_WM_BEAUTIFY_FLAG" val="#wm#"/>
  <p:tag name="KSO_WM_DIAGRAM_GROUP_CODE" val="l1-2"/>
  <p:tag name="KSO_WM_SLIDE_DIAGTYPE" val="l"/>
  <p:tag name="KSO_WM_SLIDE_ID" val="custom20184661_8"/>
  <p:tag name="KSO_WM_SLIDE_INDEX" val="8"/>
  <p:tag name="KSO_WM_SLIDE_ITEM_CNT" val="3"/>
  <p:tag name="KSO_WM_SLIDE_LAYOUT" val="a_f_l"/>
  <p:tag name="KSO_WM_SLIDE_LAYOUT_CNT" val="1_1_1"/>
  <p:tag name="KSO_WM_SLIDE_POSITION" val="70.9654*135.842"/>
  <p:tag name="KSO_WM_SLIDE_SIZE" val="834.069*370.202"/>
  <p:tag name="KSO_WM_SLIDE_SUBTYPE" val="diag"/>
  <p:tag name="KSO_WM_SLIDE_TYPE" val="text"/>
  <p:tag name="KSO_WM_TAG_VERSION" val="1.0"/>
  <p:tag name="KSO_WM_TEMPLATE_CATEGORY" val="custom"/>
  <p:tag name="KSO_WM_TEMPLATE_COLOR_TYPE" val="0"/>
  <p:tag name="KSO_WM_TEMPLATE_INDEX" val="20184661"/>
  <p:tag name="KSO_WM_TEMPLATE_MASTER_TYPE" val="1"/>
  <p:tag name="KSO_WM_TEMPLATE_SUBCATEGORY" val="0"/>
</p:tagLst>
</file>

<file path=ppt/tags/tag189.xml><?xml version="1.0" encoding="utf-8"?>
<p:tagLst xmlns:p="http://schemas.openxmlformats.org/presentationml/2006/main">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a*1"/>
  <p:tag name="KSO_WM_UNIT_ISCONTENTSTITLE" val="0"/>
  <p:tag name="KSO_WM_UNIT_ISNUMDGMTITLE" val="0"/>
  <p:tag name="KSO_WM_UNIT_LAYERLEVEL" val="1"/>
  <p:tag name="KSO_WM_UNIT_NOCLEAR" val="0"/>
  <p:tag name="KSO_WM_UNIT_PRESET_TEXT" val="TETX YOUR TITLE HERE"/>
  <p:tag name="KSO_WM_UNIT_TEXT_FILL_FORE_SCHEMECOLOR_INDEX" val="13"/>
  <p:tag name="KSO_WM_UNIT_TEXT_FILL_TYPE" val="1"/>
  <p:tag name="KSO_WM_UNIT_USESOURCEFORMAT_APPLY" val="1"/>
  <p:tag name="KSO_WM_UNIT_VALUE" val="14"/>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0.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i*2"/>
  <p:tag name="KSO_WM_UNIT_INDEX" val="2"/>
  <p:tag name="KSO_WM_UNIT_LAYERLEVEL" val="1"/>
  <p:tag name="KSO_WM_UNIT_LINE_FILL_TYPE" val="2"/>
  <p:tag name="KSO_WM_UNIT_LINE_FORE_SCHEMECOLOR_INDEX" val="5"/>
  <p:tag name="KSO_WM_UNIT_TYPE" val="i"/>
  <p:tag name="KSO_WM_UNIT_USESOURCEFORMAT_APPLY" val="1"/>
</p:tagLst>
</file>

<file path=ppt/tags/tag191.xml><?xml version="1.0" encoding="utf-8"?>
<p:tagLst xmlns:p="http://schemas.openxmlformats.org/presentationml/2006/main">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f*1"/>
  <p:tag name="KSO_WM_UNIT_LAYERLEVEL" val="1"/>
  <p:tag name="KSO_WM_UNIT_NOCLEAR" val="0"/>
  <p:tag name="KSO_WM_UNIT_PRESET_TEXT" val="Creativity is the key to success in the future, and primary education where our teachers can bring."/>
  <p:tag name="KSO_WM_UNIT_SUBTYPE" val="a"/>
  <p:tag name="KSO_WM_UNIT_TEXT_FILL_FORE_SCHEMECOLOR_INDEX" val="13"/>
  <p:tag name="KSO_WM_UNIT_TEXT_FILL_TYPE" val="1"/>
  <p:tag name="KSO_WM_UNIT_USESOURCEFORMAT_APPLY" val="1"/>
  <p:tag name="KSO_WM_UNIT_VALUE" val="54"/>
</p:tagLst>
</file>

<file path=ppt/tags/tag192.xml><?xml version="1.0" encoding="utf-8"?>
<p:tagLst xmlns:p="http://schemas.openxmlformats.org/presentationml/2006/main">
  <p:tag name="KSO_WM_BEAUTIFY_FLAG" val="#wm#"/>
  <p:tag name="KSO_WM_DIAGRAM_GROUP_CODE" val="l1-2"/>
  <p:tag name="KSO_WM_SLIDE_DIAGTYPE" val="l"/>
  <p:tag name="KSO_WM_SLIDE_ID" val="custom20184661_8"/>
  <p:tag name="KSO_WM_SLIDE_INDEX" val="8"/>
  <p:tag name="KSO_WM_SLIDE_ITEM_CNT" val="3"/>
  <p:tag name="KSO_WM_SLIDE_LAYOUT" val="a_f_l"/>
  <p:tag name="KSO_WM_SLIDE_LAYOUT_CNT" val="1_1_1"/>
  <p:tag name="KSO_WM_SLIDE_POSITION" val="70.9654*135.842"/>
  <p:tag name="KSO_WM_SLIDE_SIZE" val="834.069*370.202"/>
  <p:tag name="KSO_WM_SLIDE_SUBTYPE" val="diag"/>
  <p:tag name="KSO_WM_SLIDE_TYPE" val="text"/>
  <p:tag name="KSO_WM_TAG_VERSION" val="1.0"/>
  <p:tag name="KSO_WM_TEMPLATE_CATEGORY" val="custom"/>
  <p:tag name="KSO_WM_TEMPLATE_COLOR_TYPE" val="0"/>
  <p:tag name="KSO_WM_TEMPLATE_INDEX" val="20184661"/>
  <p:tag name="KSO_WM_TEMPLATE_MASTER_TYPE" val="1"/>
  <p:tag name="KSO_WM_TEMPLATE_SUBCATEGORY" val="0"/>
</p:tagLst>
</file>

<file path=ppt/tags/tag193.xml><?xml version="1.0" encoding="utf-8"?>
<p:tagLst xmlns:p="http://schemas.openxmlformats.org/presentationml/2006/main">
  <p:tag name="KSO_WM_BEAUTIFY_FLAG" val="#wm#"/>
  <p:tag name="KSO_WM_DIAGRAM_GROUP_CODE" val="l1-13"/>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24*a*1"/>
  <p:tag name="KSO_WM_UNIT_INDEX" val="1"/>
  <p:tag name="KSO_WM_UNIT_ISCONTENTSTITLE" val="0"/>
  <p:tag name="KSO_WM_UNIT_ISNUMDGMTITLE" val="0"/>
  <p:tag name="KSO_WM_UNIT_LAYERLEVEL" val="1"/>
  <p:tag name="KSO_WM_UNIT_NOCLEAR" val="0"/>
  <p:tag name="KSO_WM_UNIT_PRESET_TEXT" val="TETX YOUR TITLE HERE"/>
  <p:tag name="KSO_WM_UNIT_TEXT_FILL_FORE_SCHEMECOLOR_INDEX" val="13"/>
  <p:tag name="KSO_WM_UNIT_TEXT_FILL_TYPE" val="1"/>
  <p:tag name="KSO_WM_UNIT_TYPE" val="a"/>
  <p:tag name="KSO_WM_UNIT_USESOURCEFORMAT_APPLY" val="1"/>
  <p:tag name="KSO_WM_UNIT_VALUE" val="20"/>
</p:tagLst>
</file>

<file path=ppt/tags/tag194.xml><?xml version="1.0" encoding="utf-8"?>
<p:tagLst xmlns:p="http://schemas.openxmlformats.org/presentationml/2006/main">
  <p:tag name="KSO_WM_BEAUTIFY_FLAG" val=""/>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7*a*1"/>
  <p:tag name="KSO_WM_UNIT_ISCONTENTSTITLE" val="0"/>
  <p:tag name="KSO_WM_UNIT_ISNUMDGMTITLE" val="0"/>
  <p:tag name="KSO_WM_UNIT_LAYERLEVEL" val="1"/>
  <p:tag name="KSO_WM_UNIT_NOCLEAR" val="0"/>
  <p:tag name="KSO_WM_UNIT_PRESET_TEXT" val="BUSINESS"/>
  <p:tag name="KSO_WM_UNIT_VALUE" val="5"/>
</p:tagLst>
</file>

<file path=ppt/tags/tag195.xml><?xml version="1.0" encoding="utf-8"?>
<p:tagLst xmlns:p="http://schemas.openxmlformats.org/presentationml/2006/main">
  <p:tag name="KSO_WM_BEAUTIFY_FLAG" val=""/>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7*a*1"/>
  <p:tag name="KSO_WM_UNIT_ISCONTENTSTITLE" val="0"/>
  <p:tag name="KSO_WM_UNIT_ISNUMDGMTITLE" val="0"/>
  <p:tag name="KSO_WM_UNIT_LAYERLEVEL" val="1"/>
  <p:tag name="KSO_WM_UNIT_NOCLEAR" val="0"/>
  <p:tag name="KSO_WM_UNIT_PRESET_TEXT" val="BUSINESS"/>
  <p:tag name="KSO_WM_UNIT_VALUE" val="5"/>
</p:tagLst>
</file>

<file path=ppt/tags/tag196.xml><?xml version="1.0" encoding="utf-8"?>
<p:tagLst xmlns:p="http://schemas.openxmlformats.org/presentationml/2006/main">
  <p:tag name="KSO_WM_BEAUTIFY_FLAG" val="#wm#"/>
  <p:tag name="KSO_WM_DIAGRAM_GROUP_CODE" val="l1-13"/>
  <p:tag name="KSO_WM_SLIDE_DIAGTYPE" val="l"/>
  <p:tag name="KSO_WM_SLIDE_ID" val="custom20184661_24"/>
  <p:tag name="KSO_WM_SLIDE_INDEX" val="24"/>
  <p:tag name="KSO_WM_SLIDE_ITEM_CNT" val="3"/>
  <p:tag name="KSO_WM_SLIDE_LAYOUT" val="a_f_l"/>
  <p:tag name="KSO_WM_SLIDE_LAYOUT_CNT" val="1_1_1"/>
  <p:tag name="KSO_WM_SLIDE_POSITION" val="95.1524*143.137"/>
  <p:tag name="KSO_WM_SLIDE_SIZE" val="769.695*339.443"/>
  <p:tag name="KSO_WM_SLIDE_SUBTYPE" val="diag"/>
  <p:tag name="KSO_WM_SLIDE_TYPE" val="text"/>
  <p:tag name="KSO_WM_TAG_VERSION" val="1.0"/>
  <p:tag name="KSO_WM_TEMPLATE_CATEGORY" val="custom"/>
  <p:tag name="KSO_WM_TEMPLATE_COLOR_TYPE" val="0"/>
  <p:tag name="KSO_WM_TEMPLATE_INDEX" val="20184661"/>
  <p:tag name="KSO_WM_TEMPLATE_MASTER_TYPE" val="1"/>
  <p:tag name="KSO_WM_TEMPLATE_SUBCATEGORY" val="0"/>
</p:tagLst>
</file>

<file path=ppt/tags/tag197.xml><?xml version="1.0" encoding="utf-8"?>
<p:tagLst xmlns:p="http://schemas.openxmlformats.org/presentationml/2006/main">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7*i*1"/>
  <p:tag name="KSO_WM_UNIT_LAYERLEVEL" val="1"/>
  <p:tag name="KSO_WM_UNIT_NOCLEAR" val="0"/>
</p:tagLst>
</file>

<file path=ppt/tags/tag198.xml><?xml version="1.0" encoding="utf-8"?>
<p:tagLst xmlns:p="http://schemas.openxmlformats.org/presentationml/2006/main">
  <p:tag name="KSO_WM_BEAUTIFY_FLAG" val="#wm#"/>
  <p:tag name="KSO_WM_TAG_VERSION" val="1.0"/>
  <p:tag name="KSO_WM_TEMPLATE_CATEGORY" val="custom"/>
  <p:tag name="KSO_WM_TEMPLATE_INDEX" val="20184661"/>
  <p:tag name="KSO_WM_UNIT_COMPATIBLE" val="1"/>
  <p:tag name="KSO_WM_UNIT_DIAGRAM_ISNUMVISUAL" val="0"/>
  <p:tag name="KSO_WM_UNIT_DIAGRAM_ISREFERUNIT" val="0"/>
  <p:tag name="KSO_WM_UNIT_HIGHLIGHT" val="0"/>
  <p:tag name="KSO_WM_UNIT_ID" val="custom20184661_7*e*2"/>
  <p:tag name="KSO_WM_UNIT_INDEX" val="2"/>
  <p:tag name="KSO_WM_UNIT_LAYERLEVEL" val="1"/>
  <p:tag name="KSO_WM_UNIT_NOCLEAR" val="0"/>
  <p:tag name="KSO_WM_UNIT_PRESET_TEXT" val="01"/>
  <p:tag name="KSO_WM_UNIT_TYPE" val="e"/>
  <p:tag name="KSO_WM_UNIT_VALUE" val="1"/>
</p:tagLst>
</file>

<file path=ppt/tags/tag199.xml><?xml version="1.0" encoding="utf-8"?>
<p:tagLst xmlns:p="http://schemas.openxmlformats.org/presentationml/2006/main">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7*f*1"/>
  <p:tag name="KSO_WM_UNIT_LAYERLEVEL" val="1"/>
  <p:tag name="KSO_WM_UNIT_NOCLEAR" val="0"/>
  <p:tag name="KSO_WM_UNIT_PRESET_TEXT_INDEX" val="4"/>
  <p:tag name="KSO_WM_UNIT_PRESET_TEXT_LEN" val="83"/>
  <p:tag name="KSO_WM_UNIT_SUBTYPE" val="a"/>
  <p:tag name="KSO_WM_UNIT_VALUE" val="5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0.xml><?xml version="1.0" encoding="utf-8"?>
<p:tagLst xmlns:p="http://schemas.openxmlformats.org/presentationml/2006/main">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7*a*1"/>
  <p:tag name="KSO_WM_UNIT_ISCONTENTSTITLE" val="0"/>
  <p:tag name="KSO_WM_UNIT_ISNUMDGMTITLE" val="0"/>
  <p:tag name="KSO_WM_UNIT_LAYERLEVEL" val="1"/>
  <p:tag name="KSO_WM_UNIT_NOCLEAR" val="0"/>
  <p:tag name="KSO_WM_UNIT_PRESET_TEXT" val="BUSINESS"/>
  <p:tag name="KSO_WM_UNIT_VALUE" val="5"/>
</p:tagLst>
</file>

<file path=ppt/tags/tag201.xml><?xml version="1.0" encoding="utf-8"?>
<p:tagLst xmlns:p="http://schemas.openxmlformats.org/presentationml/2006/main">
  <p:tag name="KSO_WM_BEAUTIFY_FLAG" val="#wm#"/>
  <p:tag name="KSO_WM_SLIDE_ID" val="custom20184661_7"/>
  <p:tag name="KSO_WM_SLIDE_INDEX" val="7"/>
  <p:tag name="KSO_WM_SLIDE_ITEM_CNT" val="0"/>
  <p:tag name="KSO_WM_SLIDE_LAYOUT" val="a_b_e_f"/>
  <p:tag name="KSO_WM_SLIDE_LAYOUT_CNT" val="1_1_1_1"/>
  <p:tag name="KSO_WM_SLIDE_SUBTYPE" val="pureTxt"/>
  <p:tag name="KSO_WM_SLIDE_TYPE" val="sectionTitle"/>
  <p:tag name="KSO_WM_TAG_VERSION" val="1.0"/>
  <p:tag name="KSO_WM_TEMPLATE_CATEGORY" val="custom"/>
  <p:tag name="KSO_WM_TEMPLATE_COLOR_TYPE" val="0"/>
  <p:tag name="KSO_WM_TEMPLATE_INDEX" val="20184661"/>
  <p:tag name="KSO_WM_TEMPLATE_MASTER_TYPE" val="1"/>
  <p:tag name="KSO_WM_TEMPLATE_SUBCATEGORY" val="0"/>
</p:tagLst>
</file>

<file path=ppt/tags/tag202.xml><?xml version="1.0" encoding="utf-8"?>
<p:tagLst xmlns:p="http://schemas.openxmlformats.org/presentationml/2006/main">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a*1"/>
  <p:tag name="KSO_WM_UNIT_ISCONTENTSTITLE" val="0"/>
  <p:tag name="KSO_WM_UNIT_ISNUMDGMTITLE" val="0"/>
  <p:tag name="KSO_WM_UNIT_LAYERLEVEL" val="1"/>
  <p:tag name="KSO_WM_UNIT_NOCLEAR" val="0"/>
  <p:tag name="KSO_WM_UNIT_PRESET_TEXT" val="TETX YOUR TITLE HERE"/>
  <p:tag name="KSO_WM_UNIT_TEXT_FILL_FORE_SCHEMECOLOR_INDEX" val="13"/>
  <p:tag name="KSO_WM_UNIT_TEXT_FILL_TYPE" val="1"/>
  <p:tag name="KSO_WM_UNIT_USESOURCEFORMAT_APPLY" val="1"/>
  <p:tag name="KSO_WM_UNIT_VALUE" val="14"/>
</p:tagLst>
</file>

<file path=ppt/tags/tag203.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i*2"/>
  <p:tag name="KSO_WM_UNIT_INDEX" val="2"/>
  <p:tag name="KSO_WM_UNIT_LAYERLEVEL" val="1"/>
  <p:tag name="KSO_WM_UNIT_LINE_FILL_TYPE" val="2"/>
  <p:tag name="KSO_WM_UNIT_LINE_FORE_SCHEMECOLOR_INDEX" val="5"/>
  <p:tag name="KSO_WM_UNIT_TYPE" val="i"/>
  <p:tag name="KSO_WM_UNIT_USESOURCEFORMAT_APPLY" val="1"/>
</p:tagLst>
</file>

<file path=ppt/tags/tag204.xml><?xml version="1.0" encoding="utf-8"?>
<p:tagLst xmlns:p="http://schemas.openxmlformats.org/presentationml/2006/main">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f*1"/>
  <p:tag name="KSO_WM_UNIT_LAYERLEVEL" val="1"/>
  <p:tag name="KSO_WM_UNIT_NOCLEAR" val="0"/>
  <p:tag name="KSO_WM_UNIT_PRESET_TEXT" val="Creativity is the key to success in the future, and primary education where our teachers can bring."/>
  <p:tag name="KSO_WM_UNIT_SUBTYPE" val="a"/>
  <p:tag name="KSO_WM_UNIT_TEXT_FILL_FORE_SCHEMECOLOR_INDEX" val="13"/>
  <p:tag name="KSO_WM_UNIT_TEXT_FILL_TYPE" val="1"/>
  <p:tag name="KSO_WM_UNIT_USESOURCEFORMAT_APPLY" val="1"/>
  <p:tag name="KSO_WM_UNIT_VALUE" val="54"/>
</p:tagLst>
</file>

<file path=ppt/tags/tag205.xml><?xml version="1.0" encoding="utf-8"?>
<p:tagLst xmlns:p="http://schemas.openxmlformats.org/presentationml/2006/main">
  <p:tag name="KSO_WM_BEAUTIFY_FLAG" val="#wm#"/>
  <p:tag name="KSO_WM_DIAGRAM_GROUP_CODE" val="l1-2"/>
  <p:tag name="KSO_WM_SLIDE_DIAGTYPE" val="l"/>
  <p:tag name="KSO_WM_SLIDE_ID" val="custom20184661_8"/>
  <p:tag name="KSO_WM_SLIDE_INDEX" val="8"/>
  <p:tag name="KSO_WM_SLIDE_ITEM_CNT" val="3"/>
  <p:tag name="KSO_WM_SLIDE_LAYOUT" val="a_f_l"/>
  <p:tag name="KSO_WM_SLIDE_LAYOUT_CNT" val="1_1_1"/>
  <p:tag name="KSO_WM_SLIDE_POSITION" val="70.9654*135.842"/>
  <p:tag name="KSO_WM_SLIDE_SIZE" val="834.069*370.202"/>
  <p:tag name="KSO_WM_SLIDE_SUBTYPE" val="diag"/>
  <p:tag name="KSO_WM_SLIDE_TYPE" val="text"/>
  <p:tag name="KSO_WM_TAG_VERSION" val="1.0"/>
  <p:tag name="KSO_WM_TEMPLATE_CATEGORY" val="custom"/>
  <p:tag name="KSO_WM_TEMPLATE_COLOR_TYPE" val="0"/>
  <p:tag name="KSO_WM_TEMPLATE_INDEX" val="20184661"/>
  <p:tag name="KSO_WM_TEMPLATE_MASTER_TYPE" val="1"/>
  <p:tag name="KSO_WM_TEMPLATE_SUBCATEGORY" val="0"/>
</p:tagLst>
</file>

<file path=ppt/tags/tag206.xml><?xml version="1.0" encoding="utf-8"?>
<p:tagLst xmlns:p="http://schemas.openxmlformats.org/presentationml/2006/main">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a*1"/>
  <p:tag name="KSO_WM_UNIT_ISCONTENTSTITLE" val="0"/>
  <p:tag name="KSO_WM_UNIT_ISNUMDGMTITLE" val="0"/>
  <p:tag name="KSO_WM_UNIT_LAYERLEVEL" val="1"/>
  <p:tag name="KSO_WM_UNIT_NOCLEAR" val="0"/>
  <p:tag name="KSO_WM_UNIT_PRESET_TEXT" val="TETX YOUR TITLE HERE"/>
  <p:tag name="KSO_WM_UNIT_TEXT_FILL_FORE_SCHEMECOLOR_INDEX" val="13"/>
  <p:tag name="KSO_WM_UNIT_TEXT_FILL_TYPE" val="1"/>
  <p:tag name="KSO_WM_UNIT_USESOURCEFORMAT_APPLY" val="1"/>
  <p:tag name="KSO_WM_UNIT_VALUE" val="14"/>
</p:tagLst>
</file>

<file path=ppt/tags/tag207.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i*2"/>
  <p:tag name="KSO_WM_UNIT_INDEX" val="2"/>
  <p:tag name="KSO_WM_UNIT_LAYERLEVEL" val="1"/>
  <p:tag name="KSO_WM_UNIT_LINE_FILL_TYPE" val="2"/>
  <p:tag name="KSO_WM_UNIT_LINE_FORE_SCHEMECOLOR_INDEX" val="5"/>
  <p:tag name="KSO_WM_UNIT_TYPE" val="i"/>
  <p:tag name="KSO_WM_UNIT_USESOURCEFORMAT_APPLY" val="1"/>
</p:tagLst>
</file>

<file path=ppt/tags/tag208.xml><?xml version="1.0" encoding="utf-8"?>
<p:tagLst xmlns:p="http://schemas.openxmlformats.org/presentationml/2006/main">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f*1"/>
  <p:tag name="KSO_WM_UNIT_LAYERLEVEL" val="1"/>
  <p:tag name="KSO_WM_UNIT_NOCLEAR" val="0"/>
  <p:tag name="KSO_WM_UNIT_PRESET_TEXT" val="Creativity is the key to success in the future, and primary education where our teachers can bring."/>
  <p:tag name="KSO_WM_UNIT_SUBTYPE" val="a"/>
  <p:tag name="KSO_WM_UNIT_TEXT_FILL_FORE_SCHEMECOLOR_INDEX" val="13"/>
  <p:tag name="KSO_WM_UNIT_TEXT_FILL_TYPE" val="1"/>
  <p:tag name="KSO_WM_UNIT_USESOURCEFORMAT_APPLY" val="1"/>
  <p:tag name="KSO_WM_UNIT_VALUE" val="54"/>
</p:tagLst>
</file>

<file path=ppt/tags/tag209.xml><?xml version="1.0" encoding="utf-8"?>
<p:tagLst xmlns:p="http://schemas.openxmlformats.org/presentationml/2006/main">
  <p:tag name="KSO_WM_BEAUTIFY_FLAG" val="#wm#"/>
  <p:tag name="KSO_WM_DIAGRAM_GROUP_CODE" val="l1-2"/>
  <p:tag name="KSO_WM_SLIDE_DIAGTYPE" val="l"/>
  <p:tag name="KSO_WM_SLIDE_ID" val="custom20184661_8"/>
  <p:tag name="KSO_WM_SLIDE_INDEX" val="8"/>
  <p:tag name="KSO_WM_SLIDE_ITEM_CNT" val="3"/>
  <p:tag name="KSO_WM_SLIDE_LAYOUT" val="a_f_l"/>
  <p:tag name="KSO_WM_SLIDE_LAYOUT_CNT" val="1_1_1"/>
  <p:tag name="KSO_WM_SLIDE_POSITION" val="70.9654*135.842"/>
  <p:tag name="KSO_WM_SLIDE_SIZE" val="834.069*370.202"/>
  <p:tag name="KSO_WM_SLIDE_SUBTYPE" val="diag"/>
  <p:tag name="KSO_WM_SLIDE_TYPE" val="text"/>
  <p:tag name="KSO_WM_TAG_VERSION" val="1.0"/>
  <p:tag name="KSO_WM_TEMPLATE_CATEGORY" val="custom"/>
  <p:tag name="KSO_WM_TEMPLATE_COLOR_TYPE" val="0"/>
  <p:tag name="KSO_WM_TEMPLATE_INDEX" val="20184661"/>
  <p:tag name="KSO_WM_TEMPLATE_MASTER_TYPE" val="1"/>
  <p:tag name="KSO_WM_TEMPLATE_SUBCATEGORY" val="0"/>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0.xml><?xml version="1.0" encoding="utf-8"?>
<p:tagLst xmlns:p="http://schemas.openxmlformats.org/presentationml/2006/main">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a*1"/>
  <p:tag name="KSO_WM_UNIT_ISCONTENTSTITLE" val="0"/>
  <p:tag name="KSO_WM_UNIT_ISNUMDGMTITLE" val="0"/>
  <p:tag name="KSO_WM_UNIT_LAYERLEVEL" val="1"/>
  <p:tag name="KSO_WM_UNIT_NOCLEAR" val="0"/>
  <p:tag name="KSO_WM_UNIT_PRESET_TEXT" val="TETX YOUR TITLE HERE"/>
  <p:tag name="KSO_WM_UNIT_TEXT_FILL_FORE_SCHEMECOLOR_INDEX" val="13"/>
  <p:tag name="KSO_WM_UNIT_TEXT_FILL_TYPE" val="1"/>
  <p:tag name="KSO_WM_UNIT_USESOURCEFORMAT_APPLY" val="1"/>
  <p:tag name="KSO_WM_UNIT_VALUE" val="14"/>
</p:tagLst>
</file>

<file path=ppt/tags/tag211.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i*2"/>
  <p:tag name="KSO_WM_UNIT_INDEX" val="2"/>
  <p:tag name="KSO_WM_UNIT_LAYERLEVEL" val="1"/>
  <p:tag name="KSO_WM_UNIT_LINE_FILL_TYPE" val="2"/>
  <p:tag name="KSO_WM_UNIT_LINE_FORE_SCHEMECOLOR_INDEX" val="5"/>
  <p:tag name="KSO_WM_UNIT_TYPE" val="i"/>
  <p:tag name="KSO_WM_UNIT_USESOURCEFORMAT_APPLY" val="1"/>
</p:tagLst>
</file>

<file path=ppt/tags/tag212.xml><?xml version="1.0" encoding="utf-8"?>
<p:tagLst xmlns:p="http://schemas.openxmlformats.org/presentationml/2006/main">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f*1"/>
  <p:tag name="KSO_WM_UNIT_LAYERLEVEL" val="1"/>
  <p:tag name="KSO_WM_UNIT_NOCLEAR" val="0"/>
  <p:tag name="KSO_WM_UNIT_PRESET_TEXT" val="Creativity is the key to success in the future, and primary education where our teachers can bring."/>
  <p:tag name="KSO_WM_UNIT_SUBTYPE" val="a"/>
  <p:tag name="KSO_WM_UNIT_TEXT_FILL_FORE_SCHEMECOLOR_INDEX" val="13"/>
  <p:tag name="KSO_WM_UNIT_TEXT_FILL_TYPE" val="1"/>
  <p:tag name="KSO_WM_UNIT_USESOURCEFORMAT_APPLY" val="1"/>
  <p:tag name="KSO_WM_UNIT_VALUE" val="54"/>
</p:tagLst>
</file>

<file path=ppt/tags/tag213.xml><?xml version="1.0" encoding="utf-8"?>
<p:tagLst xmlns:p="http://schemas.openxmlformats.org/presentationml/2006/main">
  <p:tag name="KSO_WM_BEAUTIFY_FLAG" val="#wm#"/>
  <p:tag name="KSO_WM_DIAGRAM_GROUP_CODE" val="l1-2"/>
  <p:tag name="KSO_WM_SLIDE_DIAGTYPE" val="l"/>
  <p:tag name="KSO_WM_SLIDE_ID" val="custom20184661_8"/>
  <p:tag name="KSO_WM_SLIDE_INDEX" val="8"/>
  <p:tag name="KSO_WM_SLIDE_ITEM_CNT" val="3"/>
  <p:tag name="KSO_WM_SLIDE_LAYOUT" val="a_f_l"/>
  <p:tag name="KSO_WM_SLIDE_LAYOUT_CNT" val="1_1_1"/>
  <p:tag name="KSO_WM_SLIDE_POSITION" val="70.9654*135.842"/>
  <p:tag name="KSO_WM_SLIDE_SIZE" val="834.069*370.202"/>
  <p:tag name="KSO_WM_SLIDE_SUBTYPE" val="diag"/>
  <p:tag name="KSO_WM_SLIDE_TYPE" val="text"/>
  <p:tag name="KSO_WM_TAG_VERSION" val="1.0"/>
  <p:tag name="KSO_WM_TEMPLATE_CATEGORY" val="custom"/>
  <p:tag name="KSO_WM_TEMPLATE_COLOR_TYPE" val="0"/>
  <p:tag name="KSO_WM_TEMPLATE_INDEX" val="20184661"/>
  <p:tag name="KSO_WM_TEMPLATE_MASTER_TYPE" val="1"/>
  <p:tag name="KSO_WM_TEMPLATE_SUBCATEGORY" val="0"/>
</p:tagLst>
</file>

<file path=ppt/tags/tag214.xml><?xml version="1.0" encoding="utf-8"?>
<p:tagLst xmlns:p="http://schemas.openxmlformats.org/presentationml/2006/main">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a*1"/>
  <p:tag name="KSO_WM_UNIT_ISCONTENTSTITLE" val="0"/>
  <p:tag name="KSO_WM_UNIT_ISNUMDGMTITLE" val="0"/>
  <p:tag name="KSO_WM_UNIT_LAYERLEVEL" val="1"/>
  <p:tag name="KSO_WM_UNIT_NOCLEAR" val="0"/>
  <p:tag name="KSO_WM_UNIT_PRESET_TEXT" val="TETX YOUR TITLE HERE"/>
  <p:tag name="KSO_WM_UNIT_TEXT_FILL_FORE_SCHEMECOLOR_INDEX" val="13"/>
  <p:tag name="KSO_WM_UNIT_TEXT_FILL_TYPE" val="1"/>
  <p:tag name="KSO_WM_UNIT_USESOURCEFORMAT_APPLY" val="1"/>
  <p:tag name="KSO_WM_UNIT_VALUE" val="14"/>
</p:tagLst>
</file>

<file path=ppt/tags/tag215.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i*2"/>
  <p:tag name="KSO_WM_UNIT_INDEX" val="2"/>
  <p:tag name="KSO_WM_UNIT_LAYERLEVEL" val="1"/>
  <p:tag name="KSO_WM_UNIT_LINE_FILL_TYPE" val="2"/>
  <p:tag name="KSO_WM_UNIT_LINE_FORE_SCHEMECOLOR_INDEX" val="5"/>
  <p:tag name="KSO_WM_UNIT_TYPE" val="i"/>
  <p:tag name="KSO_WM_UNIT_USESOURCEFORMAT_APPLY" val="1"/>
</p:tagLst>
</file>

<file path=ppt/tags/tag216.xml><?xml version="1.0" encoding="utf-8"?>
<p:tagLst xmlns:p="http://schemas.openxmlformats.org/presentationml/2006/main">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f*1"/>
  <p:tag name="KSO_WM_UNIT_LAYERLEVEL" val="1"/>
  <p:tag name="KSO_WM_UNIT_NOCLEAR" val="0"/>
  <p:tag name="KSO_WM_UNIT_PRESET_TEXT" val="Creativity is the key to success in the future, and primary education where our teachers can bring."/>
  <p:tag name="KSO_WM_UNIT_SUBTYPE" val="a"/>
  <p:tag name="KSO_WM_UNIT_TEXT_FILL_FORE_SCHEMECOLOR_INDEX" val="13"/>
  <p:tag name="KSO_WM_UNIT_TEXT_FILL_TYPE" val="1"/>
  <p:tag name="KSO_WM_UNIT_USESOURCEFORMAT_APPLY" val="1"/>
  <p:tag name="KSO_WM_UNIT_VALUE" val="54"/>
</p:tagLst>
</file>

<file path=ppt/tags/tag217.xml><?xml version="1.0" encoding="utf-8"?>
<p:tagLst xmlns:p="http://schemas.openxmlformats.org/presentationml/2006/main">
  <p:tag name="KSO_WM_BEAUTIFY_FLAG" val="#wm#"/>
  <p:tag name="KSO_WM_DIAGRAM_GROUP_CODE" val="l1-2"/>
  <p:tag name="KSO_WM_SLIDE_DIAGTYPE" val="l"/>
  <p:tag name="KSO_WM_SLIDE_ID" val="custom20184661_8"/>
  <p:tag name="KSO_WM_SLIDE_INDEX" val="8"/>
  <p:tag name="KSO_WM_SLIDE_ITEM_CNT" val="3"/>
  <p:tag name="KSO_WM_SLIDE_LAYOUT" val="a_f_l"/>
  <p:tag name="KSO_WM_SLIDE_LAYOUT_CNT" val="1_1_1"/>
  <p:tag name="KSO_WM_SLIDE_POSITION" val="70.9654*135.842"/>
  <p:tag name="KSO_WM_SLIDE_SIZE" val="834.069*370.202"/>
  <p:tag name="KSO_WM_SLIDE_SUBTYPE" val="diag"/>
  <p:tag name="KSO_WM_SLIDE_TYPE" val="text"/>
  <p:tag name="KSO_WM_TAG_VERSION" val="1.0"/>
  <p:tag name="KSO_WM_TEMPLATE_CATEGORY" val="custom"/>
  <p:tag name="KSO_WM_TEMPLATE_COLOR_TYPE" val="0"/>
  <p:tag name="KSO_WM_TEMPLATE_INDEX" val="20184661"/>
  <p:tag name="KSO_WM_TEMPLATE_MASTER_TYPE" val="1"/>
  <p:tag name="KSO_WM_TEMPLATE_SUBCATEGORY" val="0"/>
</p:tagLst>
</file>

<file path=ppt/tags/tag218.xml><?xml version="1.0" encoding="utf-8"?>
<p:tagLst xmlns:p="http://schemas.openxmlformats.org/presentationml/2006/main">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a*1"/>
  <p:tag name="KSO_WM_UNIT_ISCONTENTSTITLE" val="0"/>
  <p:tag name="KSO_WM_UNIT_ISNUMDGMTITLE" val="0"/>
  <p:tag name="KSO_WM_UNIT_LAYERLEVEL" val="1"/>
  <p:tag name="KSO_WM_UNIT_NOCLEAR" val="0"/>
  <p:tag name="KSO_WM_UNIT_PRESET_TEXT" val="TETX YOUR TITLE HERE"/>
  <p:tag name="KSO_WM_UNIT_TEXT_FILL_FORE_SCHEMECOLOR_INDEX" val="13"/>
  <p:tag name="KSO_WM_UNIT_TEXT_FILL_TYPE" val="1"/>
  <p:tag name="KSO_WM_UNIT_USESOURCEFORMAT_APPLY" val="1"/>
  <p:tag name="KSO_WM_UNIT_VALUE" val="14"/>
</p:tagLst>
</file>

<file path=ppt/tags/tag219.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i*2"/>
  <p:tag name="KSO_WM_UNIT_INDEX" val="2"/>
  <p:tag name="KSO_WM_UNIT_LAYERLEVEL" val="1"/>
  <p:tag name="KSO_WM_UNIT_LINE_FILL_TYPE" val="2"/>
  <p:tag name="KSO_WM_UNIT_LINE_FORE_SCHEMECOLOR_INDEX" val="5"/>
  <p:tag name="KSO_WM_UNIT_TYPE" val="i"/>
  <p:tag name="KSO_WM_UNIT_USESOURCEFORMAT_APPLY"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0.xml><?xml version="1.0" encoding="utf-8"?>
<p:tagLst xmlns:p="http://schemas.openxmlformats.org/presentationml/2006/main">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f*1"/>
  <p:tag name="KSO_WM_UNIT_LAYERLEVEL" val="1"/>
  <p:tag name="KSO_WM_UNIT_NOCLEAR" val="0"/>
  <p:tag name="KSO_WM_UNIT_PRESET_TEXT" val="Creativity is the key to success in the future, and primary education where our teachers can bring."/>
  <p:tag name="KSO_WM_UNIT_SUBTYPE" val="a"/>
  <p:tag name="KSO_WM_UNIT_TEXT_FILL_FORE_SCHEMECOLOR_INDEX" val="13"/>
  <p:tag name="KSO_WM_UNIT_TEXT_FILL_TYPE" val="1"/>
  <p:tag name="KSO_WM_UNIT_USESOURCEFORMAT_APPLY" val="1"/>
  <p:tag name="KSO_WM_UNIT_VALUE" val="54"/>
</p:tagLst>
</file>

<file path=ppt/tags/tag221.xml><?xml version="1.0" encoding="utf-8"?>
<p:tagLst xmlns:p="http://schemas.openxmlformats.org/presentationml/2006/main">
  <p:tag name="KSO_WM_BEAUTIFY_FLAG" val="#wm#"/>
  <p:tag name="KSO_WM_DIAGRAM_GROUP_CODE" val="l1-2"/>
  <p:tag name="KSO_WM_SLIDE_DIAGTYPE" val="l"/>
  <p:tag name="KSO_WM_SLIDE_ID" val="custom20184661_8"/>
  <p:tag name="KSO_WM_SLIDE_INDEX" val="8"/>
  <p:tag name="KSO_WM_SLIDE_ITEM_CNT" val="3"/>
  <p:tag name="KSO_WM_SLIDE_LAYOUT" val="a_f_l"/>
  <p:tag name="KSO_WM_SLIDE_LAYOUT_CNT" val="1_1_1"/>
  <p:tag name="KSO_WM_SLIDE_POSITION" val="70.9654*135.842"/>
  <p:tag name="KSO_WM_SLIDE_SIZE" val="834.069*370.202"/>
  <p:tag name="KSO_WM_SLIDE_SUBTYPE" val="diag"/>
  <p:tag name="KSO_WM_SLIDE_TYPE" val="text"/>
  <p:tag name="KSO_WM_TAG_VERSION" val="1.0"/>
  <p:tag name="KSO_WM_TEMPLATE_CATEGORY" val="custom"/>
  <p:tag name="KSO_WM_TEMPLATE_COLOR_TYPE" val="0"/>
  <p:tag name="KSO_WM_TEMPLATE_INDEX" val="20184661"/>
  <p:tag name="KSO_WM_TEMPLATE_MASTER_TYPE" val="1"/>
  <p:tag name="KSO_WM_TEMPLATE_SUBCATEGORY" val="0"/>
</p:tagLst>
</file>

<file path=ppt/tags/tag222.xml><?xml version="1.0" encoding="utf-8"?>
<p:tagLst xmlns:p="http://schemas.openxmlformats.org/presentationml/2006/main">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a*1"/>
  <p:tag name="KSO_WM_UNIT_ISCONTENTSTITLE" val="0"/>
  <p:tag name="KSO_WM_UNIT_ISNUMDGMTITLE" val="0"/>
  <p:tag name="KSO_WM_UNIT_LAYERLEVEL" val="1"/>
  <p:tag name="KSO_WM_UNIT_NOCLEAR" val="0"/>
  <p:tag name="KSO_WM_UNIT_PRESET_TEXT" val="TETX YOUR TITLE HERE"/>
  <p:tag name="KSO_WM_UNIT_TEXT_FILL_FORE_SCHEMECOLOR_INDEX" val="13"/>
  <p:tag name="KSO_WM_UNIT_TEXT_FILL_TYPE" val="1"/>
  <p:tag name="KSO_WM_UNIT_USESOURCEFORMAT_APPLY" val="1"/>
  <p:tag name="KSO_WM_UNIT_VALUE" val="14"/>
</p:tagLst>
</file>

<file path=ppt/tags/tag223.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i*2"/>
  <p:tag name="KSO_WM_UNIT_INDEX" val="2"/>
  <p:tag name="KSO_WM_UNIT_LAYERLEVEL" val="1"/>
  <p:tag name="KSO_WM_UNIT_LINE_FILL_TYPE" val="2"/>
  <p:tag name="KSO_WM_UNIT_LINE_FORE_SCHEMECOLOR_INDEX" val="5"/>
  <p:tag name="KSO_WM_UNIT_TYPE" val="i"/>
  <p:tag name="KSO_WM_UNIT_USESOURCEFORMAT_APPLY" val="1"/>
</p:tagLst>
</file>

<file path=ppt/tags/tag224.xml><?xml version="1.0" encoding="utf-8"?>
<p:tagLst xmlns:p="http://schemas.openxmlformats.org/presentationml/2006/main">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f*1"/>
  <p:tag name="KSO_WM_UNIT_LAYERLEVEL" val="1"/>
  <p:tag name="KSO_WM_UNIT_NOCLEAR" val="0"/>
  <p:tag name="KSO_WM_UNIT_PRESET_TEXT" val="Creativity is the key to success in the future, and primary education where our teachers can bring."/>
  <p:tag name="KSO_WM_UNIT_SUBTYPE" val="a"/>
  <p:tag name="KSO_WM_UNIT_TEXT_FILL_FORE_SCHEMECOLOR_INDEX" val="13"/>
  <p:tag name="KSO_WM_UNIT_TEXT_FILL_TYPE" val="1"/>
  <p:tag name="KSO_WM_UNIT_USESOURCEFORMAT_APPLY" val="1"/>
  <p:tag name="KSO_WM_UNIT_VALUE" val="54"/>
</p:tagLst>
</file>

<file path=ppt/tags/tag225.xml><?xml version="1.0" encoding="utf-8"?>
<p:tagLst xmlns:p="http://schemas.openxmlformats.org/presentationml/2006/main">
  <p:tag name="KSO_WM_BEAUTIFY_FLAG" val="#wm#"/>
  <p:tag name="KSO_WM_DIAGRAM_GROUP_CODE" val="l1-2"/>
  <p:tag name="KSO_WM_SLIDE_DIAGTYPE" val="l"/>
  <p:tag name="KSO_WM_SLIDE_ID" val="custom20184661_8"/>
  <p:tag name="KSO_WM_SLIDE_INDEX" val="8"/>
  <p:tag name="KSO_WM_SLIDE_ITEM_CNT" val="3"/>
  <p:tag name="KSO_WM_SLIDE_LAYOUT" val="a_f_l"/>
  <p:tag name="KSO_WM_SLIDE_LAYOUT_CNT" val="1_1_1"/>
  <p:tag name="KSO_WM_SLIDE_POSITION" val="70.9654*135.842"/>
  <p:tag name="KSO_WM_SLIDE_SIZE" val="834.069*370.202"/>
  <p:tag name="KSO_WM_SLIDE_SUBTYPE" val="diag"/>
  <p:tag name="KSO_WM_SLIDE_TYPE" val="text"/>
  <p:tag name="KSO_WM_TAG_VERSION" val="1.0"/>
  <p:tag name="KSO_WM_TEMPLATE_CATEGORY" val="custom"/>
  <p:tag name="KSO_WM_TEMPLATE_COLOR_TYPE" val="0"/>
  <p:tag name="KSO_WM_TEMPLATE_INDEX" val="20184661"/>
  <p:tag name="KSO_WM_TEMPLATE_MASTER_TYPE" val="1"/>
  <p:tag name="KSO_WM_TEMPLATE_SUBCATEGORY" val="0"/>
</p:tagLst>
</file>

<file path=ppt/tags/tag226.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13*l_i*1_1"/>
  <p:tag name="KSO_WM_UNIT_INDEX" val="1_1"/>
  <p:tag name="KSO_WM_UNIT_LAYERLEVEL" val="1_1"/>
  <p:tag name="KSO_WM_UNIT_LINE_FILL_TYPE" val="2"/>
  <p:tag name="KSO_WM_UNIT_LINE_FORE_SCHEMECOLOR_INDEX" val="5"/>
  <p:tag name="KSO_WM_UNIT_TYPE" val="l_i"/>
  <p:tag name="KSO_WM_UNIT_USESOURCEFORMAT_APPLY" val="1"/>
</p:tagLst>
</file>

<file path=ppt/tags/tag227.xml><?xml version="1.0" encoding="utf-8"?>
<p:tagLst xmlns:p="http://schemas.openxmlformats.org/presentationml/2006/main">
  <p:tag name="KSO_WM_BEAUTIFY_FLAG" val=""/>
  <p:tag name="KSO_WM_DIAGRAM_GROUP_CODE" val="l1-13"/>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24*a*1"/>
  <p:tag name="KSO_WM_UNIT_INDEX" val="1"/>
  <p:tag name="KSO_WM_UNIT_ISCONTENTSTITLE" val="0"/>
  <p:tag name="KSO_WM_UNIT_ISNUMDGMTITLE" val="0"/>
  <p:tag name="KSO_WM_UNIT_LAYERLEVEL" val="1"/>
  <p:tag name="KSO_WM_UNIT_NOCLEAR" val="0"/>
  <p:tag name="KSO_WM_UNIT_PRESET_TEXT" val="TETX YOUR TITLE HERE"/>
  <p:tag name="KSO_WM_UNIT_TEXT_FILL_FORE_SCHEMECOLOR_INDEX" val="13"/>
  <p:tag name="KSO_WM_UNIT_TEXT_FILL_TYPE" val="1"/>
  <p:tag name="KSO_WM_UNIT_TYPE" val="a"/>
  <p:tag name="KSO_WM_UNIT_USESOURCEFORMAT_APPLY" val="1"/>
  <p:tag name="KSO_WM_UNIT_VALUE" val="20"/>
</p:tagLst>
</file>

<file path=ppt/tags/tag228.xml><?xml version="1.0" encoding="utf-8"?>
<p:tagLst xmlns:p="http://schemas.openxmlformats.org/presentationml/2006/main">
  <p:tag name="KSO_WM_BEAUTIFY_FLAG" val=""/>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7*a*1"/>
  <p:tag name="KSO_WM_UNIT_ISCONTENTSTITLE" val="0"/>
  <p:tag name="KSO_WM_UNIT_ISNUMDGMTITLE" val="0"/>
  <p:tag name="KSO_WM_UNIT_LAYERLEVEL" val="1"/>
  <p:tag name="KSO_WM_UNIT_NOCLEAR" val="0"/>
  <p:tag name="KSO_WM_UNIT_PRESET_TEXT" val="BUSINESS"/>
  <p:tag name="KSO_WM_UNIT_VALUE" val="5"/>
</p:tagLst>
</file>

<file path=ppt/tags/tag229.xml><?xml version="1.0" encoding="utf-8"?>
<p:tagLst xmlns:p="http://schemas.openxmlformats.org/presentationml/2006/main">
  <p:tag name="KSO_WM_BEAUTIFY_FLAG" val=""/>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7*a*1"/>
  <p:tag name="KSO_WM_UNIT_ISCONTENTSTITLE" val="0"/>
  <p:tag name="KSO_WM_UNIT_ISNUMDGMTITLE" val="0"/>
  <p:tag name="KSO_WM_UNIT_LAYERLEVEL" val="1"/>
  <p:tag name="KSO_WM_UNIT_NOCLEAR" val="0"/>
  <p:tag name="KSO_WM_UNIT_PRESET_TEXT" val="BUSINESS"/>
  <p:tag name="KSO_WM_UNIT_VALUE" val="5"/>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0.xml><?xml version="1.0" encoding="utf-8"?>
<p:tagLst xmlns:p="http://schemas.openxmlformats.org/presentationml/2006/main">
  <p:tag name="KSO_WM_BEAUTIFY_FLAG" val="#wm#"/>
  <p:tag name="KSO_WM_DIAGRAM_GROUP_CODE" val="l1-5"/>
  <p:tag name="KSO_WM_SLIDE_DIAGTYPE" val="l"/>
  <p:tag name="KSO_WM_SLIDE_ID" val="custom20184661_13"/>
  <p:tag name="KSO_WM_SLIDE_INDEX" val="13"/>
  <p:tag name="KSO_WM_SLIDE_ITEM_CNT" val="5"/>
  <p:tag name="KSO_WM_SLIDE_LAYOUT" val="a_f_l"/>
  <p:tag name="KSO_WM_SLIDE_LAYOUT_CNT" val="1_1_1"/>
  <p:tag name="KSO_WM_SLIDE_POSITION" val="127.35*137.271"/>
  <p:tag name="KSO_WM_SLIDE_SIZE" val="809.462*378.881"/>
  <p:tag name="KSO_WM_SLIDE_SUBTYPE" val="diag"/>
  <p:tag name="KSO_WM_SLIDE_TYPE" val="text"/>
  <p:tag name="KSO_WM_TAG_VERSION" val="1.0"/>
  <p:tag name="KSO_WM_TEMPLATE_CATEGORY" val="custom"/>
  <p:tag name="KSO_WM_TEMPLATE_COLOR_TYPE" val="0"/>
  <p:tag name="KSO_WM_TEMPLATE_INDEX" val="20184661"/>
  <p:tag name="KSO_WM_TEMPLATE_MASTER_TYPE" val="1"/>
  <p:tag name="KSO_WM_TEMPLATE_SUBCATEGORY" val="0"/>
</p:tagLst>
</file>

<file path=ppt/tags/tag231.xml><?xml version="1.0" encoding="utf-8"?>
<p:tagLst xmlns:p="http://schemas.openxmlformats.org/presentationml/2006/main">
  <p:tag name="KSO_WM_BEAUTIFY_FLAG" val=""/>
  <p:tag name="KSO_WM_DIAGRAM_GROUP_CODE" val="l1-13"/>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24*a*1"/>
  <p:tag name="KSO_WM_UNIT_INDEX" val="1"/>
  <p:tag name="KSO_WM_UNIT_ISCONTENTSTITLE" val="0"/>
  <p:tag name="KSO_WM_UNIT_ISNUMDGMTITLE" val="0"/>
  <p:tag name="KSO_WM_UNIT_LAYERLEVEL" val="1"/>
  <p:tag name="KSO_WM_UNIT_NOCLEAR" val="0"/>
  <p:tag name="KSO_WM_UNIT_PRESET_TEXT" val="TETX YOUR TITLE HERE"/>
  <p:tag name="KSO_WM_UNIT_TEXT_FILL_FORE_SCHEMECOLOR_INDEX" val="13"/>
  <p:tag name="KSO_WM_UNIT_TEXT_FILL_TYPE" val="1"/>
  <p:tag name="KSO_WM_UNIT_TYPE" val="a"/>
  <p:tag name="KSO_WM_UNIT_USESOURCEFORMAT_APPLY" val="1"/>
  <p:tag name="KSO_WM_UNIT_VALUE" val="20"/>
</p:tagLst>
</file>

<file path=ppt/tags/tag232.xml><?xml version="1.0" encoding="utf-8"?>
<p:tagLst xmlns:p="http://schemas.openxmlformats.org/presentationml/2006/main">
  <p:tag name="KSO_WM_BEAUTIFY_FLAG" val=""/>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7*a*1"/>
  <p:tag name="KSO_WM_UNIT_ISCONTENTSTITLE" val="0"/>
  <p:tag name="KSO_WM_UNIT_ISNUMDGMTITLE" val="0"/>
  <p:tag name="KSO_WM_UNIT_LAYERLEVEL" val="1"/>
  <p:tag name="KSO_WM_UNIT_NOCLEAR" val="0"/>
  <p:tag name="KSO_WM_UNIT_PRESET_TEXT" val="BUSINESS"/>
  <p:tag name="KSO_WM_UNIT_VALUE" val="5"/>
</p:tagLst>
</file>

<file path=ppt/tags/tag233.xml><?xml version="1.0" encoding="utf-8"?>
<p:tagLst xmlns:p="http://schemas.openxmlformats.org/presentationml/2006/main">
  <p:tag name="KSO_WM_BEAUTIFY_FLAG" val=""/>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7*a*1"/>
  <p:tag name="KSO_WM_UNIT_ISCONTENTSTITLE" val="0"/>
  <p:tag name="KSO_WM_UNIT_ISNUMDGMTITLE" val="0"/>
  <p:tag name="KSO_WM_UNIT_LAYERLEVEL" val="1"/>
  <p:tag name="KSO_WM_UNIT_NOCLEAR" val="0"/>
  <p:tag name="KSO_WM_UNIT_PRESET_TEXT" val="BUSINESS"/>
  <p:tag name="KSO_WM_UNIT_VALUE" val="5"/>
</p:tagLst>
</file>

<file path=ppt/tags/tag234.xml><?xml version="1.0" encoding="utf-8"?>
<p:tagLst xmlns:p="http://schemas.openxmlformats.org/presentationml/2006/main">
  <p:tag name="KSO_WM_BEAUTIFY_FLAG" val="#wm#"/>
  <p:tag name="KSO_WM_DIAGRAM_GROUP_CODE" val="l1-11"/>
  <p:tag name="KSO_WM_SLIDE_DIAGTYPE" val="l"/>
  <p:tag name="KSO_WM_SLIDE_ID" val="custom20184661_20"/>
  <p:tag name="KSO_WM_SLIDE_INDEX" val="20"/>
  <p:tag name="KSO_WM_SLIDE_ITEM_CNT" val="5"/>
  <p:tag name="KSO_WM_SLIDE_LAYOUT" val="a_f_l"/>
  <p:tag name="KSO_WM_SLIDE_LAYOUT_CNT" val="1_1_1"/>
  <p:tag name="KSO_WM_SLIDE_POSITION" val="26.4146*76.5002"/>
  <p:tag name="KSO_WM_SLIDE_SIZE" val="903.924*417"/>
  <p:tag name="KSO_WM_SLIDE_SUBTYPE" val="diag"/>
  <p:tag name="KSO_WM_SLIDE_TYPE" val="text"/>
  <p:tag name="KSO_WM_TAG_VERSION" val="1.0"/>
  <p:tag name="KSO_WM_TEMPLATE_CATEGORY" val="custom"/>
  <p:tag name="KSO_WM_TEMPLATE_COLOR_TYPE" val="0"/>
  <p:tag name="KSO_WM_TEMPLATE_INDEX" val="20184661"/>
  <p:tag name="KSO_WM_TEMPLATE_MASTER_TYPE" val="1"/>
  <p:tag name="KSO_WM_TEMPLATE_SUBCATEGORY" val="0"/>
</p:tagLst>
</file>

<file path=ppt/tags/tag235.xml><?xml version="1.0" encoding="utf-8"?>
<p:tagLst xmlns:p="http://schemas.openxmlformats.org/presentationml/2006/main">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7*i*1"/>
  <p:tag name="KSO_WM_UNIT_LAYERLEVEL" val="1"/>
  <p:tag name="KSO_WM_UNIT_NOCLEAR" val="0"/>
</p:tagLst>
</file>

<file path=ppt/tags/tag236.xml><?xml version="1.0" encoding="utf-8"?>
<p:tagLst xmlns:p="http://schemas.openxmlformats.org/presentationml/2006/main">
  <p:tag name="KSO_WM_BEAUTIFY_FLAG" val="#wm#"/>
  <p:tag name="KSO_WM_TAG_VERSION" val="1.0"/>
  <p:tag name="KSO_WM_TEMPLATE_CATEGORY" val="custom"/>
  <p:tag name="KSO_WM_TEMPLATE_INDEX" val="20184661"/>
  <p:tag name="KSO_WM_UNIT_COMPATIBLE" val="1"/>
  <p:tag name="KSO_WM_UNIT_DIAGRAM_ISNUMVISUAL" val="0"/>
  <p:tag name="KSO_WM_UNIT_DIAGRAM_ISREFERUNIT" val="0"/>
  <p:tag name="KSO_WM_UNIT_HIGHLIGHT" val="0"/>
  <p:tag name="KSO_WM_UNIT_ID" val="custom20184661_7*e*2"/>
  <p:tag name="KSO_WM_UNIT_INDEX" val="2"/>
  <p:tag name="KSO_WM_UNIT_LAYERLEVEL" val="1"/>
  <p:tag name="KSO_WM_UNIT_NOCLEAR" val="0"/>
  <p:tag name="KSO_WM_UNIT_PRESET_TEXT" val="01"/>
  <p:tag name="KSO_WM_UNIT_TYPE" val="e"/>
  <p:tag name="KSO_WM_UNIT_VALUE" val="1"/>
</p:tagLst>
</file>

<file path=ppt/tags/tag237.xml><?xml version="1.0" encoding="utf-8"?>
<p:tagLst xmlns:p="http://schemas.openxmlformats.org/presentationml/2006/main">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7*f*1"/>
  <p:tag name="KSO_WM_UNIT_LAYERLEVEL" val="1"/>
  <p:tag name="KSO_WM_UNIT_NOCLEAR" val="0"/>
  <p:tag name="KSO_WM_UNIT_PRESET_TEXT_INDEX" val="4"/>
  <p:tag name="KSO_WM_UNIT_PRESET_TEXT_LEN" val="83"/>
  <p:tag name="KSO_WM_UNIT_SUBTYPE" val="a"/>
  <p:tag name="KSO_WM_UNIT_VALUE" val="51"/>
</p:tagLst>
</file>

<file path=ppt/tags/tag238.xml><?xml version="1.0" encoding="utf-8"?>
<p:tagLst xmlns:p="http://schemas.openxmlformats.org/presentationml/2006/main">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7*a*1"/>
  <p:tag name="KSO_WM_UNIT_ISCONTENTSTITLE" val="0"/>
  <p:tag name="KSO_WM_UNIT_ISNUMDGMTITLE" val="0"/>
  <p:tag name="KSO_WM_UNIT_LAYERLEVEL" val="1"/>
  <p:tag name="KSO_WM_UNIT_NOCLEAR" val="0"/>
  <p:tag name="KSO_WM_UNIT_PRESET_TEXT" val="BUSINESS"/>
  <p:tag name="KSO_WM_UNIT_VALUE" val="5"/>
</p:tagLst>
</file>

<file path=ppt/tags/tag239.xml><?xml version="1.0" encoding="utf-8"?>
<p:tagLst xmlns:p="http://schemas.openxmlformats.org/presentationml/2006/main">
  <p:tag name="KSO_WM_BEAUTIFY_FLAG" val="#wm#"/>
  <p:tag name="KSO_WM_SLIDE_ID" val="custom20184661_7"/>
  <p:tag name="KSO_WM_SLIDE_INDEX" val="7"/>
  <p:tag name="KSO_WM_SLIDE_ITEM_CNT" val="0"/>
  <p:tag name="KSO_WM_SLIDE_LAYOUT" val="a_b_e_f"/>
  <p:tag name="KSO_WM_SLIDE_LAYOUT_CNT" val="1_1_1_1"/>
  <p:tag name="KSO_WM_SLIDE_SUBTYPE" val="pureTxt"/>
  <p:tag name="KSO_WM_SLIDE_TYPE" val="sectionTitle"/>
  <p:tag name="KSO_WM_TAG_VERSION" val="1.0"/>
  <p:tag name="KSO_WM_TEMPLATE_CATEGORY" val="custom"/>
  <p:tag name="KSO_WM_TEMPLATE_COLOR_TYPE" val="0"/>
  <p:tag name="KSO_WM_TEMPLATE_INDEX" val="20184661"/>
  <p:tag name="KSO_WM_TEMPLATE_MASTER_TYPE" val="1"/>
  <p:tag name="KSO_WM_TEMPLATE_SUBCATEGORY" val="0"/>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0.xml><?xml version="1.0" encoding="utf-8"?>
<p:tagLst xmlns:p="http://schemas.openxmlformats.org/presentationml/2006/main">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a*1"/>
  <p:tag name="KSO_WM_UNIT_ISCONTENTSTITLE" val="0"/>
  <p:tag name="KSO_WM_UNIT_ISNUMDGMTITLE" val="0"/>
  <p:tag name="KSO_WM_UNIT_LAYERLEVEL" val="1"/>
  <p:tag name="KSO_WM_UNIT_NOCLEAR" val="0"/>
  <p:tag name="KSO_WM_UNIT_PRESET_TEXT" val="TETX YOUR TITLE HERE"/>
  <p:tag name="KSO_WM_UNIT_TEXT_FILL_FORE_SCHEMECOLOR_INDEX" val="13"/>
  <p:tag name="KSO_WM_UNIT_TEXT_FILL_TYPE" val="1"/>
  <p:tag name="KSO_WM_UNIT_USESOURCEFORMAT_APPLY" val="1"/>
  <p:tag name="KSO_WM_UNIT_VALUE" val="14"/>
</p:tagLst>
</file>

<file path=ppt/tags/tag241.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i*2"/>
  <p:tag name="KSO_WM_UNIT_INDEX" val="2"/>
  <p:tag name="KSO_WM_UNIT_LAYERLEVEL" val="1"/>
  <p:tag name="KSO_WM_UNIT_LINE_FILL_TYPE" val="2"/>
  <p:tag name="KSO_WM_UNIT_LINE_FORE_SCHEMECOLOR_INDEX" val="5"/>
  <p:tag name="KSO_WM_UNIT_TYPE" val="i"/>
  <p:tag name="KSO_WM_UNIT_USESOURCEFORMAT_APPLY" val="1"/>
</p:tagLst>
</file>

<file path=ppt/tags/tag242.xml><?xml version="1.0" encoding="utf-8"?>
<p:tagLst xmlns:p="http://schemas.openxmlformats.org/presentationml/2006/main">
  <p:tag name="KSO_WM_DIAGRAM_GROUP_CODE" val="l1-2"/>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8*f*1"/>
  <p:tag name="KSO_WM_UNIT_LAYERLEVEL" val="1"/>
  <p:tag name="KSO_WM_UNIT_NOCLEAR" val="0"/>
  <p:tag name="KSO_WM_UNIT_PRESET_TEXT" val="Creativity is the key to success in the future, and primary education where our teachers can bring."/>
  <p:tag name="KSO_WM_UNIT_SUBTYPE" val="a"/>
  <p:tag name="KSO_WM_UNIT_TEXT_FILL_FORE_SCHEMECOLOR_INDEX" val="13"/>
  <p:tag name="KSO_WM_UNIT_TEXT_FILL_TYPE" val="1"/>
  <p:tag name="KSO_WM_UNIT_USESOURCEFORMAT_APPLY" val="1"/>
  <p:tag name="KSO_WM_UNIT_VALUE" val="54"/>
</p:tagLst>
</file>

<file path=ppt/tags/tag243.xml><?xml version="1.0" encoding="utf-8"?>
<p:tagLst xmlns:p="http://schemas.openxmlformats.org/presentationml/2006/main">
  <p:tag name="KSO_WM_BEAUTIFY_FLAG" val="#wm#"/>
  <p:tag name="KSO_WM_DIAGRAM_GROUP_CODE" val="l1-2"/>
  <p:tag name="KSO_WM_SLIDE_DIAGTYPE" val="l"/>
  <p:tag name="KSO_WM_SLIDE_ID" val="custom20184661_8"/>
  <p:tag name="KSO_WM_SLIDE_INDEX" val="8"/>
  <p:tag name="KSO_WM_SLIDE_ITEM_CNT" val="3"/>
  <p:tag name="KSO_WM_SLIDE_LAYOUT" val="a_f_l"/>
  <p:tag name="KSO_WM_SLIDE_LAYOUT_CNT" val="1_1_1"/>
  <p:tag name="KSO_WM_SLIDE_POSITION" val="70.9654*135.842"/>
  <p:tag name="KSO_WM_SLIDE_SIZE" val="834.069*370.202"/>
  <p:tag name="KSO_WM_SLIDE_SUBTYPE" val="diag"/>
  <p:tag name="KSO_WM_SLIDE_TYPE" val="text"/>
  <p:tag name="KSO_WM_TAG_VERSION" val="1.0"/>
  <p:tag name="KSO_WM_TEMPLATE_CATEGORY" val="custom"/>
  <p:tag name="KSO_WM_TEMPLATE_COLOR_TYPE" val="0"/>
  <p:tag name="KSO_WM_TEMPLATE_INDEX" val="20184661"/>
  <p:tag name="KSO_WM_TEMPLATE_MASTER_TYPE" val="1"/>
  <p:tag name="KSO_WM_TEMPLATE_SUBCATEGORY" val="0"/>
</p:tagLst>
</file>

<file path=ppt/tags/tag244.xml><?xml version="1.0" encoding="utf-8"?>
<p:tagLst xmlns:p="http://schemas.openxmlformats.org/presentationml/2006/main">
  <p:tag name="KSO_WM_BEAUTIFY_FLAG" val="#wm#"/>
  <p:tag name="KSO_WM_TAG_VERSION" val="1.0"/>
  <p:tag name="KSO_WM_TEMPLATE_CATEGORY" val="custom"/>
  <p:tag name="KSO_WM_TEMPLATE_INDEX" val="20184661"/>
  <p:tag name="KSO_WM_UNIT_COMPATIBLE" val="0"/>
  <p:tag name="KSO_WM_UNIT_DIAGRAM_ISNUMVISUAL" val="0"/>
  <p:tag name="KSO_WM_UNIT_DIAGRAM_ISREFERUNIT" val="0"/>
  <p:tag name="KSO_WM_UNIT_HIGHLIGHT" val="0"/>
  <p:tag name="KSO_WM_UNIT_ID" val="custom20184661_25*a*1"/>
  <p:tag name="KSO_WM_UNIT_INDEX" val="1"/>
  <p:tag name="KSO_WM_UNIT_ISCONTENTSTITLE" val="0"/>
  <p:tag name="KSO_WM_UNIT_ISNUMDGMTITLE" val="0"/>
  <p:tag name="KSO_WM_UNIT_LAYERLEVEL" val="1"/>
  <p:tag name="KSO_WM_UNIT_NOCLEAR" val="0"/>
  <p:tag name="KSO_WM_UNIT_PRESET_TEXT" val="THANKS"/>
  <p:tag name="KSO_WM_UNIT_TYPE" val="a"/>
  <p:tag name="KSO_WM_UNIT_VALUE" val="6"/>
</p:tagLst>
</file>

<file path=ppt/tags/tag245.xml><?xml version="1.0" encoding="utf-8"?>
<p:tagLst xmlns:p="http://schemas.openxmlformats.org/presentationml/2006/main">
  <p:tag name="KSO_WM_BEAUTIFY_FLAG" val="#wm#"/>
  <p:tag name="KSO_WM_SLIDE_ID" val="custom20184661_25"/>
  <p:tag name="KSO_WM_SLIDE_INDEX" val="25"/>
  <p:tag name="KSO_WM_SLIDE_ITEM_CNT" val="0"/>
  <p:tag name="KSO_WM_SLIDE_LAYOUT" val="a_f"/>
  <p:tag name="KSO_WM_SLIDE_LAYOUT_CNT" val="1_1"/>
  <p:tag name="KSO_WM_SLIDE_SUBTYPE" val="pureTxt"/>
  <p:tag name="KSO_WM_SLIDE_TYPE" val="endPage"/>
  <p:tag name="KSO_WM_TAG_VERSION" val="1.0"/>
  <p:tag name="KSO_WM_TEMPLATE_CATEGORY" val="custom"/>
  <p:tag name="KSO_WM_TEMPLATE_COLOR_TYPE" val="0"/>
  <p:tag name="KSO_WM_TEMPLATE_INDEX" val="20184661"/>
  <p:tag name="KSO_WM_TEMPLATE_MASTER_TYPE" val="1"/>
  <p:tag name="KSO_WM_TEMPLATE_SUBCATEGORY" val="0"/>
</p:tagLst>
</file>

<file path=ppt/tags/tag246.xml><?xml version="1.0" encoding="utf-8"?>
<p:tagLst xmlns:p="http://schemas.openxmlformats.org/presentationml/2006/main">
  <p:tag name="AS_OS" val="Unix 3.10 unknown"/>
  <p:tag name="AS_RELEASE_DATE" val="2023.03.31"/>
  <p:tag name="AS_TITLE" val="Aspose.Slides for Java"/>
  <p:tag name="AS_VERSION" val="23.3"/>
  <p:tag name="COMMONDATA" val="eyJoZGlkIjoiYjJjOTQxYzhjODMyMDAzZmE0MDJkMWFkNmJlNDkwYTUifQ=="/>
  <p:tag name="KSO_WPP_MARK_KEY" val="4d1de81f-5e15-4891-88ae-4fcdd969d68d"/>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2.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8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9.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7.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9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微软雅黑" panose="020b0503020204020204" charset="-122"/>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微软雅黑" panose="020b0503020204020204" charset="-122"/>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20184661">
      <a:dk1>
        <a:srgbClr val="000000"/>
      </a:dk1>
      <a:lt1>
        <a:srgbClr val="FFFFFF"/>
      </a:lt1>
      <a:dk2>
        <a:srgbClr val="F5C2D3"/>
      </a:dk2>
      <a:lt2>
        <a:srgbClr val="FFFFFF"/>
      </a:lt2>
      <a:accent1>
        <a:srgbClr val="E87E9F"/>
      </a:accent1>
      <a:accent2>
        <a:srgbClr val="F0A289"/>
      </a:accent2>
      <a:accent3>
        <a:srgbClr val="F4C171"/>
      </a:accent3>
      <a:accent4>
        <a:srgbClr val="CBD780"/>
      </a:accent4>
      <a:accent5>
        <a:srgbClr val="66D8AF"/>
      </a:accent5>
      <a:accent6>
        <a:srgbClr val="01D8DE"/>
      </a:accent6>
      <a:hlink>
        <a:srgbClr val="EAAEC7"/>
      </a:hlink>
      <a:folHlink>
        <a:srgbClr val="954F72"/>
      </a:folHlink>
    </a:clrScheme>
    <a:fontScheme name="Arial">
      <a:maj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225</Paragraphs>
  <Slides>25</Slides>
  <Notes>25</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25</vt:i4>
      </vt:variant>
    </vt:vector>
  </HeadingPairs>
  <TitlesOfParts>
    <vt:vector baseType="lpstr" size="34">
      <vt:lpstr>Arial</vt:lpstr>
      <vt:lpstr>Calibri</vt:lpstr>
      <vt:lpstr>微软雅黑</vt:lpstr>
      <vt:lpstr>Calibri Light</vt:lpstr>
      <vt:lpstr>华康行楷体 W5</vt:lpstr>
      <vt:lpstr>汉仪中黑简</vt:lpstr>
      <vt:lpstr>华文行楷</vt:lpstr>
      <vt:lpstr>黑体</vt:lpstr>
      <vt:lpstr>Office 主题</vt:lpstr>
      <vt:lpstr>五年高考词语及真题展示</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感谢观看</vt:lpstr>
    </vt:vector>
  </TitlesOfParts>
  <LinksUpToDate>0</LinksUpToDate>
  <SharedDoc>0</SharedDoc>
  <HyperlinksChanged>0</HyperlinksChanged>
  <Application>Aspose.Slides for Java</Application>
  <AppVersion>23.0300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2023-07-20T20:35:56.606</cp:lastPrinted>
  <dcterms:created xsi:type="dcterms:W3CDTF">2023-07-20T20:35:56Z</dcterms:created>
  <dcterms:modified xsi:type="dcterms:W3CDTF">2023-07-20T12:35:56Z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