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 ContentType="application/msword"/>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63" r:id="rId1"/>
    <p:sldMasterId id="2147483675" r:id="rId2"/>
    <p:sldMasterId id="2147483687" r:id="rId3"/>
  </p:sldMasterIdLst>
  <p:sldIdLst>
    <p:sldId id="396" r:id="rId4"/>
    <p:sldId id="408" r:id="rId5"/>
    <p:sldId id="409" r:id="rId6"/>
    <p:sldId id="469" r:id="rId7"/>
    <p:sldId id="470" r:id="rId8"/>
    <p:sldId id="471" r:id="rId9"/>
    <p:sldId id="472" r:id="rId10"/>
    <p:sldId id="477" r:id="rId11"/>
    <p:sldId id="478" r:id="rId12"/>
    <p:sldId id="473" r:id="rId13"/>
    <p:sldId id="474" r:id="rId14"/>
    <p:sldId id="475" r:id="rId15"/>
    <p:sldId id="476" r:id="rId16"/>
    <p:sldId id="452" r:id="rId17"/>
    <p:sldId id="460" r:id="rId18"/>
    <p:sldId id="461" r:id="rId19"/>
    <p:sldId id="462" r:id="rId20"/>
    <p:sldId id="458" r:id="rId21"/>
    <p:sldId id="464" r:id="rId22"/>
    <p:sldId id="459" r:id="rId23"/>
  </p:sldIdLst>
  <p:sldSz cx="9144000" cy="6858000" type="screen4x3"/>
  <p:notesSz cx="6858000" cy="9144000"/>
  <p:custDataLst>
    <p:tags r:id="rId24"/>
  </p:custDataLst>
  <p:defaultTex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sz="1800" b="0" i="0" u="none" baseline="0">
        <a:solidFill>
          <a:schemeClr val="tx1"/>
        </a:solidFill>
        <a:effectLst/>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35" autoAdjust="0"/>
    <p:restoredTop sz="92931" autoAdjust="0"/>
  </p:normalViewPr>
  <p:slideViewPr>
    <p:cSldViewPr>
      <p:cViewPr varScale="1">
        <p:scale>
          <a:sx n="64" d="100"/>
          <a:sy n="64"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Master" Target="slideMasters/slideMaster3.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 Id="rId2" Type="http://schemas.openxmlformats.org/officeDocument/2006/relationships/image" Target="../media/image4.emf" /><Relationship Id="rId3" Type="http://schemas.openxmlformats.org/officeDocument/2006/relationships/image" Target="../media/image5.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6.emf" /><Relationship Id="rId2" Type="http://schemas.openxmlformats.org/officeDocument/2006/relationships/image" Target="../media/image7.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8.emf" /><Relationship Id="rId2" Type="http://schemas.openxmlformats.org/officeDocument/2006/relationships/image" Target="../media/image9.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0.emf" /><Relationship Id="rId2" Type="http://schemas.openxmlformats.org/officeDocument/2006/relationships/image" Target="../media/image11.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12.emf" /><Relationship Id="rId2" Type="http://schemas.openxmlformats.org/officeDocument/2006/relationships/image" Target="../media/image13.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14.emf" /><Relationship Id="rId2" Type="http://schemas.openxmlformats.org/officeDocument/2006/relationships/image" Target="../media/image15.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标题幻灯片">
    <p:bg>
      <p:bgPr>
        <a:solidFill>
          <a:schemeClr val="bg1"/>
        </a:solidFill>
      </p:bgPr>
    </p:bg>
    <p:spTree>
      <p:nvGrpSpPr>
        <p:cNvPr id="1" name=""/>
        <p:cNvGrpSpPr/>
        <p:nvPr/>
      </p:nvGrpSpPr>
      <p:grpSpPr/>
      <p:sp>
        <p:nvSpPr>
          <p:cNvPr id="4098" name="Freeform 2"/>
          <p:cNvSpPr/>
          <p:nvPr/>
        </p:nvSpPr>
        <p:spPr bwMode="auto">
          <a:xfrm>
            <a:off x="4760913" y="20638"/>
            <a:ext cx="4438650" cy="4038600"/>
          </a:xfrm>
          <a:custGeom>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l" t="t"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p:txBody>
      </p:sp>
      <p:grpSp>
        <p:nvGrpSpPr>
          <p:cNvPr id="4099" name="Group 3"/>
          <p:cNvGrpSpPr/>
          <p:nvPr/>
        </p:nvGrpSpPr>
        <p:grpSpPr>
          <a:xfrm>
            <a:off x="4572000" y="28575"/>
            <a:ext cx="4756150" cy="4338638"/>
            <a:chOff x="2918" y="18"/>
            <a:chExt cx="2958" cy="2699"/>
          </a:xfrm>
        </p:grpSpPr>
        <p:sp>
          <p:nvSpPr>
            <p:cNvPr id="4265" name="Freeform 4"/>
            <p:cNvSpPr/>
            <p:nvPr/>
          </p:nvSpPr>
          <p:spPr bwMode="auto">
            <a:xfrm>
              <a:off x="3060" y="18"/>
              <a:ext cx="490" cy="187"/>
            </a:xfrm>
            <a:custGeom>
              <a:cxnLst>
                <a:cxn ang="0">
                  <a:pos x="9164" y="3219"/>
                </a:cxn>
                <a:cxn ang="0">
                  <a:pos x="11740" y="2578"/>
                </a:cxn>
                <a:cxn ang="0">
                  <a:pos x="11866" y="2199"/>
                </a:cxn>
                <a:cxn ang="0">
                  <a:pos x="11356" y="0"/>
                </a:cxn>
                <a:cxn ang="0">
                  <a:pos x="3213" y="0"/>
                </a:cxn>
                <a:cxn ang="0">
                  <a:pos x="1303" y="2835"/>
                </a:cxn>
                <a:cxn ang="0">
                  <a:pos x="9164" y="3219"/>
                </a:cxn>
              </a:cxnLst>
              <a:rect l="l" t="t"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p:txBody>
        </p:sp>
        <p:sp>
          <p:nvSpPr>
            <p:cNvPr id="4266" name="Freeform 5"/>
            <p:cNvSpPr>
              <a:spLocks noEditPoints="1"/>
            </p:cNvSpPr>
            <p:nvPr/>
          </p:nvSpPr>
          <p:spPr bwMode="auto">
            <a:xfrm>
              <a:off x="2918" y="18"/>
              <a:ext cx="2958" cy="2699"/>
            </a:xfrm>
            <a:custGeom>
              <a:cxnLst>
                <a:cxn ang="0">
                  <a:pos x="65147" y="126"/>
                </a:cxn>
                <a:cxn ang="0">
                  <a:pos x="20301" y="0"/>
                </a:cxn>
                <a:cxn ang="0">
                  <a:pos x="29095" y="2709"/>
                </a:cxn>
                <a:cxn ang="0">
                  <a:pos x="22501" y="5034"/>
                </a:cxn>
                <a:cxn ang="0">
                  <a:pos x="26769" y="9169"/>
                </a:cxn>
                <a:cxn ang="0">
                  <a:pos x="9562" y="7738"/>
                </a:cxn>
                <a:cxn ang="0">
                  <a:pos x="3347" y="8122"/>
                </a:cxn>
                <a:cxn ang="0">
                  <a:pos x="25722" y="62871"/>
                </a:cxn>
                <a:cxn ang="0">
                  <a:pos x="18613" y="44043"/>
                </a:cxn>
                <a:cxn ang="0">
                  <a:pos x="13576" y="48537"/>
                </a:cxn>
                <a:cxn ang="0">
                  <a:pos x="12145" y="56174"/>
                </a:cxn>
                <a:cxn ang="0">
                  <a:pos x="16029" y="34208"/>
                </a:cxn>
                <a:cxn ang="0">
                  <a:pos x="19791" y="29431"/>
                </a:cxn>
                <a:cxn ang="0">
                  <a:pos x="27027" y="30604"/>
                </a:cxn>
                <a:cxn ang="0">
                  <a:pos x="24316" y="39520"/>
                </a:cxn>
                <a:cxn ang="0">
                  <a:pos x="24827" y="50988"/>
                </a:cxn>
                <a:cxn ang="0">
                  <a:pos x="66578" y="62360"/>
                </a:cxn>
                <a:cxn ang="0">
                  <a:pos x="58705" y="55127"/>
                </a:cxn>
                <a:cxn ang="0">
                  <a:pos x="54943" y="44554"/>
                </a:cxn>
                <a:cxn ang="0">
                  <a:pos x="51186" y="34870"/>
                </a:cxn>
                <a:cxn ang="0">
                  <a:pos x="59468" y="33055"/>
                </a:cxn>
                <a:cxn ang="0">
                  <a:pos x="52617" y="28789"/>
                </a:cxn>
                <a:cxn ang="0">
                  <a:pos x="56758" y="29173"/>
                </a:cxn>
                <a:cxn ang="0">
                  <a:pos x="56632" y="26975"/>
                </a:cxn>
                <a:cxn ang="0">
                  <a:pos x="48602" y="27233"/>
                </a:cxn>
                <a:cxn ang="0">
                  <a:pos x="46150" y="44296"/>
                </a:cxn>
                <a:cxn ang="0">
                  <a:pos x="44871" y="29684"/>
                </a:cxn>
                <a:cxn ang="0">
                  <a:pos x="42797" y="23503"/>
                </a:cxn>
                <a:cxn ang="0">
                  <a:pos x="44871" y="17549"/>
                </a:cxn>
                <a:cxn ang="0">
                  <a:pos x="43824" y="12772"/>
                </a:cxn>
                <a:cxn ang="0">
                  <a:pos x="42797" y="7996"/>
                </a:cxn>
                <a:cxn ang="0">
                  <a:pos x="47707" y="13308"/>
                </a:cxn>
                <a:cxn ang="0">
                  <a:pos x="53638" y="6080"/>
                </a:cxn>
                <a:cxn ang="0">
                  <a:pos x="52875" y="12262"/>
                </a:cxn>
                <a:cxn ang="0">
                  <a:pos x="51848" y="16785"/>
                </a:cxn>
                <a:cxn ang="0">
                  <a:pos x="51848" y="23376"/>
                </a:cxn>
                <a:cxn ang="0">
                  <a:pos x="72125" y="23376"/>
                </a:cxn>
                <a:cxn ang="0">
                  <a:pos x="71614" y="9810"/>
                </a:cxn>
                <a:cxn ang="0">
                  <a:pos x="32189" y="8916"/>
                </a:cxn>
                <a:cxn ang="0">
                  <a:pos x="37893" y="12009"/>
                </a:cxn>
                <a:cxn ang="0">
                  <a:pos x="22117" y="25191"/>
                </a:cxn>
                <a:cxn ang="0">
                  <a:pos x="8925" y="12646"/>
                </a:cxn>
                <a:cxn ang="0">
                  <a:pos x="24696" y="13692"/>
                </a:cxn>
                <a:cxn ang="0">
                  <a:pos x="28432" y="13566"/>
                </a:cxn>
                <a:cxn ang="0">
                  <a:pos x="39041" y="15633"/>
                </a:cxn>
                <a:cxn ang="0">
                  <a:pos x="35693" y="33055"/>
                </a:cxn>
                <a:cxn ang="0">
                  <a:pos x="33620" y="17680"/>
                </a:cxn>
                <a:cxn ang="0">
                  <a:pos x="22117" y="25191"/>
                </a:cxn>
                <a:cxn ang="0">
                  <a:pos x="28842" y="29047"/>
                </a:cxn>
                <a:cxn ang="0">
                  <a:pos x="31931" y="20409"/>
                </a:cxn>
                <a:cxn ang="0">
                  <a:pos x="42135" y="37705"/>
                </a:cxn>
                <a:cxn ang="0">
                  <a:pos x="27790" y="41435"/>
                </a:cxn>
                <a:cxn ang="0">
                  <a:pos x="39936" y="35764"/>
                </a:cxn>
                <a:cxn ang="0">
                  <a:pos x="41114" y="17164"/>
                </a:cxn>
                <a:cxn ang="0">
                  <a:pos x="40472" y="27511"/>
                </a:cxn>
                <a:cxn ang="0">
                  <a:pos x="38656" y="18600"/>
                </a:cxn>
                <a:cxn ang="0">
                  <a:pos x="65556" y="23118"/>
                </a:cxn>
                <a:cxn ang="0">
                  <a:pos x="59595" y="20920"/>
                </a:cxn>
              </a:cxnLst>
              <a:rect l="l" t="t"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p:txBody>
        </p:sp>
        <p:sp>
          <p:nvSpPr>
            <p:cNvPr id="4267" name="Freeform 6"/>
            <p:cNvSpPr/>
            <p:nvPr/>
          </p:nvSpPr>
          <p:spPr bwMode="auto">
            <a:xfrm>
              <a:off x="3621" y="1287"/>
              <a:ext cx="238" cy="283"/>
            </a:xfrm>
            <a:custGeom>
              <a:cxnLst>
                <a:cxn ang="0">
                  <a:pos x="5206" y="1941"/>
                </a:cxn>
                <a:cxn ang="0">
                  <a:pos x="3514" y="7227"/>
                </a:cxn>
                <a:cxn ang="0">
                  <a:pos x="5206" y="1941"/>
                </a:cxn>
              </a:cxnLst>
              <a:rect l="l" t="t"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p:txBody>
        </p:sp>
        <p:sp>
          <p:nvSpPr>
            <p:cNvPr id="4268" name="Freeform 7"/>
            <p:cNvSpPr/>
            <p:nvPr/>
          </p:nvSpPr>
          <p:spPr bwMode="auto">
            <a:xfrm>
              <a:off x="3403" y="1403"/>
              <a:ext cx="208" cy="379"/>
            </a:xfrm>
            <a:custGeom>
              <a:cxnLst>
                <a:cxn ang="0">
                  <a:pos x="2471" y="3472"/>
                </a:cxn>
                <a:cxn ang="0">
                  <a:pos x="1568" y="8914"/>
                </a:cxn>
                <a:cxn ang="0">
                  <a:pos x="5225" y="5796"/>
                </a:cxn>
                <a:cxn ang="0">
                  <a:pos x="4840" y="3088"/>
                </a:cxn>
                <a:cxn ang="0">
                  <a:pos x="2471" y="3472"/>
                </a:cxn>
              </a:cxnLst>
              <a:rect l="l" t="t"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p:txBody>
        </p:sp>
        <p:sp>
          <p:nvSpPr>
            <p:cNvPr id="4269" name="Freeform 8"/>
            <p:cNvSpPr/>
            <p:nvPr/>
          </p:nvSpPr>
          <p:spPr bwMode="auto">
            <a:xfrm>
              <a:off x="3272" y="645"/>
              <a:ext cx="677" cy="318"/>
            </a:xfrm>
            <a:custGeom>
              <a:cxnLst>
                <a:cxn ang="0">
                  <a:pos x="14132" y="510"/>
                </a:cxn>
                <a:cxn ang="0">
                  <a:pos x="3019" y="510"/>
                </a:cxn>
                <a:cxn ang="0">
                  <a:pos x="251" y="3210"/>
                </a:cxn>
                <a:cxn ang="0">
                  <a:pos x="7567" y="7465"/>
                </a:cxn>
                <a:cxn ang="0">
                  <a:pos x="12096" y="6956"/>
                </a:cxn>
                <a:cxn ang="0">
                  <a:pos x="14257" y="6829"/>
                </a:cxn>
                <a:cxn ang="0">
                  <a:pos x="14132" y="510"/>
                </a:cxn>
              </a:cxnLst>
              <a:rect l="l" t="t"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p:txBody>
        </p:sp>
        <p:sp>
          <p:nvSpPr>
            <p:cNvPr id="4270" name="Freeform 9"/>
            <p:cNvSpPr/>
            <p:nvPr/>
          </p:nvSpPr>
          <p:spPr bwMode="auto">
            <a:xfrm>
              <a:off x="4046" y="1545"/>
              <a:ext cx="496" cy="516"/>
            </a:xfrm>
            <a:custGeom>
              <a:cxnLst>
                <a:cxn ang="0">
                  <a:pos x="8969" y="637"/>
                </a:cxn>
                <a:cxn ang="0">
                  <a:pos x="4157" y="637"/>
                </a:cxn>
                <a:cxn ang="0">
                  <a:pos x="1595" y="7371"/>
                </a:cxn>
                <a:cxn ang="0">
                  <a:pos x="10564" y="8033"/>
                </a:cxn>
                <a:cxn ang="0">
                  <a:pos x="8969" y="637"/>
                </a:cxn>
              </a:cxnLst>
              <a:rect l="l" t="t"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p:txBody>
        </p:sp>
        <p:sp>
          <p:nvSpPr>
            <p:cNvPr id="4271" name="Freeform 10"/>
            <p:cNvSpPr/>
            <p:nvPr/>
          </p:nvSpPr>
          <p:spPr bwMode="auto">
            <a:xfrm>
              <a:off x="5173" y="1024"/>
              <a:ext cx="501" cy="96"/>
            </a:xfrm>
            <a:custGeom>
              <a:cxnLst>
                <a:cxn ang="0">
                  <a:pos x="1948" y="0"/>
                </a:cxn>
                <a:cxn ang="0">
                  <a:pos x="5172" y="1940"/>
                </a:cxn>
                <a:cxn ang="0">
                  <a:pos x="1948" y="0"/>
                </a:cxn>
              </a:cxnLst>
              <a:rect l="l" t="t"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p:txBody>
        </p:sp>
        <p:sp>
          <p:nvSpPr>
            <p:cNvPr id="4272" name="Freeform 11"/>
            <p:cNvSpPr/>
            <p:nvPr/>
          </p:nvSpPr>
          <p:spPr bwMode="auto">
            <a:xfrm>
              <a:off x="5340" y="1004"/>
              <a:ext cx="385" cy="237"/>
            </a:xfrm>
            <a:custGeom>
              <a:cxnLst>
                <a:cxn ang="0">
                  <a:pos x="2720" y="4755"/>
                </a:cxn>
                <a:cxn ang="0">
                  <a:pos x="9108" y="2188"/>
                </a:cxn>
                <a:cxn ang="0">
                  <a:pos x="6236" y="383"/>
                </a:cxn>
                <a:cxn ang="0">
                  <a:pos x="2462" y="4095"/>
                </a:cxn>
                <a:cxn ang="0">
                  <a:pos x="2720" y="4755"/>
                </a:cxn>
              </a:cxnLst>
              <a:rect l="l" t="t"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p:txBody>
        </p:sp>
        <p:sp>
          <p:nvSpPr>
            <p:cNvPr id="4273" name="Freeform 12"/>
            <p:cNvSpPr/>
            <p:nvPr/>
          </p:nvSpPr>
          <p:spPr bwMode="auto">
            <a:xfrm>
              <a:off x="5325" y="1201"/>
              <a:ext cx="415" cy="187"/>
            </a:xfrm>
            <a:custGeom>
              <a:cxnLst>
                <a:cxn ang="0">
                  <a:pos x="9322" y="768"/>
                </a:cxn>
                <a:cxn ang="0">
                  <a:pos x="3097" y="2199"/>
                </a:cxn>
                <a:cxn ang="0">
                  <a:pos x="2202" y="3346"/>
                </a:cxn>
                <a:cxn ang="0">
                  <a:pos x="9859" y="2962"/>
                </a:cxn>
                <a:cxn ang="0">
                  <a:pos x="10628" y="2578"/>
                </a:cxn>
                <a:cxn ang="0">
                  <a:pos x="10628" y="0"/>
                </a:cxn>
                <a:cxn ang="0">
                  <a:pos x="9322" y="768"/>
                </a:cxn>
              </a:cxnLst>
              <a:rect l="l" t="t"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p:txBody>
        </p:sp>
        <p:sp>
          <p:nvSpPr>
            <p:cNvPr id="4274" name="Freeform 13"/>
            <p:cNvSpPr/>
            <p:nvPr/>
          </p:nvSpPr>
          <p:spPr bwMode="auto">
            <a:xfrm>
              <a:off x="5001" y="1378"/>
              <a:ext cx="698" cy="167"/>
            </a:xfrm>
            <a:custGeom>
              <a:cxnLst>
                <a:cxn ang="0">
                  <a:pos x="2711" y="127"/>
                </a:cxn>
                <a:cxn ang="0">
                  <a:pos x="1022" y="1817"/>
                </a:cxn>
                <a:cxn ang="0">
                  <a:pos x="7369" y="2844"/>
                </a:cxn>
                <a:cxn ang="0">
                  <a:pos x="15144" y="2971"/>
                </a:cxn>
                <a:cxn ang="0">
                  <a:pos x="14759" y="1022"/>
                </a:cxn>
                <a:cxn ang="0">
                  <a:pos x="10617" y="385"/>
                </a:cxn>
                <a:cxn ang="0">
                  <a:pos x="2711" y="127"/>
                </a:cxn>
              </a:cxnLst>
              <a:rect l="l" t="t"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p:txBody>
        </p:sp>
        <p:sp>
          <p:nvSpPr>
            <p:cNvPr id="4275" name="Freeform 14"/>
            <p:cNvSpPr/>
            <p:nvPr/>
          </p:nvSpPr>
          <p:spPr bwMode="auto">
            <a:xfrm>
              <a:off x="5077" y="1540"/>
              <a:ext cx="567" cy="146"/>
            </a:xfrm>
            <a:custGeom>
              <a:cxnLst>
                <a:cxn ang="0">
                  <a:pos x="12712" y="2432"/>
                </a:cxn>
                <a:cxn ang="0">
                  <a:pos x="13355" y="508"/>
                </a:cxn>
                <a:cxn ang="0">
                  <a:pos x="9609" y="1269"/>
                </a:cxn>
                <a:cxn ang="0">
                  <a:pos x="4663" y="760"/>
                </a:cxn>
                <a:cxn ang="0">
                  <a:pos x="258" y="508"/>
                </a:cxn>
                <a:cxn ang="0">
                  <a:pos x="12712" y="2432"/>
                </a:cxn>
              </a:cxnLst>
              <a:rect l="l" t="t"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p:txBody>
        </p:sp>
        <p:sp>
          <p:nvSpPr>
            <p:cNvPr id="4276" name="Freeform 15"/>
            <p:cNvSpPr/>
            <p:nvPr/>
          </p:nvSpPr>
          <p:spPr bwMode="auto">
            <a:xfrm>
              <a:off x="5042" y="1656"/>
              <a:ext cx="584" cy="480"/>
            </a:xfrm>
            <a:custGeom>
              <a:cxnLst>
                <a:cxn ang="0">
                  <a:pos x="386" y="6841"/>
                </a:cxn>
                <a:cxn ang="0">
                  <a:pos x="3402" y="6968"/>
                </a:cxn>
                <a:cxn ang="0">
                  <a:pos x="6551" y="9928"/>
                </a:cxn>
                <a:cxn ang="0">
                  <a:pos x="7734" y="10823"/>
                </a:cxn>
                <a:cxn ang="0">
                  <a:pos x="10598" y="6715"/>
                </a:cxn>
                <a:cxn ang="0">
                  <a:pos x="14544" y="6715"/>
                </a:cxn>
                <a:cxn ang="0">
                  <a:pos x="10339" y="3471"/>
                </a:cxn>
                <a:cxn ang="0">
                  <a:pos x="4850" y="2067"/>
                </a:cxn>
                <a:cxn ang="0">
                  <a:pos x="1574" y="5285"/>
                </a:cxn>
                <a:cxn ang="0">
                  <a:pos x="386" y="6841"/>
                </a:cxn>
              </a:cxnLst>
              <a:rect l="l" t="t"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p:txBody>
        </p:sp>
        <p:sp>
          <p:nvSpPr>
            <p:cNvPr id="4277" name="Freeform 16"/>
            <p:cNvSpPr/>
            <p:nvPr/>
          </p:nvSpPr>
          <p:spPr bwMode="auto">
            <a:xfrm>
              <a:off x="5421" y="1464"/>
              <a:ext cx="329" cy="854"/>
            </a:xfrm>
            <a:custGeom>
              <a:cxnLst>
                <a:cxn ang="0">
                  <a:pos x="6610" y="5159"/>
                </a:cxn>
                <a:cxn ang="0">
                  <a:pos x="2845" y="6332"/>
                </a:cxn>
                <a:cxn ang="0">
                  <a:pos x="2845" y="7610"/>
                </a:cxn>
                <a:cxn ang="0">
                  <a:pos x="6484" y="11617"/>
                </a:cxn>
                <a:cxn ang="0">
                  <a:pos x="4409" y="15220"/>
                </a:cxn>
                <a:cxn ang="0">
                  <a:pos x="0" y="19101"/>
                </a:cxn>
                <a:cxn ang="0">
                  <a:pos x="2202" y="19996"/>
                </a:cxn>
                <a:cxn ang="0">
                  <a:pos x="6099" y="21426"/>
                </a:cxn>
                <a:cxn ang="0">
                  <a:pos x="8174" y="20915"/>
                </a:cxn>
                <a:cxn ang="0">
                  <a:pos x="8427" y="0"/>
                </a:cxn>
                <a:cxn ang="0">
                  <a:pos x="6610" y="5159"/>
                </a:cxn>
              </a:cxnLst>
              <a:rect l="l" t="t"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p:txBody>
        </p:sp>
      </p:grpSp>
      <p:grpSp>
        <p:nvGrpSpPr>
          <p:cNvPr id="4100" name="Group 17"/>
          <p:cNvGrpSpPr/>
          <p:nvPr/>
        </p:nvGrpSpPr>
        <p:grpSpPr>
          <a:xfrm>
            <a:off x="554038" y="36513"/>
            <a:ext cx="7891462" cy="6821487"/>
            <a:chOff x="349" y="23"/>
            <a:chExt cx="4971" cy="4297"/>
          </a:xfrm>
        </p:grpSpPr>
        <p:sp>
          <p:nvSpPr>
            <p:cNvPr id="4120"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21" name="Freeform 19"/>
            <p:cNvSpPr>
              <a:spLocks noEditPoints="1"/>
            </p:cNvSpPr>
            <p:nvPr/>
          </p:nvSpPr>
          <p:spPr bwMode="auto">
            <a:xfrm>
              <a:off x="38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2" name="Freeform 20"/>
            <p:cNvSpPr>
              <a:spLocks noEditPoints="1"/>
            </p:cNvSpPr>
            <p:nvPr/>
          </p:nvSpPr>
          <p:spPr bwMode="auto">
            <a:xfrm>
              <a:off x="38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3" name="Freeform 21"/>
            <p:cNvSpPr>
              <a:spLocks noEditPoints="1"/>
            </p:cNvSpPr>
            <p:nvPr/>
          </p:nvSpPr>
          <p:spPr bwMode="auto">
            <a:xfrm>
              <a:off x="38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4" name="Freeform 22"/>
            <p:cNvSpPr>
              <a:spLocks noEditPoints="1"/>
            </p:cNvSpPr>
            <p:nvPr/>
          </p:nvSpPr>
          <p:spPr bwMode="auto">
            <a:xfrm>
              <a:off x="38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5" name="Freeform 23"/>
            <p:cNvSpPr>
              <a:spLocks noEditPoints="1"/>
            </p:cNvSpPr>
            <p:nvPr/>
          </p:nvSpPr>
          <p:spPr bwMode="auto">
            <a:xfrm>
              <a:off x="38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6" name="Freeform 24"/>
            <p:cNvSpPr>
              <a:spLocks noEditPoints="1"/>
            </p:cNvSpPr>
            <p:nvPr/>
          </p:nvSpPr>
          <p:spPr bwMode="auto">
            <a:xfrm>
              <a:off x="38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7" name="Freeform 25"/>
            <p:cNvSpPr>
              <a:spLocks noEditPoints="1"/>
            </p:cNvSpPr>
            <p:nvPr/>
          </p:nvSpPr>
          <p:spPr bwMode="auto">
            <a:xfrm>
              <a:off x="38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8" name="Freeform 26"/>
            <p:cNvSpPr>
              <a:spLocks noEditPoints="1"/>
            </p:cNvSpPr>
            <p:nvPr/>
          </p:nvSpPr>
          <p:spPr bwMode="auto">
            <a:xfrm>
              <a:off x="38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29" name="Freeform 27"/>
            <p:cNvSpPr>
              <a:spLocks noEditPoints="1"/>
            </p:cNvSpPr>
            <p:nvPr/>
          </p:nvSpPr>
          <p:spPr bwMode="auto">
            <a:xfrm>
              <a:off x="38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0" name="Freeform 28"/>
            <p:cNvSpPr>
              <a:spLocks noEditPoints="1"/>
            </p:cNvSpPr>
            <p:nvPr/>
          </p:nvSpPr>
          <p:spPr bwMode="auto">
            <a:xfrm>
              <a:off x="38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1"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32"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33" name="Freeform 31"/>
            <p:cNvSpPr>
              <a:spLocks noEditPoints="1"/>
            </p:cNvSpPr>
            <p:nvPr/>
          </p:nvSpPr>
          <p:spPr bwMode="auto">
            <a:xfrm>
              <a:off x="82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4" name="Freeform 32"/>
            <p:cNvSpPr>
              <a:spLocks noEditPoints="1"/>
            </p:cNvSpPr>
            <p:nvPr/>
          </p:nvSpPr>
          <p:spPr bwMode="auto">
            <a:xfrm>
              <a:off x="82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5" name="Freeform 33"/>
            <p:cNvSpPr>
              <a:spLocks noEditPoints="1"/>
            </p:cNvSpPr>
            <p:nvPr/>
          </p:nvSpPr>
          <p:spPr bwMode="auto">
            <a:xfrm>
              <a:off x="82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6" name="Freeform 34"/>
            <p:cNvSpPr>
              <a:spLocks noEditPoints="1"/>
            </p:cNvSpPr>
            <p:nvPr/>
          </p:nvSpPr>
          <p:spPr bwMode="auto">
            <a:xfrm>
              <a:off x="82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7" name="Freeform 35"/>
            <p:cNvSpPr>
              <a:spLocks noEditPoints="1"/>
            </p:cNvSpPr>
            <p:nvPr/>
          </p:nvSpPr>
          <p:spPr bwMode="auto">
            <a:xfrm>
              <a:off x="82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8" name="Freeform 36"/>
            <p:cNvSpPr>
              <a:spLocks noEditPoints="1"/>
            </p:cNvSpPr>
            <p:nvPr/>
          </p:nvSpPr>
          <p:spPr bwMode="auto">
            <a:xfrm>
              <a:off x="82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39" name="Freeform 37"/>
            <p:cNvSpPr>
              <a:spLocks noEditPoints="1"/>
            </p:cNvSpPr>
            <p:nvPr/>
          </p:nvSpPr>
          <p:spPr bwMode="auto">
            <a:xfrm>
              <a:off x="82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0" name="Freeform 38"/>
            <p:cNvSpPr>
              <a:spLocks noEditPoints="1"/>
            </p:cNvSpPr>
            <p:nvPr/>
          </p:nvSpPr>
          <p:spPr bwMode="auto">
            <a:xfrm>
              <a:off x="82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1" name="Freeform 39"/>
            <p:cNvSpPr>
              <a:spLocks noEditPoints="1"/>
            </p:cNvSpPr>
            <p:nvPr/>
          </p:nvSpPr>
          <p:spPr bwMode="auto">
            <a:xfrm>
              <a:off x="82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2" name="Freeform 40"/>
            <p:cNvSpPr>
              <a:spLocks noEditPoints="1"/>
            </p:cNvSpPr>
            <p:nvPr/>
          </p:nvSpPr>
          <p:spPr bwMode="auto">
            <a:xfrm>
              <a:off x="82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3"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44"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45" name="Freeform 43"/>
            <p:cNvSpPr>
              <a:spLocks noEditPoints="1"/>
            </p:cNvSpPr>
            <p:nvPr/>
          </p:nvSpPr>
          <p:spPr bwMode="auto">
            <a:xfrm>
              <a:off x="127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6" name="Freeform 44"/>
            <p:cNvSpPr>
              <a:spLocks noEditPoints="1"/>
            </p:cNvSpPr>
            <p:nvPr/>
          </p:nvSpPr>
          <p:spPr bwMode="auto">
            <a:xfrm>
              <a:off x="127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7" name="Freeform 45"/>
            <p:cNvSpPr>
              <a:spLocks noEditPoints="1"/>
            </p:cNvSpPr>
            <p:nvPr/>
          </p:nvSpPr>
          <p:spPr bwMode="auto">
            <a:xfrm>
              <a:off x="127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8" name="Freeform 46"/>
            <p:cNvSpPr>
              <a:spLocks noEditPoints="1"/>
            </p:cNvSpPr>
            <p:nvPr/>
          </p:nvSpPr>
          <p:spPr bwMode="auto">
            <a:xfrm>
              <a:off x="127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49" name="Freeform 47"/>
            <p:cNvSpPr>
              <a:spLocks noEditPoints="1"/>
            </p:cNvSpPr>
            <p:nvPr/>
          </p:nvSpPr>
          <p:spPr bwMode="auto">
            <a:xfrm>
              <a:off x="127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0" name="Freeform 48"/>
            <p:cNvSpPr>
              <a:spLocks noEditPoints="1"/>
            </p:cNvSpPr>
            <p:nvPr/>
          </p:nvSpPr>
          <p:spPr bwMode="auto">
            <a:xfrm>
              <a:off x="127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1" name="Freeform 49"/>
            <p:cNvSpPr>
              <a:spLocks noEditPoints="1"/>
            </p:cNvSpPr>
            <p:nvPr/>
          </p:nvSpPr>
          <p:spPr bwMode="auto">
            <a:xfrm>
              <a:off x="127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2" name="Freeform 50"/>
            <p:cNvSpPr>
              <a:spLocks noEditPoints="1"/>
            </p:cNvSpPr>
            <p:nvPr/>
          </p:nvSpPr>
          <p:spPr bwMode="auto">
            <a:xfrm>
              <a:off x="127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3" name="Freeform 51"/>
            <p:cNvSpPr>
              <a:spLocks noEditPoints="1"/>
            </p:cNvSpPr>
            <p:nvPr/>
          </p:nvSpPr>
          <p:spPr bwMode="auto">
            <a:xfrm>
              <a:off x="127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4" name="Freeform 52"/>
            <p:cNvSpPr>
              <a:spLocks noEditPoints="1"/>
            </p:cNvSpPr>
            <p:nvPr/>
          </p:nvSpPr>
          <p:spPr bwMode="auto">
            <a:xfrm>
              <a:off x="127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5"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56"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57" name="Freeform 55"/>
            <p:cNvSpPr>
              <a:spLocks noEditPoints="1"/>
            </p:cNvSpPr>
            <p:nvPr/>
          </p:nvSpPr>
          <p:spPr bwMode="auto">
            <a:xfrm>
              <a:off x="172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8" name="Freeform 56"/>
            <p:cNvSpPr>
              <a:spLocks noEditPoints="1"/>
            </p:cNvSpPr>
            <p:nvPr/>
          </p:nvSpPr>
          <p:spPr bwMode="auto">
            <a:xfrm>
              <a:off x="172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59" name="Freeform 57"/>
            <p:cNvSpPr>
              <a:spLocks noEditPoints="1"/>
            </p:cNvSpPr>
            <p:nvPr/>
          </p:nvSpPr>
          <p:spPr bwMode="auto">
            <a:xfrm>
              <a:off x="172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0" name="Freeform 58"/>
            <p:cNvSpPr>
              <a:spLocks noEditPoints="1"/>
            </p:cNvSpPr>
            <p:nvPr/>
          </p:nvSpPr>
          <p:spPr bwMode="auto">
            <a:xfrm>
              <a:off x="172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1" name="Freeform 59"/>
            <p:cNvSpPr>
              <a:spLocks noEditPoints="1"/>
            </p:cNvSpPr>
            <p:nvPr/>
          </p:nvSpPr>
          <p:spPr bwMode="auto">
            <a:xfrm>
              <a:off x="172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2" name="Freeform 60"/>
            <p:cNvSpPr>
              <a:spLocks noEditPoints="1"/>
            </p:cNvSpPr>
            <p:nvPr/>
          </p:nvSpPr>
          <p:spPr bwMode="auto">
            <a:xfrm>
              <a:off x="172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3" name="Freeform 61"/>
            <p:cNvSpPr>
              <a:spLocks noEditPoints="1"/>
            </p:cNvSpPr>
            <p:nvPr/>
          </p:nvSpPr>
          <p:spPr bwMode="auto">
            <a:xfrm>
              <a:off x="172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4" name="Freeform 62"/>
            <p:cNvSpPr>
              <a:spLocks noEditPoints="1"/>
            </p:cNvSpPr>
            <p:nvPr/>
          </p:nvSpPr>
          <p:spPr bwMode="auto">
            <a:xfrm>
              <a:off x="172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5" name="Freeform 63"/>
            <p:cNvSpPr>
              <a:spLocks noEditPoints="1"/>
            </p:cNvSpPr>
            <p:nvPr/>
          </p:nvSpPr>
          <p:spPr bwMode="auto">
            <a:xfrm>
              <a:off x="172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6" name="Freeform 64"/>
            <p:cNvSpPr>
              <a:spLocks noEditPoints="1"/>
            </p:cNvSpPr>
            <p:nvPr/>
          </p:nvSpPr>
          <p:spPr bwMode="auto">
            <a:xfrm>
              <a:off x="172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67"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68"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69" name="Freeform 67"/>
            <p:cNvSpPr>
              <a:spLocks noEditPoints="1"/>
            </p:cNvSpPr>
            <p:nvPr/>
          </p:nvSpPr>
          <p:spPr bwMode="auto">
            <a:xfrm>
              <a:off x="216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0" name="Freeform 68"/>
            <p:cNvSpPr>
              <a:spLocks noEditPoints="1"/>
            </p:cNvSpPr>
            <p:nvPr/>
          </p:nvSpPr>
          <p:spPr bwMode="auto">
            <a:xfrm>
              <a:off x="216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1" name="Freeform 69"/>
            <p:cNvSpPr>
              <a:spLocks noEditPoints="1"/>
            </p:cNvSpPr>
            <p:nvPr/>
          </p:nvSpPr>
          <p:spPr bwMode="auto">
            <a:xfrm>
              <a:off x="216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2" name="Freeform 70"/>
            <p:cNvSpPr>
              <a:spLocks noEditPoints="1"/>
            </p:cNvSpPr>
            <p:nvPr/>
          </p:nvSpPr>
          <p:spPr bwMode="auto">
            <a:xfrm>
              <a:off x="216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3" name="Freeform 71"/>
            <p:cNvSpPr>
              <a:spLocks noEditPoints="1"/>
            </p:cNvSpPr>
            <p:nvPr/>
          </p:nvSpPr>
          <p:spPr bwMode="auto">
            <a:xfrm>
              <a:off x="216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4" name="Freeform 72"/>
            <p:cNvSpPr>
              <a:spLocks noEditPoints="1"/>
            </p:cNvSpPr>
            <p:nvPr/>
          </p:nvSpPr>
          <p:spPr bwMode="auto">
            <a:xfrm>
              <a:off x="216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5" name="Freeform 73"/>
            <p:cNvSpPr>
              <a:spLocks noEditPoints="1"/>
            </p:cNvSpPr>
            <p:nvPr/>
          </p:nvSpPr>
          <p:spPr bwMode="auto">
            <a:xfrm>
              <a:off x="216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6" name="Freeform 74"/>
            <p:cNvSpPr>
              <a:spLocks noEditPoints="1"/>
            </p:cNvSpPr>
            <p:nvPr/>
          </p:nvSpPr>
          <p:spPr bwMode="auto">
            <a:xfrm>
              <a:off x="216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7" name="Freeform 75"/>
            <p:cNvSpPr>
              <a:spLocks noEditPoints="1"/>
            </p:cNvSpPr>
            <p:nvPr/>
          </p:nvSpPr>
          <p:spPr bwMode="auto">
            <a:xfrm>
              <a:off x="216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8" name="Freeform 76"/>
            <p:cNvSpPr>
              <a:spLocks noEditPoints="1"/>
            </p:cNvSpPr>
            <p:nvPr/>
          </p:nvSpPr>
          <p:spPr bwMode="auto">
            <a:xfrm>
              <a:off x="216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79"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80"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81" name="Freeform 79"/>
            <p:cNvSpPr>
              <a:spLocks noEditPoints="1"/>
            </p:cNvSpPr>
            <p:nvPr/>
          </p:nvSpPr>
          <p:spPr bwMode="auto">
            <a:xfrm>
              <a:off x="262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2" name="Freeform 80"/>
            <p:cNvSpPr>
              <a:spLocks noEditPoints="1"/>
            </p:cNvSpPr>
            <p:nvPr/>
          </p:nvSpPr>
          <p:spPr bwMode="auto">
            <a:xfrm>
              <a:off x="262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3" name="Freeform 81"/>
            <p:cNvSpPr>
              <a:spLocks noEditPoints="1"/>
            </p:cNvSpPr>
            <p:nvPr/>
          </p:nvSpPr>
          <p:spPr bwMode="auto">
            <a:xfrm>
              <a:off x="262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4" name="Freeform 82"/>
            <p:cNvSpPr>
              <a:spLocks noEditPoints="1"/>
            </p:cNvSpPr>
            <p:nvPr/>
          </p:nvSpPr>
          <p:spPr bwMode="auto">
            <a:xfrm>
              <a:off x="262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5" name="Freeform 83"/>
            <p:cNvSpPr>
              <a:spLocks noEditPoints="1"/>
            </p:cNvSpPr>
            <p:nvPr/>
          </p:nvSpPr>
          <p:spPr bwMode="auto">
            <a:xfrm>
              <a:off x="262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6" name="Freeform 84"/>
            <p:cNvSpPr>
              <a:spLocks noEditPoints="1"/>
            </p:cNvSpPr>
            <p:nvPr/>
          </p:nvSpPr>
          <p:spPr bwMode="auto">
            <a:xfrm>
              <a:off x="262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7" name="Freeform 85"/>
            <p:cNvSpPr>
              <a:spLocks noEditPoints="1"/>
            </p:cNvSpPr>
            <p:nvPr/>
          </p:nvSpPr>
          <p:spPr bwMode="auto">
            <a:xfrm>
              <a:off x="262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8" name="Freeform 86"/>
            <p:cNvSpPr>
              <a:spLocks noEditPoints="1"/>
            </p:cNvSpPr>
            <p:nvPr/>
          </p:nvSpPr>
          <p:spPr bwMode="auto">
            <a:xfrm>
              <a:off x="262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89" name="Freeform 87"/>
            <p:cNvSpPr>
              <a:spLocks noEditPoints="1"/>
            </p:cNvSpPr>
            <p:nvPr/>
          </p:nvSpPr>
          <p:spPr bwMode="auto">
            <a:xfrm>
              <a:off x="262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0" name="Freeform 88"/>
            <p:cNvSpPr>
              <a:spLocks noEditPoints="1"/>
            </p:cNvSpPr>
            <p:nvPr/>
          </p:nvSpPr>
          <p:spPr bwMode="auto">
            <a:xfrm>
              <a:off x="262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1"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92"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193" name="Freeform 91"/>
            <p:cNvSpPr>
              <a:spLocks noEditPoints="1"/>
            </p:cNvSpPr>
            <p:nvPr/>
          </p:nvSpPr>
          <p:spPr bwMode="auto">
            <a:xfrm>
              <a:off x="306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4" name="Freeform 92"/>
            <p:cNvSpPr>
              <a:spLocks noEditPoints="1"/>
            </p:cNvSpPr>
            <p:nvPr/>
          </p:nvSpPr>
          <p:spPr bwMode="auto">
            <a:xfrm>
              <a:off x="306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5" name="Freeform 93"/>
            <p:cNvSpPr>
              <a:spLocks noEditPoints="1"/>
            </p:cNvSpPr>
            <p:nvPr/>
          </p:nvSpPr>
          <p:spPr bwMode="auto">
            <a:xfrm>
              <a:off x="306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6" name="Freeform 94"/>
            <p:cNvSpPr>
              <a:spLocks noEditPoints="1"/>
            </p:cNvSpPr>
            <p:nvPr/>
          </p:nvSpPr>
          <p:spPr bwMode="auto">
            <a:xfrm>
              <a:off x="306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7" name="Freeform 95"/>
            <p:cNvSpPr>
              <a:spLocks noEditPoints="1"/>
            </p:cNvSpPr>
            <p:nvPr/>
          </p:nvSpPr>
          <p:spPr bwMode="auto">
            <a:xfrm>
              <a:off x="306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8" name="Freeform 96"/>
            <p:cNvSpPr>
              <a:spLocks noEditPoints="1"/>
            </p:cNvSpPr>
            <p:nvPr/>
          </p:nvSpPr>
          <p:spPr bwMode="auto">
            <a:xfrm>
              <a:off x="306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199" name="Freeform 97"/>
            <p:cNvSpPr>
              <a:spLocks noEditPoints="1"/>
            </p:cNvSpPr>
            <p:nvPr/>
          </p:nvSpPr>
          <p:spPr bwMode="auto">
            <a:xfrm>
              <a:off x="306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0" name="Freeform 98"/>
            <p:cNvSpPr>
              <a:spLocks noEditPoints="1"/>
            </p:cNvSpPr>
            <p:nvPr/>
          </p:nvSpPr>
          <p:spPr bwMode="auto">
            <a:xfrm>
              <a:off x="306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1" name="Freeform 99"/>
            <p:cNvSpPr>
              <a:spLocks noEditPoints="1"/>
            </p:cNvSpPr>
            <p:nvPr/>
          </p:nvSpPr>
          <p:spPr bwMode="auto">
            <a:xfrm>
              <a:off x="306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2" name="Freeform 100"/>
            <p:cNvSpPr>
              <a:spLocks noEditPoints="1"/>
            </p:cNvSpPr>
            <p:nvPr/>
          </p:nvSpPr>
          <p:spPr bwMode="auto">
            <a:xfrm>
              <a:off x="306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3"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04"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05" name="Freeform 103"/>
            <p:cNvSpPr>
              <a:spLocks noEditPoints="1"/>
            </p:cNvSpPr>
            <p:nvPr/>
          </p:nvSpPr>
          <p:spPr bwMode="auto">
            <a:xfrm>
              <a:off x="351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6" name="Freeform 104"/>
            <p:cNvSpPr>
              <a:spLocks noEditPoints="1"/>
            </p:cNvSpPr>
            <p:nvPr/>
          </p:nvSpPr>
          <p:spPr bwMode="auto">
            <a:xfrm>
              <a:off x="351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7" name="Freeform 105"/>
            <p:cNvSpPr>
              <a:spLocks noEditPoints="1"/>
            </p:cNvSpPr>
            <p:nvPr/>
          </p:nvSpPr>
          <p:spPr bwMode="auto">
            <a:xfrm>
              <a:off x="351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8" name="Freeform 106"/>
            <p:cNvSpPr>
              <a:spLocks noEditPoints="1"/>
            </p:cNvSpPr>
            <p:nvPr/>
          </p:nvSpPr>
          <p:spPr bwMode="auto">
            <a:xfrm>
              <a:off x="351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09" name="Freeform 107"/>
            <p:cNvSpPr>
              <a:spLocks noEditPoints="1"/>
            </p:cNvSpPr>
            <p:nvPr/>
          </p:nvSpPr>
          <p:spPr bwMode="auto">
            <a:xfrm>
              <a:off x="351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0" name="Freeform 108"/>
            <p:cNvSpPr>
              <a:spLocks noEditPoints="1"/>
            </p:cNvSpPr>
            <p:nvPr/>
          </p:nvSpPr>
          <p:spPr bwMode="auto">
            <a:xfrm>
              <a:off x="351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1" name="Freeform 109"/>
            <p:cNvSpPr>
              <a:spLocks noEditPoints="1"/>
            </p:cNvSpPr>
            <p:nvPr/>
          </p:nvSpPr>
          <p:spPr bwMode="auto">
            <a:xfrm>
              <a:off x="351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2" name="Freeform 110"/>
            <p:cNvSpPr>
              <a:spLocks noEditPoints="1"/>
            </p:cNvSpPr>
            <p:nvPr/>
          </p:nvSpPr>
          <p:spPr bwMode="auto">
            <a:xfrm>
              <a:off x="351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3" name="Freeform 111"/>
            <p:cNvSpPr>
              <a:spLocks noEditPoints="1"/>
            </p:cNvSpPr>
            <p:nvPr/>
          </p:nvSpPr>
          <p:spPr bwMode="auto">
            <a:xfrm>
              <a:off x="351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4" name="Freeform 112"/>
            <p:cNvSpPr>
              <a:spLocks noEditPoints="1"/>
            </p:cNvSpPr>
            <p:nvPr/>
          </p:nvSpPr>
          <p:spPr bwMode="auto">
            <a:xfrm>
              <a:off x="351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5"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16"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17" name="Freeform 115"/>
            <p:cNvSpPr>
              <a:spLocks noEditPoints="1"/>
            </p:cNvSpPr>
            <p:nvPr/>
          </p:nvSpPr>
          <p:spPr bwMode="auto">
            <a:xfrm>
              <a:off x="396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8" name="Freeform 116"/>
            <p:cNvSpPr>
              <a:spLocks noEditPoints="1"/>
            </p:cNvSpPr>
            <p:nvPr/>
          </p:nvSpPr>
          <p:spPr bwMode="auto">
            <a:xfrm>
              <a:off x="396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19" name="Freeform 117"/>
            <p:cNvSpPr>
              <a:spLocks noEditPoints="1"/>
            </p:cNvSpPr>
            <p:nvPr/>
          </p:nvSpPr>
          <p:spPr bwMode="auto">
            <a:xfrm>
              <a:off x="396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0" name="Freeform 118"/>
            <p:cNvSpPr>
              <a:spLocks noEditPoints="1"/>
            </p:cNvSpPr>
            <p:nvPr/>
          </p:nvSpPr>
          <p:spPr bwMode="auto">
            <a:xfrm>
              <a:off x="396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1" name="Freeform 119"/>
            <p:cNvSpPr>
              <a:spLocks noEditPoints="1"/>
            </p:cNvSpPr>
            <p:nvPr/>
          </p:nvSpPr>
          <p:spPr bwMode="auto">
            <a:xfrm>
              <a:off x="396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2" name="Freeform 120"/>
            <p:cNvSpPr>
              <a:spLocks noEditPoints="1"/>
            </p:cNvSpPr>
            <p:nvPr/>
          </p:nvSpPr>
          <p:spPr bwMode="auto">
            <a:xfrm>
              <a:off x="396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3" name="Freeform 121"/>
            <p:cNvSpPr>
              <a:spLocks noEditPoints="1"/>
            </p:cNvSpPr>
            <p:nvPr/>
          </p:nvSpPr>
          <p:spPr bwMode="auto">
            <a:xfrm>
              <a:off x="396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4" name="Freeform 122"/>
            <p:cNvSpPr>
              <a:spLocks noEditPoints="1"/>
            </p:cNvSpPr>
            <p:nvPr/>
          </p:nvSpPr>
          <p:spPr bwMode="auto">
            <a:xfrm>
              <a:off x="396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5" name="Freeform 123"/>
            <p:cNvSpPr>
              <a:spLocks noEditPoints="1"/>
            </p:cNvSpPr>
            <p:nvPr/>
          </p:nvSpPr>
          <p:spPr bwMode="auto">
            <a:xfrm>
              <a:off x="396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6" name="Freeform 124"/>
            <p:cNvSpPr>
              <a:spLocks noEditPoints="1"/>
            </p:cNvSpPr>
            <p:nvPr/>
          </p:nvSpPr>
          <p:spPr bwMode="auto">
            <a:xfrm>
              <a:off x="396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27"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28"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29" name="Freeform 127"/>
            <p:cNvSpPr>
              <a:spLocks noEditPoints="1"/>
            </p:cNvSpPr>
            <p:nvPr/>
          </p:nvSpPr>
          <p:spPr bwMode="auto">
            <a:xfrm>
              <a:off x="440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0" name="Freeform 128"/>
            <p:cNvSpPr>
              <a:spLocks noEditPoints="1"/>
            </p:cNvSpPr>
            <p:nvPr/>
          </p:nvSpPr>
          <p:spPr bwMode="auto">
            <a:xfrm>
              <a:off x="440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1" name="Freeform 129"/>
            <p:cNvSpPr>
              <a:spLocks noEditPoints="1"/>
            </p:cNvSpPr>
            <p:nvPr/>
          </p:nvSpPr>
          <p:spPr bwMode="auto">
            <a:xfrm>
              <a:off x="440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2" name="Freeform 130"/>
            <p:cNvSpPr>
              <a:spLocks noEditPoints="1"/>
            </p:cNvSpPr>
            <p:nvPr/>
          </p:nvSpPr>
          <p:spPr bwMode="auto">
            <a:xfrm>
              <a:off x="440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3" name="Freeform 131"/>
            <p:cNvSpPr>
              <a:spLocks noEditPoints="1"/>
            </p:cNvSpPr>
            <p:nvPr/>
          </p:nvSpPr>
          <p:spPr bwMode="auto">
            <a:xfrm>
              <a:off x="440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4" name="Freeform 132"/>
            <p:cNvSpPr>
              <a:spLocks noEditPoints="1"/>
            </p:cNvSpPr>
            <p:nvPr/>
          </p:nvSpPr>
          <p:spPr bwMode="auto">
            <a:xfrm>
              <a:off x="440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5" name="Freeform 133"/>
            <p:cNvSpPr>
              <a:spLocks noEditPoints="1"/>
            </p:cNvSpPr>
            <p:nvPr/>
          </p:nvSpPr>
          <p:spPr bwMode="auto">
            <a:xfrm>
              <a:off x="440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6" name="Freeform 134"/>
            <p:cNvSpPr>
              <a:spLocks noEditPoints="1"/>
            </p:cNvSpPr>
            <p:nvPr/>
          </p:nvSpPr>
          <p:spPr bwMode="auto">
            <a:xfrm>
              <a:off x="440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7" name="Freeform 135"/>
            <p:cNvSpPr>
              <a:spLocks noEditPoints="1"/>
            </p:cNvSpPr>
            <p:nvPr/>
          </p:nvSpPr>
          <p:spPr bwMode="auto">
            <a:xfrm>
              <a:off x="440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8" name="Freeform 136"/>
            <p:cNvSpPr>
              <a:spLocks noEditPoints="1"/>
            </p:cNvSpPr>
            <p:nvPr/>
          </p:nvSpPr>
          <p:spPr bwMode="auto">
            <a:xfrm>
              <a:off x="440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39"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40"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41" name="Freeform 139"/>
            <p:cNvSpPr>
              <a:spLocks noEditPoints="1"/>
            </p:cNvSpPr>
            <p:nvPr/>
          </p:nvSpPr>
          <p:spPr bwMode="auto">
            <a:xfrm>
              <a:off x="485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2" name="Freeform 140"/>
            <p:cNvSpPr>
              <a:spLocks noEditPoints="1"/>
            </p:cNvSpPr>
            <p:nvPr/>
          </p:nvSpPr>
          <p:spPr bwMode="auto">
            <a:xfrm>
              <a:off x="485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3" name="Freeform 141"/>
            <p:cNvSpPr>
              <a:spLocks noEditPoints="1"/>
            </p:cNvSpPr>
            <p:nvPr/>
          </p:nvSpPr>
          <p:spPr bwMode="auto">
            <a:xfrm>
              <a:off x="485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4" name="Freeform 142"/>
            <p:cNvSpPr>
              <a:spLocks noEditPoints="1"/>
            </p:cNvSpPr>
            <p:nvPr/>
          </p:nvSpPr>
          <p:spPr bwMode="auto">
            <a:xfrm>
              <a:off x="485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5" name="Freeform 143"/>
            <p:cNvSpPr>
              <a:spLocks noEditPoints="1"/>
            </p:cNvSpPr>
            <p:nvPr/>
          </p:nvSpPr>
          <p:spPr bwMode="auto">
            <a:xfrm>
              <a:off x="485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6" name="Freeform 144"/>
            <p:cNvSpPr>
              <a:spLocks noEditPoints="1"/>
            </p:cNvSpPr>
            <p:nvPr/>
          </p:nvSpPr>
          <p:spPr bwMode="auto">
            <a:xfrm>
              <a:off x="485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7" name="Freeform 145"/>
            <p:cNvSpPr>
              <a:spLocks noEditPoints="1"/>
            </p:cNvSpPr>
            <p:nvPr/>
          </p:nvSpPr>
          <p:spPr bwMode="auto">
            <a:xfrm>
              <a:off x="485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8" name="Freeform 146"/>
            <p:cNvSpPr>
              <a:spLocks noEditPoints="1"/>
            </p:cNvSpPr>
            <p:nvPr/>
          </p:nvSpPr>
          <p:spPr bwMode="auto">
            <a:xfrm>
              <a:off x="485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49" name="Freeform 147"/>
            <p:cNvSpPr>
              <a:spLocks noEditPoints="1"/>
            </p:cNvSpPr>
            <p:nvPr/>
          </p:nvSpPr>
          <p:spPr bwMode="auto">
            <a:xfrm>
              <a:off x="485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0" name="Freeform 148"/>
            <p:cNvSpPr>
              <a:spLocks noEditPoints="1"/>
            </p:cNvSpPr>
            <p:nvPr/>
          </p:nvSpPr>
          <p:spPr bwMode="auto">
            <a:xfrm>
              <a:off x="485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1"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52"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53" name="Freeform 151"/>
            <p:cNvSpPr>
              <a:spLocks noEditPoints="1"/>
            </p:cNvSpPr>
            <p:nvPr/>
          </p:nvSpPr>
          <p:spPr bwMode="auto">
            <a:xfrm>
              <a:off x="530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4" name="Freeform 152"/>
            <p:cNvSpPr>
              <a:spLocks noEditPoints="1"/>
            </p:cNvSpPr>
            <p:nvPr/>
          </p:nvSpPr>
          <p:spPr bwMode="auto">
            <a:xfrm>
              <a:off x="530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5" name="Freeform 153"/>
            <p:cNvSpPr>
              <a:spLocks noEditPoints="1"/>
            </p:cNvSpPr>
            <p:nvPr/>
          </p:nvSpPr>
          <p:spPr bwMode="auto">
            <a:xfrm>
              <a:off x="530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6" name="Freeform 154"/>
            <p:cNvSpPr>
              <a:spLocks noEditPoints="1"/>
            </p:cNvSpPr>
            <p:nvPr/>
          </p:nvSpPr>
          <p:spPr bwMode="auto">
            <a:xfrm>
              <a:off x="530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7" name="Freeform 155"/>
            <p:cNvSpPr>
              <a:spLocks noEditPoints="1"/>
            </p:cNvSpPr>
            <p:nvPr/>
          </p:nvSpPr>
          <p:spPr bwMode="auto">
            <a:xfrm>
              <a:off x="530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8" name="Freeform 156"/>
            <p:cNvSpPr>
              <a:spLocks noEditPoints="1"/>
            </p:cNvSpPr>
            <p:nvPr/>
          </p:nvSpPr>
          <p:spPr bwMode="auto">
            <a:xfrm>
              <a:off x="530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59" name="Freeform 157"/>
            <p:cNvSpPr>
              <a:spLocks noEditPoints="1"/>
            </p:cNvSpPr>
            <p:nvPr/>
          </p:nvSpPr>
          <p:spPr bwMode="auto">
            <a:xfrm>
              <a:off x="530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60" name="Freeform 158"/>
            <p:cNvSpPr>
              <a:spLocks noEditPoints="1"/>
            </p:cNvSpPr>
            <p:nvPr/>
          </p:nvSpPr>
          <p:spPr bwMode="auto">
            <a:xfrm>
              <a:off x="530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61" name="Freeform 159"/>
            <p:cNvSpPr>
              <a:spLocks noEditPoints="1"/>
            </p:cNvSpPr>
            <p:nvPr/>
          </p:nvSpPr>
          <p:spPr bwMode="auto">
            <a:xfrm>
              <a:off x="530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62" name="Freeform 160"/>
            <p:cNvSpPr>
              <a:spLocks noEditPoints="1"/>
            </p:cNvSpPr>
            <p:nvPr/>
          </p:nvSpPr>
          <p:spPr bwMode="auto">
            <a:xfrm>
              <a:off x="530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4263"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4264" name="Freeform 162"/>
            <p:cNvSpPr/>
            <p:nvPr/>
          </p:nvSpPr>
          <p:spPr bwMode="auto">
            <a:xfrm>
              <a:off x="349" y="3304"/>
              <a:ext cx="20" cy="10"/>
            </a:xfrm>
            <a:custGeom>
              <a:cxnLst>
                <a:cxn ang="0">
                  <a:pos x="0" y="125"/>
                </a:cxn>
                <a:cxn ang="0">
                  <a:pos x="0" y="125"/>
                </a:cxn>
              </a:cxnLst>
              <a:rect l="l" t="t" r="r" b="b"/>
              <a:pathLst>
                <a:path w="4" h="2">
                  <a:moveTo>
                    <a:pt x="0" y="1"/>
                  </a:moveTo>
                  <a:cubicBezTo>
                    <a:pt x="1" y="2"/>
                    <a:pt x="4" y="0"/>
                    <a:pt x="0" y="1"/>
                  </a:cubicBezTo>
                  <a:close/>
                </a:path>
              </a:pathLst>
            </a:custGeom>
            <a:solidFill>
              <a:schemeClr val="bg2">
                <a:alpha val="50195"/>
              </a:schemeClr>
            </a:solidFill>
            <a:ln w="0">
              <a:noFill/>
              <a:prstDash val="solid"/>
              <a:round/>
            </a:ln>
          </p:spPr>
          <p:txBody>
            <a:bodyPr/>
            <a:lstStyle/>
            <a:p/>
          </p:txBody>
        </p:sp>
      </p:grpSp>
      <p:grpSp>
        <p:nvGrpSpPr>
          <p:cNvPr id="4101" name="Group 168"/>
          <p:cNvGrpSpPr/>
          <p:nvPr/>
        </p:nvGrpSpPr>
        <p:grpSpPr>
          <a:xfrm>
            <a:off x="152400" y="4724400"/>
            <a:ext cx="1685925" cy="1557338"/>
            <a:chOff x="96" y="2784"/>
            <a:chExt cx="1062" cy="981"/>
          </a:xfrm>
        </p:grpSpPr>
        <p:sp>
          <p:nvSpPr>
            <p:cNvPr id="4107" name="Freeform 169"/>
            <p:cNvSpPr/>
            <p:nvPr/>
          </p:nvSpPr>
          <p:spPr bwMode="auto">
            <a:xfrm>
              <a:off x="121" y="2784"/>
              <a:ext cx="207" cy="81"/>
            </a:xfrm>
            <a:custGeom>
              <a:cxnLst>
                <a:cxn ang="0">
                  <a:pos x="3847" y="1564"/>
                </a:cxn>
                <a:cxn ang="0">
                  <a:pos x="4766" y="1306"/>
                </a:cxn>
                <a:cxn ang="0">
                  <a:pos x="4892" y="1180"/>
                </a:cxn>
                <a:cxn ang="0">
                  <a:pos x="4004" y="127"/>
                </a:cxn>
                <a:cxn ang="0">
                  <a:pos x="1020" y="1438"/>
                </a:cxn>
                <a:cxn ang="0">
                  <a:pos x="3847" y="1564"/>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ln>
          </p:spPr>
          <p:txBody>
            <a:bodyPr/>
            <a:lstStyle/>
            <a:p/>
          </p:txBody>
        </p:sp>
        <p:sp>
          <p:nvSpPr>
            <p:cNvPr id="4108" name="Freeform 170"/>
            <p:cNvSpPr>
              <a:spLocks noEditPoints="1"/>
            </p:cNvSpPr>
            <p:nvPr/>
          </p:nvSpPr>
          <p:spPr bwMode="auto">
            <a:xfrm>
              <a:off x="96" y="2789"/>
              <a:ext cx="1062" cy="976"/>
            </a:xfrm>
            <a:custGeom>
              <a:cxnLst>
                <a:cxn ang="0">
                  <a:pos x="21073" y="20051"/>
                </a:cxn>
                <a:cxn ang="0">
                  <a:pos x="19667" y="16162"/>
                </a:cxn>
                <a:cxn ang="0">
                  <a:pos x="18362" y="12814"/>
                </a:cxn>
                <a:cxn ang="0">
                  <a:pos x="21331" y="12020"/>
                </a:cxn>
                <a:cxn ang="0">
                  <a:pos x="18873" y="10615"/>
                </a:cxn>
                <a:cxn ang="0">
                  <a:pos x="20304" y="10741"/>
                </a:cxn>
                <a:cxn ang="0">
                  <a:pos x="20304" y="9947"/>
                </a:cxn>
                <a:cxn ang="0">
                  <a:pos x="17467" y="10074"/>
                </a:cxn>
                <a:cxn ang="0">
                  <a:pos x="16547" y="16162"/>
                </a:cxn>
                <a:cxn ang="0">
                  <a:pos x="16036" y="10867"/>
                </a:cxn>
                <a:cxn ang="0">
                  <a:pos x="15268" y="8668"/>
                </a:cxn>
                <a:cxn ang="0">
                  <a:pos x="16036" y="6599"/>
                </a:cxn>
                <a:cxn ang="0">
                  <a:pos x="15652" y="4784"/>
                </a:cxn>
                <a:cxn ang="0">
                  <a:pos x="15394" y="3095"/>
                </a:cxn>
                <a:cxn ang="0">
                  <a:pos x="17083" y="5037"/>
                </a:cxn>
                <a:cxn ang="0">
                  <a:pos x="19283" y="2326"/>
                </a:cxn>
                <a:cxn ang="0">
                  <a:pos x="19000" y="4652"/>
                </a:cxn>
                <a:cxn ang="0">
                  <a:pos x="18489" y="6215"/>
                </a:cxn>
                <a:cxn ang="0">
                  <a:pos x="18620" y="8668"/>
                </a:cxn>
                <a:cxn ang="0">
                  <a:pos x="25726" y="3757"/>
                </a:cxn>
                <a:cxn ang="0">
                  <a:pos x="11636" y="126"/>
                </a:cxn>
                <a:cxn ang="0">
                  <a:pos x="7237" y="1022"/>
                </a:cxn>
                <a:cxn ang="0">
                  <a:pos x="10999" y="1558"/>
                </a:cxn>
                <a:cxn ang="0">
                  <a:pos x="7748" y="2837"/>
                </a:cxn>
                <a:cxn ang="0">
                  <a:pos x="7495" y="3757"/>
                </a:cxn>
                <a:cxn ang="0">
                  <a:pos x="4910" y="2200"/>
                </a:cxn>
                <a:cxn ang="0">
                  <a:pos x="1689" y="14883"/>
                </a:cxn>
                <a:cxn ang="0">
                  <a:pos x="7879" y="18873"/>
                </a:cxn>
                <a:cxn ang="0">
                  <a:pos x="5831" y="17209"/>
                </a:cxn>
                <a:cxn ang="0">
                  <a:pos x="4526" y="18746"/>
                </a:cxn>
                <a:cxn ang="0">
                  <a:pos x="4142" y="16546"/>
                </a:cxn>
                <a:cxn ang="0">
                  <a:pos x="5957" y="11125"/>
                </a:cxn>
                <a:cxn ang="0">
                  <a:pos x="8668" y="10741"/>
                </a:cxn>
                <a:cxn ang="0">
                  <a:pos x="9184" y="12273"/>
                </a:cxn>
                <a:cxn ang="0">
                  <a:pos x="7879" y="15651"/>
                </a:cxn>
                <a:cxn ang="0">
                  <a:pos x="11763" y="23272"/>
                </a:cxn>
                <a:cxn ang="0">
                  <a:pos x="24067" y="21457"/>
                </a:cxn>
                <a:cxn ang="0">
                  <a:pos x="23531" y="8541"/>
                </a:cxn>
                <a:cxn ang="0">
                  <a:pos x="21331" y="7747"/>
                </a:cxn>
                <a:cxn ang="0">
                  <a:pos x="14605" y="7879"/>
                </a:cxn>
                <a:cxn ang="0">
                  <a:pos x="13963" y="11252"/>
                </a:cxn>
                <a:cxn ang="0">
                  <a:pos x="14757" y="6468"/>
                </a:cxn>
                <a:cxn ang="0">
                  <a:pos x="11510" y="3348"/>
                </a:cxn>
                <a:cxn ang="0">
                  <a:pos x="13578" y="4526"/>
                </a:cxn>
                <a:cxn ang="0">
                  <a:pos x="7879" y="9310"/>
                </a:cxn>
                <a:cxn ang="0">
                  <a:pos x="3095" y="4784"/>
                </a:cxn>
                <a:cxn ang="0">
                  <a:pos x="8799" y="5168"/>
                </a:cxn>
                <a:cxn ang="0">
                  <a:pos x="10231" y="5168"/>
                </a:cxn>
                <a:cxn ang="0">
                  <a:pos x="13963" y="5831"/>
                </a:cxn>
                <a:cxn ang="0">
                  <a:pos x="12815" y="12020"/>
                </a:cxn>
                <a:cxn ang="0">
                  <a:pos x="12021" y="6599"/>
                </a:cxn>
                <a:cxn ang="0">
                  <a:pos x="7879" y="9310"/>
                </a:cxn>
                <a:cxn ang="0">
                  <a:pos x="10357" y="10615"/>
                </a:cxn>
                <a:cxn ang="0">
                  <a:pos x="11379" y="7494"/>
                </a:cxn>
                <a:cxn ang="0">
                  <a:pos x="13194" y="18746"/>
                </a:cxn>
                <a:cxn ang="0">
                  <a:pos x="10615" y="12405"/>
                </a:cxn>
                <a:cxn ang="0">
                  <a:pos x="15141" y="13710"/>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ln>
          </p:spPr>
          <p:txBody>
            <a:bodyPr/>
            <a:lstStyle/>
            <a:p/>
          </p:txBody>
        </p:sp>
        <p:sp>
          <p:nvSpPr>
            <p:cNvPr id="4109" name="Freeform 171"/>
            <p:cNvSpPr/>
            <p:nvPr/>
          </p:nvSpPr>
          <p:spPr bwMode="auto">
            <a:xfrm>
              <a:off x="348" y="3254"/>
              <a:ext cx="86" cy="102"/>
            </a:xfrm>
            <a:custGeom>
              <a:cxnLst>
                <a:cxn ang="0">
                  <a:pos x="1816" y="678"/>
                </a:cxn>
                <a:cxn ang="0">
                  <a:pos x="1179" y="2652"/>
                </a:cxn>
                <a:cxn ang="0">
                  <a:pos x="1816" y="678"/>
                </a:cxn>
              </a:cxnLst>
              <a:rect l="l" t="t"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ln>
          </p:spPr>
          <p:txBody>
            <a:bodyPr/>
            <a:lstStyle/>
            <a:p/>
          </p:txBody>
        </p:sp>
        <p:sp>
          <p:nvSpPr>
            <p:cNvPr id="4110" name="Freeform 172"/>
            <p:cNvSpPr/>
            <p:nvPr/>
          </p:nvSpPr>
          <p:spPr bwMode="auto">
            <a:xfrm>
              <a:off x="267" y="3295"/>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ln>
          </p:spPr>
          <p:txBody>
            <a:bodyPr/>
            <a:lstStyle/>
            <a:p/>
          </p:txBody>
        </p:sp>
        <p:sp>
          <p:nvSpPr>
            <p:cNvPr id="4111" name="Freeform 173"/>
            <p:cNvSpPr/>
            <p:nvPr/>
          </p:nvSpPr>
          <p:spPr bwMode="auto">
            <a:xfrm>
              <a:off x="222" y="3022"/>
              <a:ext cx="243" cy="116"/>
            </a:xfrm>
            <a:custGeom>
              <a:cxnLst>
                <a:cxn ang="0">
                  <a:pos x="5204" y="252"/>
                </a:cxn>
                <a:cxn ang="0">
                  <a:pos x="1180" y="126"/>
                </a:cxn>
                <a:cxn ang="0">
                  <a:pos x="127" y="1145"/>
                </a:cxn>
                <a:cxn ang="0">
                  <a:pos x="2845" y="2698"/>
                </a:cxn>
                <a:cxn ang="0">
                  <a:pos x="4409" y="2567"/>
                </a:cxn>
                <a:cxn ang="0">
                  <a:pos x="5204" y="2441"/>
                </a:cxn>
                <a:cxn ang="0">
                  <a:pos x="5204" y="252"/>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ln>
          </p:spPr>
          <p:txBody>
            <a:bodyPr/>
            <a:lstStyle/>
            <a:p/>
          </p:txBody>
        </p:sp>
        <p:sp>
          <p:nvSpPr>
            <p:cNvPr id="4112" name="Freeform 174"/>
            <p:cNvSpPr/>
            <p:nvPr/>
          </p:nvSpPr>
          <p:spPr bwMode="auto">
            <a:xfrm>
              <a:off x="500" y="3345"/>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ln>
          </p:spPr>
          <p:txBody>
            <a:bodyPr/>
            <a:lstStyle/>
            <a:p/>
          </p:txBody>
        </p:sp>
        <p:sp>
          <p:nvSpPr>
            <p:cNvPr id="4113" name="Freeform 175"/>
            <p:cNvSpPr/>
            <p:nvPr/>
          </p:nvSpPr>
          <p:spPr bwMode="auto">
            <a:xfrm>
              <a:off x="905" y="3158"/>
              <a:ext cx="177" cy="36"/>
            </a:xfrm>
            <a:custGeom>
              <a:cxnLst>
                <a:cxn ang="0">
                  <a:pos x="637" y="0"/>
                </a:cxn>
                <a:cxn ang="0">
                  <a:pos x="1816" y="689"/>
                </a:cxn>
                <a:cxn ang="0">
                  <a:pos x="637" y="0"/>
                </a:cxn>
              </a:cxnLst>
              <a:rect l="l" t="t"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ln>
          </p:spPr>
          <p:txBody>
            <a:bodyPr/>
            <a:lstStyle/>
            <a:p/>
          </p:txBody>
        </p:sp>
        <p:sp>
          <p:nvSpPr>
            <p:cNvPr id="4114" name="Freeform 176"/>
            <p:cNvSpPr/>
            <p:nvPr/>
          </p:nvSpPr>
          <p:spPr bwMode="auto">
            <a:xfrm>
              <a:off x="965" y="3153"/>
              <a:ext cx="137" cy="81"/>
            </a:xfrm>
            <a:custGeom>
              <a:cxnLst>
                <a:cxn ang="0">
                  <a:pos x="929" y="1691"/>
                </a:cxn>
                <a:cxn ang="0">
                  <a:pos x="3268" y="770"/>
                </a:cxn>
                <a:cxn ang="0">
                  <a:pos x="2212" y="127"/>
                </a:cxn>
                <a:cxn ang="0">
                  <a:pos x="929" y="1438"/>
                </a:cxn>
                <a:cxn ang="0">
                  <a:pos x="929" y="1691"/>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ln>
          </p:spPr>
          <p:txBody>
            <a:bodyPr/>
            <a:lstStyle/>
            <a:p/>
          </p:txBody>
        </p:sp>
        <p:sp>
          <p:nvSpPr>
            <p:cNvPr id="4115" name="Freeform 177"/>
            <p:cNvSpPr/>
            <p:nvPr/>
          </p:nvSpPr>
          <p:spPr bwMode="auto">
            <a:xfrm>
              <a:off x="960" y="3204"/>
              <a:ext cx="177" cy="86"/>
            </a:xfrm>
            <a:custGeom>
              <a:cxnLst>
                <a:cxn ang="0">
                  <a:pos x="3221" y="769"/>
                </a:cxn>
                <a:cxn ang="0">
                  <a:pos x="1022" y="1305"/>
                </a:cxn>
                <a:cxn ang="0">
                  <a:pos x="769" y="1690"/>
                </a:cxn>
                <a:cxn ang="0">
                  <a:pos x="3505" y="1563"/>
                </a:cxn>
                <a:cxn ang="0">
                  <a:pos x="3221" y="769"/>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ln>
          </p:spPr>
          <p:txBody>
            <a:bodyPr/>
            <a:lstStyle/>
            <a:p/>
          </p:txBody>
        </p:sp>
        <p:sp>
          <p:nvSpPr>
            <p:cNvPr id="4116" name="Freeform 178"/>
            <p:cNvSpPr/>
            <p:nvPr/>
          </p:nvSpPr>
          <p:spPr bwMode="auto">
            <a:xfrm>
              <a:off x="844" y="3285"/>
              <a:ext cx="248" cy="60"/>
            </a:xfrm>
            <a:custGeom>
              <a:cxnLst>
                <a:cxn ang="0">
                  <a:pos x="5173" y="375"/>
                </a:cxn>
                <a:cxn ang="0">
                  <a:pos x="3766" y="125"/>
                </a:cxn>
                <a:cxn ang="0">
                  <a:pos x="896" y="0"/>
                </a:cxn>
                <a:cxn ang="0">
                  <a:pos x="258" y="625"/>
                </a:cxn>
                <a:cxn ang="0">
                  <a:pos x="2586" y="1000"/>
                </a:cxn>
                <a:cxn ang="0">
                  <a:pos x="5329" y="1000"/>
                </a:cxn>
                <a:cxn ang="0">
                  <a:pos x="5173"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ln>
          </p:spPr>
          <p:txBody>
            <a:bodyPr/>
            <a:lstStyle/>
            <a:p/>
          </p:txBody>
        </p:sp>
        <p:sp>
          <p:nvSpPr>
            <p:cNvPr id="4117" name="Freeform 179"/>
            <p:cNvSpPr/>
            <p:nvPr/>
          </p:nvSpPr>
          <p:spPr bwMode="auto">
            <a:xfrm>
              <a:off x="869" y="3340"/>
              <a:ext cx="203" cy="56"/>
            </a:xfrm>
            <a:custGeom>
              <a:cxnLst>
                <a:cxn ang="0">
                  <a:pos x="4842" y="260"/>
                </a:cxn>
                <a:cxn ang="0">
                  <a:pos x="3400" y="519"/>
                </a:cxn>
                <a:cxn ang="0">
                  <a:pos x="1700" y="387"/>
                </a:cxn>
                <a:cxn ang="0">
                  <a:pos x="127" y="260"/>
                </a:cxn>
                <a:cxn ang="0">
                  <a:pos x="4583" y="1064"/>
                </a:cxn>
                <a:cxn ang="0">
                  <a:pos x="4842" y="260"/>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ln>
          </p:spPr>
          <p:txBody>
            <a:bodyPr/>
            <a:lstStyle/>
            <a:p/>
          </p:txBody>
        </p:sp>
        <p:sp>
          <p:nvSpPr>
            <p:cNvPr id="4118" name="Freeform 180"/>
            <p:cNvSpPr/>
            <p:nvPr/>
          </p:nvSpPr>
          <p:spPr bwMode="auto">
            <a:xfrm>
              <a:off x="859" y="3386"/>
              <a:ext cx="207" cy="172"/>
            </a:xfrm>
            <a:custGeom>
              <a:cxnLst>
                <a:cxn ang="0">
                  <a:pos x="3595" y="1179"/>
                </a:cxn>
                <a:cxn ang="0">
                  <a:pos x="1681" y="769"/>
                </a:cxn>
                <a:cxn ang="0">
                  <a:pos x="510" y="1943"/>
                </a:cxn>
                <a:cxn ang="0">
                  <a:pos x="126" y="2459"/>
                </a:cxn>
                <a:cxn ang="0">
                  <a:pos x="1146" y="2459"/>
                </a:cxn>
                <a:cxn ang="0">
                  <a:pos x="2191" y="3506"/>
                </a:cxn>
                <a:cxn ang="0">
                  <a:pos x="2701" y="3890"/>
                </a:cxn>
                <a:cxn ang="0">
                  <a:pos x="3721" y="2459"/>
                </a:cxn>
                <a:cxn ang="0">
                  <a:pos x="5024" y="2459"/>
                </a:cxn>
                <a:cxn ang="0">
                  <a:pos x="3595" y="1179"/>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ln>
          </p:spPr>
          <p:txBody>
            <a:bodyPr/>
            <a:lstStyle/>
            <a:p/>
          </p:txBody>
        </p:sp>
        <p:sp>
          <p:nvSpPr>
            <p:cNvPr id="4119" name="Freeform 181"/>
            <p:cNvSpPr/>
            <p:nvPr/>
          </p:nvSpPr>
          <p:spPr bwMode="auto">
            <a:xfrm>
              <a:off x="996" y="3305"/>
              <a:ext cx="126" cy="318"/>
            </a:xfrm>
            <a:custGeom>
              <a:cxnLst>
                <a:cxn ang="0">
                  <a:pos x="2817" y="252"/>
                </a:cxn>
                <a:cxn ang="0">
                  <a:pos x="2313" y="2191"/>
                </a:cxn>
                <a:cxn ang="0">
                  <a:pos x="887" y="2574"/>
                </a:cxn>
                <a:cxn ang="0">
                  <a:pos x="887" y="2958"/>
                </a:cxn>
                <a:cxn ang="0">
                  <a:pos x="2182" y="4381"/>
                </a:cxn>
                <a:cxn ang="0">
                  <a:pos x="1522" y="5785"/>
                </a:cxn>
                <a:cxn ang="0">
                  <a:pos x="0" y="7082"/>
                </a:cxn>
                <a:cxn ang="0">
                  <a:pos x="635" y="7465"/>
                </a:cxn>
                <a:cxn ang="0">
                  <a:pos x="2056" y="7975"/>
                </a:cxn>
                <a:cxn ang="0">
                  <a:pos x="2948" y="7339"/>
                </a:cxn>
                <a:cxn ang="0">
                  <a:pos x="3200" y="1807"/>
                </a:cxn>
                <a:cxn ang="0">
                  <a:pos x="3200" y="252"/>
                </a:cxn>
                <a:cxn ang="0">
                  <a:pos x="2817" y="252"/>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ln>
          </p:spPr>
          <p:txBody>
            <a:bodyPr/>
            <a:lstStyle/>
            <a:p/>
          </p:txBody>
        </p:sp>
      </p:grpSp>
      <p:sp>
        <p:nvSpPr>
          <p:cNvPr id="12451"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p>
        </p:txBody>
      </p:sp>
      <p:sp>
        <p:nvSpPr>
          <p:cNvPr id="12455"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104" name="Rectangle 164"/>
          <p:cNvSpPr>
            <a:spLocks noGrp="1" noChangeArrowheads="1"/>
          </p:cNvSpPr>
          <p:nvPr>
            <p:ph type="dt" sz="half" idx="10"/>
          </p:nvPr>
        </p:nvSpPr>
        <p:spPr bwMode="auto">
          <a:xfrm>
            <a:off x="301625" y="6248400"/>
            <a:ext cx="2289175" cy="476250"/>
          </a:xfrm>
          <a:prstGeom prst="rect">
            <a:avLst/>
          </a:prstGeom>
          <a:ln>
            <a:miter lim="800000"/>
          </a:ln>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4105" name="Rectangle 165"/>
          <p:cNvSpPr>
            <a:spLocks noGrp="1" noChangeArrowheads="1"/>
          </p:cNvSpPr>
          <p:nvPr>
            <p:ph type="ftr" sz="quarter" idx="11"/>
          </p:nvPr>
        </p:nvSpPr>
        <p:spPr bwMode="auto">
          <a:xfrm>
            <a:off x="3124200" y="6248400"/>
            <a:ext cx="2895600" cy="476250"/>
          </a:xfrm>
          <a:prstGeom prst="rect">
            <a:avLst/>
          </a:prstGeom>
          <a:ln>
            <a:miter lim="800000"/>
          </a:ln>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4106" name="Rectangle 166"/>
          <p:cNvSpPr>
            <a:spLocks noGrp="1" noChangeArrowheads="1"/>
          </p:cNvSpPr>
          <p:nvPr>
            <p:ph type="sldNum" sz="quarter" idx="12"/>
          </p:nvPr>
        </p:nvSpPr>
        <p:spPr bwMode="auto">
          <a:xfrm>
            <a:off x="6553200" y="6248400"/>
            <a:ext cx="2289175" cy="476250"/>
          </a:xfrm>
          <a:prstGeom prst="rect">
            <a:avLst/>
          </a:prstGeom>
          <a:ln>
            <a:miter lim="800000"/>
          </a:ln>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B05B7EC2-7953-48F0-8D86-72F4E96310C8}"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标题幻灯片">
    <p:bg>
      <p:bgPr>
        <a:solidFill>
          <a:schemeClr val="bg1"/>
        </a:solidFill>
      </p:bgPr>
    </p:bg>
    <p:spTree>
      <p:nvGrpSpPr>
        <p:cNvPr id="1" name=""/>
        <p:cNvGrpSpPr/>
        <p:nvPr/>
      </p:nvGrpSpPr>
      <p:grpSpPr/>
      <p:sp>
        <p:nvSpPr>
          <p:cNvPr id="5122" name="Freeform 2"/>
          <p:cNvSpPr/>
          <p:nvPr/>
        </p:nvSpPr>
        <p:spPr bwMode="auto">
          <a:xfrm>
            <a:off x="4760913" y="20638"/>
            <a:ext cx="4438650" cy="4038600"/>
          </a:xfrm>
          <a:custGeom>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l" t="t"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p:txBody>
      </p:sp>
      <p:grpSp>
        <p:nvGrpSpPr>
          <p:cNvPr id="5123" name="Group 3"/>
          <p:cNvGrpSpPr/>
          <p:nvPr/>
        </p:nvGrpSpPr>
        <p:grpSpPr>
          <a:xfrm>
            <a:off x="4572000" y="28575"/>
            <a:ext cx="4756150" cy="4338638"/>
            <a:chOff x="2918" y="18"/>
            <a:chExt cx="2958" cy="2699"/>
          </a:xfrm>
        </p:grpSpPr>
        <p:sp>
          <p:nvSpPr>
            <p:cNvPr id="5289" name="Freeform 4"/>
            <p:cNvSpPr/>
            <p:nvPr/>
          </p:nvSpPr>
          <p:spPr bwMode="auto">
            <a:xfrm>
              <a:off x="3060" y="18"/>
              <a:ext cx="490" cy="187"/>
            </a:xfrm>
            <a:custGeom>
              <a:cxnLst>
                <a:cxn ang="0">
                  <a:pos x="9164" y="3219"/>
                </a:cxn>
                <a:cxn ang="0">
                  <a:pos x="11740" y="2578"/>
                </a:cxn>
                <a:cxn ang="0">
                  <a:pos x="11866" y="2199"/>
                </a:cxn>
                <a:cxn ang="0">
                  <a:pos x="11356" y="0"/>
                </a:cxn>
                <a:cxn ang="0">
                  <a:pos x="3213" y="0"/>
                </a:cxn>
                <a:cxn ang="0">
                  <a:pos x="1303" y="2835"/>
                </a:cxn>
                <a:cxn ang="0">
                  <a:pos x="9164" y="3219"/>
                </a:cxn>
              </a:cxnLst>
              <a:rect l="l" t="t"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p:txBody>
        </p:sp>
        <p:sp>
          <p:nvSpPr>
            <p:cNvPr id="5290" name="Freeform 5"/>
            <p:cNvSpPr>
              <a:spLocks noEditPoints="1"/>
            </p:cNvSpPr>
            <p:nvPr/>
          </p:nvSpPr>
          <p:spPr bwMode="auto">
            <a:xfrm>
              <a:off x="2918" y="18"/>
              <a:ext cx="2958" cy="2699"/>
            </a:xfrm>
            <a:custGeom>
              <a:cxnLst>
                <a:cxn ang="0">
                  <a:pos x="65147" y="126"/>
                </a:cxn>
                <a:cxn ang="0">
                  <a:pos x="20301" y="0"/>
                </a:cxn>
                <a:cxn ang="0">
                  <a:pos x="29095" y="2709"/>
                </a:cxn>
                <a:cxn ang="0">
                  <a:pos x="22501" y="5034"/>
                </a:cxn>
                <a:cxn ang="0">
                  <a:pos x="26769" y="9169"/>
                </a:cxn>
                <a:cxn ang="0">
                  <a:pos x="9562" y="7738"/>
                </a:cxn>
                <a:cxn ang="0">
                  <a:pos x="3347" y="8122"/>
                </a:cxn>
                <a:cxn ang="0">
                  <a:pos x="25722" y="62871"/>
                </a:cxn>
                <a:cxn ang="0">
                  <a:pos x="18613" y="44043"/>
                </a:cxn>
                <a:cxn ang="0">
                  <a:pos x="13576" y="48537"/>
                </a:cxn>
                <a:cxn ang="0">
                  <a:pos x="12145" y="56174"/>
                </a:cxn>
                <a:cxn ang="0">
                  <a:pos x="16029" y="34208"/>
                </a:cxn>
                <a:cxn ang="0">
                  <a:pos x="19791" y="29431"/>
                </a:cxn>
                <a:cxn ang="0">
                  <a:pos x="27027" y="30604"/>
                </a:cxn>
                <a:cxn ang="0">
                  <a:pos x="24316" y="39520"/>
                </a:cxn>
                <a:cxn ang="0">
                  <a:pos x="24827" y="50988"/>
                </a:cxn>
                <a:cxn ang="0">
                  <a:pos x="66578" y="62360"/>
                </a:cxn>
                <a:cxn ang="0">
                  <a:pos x="58705" y="55127"/>
                </a:cxn>
                <a:cxn ang="0">
                  <a:pos x="54943" y="44554"/>
                </a:cxn>
                <a:cxn ang="0">
                  <a:pos x="51186" y="34870"/>
                </a:cxn>
                <a:cxn ang="0">
                  <a:pos x="59468" y="33055"/>
                </a:cxn>
                <a:cxn ang="0">
                  <a:pos x="52617" y="28789"/>
                </a:cxn>
                <a:cxn ang="0">
                  <a:pos x="56758" y="29173"/>
                </a:cxn>
                <a:cxn ang="0">
                  <a:pos x="56632" y="26975"/>
                </a:cxn>
                <a:cxn ang="0">
                  <a:pos x="48602" y="27233"/>
                </a:cxn>
                <a:cxn ang="0">
                  <a:pos x="46150" y="44296"/>
                </a:cxn>
                <a:cxn ang="0">
                  <a:pos x="44871" y="29684"/>
                </a:cxn>
                <a:cxn ang="0">
                  <a:pos x="42797" y="23503"/>
                </a:cxn>
                <a:cxn ang="0">
                  <a:pos x="44871" y="17549"/>
                </a:cxn>
                <a:cxn ang="0">
                  <a:pos x="43824" y="12772"/>
                </a:cxn>
                <a:cxn ang="0">
                  <a:pos x="42797" y="7996"/>
                </a:cxn>
                <a:cxn ang="0">
                  <a:pos x="47707" y="13308"/>
                </a:cxn>
                <a:cxn ang="0">
                  <a:pos x="53638" y="6080"/>
                </a:cxn>
                <a:cxn ang="0">
                  <a:pos x="52875" y="12262"/>
                </a:cxn>
                <a:cxn ang="0">
                  <a:pos x="51848" y="16785"/>
                </a:cxn>
                <a:cxn ang="0">
                  <a:pos x="51848" y="23376"/>
                </a:cxn>
                <a:cxn ang="0">
                  <a:pos x="72125" y="23376"/>
                </a:cxn>
                <a:cxn ang="0">
                  <a:pos x="71614" y="9810"/>
                </a:cxn>
                <a:cxn ang="0">
                  <a:pos x="32189" y="8916"/>
                </a:cxn>
                <a:cxn ang="0">
                  <a:pos x="37893" y="12009"/>
                </a:cxn>
                <a:cxn ang="0">
                  <a:pos x="22117" y="25191"/>
                </a:cxn>
                <a:cxn ang="0">
                  <a:pos x="8925" y="12646"/>
                </a:cxn>
                <a:cxn ang="0">
                  <a:pos x="24696" y="13692"/>
                </a:cxn>
                <a:cxn ang="0">
                  <a:pos x="28432" y="13566"/>
                </a:cxn>
                <a:cxn ang="0">
                  <a:pos x="39041" y="15633"/>
                </a:cxn>
                <a:cxn ang="0">
                  <a:pos x="35693" y="33055"/>
                </a:cxn>
                <a:cxn ang="0">
                  <a:pos x="33620" y="17680"/>
                </a:cxn>
                <a:cxn ang="0">
                  <a:pos x="22117" y="25191"/>
                </a:cxn>
                <a:cxn ang="0">
                  <a:pos x="28842" y="29047"/>
                </a:cxn>
                <a:cxn ang="0">
                  <a:pos x="31931" y="20409"/>
                </a:cxn>
                <a:cxn ang="0">
                  <a:pos x="42135" y="37705"/>
                </a:cxn>
                <a:cxn ang="0">
                  <a:pos x="27790" y="41435"/>
                </a:cxn>
                <a:cxn ang="0">
                  <a:pos x="39936" y="35764"/>
                </a:cxn>
                <a:cxn ang="0">
                  <a:pos x="41114" y="17164"/>
                </a:cxn>
                <a:cxn ang="0">
                  <a:pos x="40472" y="27511"/>
                </a:cxn>
                <a:cxn ang="0">
                  <a:pos x="38656" y="18600"/>
                </a:cxn>
                <a:cxn ang="0">
                  <a:pos x="65556" y="23118"/>
                </a:cxn>
                <a:cxn ang="0">
                  <a:pos x="59595" y="20920"/>
                </a:cxn>
              </a:cxnLst>
              <a:rect l="l" t="t"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p:txBody>
        </p:sp>
        <p:sp>
          <p:nvSpPr>
            <p:cNvPr id="5291" name="Freeform 6"/>
            <p:cNvSpPr/>
            <p:nvPr/>
          </p:nvSpPr>
          <p:spPr bwMode="auto">
            <a:xfrm>
              <a:off x="3621" y="1287"/>
              <a:ext cx="238" cy="283"/>
            </a:xfrm>
            <a:custGeom>
              <a:cxnLst>
                <a:cxn ang="0">
                  <a:pos x="5206" y="1941"/>
                </a:cxn>
                <a:cxn ang="0">
                  <a:pos x="3514" y="7227"/>
                </a:cxn>
                <a:cxn ang="0">
                  <a:pos x="5206" y="1941"/>
                </a:cxn>
              </a:cxnLst>
              <a:rect l="l" t="t"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p:txBody>
        </p:sp>
        <p:sp>
          <p:nvSpPr>
            <p:cNvPr id="5292" name="Freeform 7"/>
            <p:cNvSpPr/>
            <p:nvPr/>
          </p:nvSpPr>
          <p:spPr bwMode="auto">
            <a:xfrm>
              <a:off x="3403" y="1403"/>
              <a:ext cx="208" cy="379"/>
            </a:xfrm>
            <a:custGeom>
              <a:cxnLst>
                <a:cxn ang="0">
                  <a:pos x="2471" y="3472"/>
                </a:cxn>
                <a:cxn ang="0">
                  <a:pos x="1568" y="8914"/>
                </a:cxn>
                <a:cxn ang="0">
                  <a:pos x="5225" y="5796"/>
                </a:cxn>
                <a:cxn ang="0">
                  <a:pos x="4840" y="3088"/>
                </a:cxn>
                <a:cxn ang="0">
                  <a:pos x="2471" y="3472"/>
                </a:cxn>
              </a:cxnLst>
              <a:rect l="l" t="t"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p:txBody>
        </p:sp>
        <p:sp>
          <p:nvSpPr>
            <p:cNvPr id="5293" name="Freeform 8"/>
            <p:cNvSpPr/>
            <p:nvPr/>
          </p:nvSpPr>
          <p:spPr bwMode="auto">
            <a:xfrm>
              <a:off x="3272" y="645"/>
              <a:ext cx="677" cy="318"/>
            </a:xfrm>
            <a:custGeom>
              <a:cxnLst>
                <a:cxn ang="0">
                  <a:pos x="14132" y="510"/>
                </a:cxn>
                <a:cxn ang="0">
                  <a:pos x="3019" y="510"/>
                </a:cxn>
                <a:cxn ang="0">
                  <a:pos x="251" y="3210"/>
                </a:cxn>
                <a:cxn ang="0">
                  <a:pos x="7567" y="7465"/>
                </a:cxn>
                <a:cxn ang="0">
                  <a:pos x="12096" y="6956"/>
                </a:cxn>
                <a:cxn ang="0">
                  <a:pos x="14257" y="6829"/>
                </a:cxn>
                <a:cxn ang="0">
                  <a:pos x="14132" y="510"/>
                </a:cxn>
              </a:cxnLst>
              <a:rect l="l" t="t"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p:txBody>
        </p:sp>
        <p:sp>
          <p:nvSpPr>
            <p:cNvPr id="5294" name="Freeform 9"/>
            <p:cNvSpPr/>
            <p:nvPr/>
          </p:nvSpPr>
          <p:spPr bwMode="auto">
            <a:xfrm>
              <a:off x="4046" y="1545"/>
              <a:ext cx="496" cy="516"/>
            </a:xfrm>
            <a:custGeom>
              <a:cxnLst>
                <a:cxn ang="0">
                  <a:pos x="8969" y="637"/>
                </a:cxn>
                <a:cxn ang="0">
                  <a:pos x="4157" y="637"/>
                </a:cxn>
                <a:cxn ang="0">
                  <a:pos x="1595" y="7371"/>
                </a:cxn>
                <a:cxn ang="0">
                  <a:pos x="10564" y="8033"/>
                </a:cxn>
                <a:cxn ang="0">
                  <a:pos x="8969" y="637"/>
                </a:cxn>
              </a:cxnLst>
              <a:rect l="l" t="t"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p:txBody>
        </p:sp>
        <p:sp>
          <p:nvSpPr>
            <p:cNvPr id="5295" name="Freeform 10"/>
            <p:cNvSpPr/>
            <p:nvPr/>
          </p:nvSpPr>
          <p:spPr bwMode="auto">
            <a:xfrm>
              <a:off x="5173" y="1024"/>
              <a:ext cx="501" cy="96"/>
            </a:xfrm>
            <a:custGeom>
              <a:cxnLst>
                <a:cxn ang="0">
                  <a:pos x="1948" y="0"/>
                </a:cxn>
                <a:cxn ang="0">
                  <a:pos x="5172" y="1940"/>
                </a:cxn>
                <a:cxn ang="0">
                  <a:pos x="1948" y="0"/>
                </a:cxn>
              </a:cxnLst>
              <a:rect l="l" t="t"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p:txBody>
        </p:sp>
        <p:sp>
          <p:nvSpPr>
            <p:cNvPr id="5296" name="Freeform 11"/>
            <p:cNvSpPr/>
            <p:nvPr/>
          </p:nvSpPr>
          <p:spPr bwMode="auto">
            <a:xfrm>
              <a:off x="5340" y="1004"/>
              <a:ext cx="385" cy="237"/>
            </a:xfrm>
            <a:custGeom>
              <a:cxnLst>
                <a:cxn ang="0">
                  <a:pos x="2720" y="4755"/>
                </a:cxn>
                <a:cxn ang="0">
                  <a:pos x="9108" y="2188"/>
                </a:cxn>
                <a:cxn ang="0">
                  <a:pos x="6236" y="383"/>
                </a:cxn>
                <a:cxn ang="0">
                  <a:pos x="2462" y="4095"/>
                </a:cxn>
                <a:cxn ang="0">
                  <a:pos x="2720" y="4755"/>
                </a:cxn>
              </a:cxnLst>
              <a:rect l="l" t="t"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p:txBody>
        </p:sp>
        <p:sp>
          <p:nvSpPr>
            <p:cNvPr id="5297" name="Freeform 12"/>
            <p:cNvSpPr/>
            <p:nvPr/>
          </p:nvSpPr>
          <p:spPr bwMode="auto">
            <a:xfrm>
              <a:off x="5325" y="1201"/>
              <a:ext cx="415" cy="187"/>
            </a:xfrm>
            <a:custGeom>
              <a:cxnLst>
                <a:cxn ang="0">
                  <a:pos x="9322" y="768"/>
                </a:cxn>
                <a:cxn ang="0">
                  <a:pos x="3097" y="2199"/>
                </a:cxn>
                <a:cxn ang="0">
                  <a:pos x="2202" y="3346"/>
                </a:cxn>
                <a:cxn ang="0">
                  <a:pos x="9859" y="2962"/>
                </a:cxn>
                <a:cxn ang="0">
                  <a:pos x="10628" y="2578"/>
                </a:cxn>
                <a:cxn ang="0">
                  <a:pos x="10628" y="0"/>
                </a:cxn>
                <a:cxn ang="0">
                  <a:pos x="9322" y="768"/>
                </a:cxn>
              </a:cxnLst>
              <a:rect l="l" t="t"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p:txBody>
        </p:sp>
        <p:sp>
          <p:nvSpPr>
            <p:cNvPr id="5298" name="Freeform 13"/>
            <p:cNvSpPr/>
            <p:nvPr/>
          </p:nvSpPr>
          <p:spPr bwMode="auto">
            <a:xfrm>
              <a:off x="5001" y="1378"/>
              <a:ext cx="698" cy="167"/>
            </a:xfrm>
            <a:custGeom>
              <a:cxnLst>
                <a:cxn ang="0">
                  <a:pos x="2711" y="127"/>
                </a:cxn>
                <a:cxn ang="0">
                  <a:pos x="1022" y="1817"/>
                </a:cxn>
                <a:cxn ang="0">
                  <a:pos x="7369" y="2844"/>
                </a:cxn>
                <a:cxn ang="0">
                  <a:pos x="15144" y="2971"/>
                </a:cxn>
                <a:cxn ang="0">
                  <a:pos x="14759" y="1022"/>
                </a:cxn>
                <a:cxn ang="0">
                  <a:pos x="10617" y="385"/>
                </a:cxn>
                <a:cxn ang="0">
                  <a:pos x="2711" y="127"/>
                </a:cxn>
              </a:cxnLst>
              <a:rect l="l" t="t"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p:txBody>
        </p:sp>
        <p:sp>
          <p:nvSpPr>
            <p:cNvPr id="5299" name="Freeform 14"/>
            <p:cNvSpPr/>
            <p:nvPr/>
          </p:nvSpPr>
          <p:spPr bwMode="auto">
            <a:xfrm>
              <a:off x="5077" y="1540"/>
              <a:ext cx="567" cy="146"/>
            </a:xfrm>
            <a:custGeom>
              <a:cxnLst>
                <a:cxn ang="0">
                  <a:pos x="12712" y="2432"/>
                </a:cxn>
                <a:cxn ang="0">
                  <a:pos x="13355" y="508"/>
                </a:cxn>
                <a:cxn ang="0">
                  <a:pos x="9609" y="1269"/>
                </a:cxn>
                <a:cxn ang="0">
                  <a:pos x="4663" y="760"/>
                </a:cxn>
                <a:cxn ang="0">
                  <a:pos x="258" y="508"/>
                </a:cxn>
                <a:cxn ang="0">
                  <a:pos x="12712" y="2432"/>
                </a:cxn>
              </a:cxnLst>
              <a:rect l="l" t="t"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p:txBody>
        </p:sp>
        <p:sp>
          <p:nvSpPr>
            <p:cNvPr id="5300" name="Freeform 15"/>
            <p:cNvSpPr/>
            <p:nvPr/>
          </p:nvSpPr>
          <p:spPr bwMode="auto">
            <a:xfrm>
              <a:off x="5042" y="1656"/>
              <a:ext cx="584" cy="480"/>
            </a:xfrm>
            <a:custGeom>
              <a:cxnLst>
                <a:cxn ang="0">
                  <a:pos x="386" y="6841"/>
                </a:cxn>
                <a:cxn ang="0">
                  <a:pos x="3402" y="6968"/>
                </a:cxn>
                <a:cxn ang="0">
                  <a:pos x="6551" y="9928"/>
                </a:cxn>
                <a:cxn ang="0">
                  <a:pos x="7734" y="10823"/>
                </a:cxn>
                <a:cxn ang="0">
                  <a:pos x="10598" y="6715"/>
                </a:cxn>
                <a:cxn ang="0">
                  <a:pos x="14544" y="6715"/>
                </a:cxn>
                <a:cxn ang="0">
                  <a:pos x="10339" y="3471"/>
                </a:cxn>
                <a:cxn ang="0">
                  <a:pos x="4850" y="2067"/>
                </a:cxn>
                <a:cxn ang="0">
                  <a:pos x="1574" y="5285"/>
                </a:cxn>
                <a:cxn ang="0">
                  <a:pos x="386" y="6841"/>
                </a:cxn>
              </a:cxnLst>
              <a:rect l="l" t="t"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p:txBody>
        </p:sp>
        <p:sp>
          <p:nvSpPr>
            <p:cNvPr id="5301" name="Freeform 16"/>
            <p:cNvSpPr/>
            <p:nvPr/>
          </p:nvSpPr>
          <p:spPr bwMode="auto">
            <a:xfrm>
              <a:off x="5421" y="1464"/>
              <a:ext cx="329" cy="854"/>
            </a:xfrm>
            <a:custGeom>
              <a:cxnLst>
                <a:cxn ang="0">
                  <a:pos x="6610" y="5159"/>
                </a:cxn>
                <a:cxn ang="0">
                  <a:pos x="2845" y="6332"/>
                </a:cxn>
                <a:cxn ang="0">
                  <a:pos x="2845" y="7610"/>
                </a:cxn>
                <a:cxn ang="0">
                  <a:pos x="6484" y="11617"/>
                </a:cxn>
                <a:cxn ang="0">
                  <a:pos x="4409" y="15220"/>
                </a:cxn>
                <a:cxn ang="0">
                  <a:pos x="0" y="19101"/>
                </a:cxn>
                <a:cxn ang="0">
                  <a:pos x="2202" y="19996"/>
                </a:cxn>
                <a:cxn ang="0">
                  <a:pos x="6099" y="21426"/>
                </a:cxn>
                <a:cxn ang="0">
                  <a:pos x="8174" y="20915"/>
                </a:cxn>
                <a:cxn ang="0">
                  <a:pos x="8427" y="0"/>
                </a:cxn>
                <a:cxn ang="0">
                  <a:pos x="6610" y="5159"/>
                </a:cxn>
              </a:cxnLst>
              <a:rect l="l" t="t"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p:txBody>
        </p:sp>
      </p:grpSp>
      <p:grpSp>
        <p:nvGrpSpPr>
          <p:cNvPr id="5124" name="Group 17"/>
          <p:cNvGrpSpPr/>
          <p:nvPr/>
        </p:nvGrpSpPr>
        <p:grpSpPr>
          <a:xfrm>
            <a:off x="554038" y="36513"/>
            <a:ext cx="7891462" cy="6821487"/>
            <a:chOff x="349" y="23"/>
            <a:chExt cx="4971" cy="4297"/>
          </a:xfrm>
        </p:grpSpPr>
        <p:sp>
          <p:nvSpPr>
            <p:cNvPr id="5144"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45" name="Freeform 19"/>
            <p:cNvSpPr>
              <a:spLocks noEditPoints="1"/>
            </p:cNvSpPr>
            <p:nvPr/>
          </p:nvSpPr>
          <p:spPr bwMode="auto">
            <a:xfrm>
              <a:off x="38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46" name="Freeform 20"/>
            <p:cNvSpPr>
              <a:spLocks noEditPoints="1"/>
            </p:cNvSpPr>
            <p:nvPr/>
          </p:nvSpPr>
          <p:spPr bwMode="auto">
            <a:xfrm>
              <a:off x="38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47" name="Freeform 21"/>
            <p:cNvSpPr>
              <a:spLocks noEditPoints="1"/>
            </p:cNvSpPr>
            <p:nvPr/>
          </p:nvSpPr>
          <p:spPr bwMode="auto">
            <a:xfrm>
              <a:off x="38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48" name="Freeform 22"/>
            <p:cNvSpPr>
              <a:spLocks noEditPoints="1"/>
            </p:cNvSpPr>
            <p:nvPr/>
          </p:nvSpPr>
          <p:spPr bwMode="auto">
            <a:xfrm>
              <a:off x="38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49" name="Freeform 23"/>
            <p:cNvSpPr>
              <a:spLocks noEditPoints="1"/>
            </p:cNvSpPr>
            <p:nvPr/>
          </p:nvSpPr>
          <p:spPr bwMode="auto">
            <a:xfrm>
              <a:off x="38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0" name="Freeform 24"/>
            <p:cNvSpPr>
              <a:spLocks noEditPoints="1"/>
            </p:cNvSpPr>
            <p:nvPr/>
          </p:nvSpPr>
          <p:spPr bwMode="auto">
            <a:xfrm>
              <a:off x="38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1" name="Freeform 25"/>
            <p:cNvSpPr>
              <a:spLocks noEditPoints="1"/>
            </p:cNvSpPr>
            <p:nvPr/>
          </p:nvSpPr>
          <p:spPr bwMode="auto">
            <a:xfrm>
              <a:off x="38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2" name="Freeform 26"/>
            <p:cNvSpPr>
              <a:spLocks noEditPoints="1"/>
            </p:cNvSpPr>
            <p:nvPr/>
          </p:nvSpPr>
          <p:spPr bwMode="auto">
            <a:xfrm>
              <a:off x="38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3" name="Freeform 27"/>
            <p:cNvSpPr>
              <a:spLocks noEditPoints="1"/>
            </p:cNvSpPr>
            <p:nvPr/>
          </p:nvSpPr>
          <p:spPr bwMode="auto">
            <a:xfrm>
              <a:off x="38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4" name="Freeform 28"/>
            <p:cNvSpPr>
              <a:spLocks noEditPoints="1"/>
            </p:cNvSpPr>
            <p:nvPr/>
          </p:nvSpPr>
          <p:spPr bwMode="auto">
            <a:xfrm>
              <a:off x="38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5"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56"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57" name="Freeform 31"/>
            <p:cNvSpPr>
              <a:spLocks noEditPoints="1"/>
            </p:cNvSpPr>
            <p:nvPr/>
          </p:nvSpPr>
          <p:spPr bwMode="auto">
            <a:xfrm>
              <a:off x="82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8" name="Freeform 32"/>
            <p:cNvSpPr>
              <a:spLocks noEditPoints="1"/>
            </p:cNvSpPr>
            <p:nvPr/>
          </p:nvSpPr>
          <p:spPr bwMode="auto">
            <a:xfrm>
              <a:off x="82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59" name="Freeform 33"/>
            <p:cNvSpPr>
              <a:spLocks noEditPoints="1"/>
            </p:cNvSpPr>
            <p:nvPr/>
          </p:nvSpPr>
          <p:spPr bwMode="auto">
            <a:xfrm>
              <a:off x="82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0" name="Freeform 34"/>
            <p:cNvSpPr>
              <a:spLocks noEditPoints="1"/>
            </p:cNvSpPr>
            <p:nvPr/>
          </p:nvSpPr>
          <p:spPr bwMode="auto">
            <a:xfrm>
              <a:off x="82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1" name="Freeform 35"/>
            <p:cNvSpPr>
              <a:spLocks noEditPoints="1"/>
            </p:cNvSpPr>
            <p:nvPr/>
          </p:nvSpPr>
          <p:spPr bwMode="auto">
            <a:xfrm>
              <a:off x="82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2" name="Freeform 36"/>
            <p:cNvSpPr>
              <a:spLocks noEditPoints="1"/>
            </p:cNvSpPr>
            <p:nvPr/>
          </p:nvSpPr>
          <p:spPr bwMode="auto">
            <a:xfrm>
              <a:off x="82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3" name="Freeform 37"/>
            <p:cNvSpPr>
              <a:spLocks noEditPoints="1"/>
            </p:cNvSpPr>
            <p:nvPr/>
          </p:nvSpPr>
          <p:spPr bwMode="auto">
            <a:xfrm>
              <a:off x="82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4" name="Freeform 38"/>
            <p:cNvSpPr>
              <a:spLocks noEditPoints="1"/>
            </p:cNvSpPr>
            <p:nvPr/>
          </p:nvSpPr>
          <p:spPr bwMode="auto">
            <a:xfrm>
              <a:off x="82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5" name="Freeform 39"/>
            <p:cNvSpPr>
              <a:spLocks noEditPoints="1"/>
            </p:cNvSpPr>
            <p:nvPr/>
          </p:nvSpPr>
          <p:spPr bwMode="auto">
            <a:xfrm>
              <a:off x="82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6" name="Freeform 40"/>
            <p:cNvSpPr>
              <a:spLocks noEditPoints="1"/>
            </p:cNvSpPr>
            <p:nvPr/>
          </p:nvSpPr>
          <p:spPr bwMode="auto">
            <a:xfrm>
              <a:off x="82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67"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68"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69" name="Freeform 43"/>
            <p:cNvSpPr>
              <a:spLocks noEditPoints="1"/>
            </p:cNvSpPr>
            <p:nvPr/>
          </p:nvSpPr>
          <p:spPr bwMode="auto">
            <a:xfrm>
              <a:off x="127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0" name="Freeform 44"/>
            <p:cNvSpPr>
              <a:spLocks noEditPoints="1"/>
            </p:cNvSpPr>
            <p:nvPr/>
          </p:nvSpPr>
          <p:spPr bwMode="auto">
            <a:xfrm>
              <a:off x="127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1" name="Freeform 45"/>
            <p:cNvSpPr>
              <a:spLocks noEditPoints="1"/>
            </p:cNvSpPr>
            <p:nvPr/>
          </p:nvSpPr>
          <p:spPr bwMode="auto">
            <a:xfrm>
              <a:off x="127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2" name="Freeform 46"/>
            <p:cNvSpPr>
              <a:spLocks noEditPoints="1"/>
            </p:cNvSpPr>
            <p:nvPr/>
          </p:nvSpPr>
          <p:spPr bwMode="auto">
            <a:xfrm>
              <a:off x="127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3" name="Freeform 47"/>
            <p:cNvSpPr>
              <a:spLocks noEditPoints="1"/>
            </p:cNvSpPr>
            <p:nvPr/>
          </p:nvSpPr>
          <p:spPr bwMode="auto">
            <a:xfrm>
              <a:off x="127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4" name="Freeform 48"/>
            <p:cNvSpPr>
              <a:spLocks noEditPoints="1"/>
            </p:cNvSpPr>
            <p:nvPr/>
          </p:nvSpPr>
          <p:spPr bwMode="auto">
            <a:xfrm>
              <a:off x="127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5" name="Freeform 49"/>
            <p:cNvSpPr>
              <a:spLocks noEditPoints="1"/>
            </p:cNvSpPr>
            <p:nvPr/>
          </p:nvSpPr>
          <p:spPr bwMode="auto">
            <a:xfrm>
              <a:off x="127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6" name="Freeform 50"/>
            <p:cNvSpPr>
              <a:spLocks noEditPoints="1"/>
            </p:cNvSpPr>
            <p:nvPr/>
          </p:nvSpPr>
          <p:spPr bwMode="auto">
            <a:xfrm>
              <a:off x="127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7" name="Freeform 51"/>
            <p:cNvSpPr>
              <a:spLocks noEditPoints="1"/>
            </p:cNvSpPr>
            <p:nvPr/>
          </p:nvSpPr>
          <p:spPr bwMode="auto">
            <a:xfrm>
              <a:off x="127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8" name="Freeform 52"/>
            <p:cNvSpPr>
              <a:spLocks noEditPoints="1"/>
            </p:cNvSpPr>
            <p:nvPr/>
          </p:nvSpPr>
          <p:spPr bwMode="auto">
            <a:xfrm>
              <a:off x="127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79"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80"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81" name="Freeform 55"/>
            <p:cNvSpPr>
              <a:spLocks noEditPoints="1"/>
            </p:cNvSpPr>
            <p:nvPr/>
          </p:nvSpPr>
          <p:spPr bwMode="auto">
            <a:xfrm>
              <a:off x="172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2" name="Freeform 56"/>
            <p:cNvSpPr>
              <a:spLocks noEditPoints="1"/>
            </p:cNvSpPr>
            <p:nvPr/>
          </p:nvSpPr>
          <p:spPr bwMode="auto">
            <a:xfrm>
              <a:off x="172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3" name="Freeform 57"/>
            <p:cNvSpPr>
              <a:spLocks noEditPoints="1"/>
            </p:cNvSpPr>
            <p:nvPr/>
          </p:nvSpPr>
          <p:spPr bwMode="auto">
            <a:xfrm>
              <a:off x="172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4" name="Freeform 58"/>
            <p:cNvSpPr>
              <a:spLocks noEditPoints="1"/>
            </p:cNvSpPr>
            <p:nvPr/>
          </p:nvSpPr>
          <p:spPr bwMode="auto">
            <a:xfrm>
              <a:off x="172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5" name="Freeform 59"/>
            <p:cNvSpPr>
              <a:spLocks noEditPoints="1"/>
            </p:cNvSpPr>
            <p:nvPr/>
          </p:nvSpPr>
          <p:spPr bwMode="auto">
            <a:xfrm>
              <a:off x="172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6" name="Freeform 60"/>
            <p:cNvSpPr>
              <a:spLocks noEditPoints="1"/>
            </p:cNvSpPr>
            <p:nvPr/>
          </p:nvSpPr>
          <p:spPr bwMode="auto">
            <a:xfrm>
              <a:off x="172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7" name="Freeform 61"/>
            <p:cNvSpPr>
              <a:spLocks noEditPoints="1"/>
            </p:cNvSpPr>
            <p:nvPr/>
          </p:nvSpPr>
          <p:spPr bwMode="auto">
            <a:xfrm>
              <a:off x="172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8" name="Freeform 62"/>
            <p:cNvSpPr>
              <a:spLocks noEditPoints="1"/>
            </p:cNvSpPr>
            <p:nvPr/>
          </p:nvSpPr>
          <p:spPr bwMode="auto">
            <a:xfrm>
              <a:off x="172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89" name="Freeform 63"/>
            <p:cNvSpPr>
              <a:spLocks noEditPoints="1"/>
            </p:cNvSpPr>
            <p:nvPr/>
          </p:nvSpPr>
          <p:spPr bwMode="auto">
            <a:xfrm>
              <a:off x="172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0" name="Freeform 64"/>
            <p:cNvSpPr>
              <a:spLocks noEditPoints="1"/>
            </p:cNvSpPr>
            <p:nvPr/>
          </p:nvSpPr>
          <p:spPr bwMode="auto">
            <a:xfrm>
              <a:off x="172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1"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92"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193" name="Freeform 67"/>
            <p:cNvSpPr>
              <a:spLocks noEditPoints="1"/>
            </p:cNvSpPr>
            <p:nvPr/>
          </p:nvSpPr>
          <p:spPr bwMode="auto">
            <a:xfrm>
              <a:off x="216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4" name="Freeform 68"/>
            <p:cNvSpPr>
              <a:spLocks noEditPoints="1"/>
            </p:cNvSpPr>
            <p:nvPr/>
          </p:nvSpPr>
          <p:spPr bwMode="auto">
            <a:xfrm>
              <a:off x="216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5" name="Freeform 69"/>
            <p:cNvSpPr>
              <a:spLocks noEditPoints="1"/>
            </p:cNvSpPr>
            <p:nvPr/>
          </p:nvSpPr>
          <p:spPr bwMode="auto">
            <a:xfrm>
              <a:off x="216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6" name="Freeform 70"/>
            <p:cNvSpPr>
              <a:spLocks noEditPoints="1"/>
            </p:cNvSpPr>
            <p:nvPr/>
          </p:nvSpPr>
          <p:spPr bwMode="auto">
            <a:xfrm>
              <a:off x="216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7" name="Freeform 71"/>
            <p:cNvSpPr>
              <a:spLocks noEditPoints="1"/>
            </p:cNvSpPr>
            <p:nvPr/>
          </p:nvSpPr>
          <p:spPr bwMode="auto">
            <a:xfrm>
              <a:off x="216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8" name="Freeform 72"/>
            <p:cNvSpPr>
              <a:spLocks noEditPoints="1"/>
            </p:cNvSpPr>
            <p:nvPr/>
          </p:nvSpPr>
          <p:spPr bwMode="auto">
            <a:xfrm>
              <a:off x="216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199" name="Freeform 73"/>
            <p:cNvSpPr>
              <a:spLocks noEditPoints="1"/>
            </p:cNvSpPr>
            <p:nvPr/>
          </p:nvSpPr>
          <p:spPr bwMode="auto">
            <a:xfrm>
              <a:off x="216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0" name="Freeform 74"/>
            <p:cNvSpPr>
              <a:spLocks noEditPoints="1"/>
            </p:cNvSpPr>
            <p:nvPr/>
          </p:nvSpPr>
          <p:spPr bwMode="auto">
            <a:xfrm>
              <a:off x="216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1" name="Freeform 75"/>
            <p:cNvSpPr>
              <a:spLocks noEditPoints="1"/>
            </p:cNvSpPr>
            <p:nvPr/>
          </p:nvSpPr>
          <p:spPr bwMode="auto">
            <a:xfrm>
              <a:off x="216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2" name="Freeform 76"/>
            <p:cNvSpPr>
              <a:spLocks noEditPoints="1"/>
            </p:cNvSpPr>
            <p:nvPr/>
          </p:nvSpPr>
          <p:spPr bwMode="auto">
            <a:xfrm>
              <a:off x="216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3"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04"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05" name="Freeform 79"/>
            <p:cNvSpPr>
              <a:spLocks noEditPoints="1"/>
            </p:cNvSpPr>
            <p:nvPr/>
          </p:nvSpPr>
          <p:spPr bwMode="auto">
            <a:xfrm>
              <a:off x="262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6" name="Freeform 80"/>
            <p:cNvSpPr>
              <a:spLocks noEditPoints="1"/>
            </p:cNvSpPr>
            <p:nvPr/>
          </p:nvSpPr>
          <p:spPr bwMode="auto">
            <a:xfrm>
              <a:off x="262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7" name="Freeform 81"/>
            <p:cNvSpPr>
              <a:spLocks noEditPoints="1"/>
            </p:cNvSpPr>
            <p:nvPr/>
          </p:nvSpPr>
          <p:spPr bwMode="auto">
            <a:xfrm>
              <a:off x="262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8" name="Freeform 82"/>
            <p:cNvSpPr>
              <a:spLocks noEditPoints="1"/>
            </p:cNvSpPr>
            <p:nvPr/>
          </p:nvSpPr>
          <p:spPr bwMode="auto">
            <a:xfrm>
              <a:off x="262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09" name="Freeform 83"/>
            <p:cNvSpPr>
              <a:spLocks noEditPoints="1"/>
            </p:cNvSpPr>
            <p:nvPr/>
          </p:nvSpPr>
          <p:spPr bwMode="auto">
            <a:xfrm>
              <a:off x="262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0" name="Freeform 84"/>
            <p:cNvSpPr>
              <a:spLocks noEditPoints="1"/>
            </p:cNvSpPr>
            <p:nvPr/>
          </p:nvSpPr>
          <p:spPr bwMode="auto">
            <a:xfrm>
              <a:off x="262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1" name="Freeform 85"/>
            <p:cNvSpPr>
              <a:spLocks noEditPoints="1"/>
            </p:cNvSpPr>
            <p:nvPr/>
          </p:nvSpPr>
          <p:spPr bwMode="auto">
            <a:xfrm>
              <a:off x="262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2" name="Freeform 86"/>
            <p:cNvSpPr>
              <a:spLocks noEditPoints="1"/>
            </p:cNvSpPr>
            <p:nvPr/>
          </p:nvSpPr>
          <p:spPr bwMode="auto">
            <a:xfrm>
              <a:off x="262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3" name="Freeform 87"/>
            <p:cNvSpPr>
              <a:spLocks noEditPoints="1"/>
            </p:cNvSpPr>
            <p:nvPr/>
          </p:nvSpPr>
          <p:spPr bwMode="auto">
            <a:xfrm>
              <a:off x="262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4" name="Freeform 88"/>
            <p:cNvSpPr>
              <a:spLocks noEditPoints="1"/>
            </p:cNvSpPr>
            <p:nvPr/>
          </p:nvSpPr>
          <p:spPr bwMode="auto">
            <a:xfrm>
              <a:off x="262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5"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16"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17" name="Freeform 91"/>
            <p:cNvSpPr>
              <a:spLocks noEditPoints="1"/>
            </p:cNvSpPr>
            <p:nvPr/>
          </p:nvSpPr>
          <p:spPr bwMode="auto">
            <a:xfrm>
              <a:off x="306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8" name="Freeform 92"/>
            <p:cNvSpPr>
              <a:spLocks noEditPoints="1"/>
            </p:cNvSpPr>
            <p:nvPr/>
          </p:nvSpPr>
          <p:spPr bwMode="auto">
            <a:xfrm>
              <a:off x="306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19" name="Freeform 93"/>
            <p:cNvSpPr>
              <a:spLocks noEditPoints="1"/>
            </p:cNvSpPr>
            <p:nvPr/>
          </p:nvSpPr>
          <p:spPr bwMode="auto">
            <a:xfrm>
              <a:off x="306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0" name="Freeform 94"/>
            <p:cNvSpPr>
              <a:spLocks noEditPoints="1"/>
            </p:cNvSpPr>
            <p:nvPr/>
          </p:nvSpPr>
          <p:spPr bwMode="auto">
            <a:xfrm>
              <a:off x="306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1" name="Freeform 95"/>
            <p:cNvSpPr>
              <a:spLocks noEditPoints="1"/>
            </p:cNvSpPr>
            <p:nvPr/>
          </p:nvSpPr>
          <p:spPr bwMode="auto">
            <a:xfrm>
              <a:off x="306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2" name="Freeform 96"/>
            <p:cNvSpPr>
              <a:spLocks noEditPoints="1"/>
            </p:cNvSpPr>
            <p:nvPr/>
          </p:nvSpPr>
          <p:spPr bwMode="auto">
            <a:xfrm>
              <a:off x="306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3" name="Freeform 97"/>
            <p:cNvSpPr>
              <a:spLocks noEditPoints="1"/>
            </p:cNvSpPr>
            <p:nvPr/>
          </p:nvSpPr>
          <p:spPr bwMode="auto">
            <a:xfrm>
              <a:off x="306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4" name="Freeform 98"/>
            <p:cNvSpPr>
              <a:spLocks noEditPoints="1"/>
            </p:cNvSpPr>
            <p:nvPr/>
          </p:nvSpPr>
          <p:spPr bwMode="auto">
            <a:xfrm>
              <a:off x="306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5" name="Freeform 99"/>
            <p:cNvSpPr>
              <a:spLocks noEditPoints="1"/>
            </p:cNvSpPr>
            <p:nvPr/>
          </p:nvSpPr>
          <p:spPr bwMode="auto">
            <a:xfrm>
              <a:off x="306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6" name="Freeform 100"/>
            <p:cNvSpPr>
              <a:spLocks noEditPoints="1"/>
            </p:cNvSpPr>
            <p:nvPr/>
          </p:nvSpPr>
          <p:spPr bwMode="auto">
            <a:xfrm>
              <a:off x="306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27"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28"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29" name="Freeform 103"/>
            <p:cNvSpPr>
              <a:spLocks noEditPoints="1"/>
            </p:cNvSpPr>
            <p:nvPr/>
          </p:nvSpPr>
          <p:spPr bwMode="auto">
            <a:xfrm>
              <a:off x="351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0" name="Freeform 104"/>
            <p:cNvSpPr>
              <a:spLocks noEditPoints="1"/>
            </p:cNvSpPr>
            <p:nvPr/>
          </p:nvSpPr>
          <p:spPr bwMode="auto">
            <a:xfrm>
              <a:off x="351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1" name="Freeform 105"/>
            <p:cNvSpPr>
              <a:spLocks noEditPoints="1"/>
            </p:cNvSpPr>
            <p:nvPr/>
          </p:nvSpPr>
          <p:spPr bwMode="auto">
            <a:xfrm>
              <a:off x="351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2" name="Freeform 106"/>
            <p:cNvSpPr>
              <a:spLocks noEditPoints="1"/>
            </p:cNvSpPr>
            <p:nvPr/>
          </p:nvSpPr>
          <p:spPr bwMode="auto">
            <a:xfrm>
              <a:off x="351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3" name="Freeform 107"/>
            <p:cNvSpPr>
              <a:spLocks noEditPoints="1"/>
            </p:cNvSpPr>
            <p:nvPr/>
          </p:nvSpPr>
          <p:spPr bwMode="auto">
            <a:xfrm>
              <a:off x="351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4" name="Freeform 108"/>
            <p:cNvSpPr>
              <a:spLocks noEditPoints="1"/>
            </p:cNvSpPr>
            <p:nvPr/>
          </p:nvSpPr>
          <p:spPr bwMode="auto">
            <a:xfrm>
              <a:off x="351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5" name="Freeform 109"/>
            <p:cNvSpPr>
              <a:spLocks noEditPoints="1"/>
            </p:cNvSpPr>
            <p:nvPr/>
          </p:nvSpPr>
          <p:spPr bwMode="auto">
            <a:xfrm>
              <a:off x="351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6" name="Freeform 110"/>
            <p:cNvSpPr>
              <a:spLocks noEditPoints="1"/>
            </p:cNvSpPr>
            <p:nvPr/>
          </p:nvSpPr>
          <p:spPr bwMode="auto">
            <a:xfrm>
              <a:off x="351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7" name="Freeform 111"/>
            <p:cNvSpPr>
              <a:spLocks noEditPoints="1"/>
            </p:cNvSpPr>
            <p:nvPr/>
          </p:nvSpPr>
          <p:spPr bwMode="auto">
            <a:xfrm>
              <a:off x="351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8" name="Freeform 112"/>
            <p:cNvSpPr>
              <a:spLocks noEditPoints="1"/>
            </p:cNvSpPr>
            <p:nvPr/>
          </p:nvSpPr>
          <p:spPr bwMode="auto">
            <a:xfrm>
              <a:off x="351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39"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40"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41" name="Freeform 115"/>
            <p:cNvSpPr>
              <a:spLocks noEditPoints="1"/>
            </p:cNvSpPr>
            <p:nvPr/>
          </p:nvSpPr>
          <p:spPr bwMode="auto">
            <a:xfrm>
              <a:off x="396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2" name="Freeform 116"/>
            <p:cNvSpPr>
              <a:spLocks noEditPoints="1"/>
            </p:cNvSpPr>
            <p:nvPr/>
          </p:nvSpPr>
          <p:spPr bwMode="auto">
            <a:xfrm>
              <a:off x="396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3" name="Freeform 117"/>
            <p:cNvSpPr>
              <a:spLocks noEditPoints="1"/>
            </p:cNvSpPr>
            <p:nvPr/>
          </p:nvSpPr>
          <p:spPr bwMode="auto">
            <a:xfrm>
              <a:off x="396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4" name="Freeform 118"/>
            <p:cNvSpPr>
              <a:spLocks noEditPoints="1"/>
            </p:cNvSpPr>
            <p:nvPr/>
          </p:nvSpPr>
          <p:spPr bwMode="auto">
            <a:xfrm>
              <a:off x="396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5" name="Freeform 119"/>
            <p:cNvSpPr>
              <a:spLocks noEditPoints="1"/>
            </p:cNvSpPr>
            <p:nvPr/>
          </p:nvSpPr>
          <p:spPr bwMode="auto">
            <a:xfrm>
              <a:off x="396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6" name="Freeform 120"/>
            <p:cNvSpPr>
              <a:spLocks noEditPoints="1"/>
            </p:cNvSpPr>
            <p:nvPr/>
          </p:nvSpPr>
          <p:spPr bwMode="auto">
            <a:xfrm>
              <a:off x="396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7" name="Freeform 121"/>
            <p:cNvSpPr>
              <a:spLocks noEditPoints="1"/>
            </p:cNvSpPr>
            <p:nvPr/>
          </p:nvSpPr>
          <p:spPr bwMode="auto">
            <a:xfrm>
              <a:off x="396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8" name="Freeform 122"/>
            <p:cNvSpPr>
              <a:spLocks noEditPoints="1"/>
            </p:cNvSpPr>
            <p:nvPr/>
          </p:nvSpPr>
          <p:spPr bwMode="auto">
            <a:xfrm>
              <a:off x="396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49" name="Freeform 123"/>
            <p:cNvSpPr>
              <a:spLocks noEditPoints="1"/>
            </p:cNvSpPr>
            <p:nvPr/>
          </p:nvSpPr>
          <p:spPr bwMode="auto">
            <a:xfrm>
              <a:off x="396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0" name="Freeform 124"/>
            <p:cNvSpPr>
              <a:spLocks noEditPoints="1"/>
            </p:cNvSpPr>
            <p:nvPr/>
          </p:nvSpPr>
          <p:spPr bwMode="auto">
            <a:xfrm>
              <a:off x="396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1"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52"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53" name="Freeform 127"/>
            <p:cNvSpPr>
              <a:spLocks noEditPoints="1"/>
            </p:cNvSpPr>
            <p:nvPr/>
          </p:nvSpPr>
          <p:spPr bwMode="auto">
            <a:xfrm>
              <a:off x="440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4" name="Freeform 128"/>
            <p:cNvSpPr>
              <a:spLocks noEditPoints="1"/>
            </p:cNvSpPr>
            <p:nvPr/>
          </p:nvSpPr>
          <p:spPr bwMode="auto">
            <a:xfrm>
              <a:off x="440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5" name="Freeform 129"/>
            <p:cNvSpPr>
              <a:spLocks noEditPoints="1"/>
            </p:cNvSpPr>
            <p:nvPr/>
          </p:nvSpPr>
          <p:spPr bwMode="auto">
            <a:xfrm>
              <a:off x="440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6" name="Freeform 130"/>
            <p:cNvSpPr>
              <a:spLocks noEditPoints="1"/>
            </p:cNvSpPr>
            <p:nvPr/>
          </p:nvSpPr>
          <p:spPr bwMode="auto">
            <a:xfrm>
              <a:off x="440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7" name="Freeform 131"/>
            <p:cNvSpPr>
              <a:spLocks noEditPoints="1"/>
            </p:cNvSpPr>
            <p:nvPr/>
          </p:nvSpPr>
          <p:spPr bwMode="auto">
            <a:xfrm>
              <a:off x="440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8" name="Freeform 132"/>
            <p:cNvSpPr>
              <a:spLocks noEditPoints="1"/>
            </p:cNvSpPr>
            <p:nvPr/>
          </p:nvSpPr>
          <p:spPr bwMode="auto">
            <a:xfrm>
              <a:off x="440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59" name="Freeform 133"/>
            <p:cNvSpPr>
              <a:spLocks noEditPoints="1"/>
            </p:cNvSpPr>
            <p:nvPr/>
          </p:nvSpPr>
          <p:spPr bwMode="auto">
            <a:xfrm>
              <a:off x="440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0" name="Freeform 134"/>
            <p:cNvSpPr>
              <a:spLocks noEditPoints="1"/>
            </p:cNvSpPr>
            <p:nvPr/>
          </p:nvSpPr>
          <p:spPr bwMode="auto">
            <a:xfrm>
              <a:off x="440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1" name="Freeform 135"/>
            <p:cNvSpPr>
              <a:spLocks noEditPoints="1"/>
            </p:cNvSpPr>
            <p:nvPr/>
          </p:nvSpPr>
          <p:spPr bwMode="auto">
            <a:xfrm>
              <a:off x="440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2" name="Freeform 136"/>
            <p:cNvSpPr>
              <a:spLocks noEditPoints="1"/>
            </p:cNvSpPr>
            <p:nvPr/>
          </p:nvSpPr>
          <p:spPr bwMode="auto">
            <a:xfrm>
              <a:off x="440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3"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64"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65" name="Freeform 139"/>
            <p:cNvSpPr>
              <a:spLocks noEditPoints="1"/>
            </p:cNvSpPr>
            <p:nvPr/>
          </p:nvSpPr>
          <p:spPr bwMode="auto">
            <a:xfrm>
              <a:off x="485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6" name="Freeform 140"/>
            <p:cNvSpPr>
              <a:spLocks noEditPoints="1"/>
            </p:cNvSpPr>
            <p:nvPr/>
          </p:nvSpPr>
          <p:spPr bwMode="auto">
            <a:xfrm>
              <a:off x="485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7" name="Freeform 141"/>
            <p:cNvSpPr>
              <a:spLocks noEditPoints="1"/>
            </p:cNvSpPr>
            <p:nvPr/>
          </p:nvSpPr>
          <p:spPr bwMode="auto">
            <a:xfrm>
              <a:off x="485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8" name="Freeform 142"/>
            <p:cNvSpPr>
              <a:spLocks noEditPoints="1"/>
            </p:cNvSpPr>
            <p:nvPr/>
          </p:nvSpPr>
          <p:spPr bwMode="auto">
            <a:xfrm>
              <a:off x="485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69" name="Freeform 143"/>
            <p:cNvSpPr>
              <a:spLocks noEditPoints="1"/>
            </p:cNvSpPr>
            <p:nvPr/>
          </p:nvSpPr>
          <p:spPr bwMode="auto">
            <a:xfrm>
              <a:off x="485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0" name="Freeform 144"/>
            <p:cNvSpPr>
              <a:spLocks noEditPoints="1"/>
            </p:cNvSpPr>
            <p:nvPr/>
          </p:nvSpPr>
          <p:spPr bwMode="auto">
            <a:xfrm>
              <a:off x="485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1" name="Freeform 145"/>
            <p:cNvSpPr>
              <a:spLocks noEditPoints="1"/>
            </p:cNvSpPr>
            <p:nvPr/>
          </p:nvSpPr>
          <p:spPr bwMode="auto">
            <a:xfrm>
              <a:off x="485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2" name="Freeform 146"/>
            <p:cNvSpPr>
              <a:spLocks noEditPoints="1"/>
            </p:cNvSpPr>
            <p:nvPr/>
          </p:nvSpPr>
          <p:spPr bwMode="auto">
            <a:xfrm>
              <a:off x="485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3" name="Freeform 147"/>
            <p:cNvSpPr>
              <a:spLocks noEditPoints="1"/>
            </p:cNvSpPr>
            <p:nvPr/>
          </p:nvSpPr>
          <p:spPr bwMode="auto">
            <a:xfrm>
              <a:off x="485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4" name="Freeform 148"/>
            <p:cNvSpPr>
              <a:spLocks noEditPoints="1"/>
            </p:cNvSpPr>
            <p:nvPr/>
          </p:nvSpPr>
          <p:spPr bwMode="auto">
            <a:xfrm>
              <a:off x="485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5"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76"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77" name="Freeform 151"/>
            <p:cNvSpPr>
              <a:spLocks noEditPoints="1"/>
            </p:cNvSpPr>
            <p:nvPr/>
          </p:nvSpPr>
          <p:spPr bwMode="auto">
            <a:xfrm>
              <a:off x="530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8" name="Freeform 152"/>
            <p:cNvSpPr>
              <a:spLocks noEditPoints="1"/>
            </p:cNvSpPr>
            <p:nvPr/>
          </p:nvSpPr>
          <p:spPr bwMode="auto">
            <a:xfrm>
              <a:off x="530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79" name="Freeform 153"/>
            <p:cNvSpPr>
              <a:spLocks noEditPoints="1"/>
            </p:cNvSpPr>
            <p:nvPr/>
          </p:nvSpPr>
          <p:spPr bwMode="auto">
            <a:xfrm>
              <a:off x="530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0" name="Freeform 154"/>
            <p:cNvSpPr>
              <a:spLocks noEditPoints="1"/>
            </p:cNvSpPr>
            <p:nvPr/>
          </p:nvSpPr>
          <p:spPr bwMode="auto">
            <a:xfrm>
              <a:off x="530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1" name="Freeform 155"/>
            <p:cNvSpPr>
              <a:spLocks noEditPoints="1"/>
            </p:cNvSpPr>
            <p:nvPr/>
          </p:nvSpPr>
          <p:spPr bwMode="auto">
            <a:xfrm>
              <a:off x="530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2" name="Freeform 156"/>
            <p:cNvSpPr>
              <a:spLocks noEditPoints="1"/>
            </p:cNvSpPr>
            <p:nvPr/>
          </p:nvSpPr>
          <p:spPr bwMode="auto">
            <a:xfrm>
              <a:off x="530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3" name="Freeform 157"/>
            <p:cNvSpPr>
              <a:spLocks noEditPoints="1"/>
            </p:cNvSpPr>
            <p:nvPr/>
          </p:nvSpPr>
          <p:spPr bwMode="auto">
            <a:xfrm>
              <a:off x="530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4" name="Freeform 158"/>
            <p:cNvSpPr>
              <a:spLocks noEditPoints="1"/>
            </p:cNvSpPr>
            <p:nvPr/>
          </p:nvSpPr>
          <p:spPr bwMode="auto">
            <a:xfrm>
              <a:off x="530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5" name="Freeform 159"/>
            <p:cNvSpPr>
              <a:spLocks noEditPoints="1"/>
            </p:cNvSpPr>
            <p:nvPr/>
          </p:nvSpPr>
          <p:spPr bwMode="auto">
            <a:xfrm>
              <a:off x="530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6" name="Freeform 160"/>
            <p:cNvSpPr>
              <a:spLocks noEditPoints="1"/>
            </p:cNvSpPr>
            <p:nvPr/>
          </p:nvSpPr>
          <p:spPr bwMode="auto">
            <a:xfrm>
              <a:off x="530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ln>
          </p:spPr>
          <p:txBody>
            <a:bodyPr/>
            <a:lstStyle/>
            <a:p/>
          </p:txBody>
        </p:sp>
        <p:sp>
          <p:nvSpPr>
            <p:cNvPr id="5287"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5288" name="Freeform 162"/>
            <p:cNvSpPr/>
            <p:nvPr/>
          </p:nvSpPr>
          <p:spPr bwMode="auto">
            <a:xfrm>
              <a:off x="349" y="3304"/>
              <a:ext cx="20" cy="10"/>
            </a:xfrm>
            <a:custGeom>
              <a:cxnLst>
                <a:cxn ang="0">
                  <a:pos x="0" y="125"/>
                </a:cxn>
                <a:cxn ang="0">
                  <a:pos x="0" y="125"/>
                </a:cxn>
              </a:cxnLst>
              <a:rect l="l" t="t" r="r" b="b"/>
              <a:pathLst>
                <a:path w="4" h="2">
                  <a:moveTo>
                    <a:pt x="0" y="1"/>
                  </a:moveTo>
                  <a:cubicBezTo>
                    <a:pt x="1" y="2"/>
                    <a:pt x="4" y="0"/>
                    <a:pt x="0" y="1"/>
                  </a:cubicBezTo>
                  <a:close/>
                </a:path>
              </a:pathLst>
            </a:custGeom>
            <a:solidFill>
              <a:schemeClr val="bg2">
                <a:alpha val="50195"/>
              </a:schemeClr>
            </a:solidFill>
            <a:ln w="0">
              <a:noFill/>
              <a:prstDash val="solid"/>
              <a:round/>
            </a:ln>
          </p:spPr>
          <p:txBody>
            <a:bodyPr/>
            <a:lstStyle/>
            <a:p/>
          </p:txBody>
        </p:sp>
      </p:grpSp>
      <p:grpSp>
        <p:nvGrpSpPr>
          <p:cNvPr id="5125" name="Group 168"/>
          <p:cNvGrpSpPr/>
          <p:nvPr/>
        </p:nvGrpSpPr>
        <p:grpSpPr>
          <a:xfrm>
            <a:off x="152400" y="4724400"/>
            <a:ext cx="1685925" cy="1557338"/>
            <a:chOff x="96" y="2784"/>
            <a:chExt cx="1062" cy="981"/>
          </a:xfrm>
        </p:grpSpPr>
        <p:sp>
          <p:nvSpPr>
            <p:cNvPr id="5131" name="Freeform 169"/>
            <p:cNvSpPr/>
            <p:nvPr/>
          </p:nvSpPr>
          <p:spPr bwMode="auto">
            <a:xfrm>
              <a:off x="121" y="2784"/>
              <a:ext cx="207" cy="81"/>
            </a:xfrm>
            <a:custGeom>
              <a:cxnLst>
                <a:cxn ang="0">
                  <a:pos x="3847" y="1564"/>
                </a:cxn>
                <a:cxn ang="0">
                  <a:pos x="4766" y="1306"/>
                </a:cxn>
                <a:cxn ang="0">
                  <a:pos x="4892" y="1180"/>
                </a:cxn>
                <a:cxn ang="0">
                  <a:pos x="4004" y="127"/>
                </a:cxn>
                <a:cxn ang="0">
                  <a:pos x="1020" y="1438"/>
                </a:cxn>
                <a:cxn ang="0">
                  <a:pos x="3847" y="1564"/>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ln>
          </p:spPr>
          <p:txBody>
            <a:bodyPr/>
            <a:lstStyle/>
            <a:p/>
          </p:txBody>
        </p:sp>
        <p:sp>
          <p:nvSpPr>
            <p:cNvPr id="5132" name="Freeform 170"/>
            <p:cNvSpPr>
              <a:spLocks noEditPoints="1"/>
            </p:cNvSpPr>
            <p:nvPr/>
          </p:nvSpPr>
          <p:spPr bwMode="auto">
            <a:xfrm>
              <a:off x="96" y="2789"/>
              <a:ext cx="1062" cy="976"/>
            </a:xfrm>
            <a:custGeom>
              <a:cxnLst>
                <a:cxn ang="0">
                  <a:pos x="21073" y="20051"/>
                </a:cxn>
                <a:cxn ang="0">
                  <a:pos x="19667" y="16162"/>
                </a:cxn>
                <a:cxn ang="0">
                  <a:pos x="18362" y="12814"/>
                </a:cxn>
                <a:cxn ang="0">
                  <a:pos x="21331" y="12020"/>
                </a:cxn>
                <a:cxn ang="0">
                  <a:pos x="18873" y="10615"/>
                </a:cxn>
                <a:cxn ang="0">
                  <a:pos x="20304" y="10741"/>
                </a:cxn>
                <a:cxn ang="0">
                  <a:pos x="20304" y="9947"/>
                </a:cxn>
                <a:cxn ang="0">
                  <a:pos x="17467" y="10074"/>
                </a:cxn>
                <a:cxn ang="0">
                  <a:pos x="16547" y="16162"/>
                </a:cxn>
                <a:cxn ang="0">
                  <a:pos x="16036" y="10867"/>
                </a:cxn>
                <a:cxn ang="0">
                  <a:pos x="15268" y="8668"/>
                </a:cxn>
                <a:cxn ang="0">
                  <a:pos x="16036" y="6599"/>
                </a:cxn>
                <a:cxn ang="0">
                  <a:pos x="15652" y="4784"/>
                </a:cxn>
                <a:cxn ang="0">
                  <a:pos x="15394" y="3095"/>
                </a:cxn>
                <a:cxn ang="0">
                  <a:pos x="17083" y="5037"/>
                </a:cxn>
                <a:cxn ang="0">
                  <a:pos x="19283" y="2326"/>
                </a:cxn>
                <a:cxn ang="0">
                  <a:pos x="19000" y="4652"/>
                </a:cxn>
                <a:cxn ang="0">
                  <a:pos x="18489" y="6215"/>
                </a:cxn>
                <a:cxn ang="0">
                  <a:pos x="18620" y="8668"/>
                </a:cxn>
                <a:cxn ang="0">
                  <a:pos x="25726" y="3757"/>
                </a:cxn>
                <a:cxn ang="0">
                  <a:pos x="11636" y="126"/>
                </a:cxn>
                <a:cxn ang="0">
                  <a:pos x="7237" y="1022"/>
                </a:cxn>
                <a:cxn ang="0">
                  <a:pos x="10999" y="1558"/>
                </a:cxn>
                <a:cxn ang="0">
                  <a:pos x="7748" y="2837"/>
                </a:cxn>
                <a:cxn ang="0">
                  <a:pos x="7495" y="3757"/>
                </a:cxn>
                <a:cxn ang="0">
                  <a:pos x="4910" y="2200"/>
                </a:cxn>
                <a:cxn ang="0">
                  <a:pos x="1689" y="14883"/>
                </a:cxn>
                <a:cxn ang="0">
                  <a:pos x="7879" y="18873"/>
                </a:cxn>
                <a:cxn ang="0">
                  <a:pos x="5831" y="17209"/>
                </a:cxn>
                <a:cxn ang="0">
                  <a:pos x="4526" y="18746"/>
                </a:cxn>
                <a:cxn ang="0">
                  <a:pos x="4142" y="16546"/>
                </a:cxn>
                <a:cxn ang="0">
                  <a:pos x="5957" y="11125"/>
                </a:cxn>
                <a:cxn ang="0">
                  <a:pos x="8668" y="10741"/>
                </a:cxn>
                <a:cxn ang="0">
                  <a:pos x="9184" y="12273"/>
                </a:cxn>
                <a:cxn ang="0">
                  <a:pos x="7879" y="15651"/>
                </a:cxn>
                <a:cxn ang="0">
                  <a:pos x="11763" y="23272"/>
                </a:cxn>
                <a:cxn ang="0">
                  <a:pos x="24067" y="21457"/>
                </a:cxn>
                <a:cxn ang="0">
                  <a:pos x="23531" y="8541"/>
                </a:cxn>
                <a:cxn ang="0">
                  <a:pos x="21331" y="7747"/>
                </a:cxn>
                <a:cxn ang="0">
                  <a:pos x="14605" y="7879"/>
                </a:cxn>
                <a:cxn ang="0">
                  <a:pos x="13963" y="11252"/>
                </a:cxn>
                <a:cxn ang="0">
                  <a:pos x="14757" y="6468"/>
                </a:cxn>
                <a:cxn ang="0">
                  <a:pos x="11510" y="3348"/>
                </a:cxn>
                <a:cxn ang="0">
                  <a:pos x="13578" y="4526"/>
                </a:cxn>
                <a:cxn ang="0">
                  <a:pos x="7879" y="9310"/>
                </a:cxn>
                <a:cxn ang="0">
                  <a:pos x="3095" y="4784"/>
                </a:cxn>
                <a:cxn ang="0">
                  <a:pos x="8799" y="5168"/>
                </a:cxn>
                <a:cxn ang="0">
                  <a:pos x="10231" y="5168"/>
                </a:cxn>
                <a:cxn ang="0">
                  <a:pos x="13963" y="5831"/>
                </a:cxn>
                <a:cxn ang="0">
                  <a:pos x="12815" y="12020"/>
                </a:cxn>
                <a:cxn ang="0">
                  <a:pos x="12021" y="6599"/>
                </a:cxn>
                <a:cxn ang="0">
                  <a:pos x="7879" y="9310"/>
                </a:cxn>
                <a:cxn ang="0">
                  <a:pos x="10357" y="10615"/>
                </a:cxn>
                <a:cxn ang="0">
                  <a:pos x="11379" y="7494"/>
                </a:cxn>
                <a:cxn ang="0">
                  <a:pos x="13194" y="18746"/>
                </a:cxn>
                <a:cxn ang="0">
                  <a:pos x="10615" y="12405"/>
                </a:cxn>
                <a:cxn ang="0">
                  <a:pos x="15141" y="13710"/>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ln>
          </p:spPr>
          <p:txBody>
            <a:bodyPr/>
            <a:lstStyle/>
            <a:p/>
          </p:txBody>
        </p:sp>
        <p:sp>
          <p:nvSpPr>
            <p:cNvPr id="5133" name="Freeform 171"/>
            <p:cNvSpPr/>
            <p:nvPr/>
          </p:nvSpPr>
          <p:spPr bwMode="auto">
            <a:xfrm>
              <a:off x="348" y="3254"/>
              <a:ext cx="86" cy="102"/>
            </a:xfrm>
            <a:custGeom>
              <a:cxnLst>
                <a:cxn ang="0">
                  <a:pos x="1816" y="678"/>
                </a:cxn>
                <a:cxn ang="0">
                  <a:pos x="1179" y="2652"/>
                </a:cxn>
                <a:cxn ang="0">
                  <a:pos x="1816" y="678"/>
                </a:cxn>
              </a:cxnLst>
              <a:rect l="l" t="t"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ln>
          </p:spPr>
          <p:txBody>
            <a:bodyPr/>
            <a:lstStyle/>
            <a:p/>
          </p:txBody>
        </p:sp>
        <p:sp>
          <p:nvSpPr>
            <p:cNvPr id="5134" name="Freeform 172"/>
            <p:cNvSpPr/>
            <p:nvPr/>
          </p:nvSpPr>
          <p:spPr bwMode="auto">
            <a:xfrm>
              <a:off x="267" y="3295"/>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ln>
          </p:spPr>
          <p:txBody>
            <a:bodyPr/>
            <a:lstStyle/>
            <a:p/>
          </p:txBody>
        </p:sp>
        <p:sp>
          <p:nvSpPr>
            <p:cNvPr id="5135" name="Freeform 173"/>
            <p:cNvSpPr/>
            <p:nvPr/>
          </p:nvSpPr>
          <p:spPr bwMode="auto">
            <a:xfrm>
              <a:off x="222" y="3022"/>
              <a:ext cx="243" cy="116"/>
            </a:xfrm>
            <a:custGeom>
              <a:cxnLst>
                <a:cxn ang="0">
                  <a:pos x="5204" y="252"/>
                </a:cxn>
                <a:cxn ang="0">
                  <a:pos x="1180" y="126"/>
                </a:cxn>
                <a:cxn ang="0">
                  <a:pos x="127" y="1145"/>
                </a:cxn>
                <a:cxn ang="0">
                  <a:pos x="2845" y="2698"/>
                </a:cxn>
                <a:cxn ang="0">
                  <a:pos x="4409" y="2567"/>
                </a:cxn>
                <a:cxn ang="0">
                  <a:pos x="5204" y="2441"/>
                </a:cxn>
                <a:cxn ang="0">
                  <a:pos x="5204" y="252"/>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ln>
          </p:spPr>
          <p:txBody>
            <a:bodyPr/>
            <a:lstStyle/>
            <a:p/>
          </p:txBody>
        </p:sp>
        <p:sp>
          <p:nvSpPr>
            <p:cNvPr id="5136" name="Freeform 174"/>
            <p:cNvSpPr/>
            <p:nvPr/>
          </p:nvSpPr>
          <p:spPr bwMode="auto">
            <a:xfrm>
              <a:off x="500" y="3345"/>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ln>
          </p:spPr>
          <p:txBody>
            <a:bodyPr/>
            <a:lstStyle/>
            <a:p/>
          </p:txBody>
        </p:sp>
        <p:sp>
          <p:nvSpPr>
            <p:cNvPr id="5137" name="Freeform 175"/>
            <p:cNvSpPr/>
            <p:nvPr/>
          </p:nvSpPr>
          <p:spPr bwMode="auto">
            <a:xfrm>
              <a:off x="905" y="3158"/>
              <a:ext cx="177" cy="36"/>
            </a:xfrm>
            <a:custGeom>
              <a:cxnLst>
                <a:cxn ang="0">
                  <a:pos x="637" y="0"/>
                </a:cxn>
                <a:cxn ang="0">
                  <a:pos x="1816" y="689"/>
                </a:cxn>
                <a:cxn ang="0">
                  <a:pos x="637" y="0"/>
                </a:cxn>
              </a:cxnLst>
              <a:rect l="l" t="t"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ln>
          </p:spPr>
          <p:txBody>
            <a:bodyPr/>
            <a:lstStyle/>
            <a:p/>
          </p:txBody>
        </p:sp>
        <p:sp>
          <p:nvSpPr>
            <p:cNvPr id="5138" name="Freeform 176"/>
            <p:cNvSpPr/>
            <p:nvPr/>
          </p:nvSpPr>
          <p:spPr bwMode="auto">
            <a:xfrm>
              <a:off x="965" y="3153"/>
              <a:ext cx="137" cy="81"/>
            </a:xfrm>
            <a:custGeom>
              <a:cxnLst>
                <a:cxn ang="0">
                  <a:pos x="929" y="1691"/>
                </a:cxn>
                <a:cxn ang="0">
                  <a:pos x="3268" y="770"/>
                </a:cxn>
                <a:cxn ang="0">
                  <a:pos x="2212" y="127"/>
                </a:cxn>
                <a:cxn ang="0">
                  <a:pos x="929" y="1438"/>
                </a:cxn>
                <a:cxn ang="0">
                  <a:pos x="929" y="1691"/>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ln>
          </p:spPr>
          <p:txBody>
            <a:bodyPr/>
            <a:lstStyle/>
            <a:p/>
          </p:txBody>
        </p:sp>
        <p:sp>
          <p:nvSpPr>
            <p:cNvPr id="5139" name="Freeform 177"/>
            <p:cNvSpPr/>
            <p:nvPr/>
          </p:nvSpPr>
          <p:spPr bwMode="auto">
            <a:xfrm>
              <a:off x="960" y="3204"/>
              <a:ext cx="177" cy="86"/>
            </a:xfrm>
            <a:custGeom>
              <a:cxnLst>
                <a:cxn ang="0">
                  <a:pos x="3221" y="769"/>
                </a:cxn>
                <a:cxn ang="0">
                  <a:pos x="1022" y="1305"/>
                </a:cxn>
                <a:cxn ang="0">
                  <a:pos x="769" y="1690"/>
                </a:cxn>
                <a:cxn ang="0">
                  <a:pos x="3505" y="1563"/>
                </a:cxn>
                <a:cxn ang="0">
                  <a:pos x="3221" y="769"/>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ln>
          </p:spPr>
          <p:txBody>
            <a:bodyPr/>
            <a:lstStyle/>
            <a:p/>
          </p:txBody>
        </p:sp>
        <p:sp>
          <p:nvSpPr>
            <p:cNvPr id="5140" name="Freeform 178"/>
            <p:cNvSpPr/>
            <p:nvPr/>
          </p:nvSpPr>
          <p:spPr bwMode="auto">
            <a:xfrm>
              <a:off x="844" y="3285"/>
              <a:ext cx="248" cy="60"/>
            </a:xfrm>
            <a:custGeom>
              <a:cxnLst>
                <a:cxn ang="0">
                  <a:pos x="5173" y="375"/>
                </a:cxn>
                <a:cxn ang="0">
                  <a:pos x="3766" y="125"/>
                </a:cxn>
                <a:cxn ang="0">
                  <a:pos x="896" y="0"/>
                </a:cxn>
                <a:cxn ang="0">
                  <a:pos x="258" y="625"/>
                </a:cxn>
                <a:cxn ang="0">
                  <a:pos x="2586" y="1000"/>
                </a:cxn>
                <a:cxn ang="0">
                  <a:pos x="5329" y="1000"/>
                </a:cxn>
                <a:cxn ang="0">
                  <a:pos x="5173"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ln>
          </p:spPr>
          <p:txBody>
            <a:bodyPr/>
            <a:lstStyle/>
            <a:p/>
          </p:txBody>
        </p:sp>
        <p:sp>
          <p:nvSpPr>
            <p:cNvPr id="5141" name="Freeform 179"/>
            <p:cNvSpPr/>
            <p:nvPr/>
          </p:nvSpPr>
          <p:spPr bwMode="auto">
            <a:xfrm>
              <a:off x="869" y="3340"/>
              <a:ext cx="203" cy="56"/>
            </a:xfrm>
            <a:custGeom>
              <a:cxnLst>
                <a:cxn ang="0">
                  <a:pos x="4842" y="260"/>
                </a:cxn>
                <a:cxn ang="0">
                  <a:pos x="3400" y="519"/>
                </a:cxn>
                <a:cxn ang="0">
                  <a:pos x="1700" y="387"/>
                </a:cxn>
                <a:cxn ang="0">
                  <a:pos x="127" y="260"/>
                </a:cxn>
                <a:cxn ang="0">
                  <a:pos x="4583" y="1064"/>
                </a:cxn>
                <a:cxn ang="0">
                  <a:pos x="4842" y="260"/>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ln>
          </p:spPr>
          <p:txBody>
            <a:bodyPr/>
            <a:lstStyle/>
            <a:p/>
          </p:txBody>
        </p:sp>
        <p:sp>
          <p:nvSpPr>
            <p:cNvPr id="5142" name="Freeform 180"/>
            <p:cNvSpPr/>
            <p:nvPr/>
          </p:nvSpPr>
          <p:spPr bwMode="auto">
            <a:xfrm>
              <a:off x="859" y="3386"/>
              <a:ext cx="207" cy="172"/>
            </a:xfrm>
            <a:custGeom>
              <a:cxnLst>
                <a:cxn ang="0">
                  <a:pos x="3595" y="1179"/>
                </a:cxn>
                <a:cxn ang="0">
                  <a:pos x="1681" y="769"/>
                </a:cxn>
                <a:cxn ang="0">
                  <a:pos x="510" y="1943"/>
                </a:cxn>
                <a:cxn ang="0">
                  <a:pos x="126" y="2459"/>
                </a:cxn>
                <a:cxn ang="0">
                  <a:pos x="1146" y="2459"/>
                </a:cxn>
                <a:cxn ang="0">
                  <a:pos x="2191" y="3506"/>
                </a:cxn>
                <a:cxn ang="0">
                  <a:pos x="2701" y="3890"/>
                </a:cxn>
                <a:cxn ang="0">
                  <a:pos x="3721" y="2459"/>
                </a:cxn>
                <a:cxn ang="0">
                  <a:pos x="5024" y="2459"/>
                </a:cxn>
                <a:cxn ang="0">
                  <a:pos x="3595" y="1179"/>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ln>
          </p:spPr>
          <p:txBody>
            <a:bodyPr/>
            <a:lstStyle/>
            <a:p/>
          </p:txBody>
        </p:sp>
        <p:sp>
          <p:nvSpPr>
            <p:cNvPr id="5143" name="Freeform 181"/>
            <p:cNvSpPr/>
            <p:nvPr/>
          </p:nvSpPr>
          <p:spPr bwMode="auto">
            <a:xfrm>
              <a:off x="996" y="3305"/>
              <a:ext cx="126" cy="318"/>
            </a:xfrm>
            <a:custGeom>
              <a:cxnLst>
                <a:cxn ang="0">
                  <a:pos x="2817" y="252"/>
                </a:cxn>
                <a:cxn ang="0">
                  <a:pos x="2313" y="2191"/>
                </a:cxn>
                <a:cxn ang="0">
                  <a:pos x="887" y="2574"/>
                </a:cxn>
                <a:cxn ang="0">
                  <a:pos x="887" y="2958"/>
                </a:cxn>
                <a:cxn ang="0">
                  <a:pos x="2182" y="4381"/>
                </a:cxn>
                <a:cxn ang="0">
                  <a:pos x="1522" y="5785"/>
                </a:cxn>
                <a:cxn ang="0">
                  <a:pos x="0" y="7082"/>
                </a:cxn>
                <a:cxn ang="0">
                  <a:pos x="635" y="7465"/>
                </a:cxn>
                <a:cxn ang="0">
                  <a:pos x="2056" y="7975"/>
                </a:cxn>
                <a:cxn ang="0">
                  <a:pos x="2948" y="7339"/>
                </a:cxn>
                <a:cxn ang="0">
                  <a:pos x="3200" y="1807"/>
                </a:cxn>
                <a:cxn ang="0">
                  <a:pos x="3200" y="252"/>
                </a:cxn>
                <a:cxn ang="0">
                  <a:pos x="2817" y="252"/>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ln>
          </p:spPr>
          <p:txBody>
            <a:bodyPr/>
            <a:lstStyle/>
            <a:p/>
          </p:txBody>
        </p:sp>
      </p:grpSp>
      <p:sp>
        <p:nvSpPr>
          <p:cNvPr id="12451"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p>
        </p:txBody>
      </p:sp>
      <p:sp>
        <p:nvSpPr>
          <p:cNvPr id="12455"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5128" name="Rectangle 164"/>
          <p:cNvSpPr>
            <a:spLocks noGrp="1" noChangeArrowheads="1"/>
          </p:cNvSpPr>
          <p:nvPr>
            <p:ph type="dt" sz="half" idx="10"/>
          </p:nvPr>
        </p:nvSpPr>
        <p:spPr bwMode="auto">
          <a:xfrm>
            <a:off x="301625" y="6248400"/>
            <a:ext cx="2289175" cy="476250"/>
          </a:xfrm>
          <a:prstGeom prst="rect">
            <a:avLst/>
          </a:prstGeom>
          <a:ln>
            <a:miter lim="800000"/>
          </a:ln>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129" name="Rectangle 165"/>
          <p:cNvSpPr>
            <a:spLocks noGrp="1" noChangeArrowheads="1"/>
          </p:cNvSpPr>
          <p:nvPr>
            <p:ph type="ftr" sz="quarter" idx="11"/>
          </p:nvPr>
        </p:nvSpPr>
        <p:spPr bwMode="auto">
          <a:xfrm>
            <a:off x="3124200" y="6248400"/>
            <a:ext cx="2895600" cy="476250"/>
          </a:xfrm>
          <a:prstGeom prst="rect">
            <a:avLst/>
          </a:prstGeom>
          <a:ln>
            <a:miter lim="800000"/>
          </a:ln>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5130" name="Rectangle 166"/>
          <p:cNvSpPr>
            <a:spLocks noGrp="1" noChangeArrowheads="1"/>
          </p:cNvSpPr>
          <p:nvPr>
            <p:ph type="sldNum" sz="quarter" idx="12"/>
          </p:nvPr>
        </p:nvSpPr>
        <p:spPr bwMode="auto">
          <a:xfrm>
            <a:off x="6553200" y="6248400"/>
            <a:ext cx="2289175" cy="476250"/>
          </a:xfrm>
          <a:prstGeom prst="rect">
            <a:avLst/>
          </a:prstGeom>
          <a:ln>
            <a:miter lim="800000"/>
          </a:ln>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E1667480-9FC7-4246-979A-2AEC3316CF1E}"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6"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7"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8"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9"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4"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5"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3"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4"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6"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7"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6"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7"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solidFill>
          <a:schemeClr val="bg1"/>
        </a:solidFill>
      </p:bgPr>
    </p:bg>
    <p:spTree>
      <p:nvGrpSpPr>
        <p:cNvPr id="1" name=""/>
        <p:cNvGrpSpPr/>
        <p:nvPr/>
      </p:nvGrpSpPr>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a:p>
        </p:txBody>
      </p:sp>
      <p:sp>
        <p:nvSpPr>
          <p:cNvPr id="6148"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5C7C7545-C5FA-4260-919C-696C0B222F38}" type="datetime1">
              <a:rPr lang="zh-CN" altLang="en-US" sz="1200">
                <a:solidFill>
                  <a:srgbClr val="898989"/>
                </a:solidFill>
              </a:rPr>
              <a:t>*</a:t>
            </a:fld>
            <a:endParaRPr lang="zh-CN" altLang="en-US" sz="1200">
              <a:solidFill>
                <a:srgbClr val="898989"/>
              </a:solidFill>
            </a:endParaRPr>
          </a:p>
        </p:txBody>
      </p:sp>
      <p:sp>
        <p:nvSpPr>
          <p:cNvPr id="6149"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en-US" altLang="zh-CN" sz="1200">
              <a:solidFill>
                <a:srgbClr val="898989"/>
              </a:solidFill>
            </a:endParaRPr>
          </a:p>
        </p:txBody>
      </p:sp>
      <p:sp>
        <p:nvSpPr>
          <p:cNvPr id="6150"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3842C976-814E-4B26-A67C-FF7C7BAF7D6C}" type="slidenum">
              <a:rPr lang="zh-CN" altLang="en-US" sz="1200">
                <a:solidFill>
                  <a:srgbClr val="898989"/>
                </a:solidFill>
              </a:rPr>
              <a:t>*</a:t>
            </a:fld>
            <a:endParaRPr lang="en-US" altLang="zh-CN" sz="1200">
              <a:solidFill>
                <a:srgbClr val="898989"/>
              </a:solidFill>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6"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7"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8"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9"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3"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4"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5"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6"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6"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7"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6"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7"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fade/>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6"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7"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8"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9"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4"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5"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3"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4"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6"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7"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6" name="Rectangle 251"/>
          <p:cNvSpPr>
            <a:spLocks noGrp="1" noChangeArrowheads="1"/>
          </p:cNvSpPr>
          <p:nvPr>
            <p:ph type="ftr" sz="quarter" idx="11"/>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7" name="Rectangle 252"/>
          <p:cNvSpPr>
            <a:spLocks noGrp="1" noChangeArrowheads="1"/>
          </p:cNvSpPr>
          <p:nvPr>
            <p:ph type="sldNum" sz="quarter" idx="12"/>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p:cNvGrpSpPr/>
        <p:nvPr/>
      </p:nvGrpSpPr>
      <p:grpSpPr/>
      <p:grpSp>
        <p:nvGrpSpPr>
          <p:cNvPr id="1026" name="Group 2"/>
          <p:cNvGrpSpPr/>
          <p:nvPr/>
        </p:nvGrpSpPr>
        <p:grpSpPr>
          <a:xfrm>
            <a:off x="566738" y="0"/>
            <a:ext cx="7891462" cy="6821488"/>
            <a:chOff x="349" y="23"/>
            <a:chExt cx="4971" cy="4297"/>
          </a:xfrm>
        </p:grpSpPr>
        <p:sp>
          <p:nvSpPr>
            <p:cNvPr id="1132"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33" name="Freeform 4"/>
            <p:cNvSpPr>
              <a:spLocks noEditPoints="1"/>
            </p:cNvSpPr>
            <p:nvPr/>
          </p:nvSpPr>
          <p:spPr bwMode="auto">
            <a:xfrm>
              <a:off x="38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34" name="Freeform 5"/>
            <p:cNvSpPr>
              <a:spLocks noEditPoints="1"/>
            </p:cNvSpPr>
            <p:nvPr/>
          </p:nvSpPr>
          <p:spPr bwMode="auto">
            <a:xfrm>
              <a:off x="38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35" name="Freeform 6"/>
            <p:cNvSpPr>
              <a:spLocks noEditPoints="1"/>
            </p:cNvSpPr>
            <p:nvPr/>
          </p:nvSpPr>
          <p:spPr bwMode="auto">
            <a:xfrm>
              <a:off x="38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36" name="Freeform 7"/>
            <p:cNvSpPr>
              <a:spLocks noEditPoints="1"/>
            </p:cNvSpPr>
            <p:nvPr/>
          </p:nvSpPr>
          <p:spPr bwMode="auto">
            <a:xfrm>
              <a:off x="38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37" name="Freeform 8"/>
            <p:cNvSpPr>
              <a:spLocks noEditPoints="1"/>
            </p:cNvSpPr>
            <p:nvPr/>
          </p:nvSpPr>
          <p:spPr bwMode="auto">
            <a:xfrm>
              <a:off x="38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38" name="Freeform 9"/>
            <p:cNvSpPr>
              <a:spLocks noEditPoints="1"/>
            </p:cNvSpPr>
            <p:nvPr/>
          </p:nvSpPr>
          <p:spPr bwMode="auto">
            <a:xfrm>
              <a:off x="38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39" name="Freeform 10"/>
            <p:cNvSpPr>
              <a:spLocks noEditPoints="1"/>
            </p:cNvSpPr>
            <p:nvPr/>
          </p:nvSpPr>
          <p:spPr bwMode="auto">
            <a:xfrm>
              <a:off x="38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0" name="Freeform 11"/>
            <p:cNvSpPr>
              <a:spLocks noEditPoints="1"/>
            </p:cNvSpPr>
            <p:nvPr/>
          </p:nvSpPr>
          <p:spPr bwMode="auto">
            <a:xfrm>
              <a:off x="38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1" name="Freeform 12"/>
            <p:cNvSpPr>
              <a:spLocks noEditPoints="1"/>
            </p:cNvSpPr>
            <p:nvPr/>
          </p:nvSpPr>
          <p:spPr bwMode="auto">
            <a:xfrm>
              <a:off x="38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2" name="Freeform 13"/>
            <p:cNvSpPr>
              <a:spLocks noEditPoints="1"/>
            </p:cNvSpPr>
            <p:nvPr/>
          </p:nvSpPr>
          <p:spPr bwMode="auto">
            <a:xfrm>
              <a:off x="38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3"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44"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45" name="Freeform 16"/>
            <p:cNvSpPr>
              <a:spLocks noEditPoints="1"/>
            </p:cNvSpPr>
            <p:nvPr/>
          </p:nvSpPr>
          <p:spPr bwMode="auto">
            <a:xfrm>
              <a:off x="82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6" name="Freeform 17"/>
            <p:cNvSpPr>
              <a:spLocks noEditPoints="1"/>
            </p:cNvSpPr>
            <p:nvPr/>
          </p:nvSpPr>
          <p:spPr bwMode="auto">
            <a:xfrm>
              <a:off x="82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7" name="Freeform 18"/>
            <p:cNvSpPr>
              <a:spLocks noEditPoints="1"/>
            </p:cNvSpPr>
            <p:nvPr/>
          </p:nvSpPr>
          <p:spPr bwMode="auto">
            <a:xfrm>
              <a:off x="82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8" name="Freeform 19"/>
            <p:cNvSpPr>
              <a:spLocks noEditPoints="1"/>
            </p:cNvSpPr>
            <p:nvPr/>
          </p:nvSpPr>
          <p:spPr bwMode="auto">
            <a:xfrm>
              <a:off x="82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49" name="Freeform 20"/>
            <p:cNvSpPr>
              <a:spLocks noEditPoints="1"/>
            </p:cNvSpPr>
            <p:nvPr/>
          </p:nvSpPr>
          <p:spPr bwMode="auto">
            <a:xfrm>
              <a:off x="82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0" name="Freeform 21"/>
            <p:cNvSpPr>
              <a:spLocks noEditPoints="1"/>
            </p:cNvSpPr>
            <p:nvPr/>
          </p:nvSpPr>
          <p:spPr bwMode="auto">
            <a:xfrm>
              <a:off x="82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1" name="Freeform 22"/>
            <p:cNvSpPr>
              <a:spLocks noEditPoints="1"/>
            </p:cNvSpPr>
            <p:nvPr/>
          </p:nvSpPr>
          <p:spPr bwMode="auto">
            <a:xfrm>
              <a:off x="82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2" name="Freeform 23"/>
            <p:cNvSpPr>
              <a:spLocks noEditPoints="1"/>
            </p:cNvSpPr>
            <p:nvPr/>
          </p:nvSpPr>
          <p:spPr bwMode="auto">
            <a:xfrm>
              <a:off x="82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3" name="Freeform 24"/>
            <p:cNvSpPr>
              <a:spLocks noEditPoints="1"/>
            </p:cNvSpPr>
            <p:nvPr/>
          </p:nvSpPr>
          <p:spPr bwMode="auto">
            <a:xfrm>
              <a:off x="82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4" name="Freeform 25"/>
            <p:cNvSpPr>
              <a:spLocks noEditPoints="1"/>
            </p:cNvSpPr>
            <p:nvPr/>
          </p:nvSpPr>
          <p:spPr bwMode="auto">
            <a:xfrm>
              <a:off x="82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5"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56"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57" name="Freeform 28"/>
            <p:cNvSpPr>
              <a:spLocks noEditPoints="1"/>
            </p:cNvSpPr>
            <p:nvPr/>
          </p:nvSpPr>
          <p:spPr bwMode="auto">
            <a:xfrm>
              <a:off x="127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8" name="Freeform 29"/>
            <p:cNvSpPr>
              <a:spLocks noEditPoints="1"/>
            </p:cNvSpPr>
            <p:nvPr/>
          </p:nvSpPr>
          <p:spPr bwMode="auto">
            <a:xfrm>
              <a:off x="127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59" name="Freeform 30"/>
            <p:cNvSpPr>
              <a:spLocks noEditPoints="1"/>
            </p:cNvSpPr>
            <p:nvPr/>
          </p:nvSpPr>
          <p:spPr bwMode="auto">
            <a:xfrm>
              <a:off x="127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0" name="Freeform 31"/>
            <p:cNvSpPr>
              <a:spLocks noEditPoints="1"/>
            </p:cNvSpPr>
            <p:nvPr/>
          </p:nvSpPr>
          <p:spPr bwMode="auto">
            <a:xfrm>
              <a:off x="127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1" name="Freeform 32"/>
            <p:cNvSpPr>
              <a:spLocks noEditPoints="1"/>
            </p:cNvSpPr>
            <p:nvPr/>
          </p:nvSpPr>
          <p:spPr bwMode="auto">
            <a:xfrm>
              <a:off x="127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2" name="Freeform 33"/>
            <p:cNvSpPr>
              <a:spLocks noEditPoints="1"/>
            </p:cNvSpPr>
            <p:nvPr/>
          </p:nvSpPr>
          <p:spPr bwMode="auto">
            <a:xfrm>
              <a:off x="127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3" name="Freeform 34"/>
            <p:cNvSpPr>
              <a:spLocks noEditPoints="1"/>
            </p:cNvSpPr>
            <p:nvPr/>
          </p:nvSpPr>
          <p:spPr bwMode="auto">
            <a:xfrm>
              <a:off x="127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4" name="Freeform 35"/>
            <p:cNvSpPr>
              <a:spLocks noEditPoints="1"/>
            </p:cNvSpPr>
            <p:nvPr/>
          </p:nvSpPr>
          <p:spPr bwMode="auto">
            <a:xfrm>
              <a:off x="127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5" name="Freeform 36"/>
            <p:cNvSpPr>
              <a:spLocks noEditPoints="1"/>
            </p:cNvSpPr>
            <p:nvPr/>
          </p:nvSpPr>
          <p:spPr bwMode="auto">
            <a:xfrm>
              <a:off x="127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6" name="Freeform 37"/>
            <p:cNvSpPr>
              <a:spLocks noEditPoints="1"/>
            </p:cNvSpPr>
            <p:nvPr/>
          </p:nvSpPr>
          <p:spPr bwMode="auto">
            <a:xfrm>
              <a:off x="127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67"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68"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69" name="Freeform 40"/>
            <p:cNvSpPr>
              <a:spLocks noEditPoints="1"/>
            </p:cNvSpPr>
            <p:nvPr/>
          </p:nvSpPr>
          <p:spPr bwMode="auto">
            <a:xfrm>
              <a:off x="172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0" name="Freeform 41"/>
            <p:cNvSpPr>
              <a:spLocks noEditPoints="1"/>
            </p:cNvSpPr>
            <p:nvPr/>
          </p:nvSpPr>
          <p:spPr bwMode="auto">
            <a:xfrm>
              <a:off x="172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1" name="Freeform 42"/>
            <p:cNvSpPr>
              <a:spLocks noEditPoints="1"/>
            </p:cNvSpPr>
            <p:nvPr/>
          </p:nvSpPr>
          <p:spPr bwMode="auto">
            <a:xfrm>
              <a:off x="172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2" name="Freeform 43"/>
            <p:cNvSpPr>
              <a:spLocks noEditPoints="1"/>
            </p:cNvSpPr>
            <p:nvPr/>
          </p:nvSpPr>
          <p:spPr bwMode="auto">
            <a:xfrm>
              <a:off x="172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3" name="Freeform 44"/>
            <p:cNvSpPr>
              <a:spLocks noEditPoints="1"/>
            </p:cNvSpPr>
            <p:nvPr/>
          </p:nvSpPr>
          <p:spPr bwMode="auto">
            <a:xfrm>
              <a:off x="172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4" name="Freeform 45"/>
            <p:cNvSpPr>
              <a:spLocks noEditPoints="1"/>
            </p:cNvSpPr>
            <p:nvPr/>
          </p:nvSpPr>
          <p:spPr bwMode="auto">
            <a:xfrm>
              <a:off x="172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5" name="Freeform 46"/>
            <p:cNvSpPr>
              <a:spLocks noEditPoints="1"/>
            </p:cNvSpPr>
            <p:nvPr/>
          </p:nvSpPr>
          <p:spPr bwMode="auto">
            <a:xfrm>
              <a:off x="172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6" name="Freeform 47"/>
            <p:cNvSpPr>
              <a:spLocks noEditPoints="1"/>
            </p:cNvSpPr>
            <p:nvPr/>
          </p:nvSpPr>
          <p:spPr bwMode="auto">
            <a:xfrm>
              <a:off x="172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7" name="Freeform 48"/>
            <p:cNvSpPr>
              <a:spLocks noEditPoints="1"/>
            </p:cNvSpPr>
            <p:nvPr/>
          </p:nvSpPr>
          <p:spPr bwMode="auto">
            <a:xfrm>
              <a:off x="172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8" name="Freeform 49"/>
            <p:cNvSpPr>
              <a:spLocks noEditPoints="1"/>
            </p:cNvSpPr>
            <p:nvPr/>
          </p:nvSpPr>
          <p:spPr bwMode="auto">
            <a:xfrm>
              <a:off x="172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79"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80"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81" name="Freeform 52"/>
            <p:cNvSpPr>
              <a:spLocks noEditPoints="1"/>
            </p:cNvSpPr>
            <p:nvPr/>
          </p:nvSpPr>
          <p:spPr bwMode="auto">
            <a:xfrm>
              <a:off x="216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2" name="Freeform 53"/>
            <p:cNvSpPr>
              <a:spLocks noEditPoints="1"/>
            </p:cNvSpPr>
            <p:nvPr/>
          </p:nvSpPr>
          <p:spPr bwMode="auto">
            <a:xfrm>
              <a:off x="216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3" name="Freeform 54"/>
            <p:cNvSpPr>
              <a:spLocks noEditPoints="1"/>
            </p:cNvSpPr>
            <p:nvPr/>
          </p:nvSpPr>
          <p:spPr bwMode="auto">
            <a:xfrm>
              <a:off x="216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4" name="Freeform 55"/>
            <p:cNvSpPr>
              <a:spLocks noEditPoints="1"/>
            </p:cNvSpPr>
            <p:nvPr/>
          </p:nvSpPr>
          <p:spPr bwMode="auto">
            <a:xfrm>
              <a:off x="216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5" name="Freeform 56"/>
            <p:cNvSpPr>
              <a:spLocks noEditPoints="1"/>
            </p:cNvSpPr>
            <p:nvPr/>
          </p:nvSpPr>
          <p:spPr bwMode="auto">
            <a:xfrm>
              <a:off x="216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6" name="Freeform 57"/>
            <p:cNvSpPr>
              <a:spLocks noEditPoints="1"/>
            </p:cNvSpPr>
            <p:nvPr/>
          </p:nvSpPr>
          <p:spPr bwMode="auto">
            <a:xfrm>
              <a:off x="216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7" name="Freeform 58"/>
            <p:cNvSpPr>
              <a:spLocks noEditPoints="1"/>
            </p:cNvSpPr>
            <p:nvPr/>
          </p:nvSpPr>
          <p:spPr bwMode="auto">
            <a:xfrm>
              <a:off x="216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8" name="Freeform 59"/>
            <p:cNvSpPr>
              <a:spLocks noEditPoints="1"/>
            </p:cNvSpPr>
            <p:nvPr/>
          </p:nvSpPr>
          <p:spPr bwMode="auto">
            <a:xfrm>
              <a:off x="216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89" name="Freeform 60"/>
            <p:cNvSpPr>
              <a:spLocks noEditPoints="1"/>
            </p:cNvSpPr>
            <p:nvPr/>
          </p:nvSpPr>
          <p:spPr bwMode="auto">
            <a:xfrm>
              <a:off x="216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0" name="Freeform 61"/>
            <p:cNvSpPr>
              <a:spLocks noEditPoints="1"/>
            </p:cNvSpPr>
            <p:nvPr/>
          </p:nvSpPr>
          <p:spPr bwMode="auto">
            <a:xfrm>
              <a:off x="216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1"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92"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193" name="Freeform 64"/>
            <p:cNvSpPr>
              <a:spLocks noEditPoints="1"/>
            </p:cNvSpPr>
            <p:nvPr/>
          </p:nvSpPr>
          <p:spPr bwMode="auto">
            <a:xfrm>
              <a:off x="262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4" name="Freeform 65"/>
            <p:cNvSpPr>
              <a:spLocks noEditPoints="1"/>
            </p:cNvSpPr>
            <p:nvPr/>
          </p:nvSpPr>
          <p:spPr bwMode="auto">
            <a:xfrm>
              <a:off x="262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5" name="Freeform 66"/>
            <p:cNvSpPr>
              <a:spLocks noEditPoints="1"/>
            </p:cNvSpPr>
            <p:nvPr/>
          </p:nvSpPr>
          <p:spPr bwMode="auto">
            <a:xfrm>
              <a:off x="262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6" name="Freeform 67"/>
            <p:cNvSpPr>
              <a:spLocks noEditPoints="1"/>
            </p:cNvSpPr>
            <p:nvPr/>
          </p:nvSpPr>
          <p:spPr bwMode="auto">
            <a:xfrm>
              <a:off x="262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7" name="Freeform 68"/>
            <p:cNvSpPr>
              <a:spLocks noEditPoints="1"/>
            </p:cNvSpPr>
            <p:nvPr/>
          </p:nvSpPr>
          <p:spPr bwMode="auto">
            <a:xfrm>
              <a:off x="262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8" name="Freeform 69"/>
            <p:cNvSpPr>
              <a:spLocks noEditPoints="1"/>
            </p:cNvSpPr>
            <p:nvPr/>
          </p:nvSpPr>
          <p:spPr bwMode="auto">
            <a:xfrm>
              <a:off x="262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199" name="Freeform 70"/>
            <p:cNvSpPr>
              <a:spLocks noEditPoints="1"/>
            </p:cNvSpPr>
            <p:nvPr/>
          </p:nvSpPr>
          <p:spPr bwMode="auto">
            <a:xfrm>
              <a:off x="262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0" name="Freeform 71"/>
            <p:cNvSpPr>
              <a:spLocks noEditPoints="1"/>
            </p:cNvSpPr>
            <p:nvPr/>
          </p:nvSpPr>
          <p:spPr bwMode="auto">
            <a:xfrm>
              <a:off x="262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1" name="Freeform 72"/>
            <p:cNvSpPr>
              <a:spLocks noEditPoints="1"/>
            </p:cNvSpPr>
            <p:nvPr/>
          </p:nvSpPr>
          <p:spPr bwMode="auto">
            <a:xfrm>
              <a:off x="262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2" name="Freeform 73"/>
            <p:cNvSpPr>
              <a:spLocks noEditPoints="1"/>
            </p:cNvSpPr>
            <p:nvPr/>
          </p:nvSpPr>
          <p:spPr bwMode="auto">
            <a:xfrm>
              <a:off x="262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3"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04"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05" name="Freeform 76"/>
            <p:cNvSpPr>
              <a:spLocks noEditPoints="1"/>
            </p:cNvSpPr>
            <p:nvPr/>
          </p:nvSpPr>
          <p:spPr bwMode="auto">
            <a:xfrm>
              <a:off x="306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6" name="Freeform 77"/>
            <p:cNvSpPr>
              <a:spLocks noEditPoints="1"/>
            </p:cNvSpPr>
            <p:nvPr/>
          </p:nvSpPr>
          <p:spPr bwMode="auto">
            <a:xfrm>
              <a:off x="306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7" name="Freeform 78"/>
            <p:cNvSpPr>
              <a:spLocks noEditPoints="1"/>
            </p:cNvSpPr>
            <p:nvPr/>
          </p:nvSpPr>
          <p:spPr bwMode="auto">
            <a:xfrm>
              <a:off x="306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8" name="Freeform 79"/>
            <p:cNvSpPr>
              <a:spLocks noEditPoints="1"/>
            </p:cNvSpPr>
            <p:nvPr/>
          </p:nvSpPr>
          <p:spPr bwMode="auto">
            <a:xfrm>
              <a:off x="306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09" name="Freeform 80"/>
            <p:cNvSpPr>
              <a:spLocks noEditPoints="1"/>
            </p:cNvSpPr>
            <p:nvPr/>
          </p:nvSpPr>
          <p:spPr bwMode="auto">
            <a:xfrm>
              <a:off x="306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0" name="Freeform 81"/>
            <p:cNvSpPr>
              <a:spLocks noEditPoints="1"/>
            </p:cNvSpPr>
            <p:nvPr/>
          </p:nvSpPr>
          <p:spPr bwMode="auto">
            <a:xfrm>
              <a:off x="306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1" name="Freeform 82"/>
            <p:cNvSpPr>
              <a:spLocks noEditPoints="1"/>
            </p:cNvSpPr>
            <p:nvPr/>
          </p:nvSpPr>
          <p:spPr bwMode="auto">
            <a:xfrm>
              <a:off x="306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2" name="Freeform 83"/>
            <p:cNvSpPr>
              <a:spLocks noEditPoints="1"/>
            </p:cNvSpPr>
            <p:nvPr/>
          </p:nvSpPr>
          <p:spPr bwMode="auto">
            <a:xfrm>
              <a:off x="306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3" name="Freeform 84"/>
            <p:cNvSpPr>
              <a:spLocks noEditPoints="1"/>
            </p:cNvSpPr>
            <p:nvPr/>
          </p:nvSpPr>
          <p:spPr bwMode="auto">
            <a:xfrm>
              <a:off x="306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4" name="Freeform 85"/>
            <p:cNvSpPr>
              <a:spLocks noEditPoints="1"/>
            </p:cNvSpPr>
            <p:nvPr/>
          </p:nvSpPr>
          <p:spPr bwMode="auto">
            <a:xfrm>
              <a:off x="306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5"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16"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17" name="Freeform 88"/>
            <p:cNvSpPr>
              <a:spLocks noEditPoints="1"/>
            </p:cNvSpPr>
            <p:nvPr/>
          </p:nvSpPr>
          <p:spPr bwMode="auto">
            <a:xfrm>
              <a:off x="351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8" name="Freeform 89"/>
            <p:cNvSpPr>
              <a:spLocks noEditPoints="1"/>
            </p:cNvSpPr>
            <p:nvPr/>
          </p:nvSpPr>
          <p:spPr bwMode="auto">
            <a:xfrm>
              <a:off x="351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19" name="Freeform 90"/>
            <p:cNvSpPr>
              <a:spLocks noEditPoints="1"/>
            </p:cNvSpPr>
            <p:nvPr/>
          </p:nvSpPr>
          <p:spPr bwMode="auto">
            <a:xfrm>
              <a:off x="351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0" name="Freeform 91"/>
            <p:cNvSpPr>
              <a:spLocks noEditPoints="1"/>
            </p:cNvSpPr>
            <p:nvPr/>
          </p:nvSpPr>
          <p:spPr bwMode="auto">
            <a:xfrm>
              <a:off x="351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1" name="Freeform 92"/>
            <p:cNvSpPr>
              <a:spLocks noEditPoints="1"/>
            </p:cNvSpPr>
            <p:nvPr/>
          </p:nvSpPr>
          <p:spPr bwMode="auto">
            <a:xfrm>
              <a:off x="351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2" name="Freeform 93"/>
            <p:cNvSpPr>
              <a:spLocks noEditPoints="1"/>
            </p:cNvSpPr>
            <p:nvPr/>
          </p:nvSpPr>
          <p:spPr bwMode="auto">
            <a:xfrm>
              <a:off x="351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3" name="Freeform 94"/>
            <p:cNvSpPr>
              <a:spLocks noEditPoints="1"/>
            </p:cNvSpPr>
            <p:nvPr/>
          </p:nvSpPr>
          <p:spPr bwMode="auto">
            <a:xfrm>
              <a:off x="351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4" name="Freeform 95"/>
            <p:cNvSpPr>
              <a:spLocks noEditPoints="1"/>
            </p:cNvSpPr>
            <p:nvPr/>
          </p:nvSpPr>
          <p:spPr bwMode="auto">
            <a:xfrm>
              <a:off x="351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5" name="Freeform 96"/>
            <p:cNvSpPr>
              <a:spLocks noEditPoints="1"/>
            </p:cNvSpPr>
            <p:nvPr/>
          </p:nvSpPr>
          <p:spPr bwMode="auto">
            <a:xfrm>
              <a:off x="351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6" name="Freeform 97"/>
            <p:cNvSpPr>
              <a:spLocks noEditPoints="1"/>
            </p:cNvSpPr>
            <p:nvPr/>
          </p:nvSpPr>
          <p:spPr bwMode="auto">
            <a:xfrm>
              <a:off x="351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27"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28"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29" name="Freeform 100"/>
            <p:cNvSpPr>
              <a:spLocks noEditPoints="1"/>
            </p:cNvSpPr>
            <p:nvPr/>
          </p:nvSpPr>
          <p:spPr bwMode="auto">
            <a:xfrm>
              <a:off x="396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0" name="Freeform 101"/>
            <p:cNvSpPr>
              <a:spLocks noEditPoints="1"/>
            </p:cNvSpPr>
            <p:nvPr/>
          </p:nvSpPr>
          <p:spPr bwMode="auto">
            <a:xfrm>
              <a:off x="396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1" name="Freeform 102"/>
            <p:cNvSpPr>
              <a:spLocks noEditPoints="1"/>
            </p:cNvSpPr>
            <p:nvPr/>
          </p:nvSpPr>
          <p:spPr bwMode="auto">
            <a:xfrm>
              <a:off x="396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2" name="Freeform 103"/>
            <p:cNvSpPr>
              <a:spLocks noEditPoints="1"/>
            </p:cNvSpPr>
            <p:nvPr/>
          </p:nvSpPr>
          <p:spPr bwMode="auto">
            <a:xfrm>
              <a:off x="396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3" name="Freeform 104"/>
            <p:cNvSpPr>
              <a:spLocks noEditPoints="1"/>
            </p:cNvSpPr>
            <p:nvPr/>
          </p:nvSpPr>
          <p:spPr bwMode="auto">
            <a:xfrm>
              <a:off x="396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4" name="Freeform 105"/>
            <p:cNvSpPr>
              <a:spLocks noEditPoints="1"/>
            </p:cNvSpPr>
            <p:nvPr/>
          </p:nvSpPr>
          <p:spPr bwMode="auto">
            <a:xfrm>
              <a:off x="396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5" name="Freeform 106"/>
            <p:cNvSpPr>
              <a:spLocks noEditPoints="1"/>
            </p:cNvSpPr>
            <p:nvPr/>
          </p:nvSpPr>
          <p:spPr bwMode="auto">
            <a:xfrm>
              <a:off x="396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6" name="Freeform 107"/>
            <p:cNvSpPr>
              <a:spLocks noEditPoints="1"/>
            </p:cNvSpPr>
            <p:nvPr/>
          </p:nvSpPr>
          <p:spPr bwMode="auto">
            <a:xfrm>
              <a:off x="396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7" name="Freeform 108"/>
            <p:cNvSpPr>
              <a:spLocks noEditPoints="1"/>
            </p:cNvSpPr>
            <p:nvPr/>
          </p:nvSpPr>
          <p:spPr bwMode="auto">
            <a:xfrm>
              <a:off x="396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8" name="Freeform 109"/>
            <p:cNvSpPr>
              <a:spLocks noEditPoints="1"/>
            </p:cNvSpPr>
            <p:nvPr/>
          </p:nvSpPr>
          <p:spPr bwMode="auto">
            <a:xfrm>
              <a:off x="396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39"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40"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41" name="Freeform 112"/>
            <p:cNvSpPr>
              <a:spLocks noEditPoints="1"/>
            </p:cNvSpPr>
            <p:nvPr/>
          </p:nvSpPr>
          <p:spPr bwMode="auto">
            <a:xfrm>
              <a:off x="440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2" name="Freeform 113"/>
            <p:cNvSpPr>
              <a:spLocks noEditPoints="1"/>
            </p:cNvSpPr>
            <p:nvPr/>
          </p:nvSpPr>
          <p:spPr bwMode="auto">
            <a:xfrm>
              <a:off x="440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3" name="Freeform 114"/>
            <p:cNvSpPr>
              <a:spLocks noEditPoints="1"/>
            </p:cNvSpPr>
            <p:nvPr/>
          </p:nvSpPr>
          <p:spPr bwMode="auto">
            <a:xfrm>
              <a:off x="440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4" name="Freeform 115"/>
            <p:cNvSpPr>
              <a:spLocks noEditPoints="1"/>
            </p:cNvSpPr>
            <p:nvPr/>
          </p:nvSpPr>
          <p:spPr bwMode="auto">
            <a:xfrm>
              <a:off x="440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5" name="Freeform 116"/>
            <p:cNvSpPr>
              <a:spLocks noEditPoints="1"/>
            </p:cNvSpPr>
            <p:nvPr/>
          </p:nvSpPr>
          <p:spPr bwMode="auto">
            <a:xfrm>
              <a:off x="440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6" name="Freeform 117"/>
            <p:cNvSpPr>
              <a:spLocks noEditPoints="1"/>
            </p:cNvSpPr>
            <p:nvPr/>
          </p:nvSpPr>
          <p:spPr bwMode="auto">
            <a:xfrm>
              <a:off x="440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7" name="Freeform 118"/>
            <p:cNvSpPr>
              <a:spLocks noEditPoints="1"/>
            </p:cNvSpPr>
            <p:nvPr/>
          </p:nvSpPr>
          <p:spPr bwMode="auto">
            <a:xfrm>
              <a:off x="440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8" name="Freeform 119"/>
            <p:cNvSpPr>
              <a:spLocks noEditPoints="1"/>
            </p:cNvSpPr>
            <p:nvPr/>
          </p:nvSpPr>
          <p:spPr bwMode="auto">
            <a:xfrm>
              <a:off x="440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49" name="Freeform 120"/>
            <p:cNvSpPr>
              <a:spLocks noEditPoints="1"/>
            </p:cNvSpPr>
            <p:nvPr/>
          </p:nvSpPr>
          <p:spPr bwMode="auto">
            <a:xfrm>
              <a:off x="440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0" name="Freeform 121"/>
            <p:cNvSpPr>
              <a:spLocks noEditPoints="1"/>
            </p:cNvSpPr>
            <p:nvPr/>
          </p:nvSpPr>
          <p:spPr bwMode="auto">
            <a:xfrm>
              <a:off x="440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1"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52"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53" name="Freeform 124"/>
            <p:cNvSpPr>
              <a:spLocks noEditPoints="1"/>
            </p:cNvSpPr>
            <p:nvPr/>
          </p:nvSpPr>
          <p:spPr bwMode="auto">
            <a:xfrm>
              <a:off x="485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4" name="Freeform 125"/>
            <p:cNvSpPr>
              <a:spLocks noEditPoints="1"/>
            </p:cNvSpPr>
            <p:nvPr/>
          </p:nvSpPr>
          <p:spPr bwMode="auto">
            <a:xfrm>
              <a:off x="485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5" name="Freeform 126"/>
            <p:cNvSpPr>
              <a:spLocks noEditPoints="1"/>
            </p:cNvSpPr>
            <p:nvPr/>
          </p:nvSpPr>
          <p:spPr bwMode="auto">
            <a:xfrm>
              <a:off x="485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6" name="Freeform 127"/>
            <p:cNvSpPr>
              <a:spLocks noEditPoints="1"/>
            </p:cNvSpPr>
            <p:nvPr/>
          </p:nvSpPr>
          <p:spPr bwMode="auto">
            <a:xfrm>
              <a:off x="485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7" name="Freeform 128"/>
            <p:cNvSpPr>
              <a:spLocks noEditPoints="1"/>
            </p:cNvSpPr>
            <p:nvPr/>
          </p:nvSpPr>
          <p:spPr bwMode="auto">
            <a:xfrm>
              <a:off x="485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8" name="Freeform 129"/>
            <p:cNvSpPr>
              <a:spLocks noEditPoints="1"/>
            </p:cNvSpPr>
            <p:nvPr/>
          </p:nvSpPr>
          <p:spPr bwMode="auto">
            <a:xfrm>
              <a:off x="485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59" name="Freeform 130"/>
            <p:cNvSpPr>
              <a:spLocks noEditPoints="1"/>
            </p:cNvSpPr>
            <p:nvPr/>
          </p:nvSpPr>
          <p:spPr bwMode="auto">
            <a:xfrm>
              <a:off x="485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0" name="Freeform 131"/>
            <p:cNvSpPr>
              <a:spLocks noEditPoints="1"/>
            </p:cNvSpPr>
            <p:nvPr/>
          </p:nvSpPr>
          <p:spPr bwMode="auto">
            <a:xfrm>
              <a:off x="485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1" name="Freeform 132"/>
            <p:cNvSpPr>
              <a:spLocks noEditPoints="1"/>
            </p:cNvSpPr>
            <p:nvPr/>
          </p:nvSpPr>
          <p:spPr bwMode="auto">
            <a:xfrm>
              <a:off x="485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2" name="Freeform 133"/>
            <p:cNvSpPr>
              <a:spLocks noEditPoints="1"/>
            </p:cNvSpPr>
            <p:nvPr/>
          </p:nvSpPr>
          <p:spPr bwMode="auto">
            <a:xfrm>
              <a:off x="485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3"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64"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65" name="Freeform 136"/>
            <p:cNvSpPr>
              <a:spLocks noEditPoints="1"/>
            </p:cNvSpPr>
            <p:nvPr/>
          </p:nvSpPr>
          <p:spPr bwMode="auto">
            <a:xfrm>
              <a:off x="530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6" name="Freeform 137"/>
            <p:cNvSpPr>
              <a:spLocks noEditPoints="1"/>
            </p:cNvSpPr>
            <p:nvPr/>
          </p:nvSpPr>
          <p:spPr bwMode="auto">
            <a:xfrm>
              <a:off x="530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7" name="Freeform 138"/>
            <p:cNvSpPr>
              <a:spLocks noEditPoints="1"/>
            </p:cNvSpPr>
            <p:nvPr/>
          </p:nvSpPr>
          <p:spPr bwMode="auto">
            <a:xfrm>
              <a:off x="530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8" name="Freeform 139"/>
            <p:cNvSpPr>
              <a:spLocks noEditPoints="1"/>
            </p:cNvSpPr>
            <p:nvPr/>
          </p:nvSpPr>
          <p:spPr bwMode="auto">
            <a:xfrm>
              <a:off x="530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69" name="Freeform 140"/>
            <p:cNvSpPr>
              <a:spLocks noEditPoints="1"/>
            </p:cNvSpPr>
            <p:nvPr/>
          </p:nvSpPr>
          <p:spPr bwMode="auto">
            <a:xfrm>
              <a:off x="530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70" name="Freeform 141"/>
            <p:cNvSpPr>
              <a:spLocks noEditPoints="1"/>
            </p:cNvSpPr>
            <p:nvPr/>
          </p:nvSpPr>
          <p:spPr bwMode="auto">
            <a:xfrm>
              <a:off x="530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71" name="Freeform 142"/>
            <p:cNvSpPr>
              <a:spLocks noEditPoints="1"/>
            </p:cNvSpPr>
            <p:nvPr/>
          </p:nvSpPr>
          <p:spPr bwMode="auto">
            <a:xfrm>
              <a:off x="530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72" name="Freeform 143"/>
            <p:cNvSpPr>
              <a:spLocks noEditPoints="1"/>
            </p:cNvSpPr>
            <p:nvPr/>
          </p:nvSpPr>
          <p:spPr bwMode="auto">
            <a:xfrm>
              <a:off x="530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73" name="Freeform 144"/>
            <p:cNvSpPr>
              <a:spLocks noEditPoints="1"/>
            </p:cNvSpPr>
            <p:nvPr/>
          </p:nvSpPr>
          <p:spPr bwMode="auto">
            <a:xfrm>
              <a:off x="530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74" name="Freeform 145"/>
            <p:cNvSpPr>
              <a:spLocks noEditPoints="1"/>
            </p:cNvSpPr>
            <p:nvPr/>
          </p:nvSpPr>
          <p:spPr bwMode="auto">
            <a:xfrm>
              <a:off x="530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1275"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1276" name="Freeform 147"/>
            <p:cNvSpPr/>
            <p:nvPr/>
          </p:nvSpPr>
          <p:spPr bwMode="auto">
            <a:xfrm>
              <a:off x="349" y="3304"/>
              <a:ext cx="20" cy="10"/>
            </a:xfrm>
            <a:custGeom>
              <a:cxnLst>
                <a:cxn ang="0">
                  <a:pos x="0" y="125"/>
                </a:cxn>
                <a:cxn ang="0">
                  <a:pos x="0" y="125"/>
                </a:cxn>
              </a:cxnLst>
              <a:rect l="l" t="t" r="r" b="b"/>
              <a:pathLst>
                <a:path w="4" h="2">
                  <a:moveTo>
                    <a:pt x="0" y="1"/>
                  </a:moveTo>
                  <a:cubicBezTo>
                    <a:pt x="1" y="2"/>
                    <a:pt x="4" y="0"/>
                    <a:pt x="0" y="1"/>
                  </a:cubicBezTo>
                  <a:close/>
                </a:path>
              </a:pathLst>
            </a:custGeom>
            <a:solidFill>
              <a:schemeClr val="bg2">
                <a:alpha val="59999"/>
              </a:schemeClr>
            </a:solidFill>
            <a:ln w="0">
              <a:noFill/>
              <a:prstDash val="solid"/>
              <a:round/>
            </a:ln>
          </p:spPr>
          <p:txBody>
            <a:bodyPr/>
            <a:lstStyle/>
            <a:p/>
          </p:txBody>
        </p:sp>
      </p:grpSp>
      <p:grpSp>
        <p:nvGrpSpPr>
          <p:cNvPr id="1027" name="Group 148"/>
          <p:cNvGrpSpPr/>
          <p:nvPr/>
        </p:nvGrpSpPr>
        <p:grpSpPr>
          <a:xfrm>
            <a:off x="1066800" y="3444875"/>
            <a:ext cx="533400" cy="492125"/>
            <a:chOff x="96" y="2784"/>
            <a:chExt cx="1062" cy="981"/>
          </a:xfrm>
        </p:grpSpPr>
        <p:sp>
          <p:nvSpPr>
            <p:cNvPr id="1119" name="Freeform 149"/>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1120" name="Freeform 150"/>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1121" name="Freeform 151"/>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1122" name="Freeform 152"/>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1123" name="Freeform 153"/>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1124" name="Freeform 154"/>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1125" name="Freeform 155"/>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1126" name="Freeform 156"/>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1127" name="Freeform 157"/>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1128" name="Freeform 158"/>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1129" name="Freeform 159"/>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1130" name="Freeform 160"/>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1131" name="Freeform 161"/>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1028" name="Group 162"/>
          <p:cNvGrpSpPr/>
          <p:nvPr/>
        </p:nvGrpSpPr>
        <p:grpSpPr>
          <a:xfrm>
            <a:off x="1066800" y="4552950"/>
            <a:ext cx="533400" cy="492125"/>
            <a:chOff x="96" y="2784"/>
            <a:chExt cx="1062" cy="981"/>
          </a:xfrm>
        </p:grpSpPr>
        <p:sp>
          <p:nvSpPr>
            <p:cNvPr id="1106" name="Freeform 163"/>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1107" name="Freeform 164"/>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1108" name="Freeform 165"/>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1109" name="Freeform 166"/>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1110" name="Freeform 167"/>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1111" name="Freeform 168"/>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1112" name="Freeform 169"/>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1113" name="Freeform 170"/>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1114" name="Freeform 171"/>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1115" name="Freeform 172"/>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1116" name="Freeform 173"/>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1117" name="Freeform 174"/>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1118" name="Freeform 175"/>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1029" name="Group 176"/>
          <p:cNvGrpSpPr/>
          <p:nvPr/>
        </p:nvGrpSpPr>
        <p:grpSpPr>
          <a:xfrm>
            <a:off x="1066800" y="5562600"/>
            <a:ext cx="533400" cy="492125"/>
            <a:chOff x="96" y="2784"/>
            <a:chExt cx="1062" cy="981"/>
          </a:xfrm>
        </p:grpSpPr>
        <p:sp>
          <p:nvSpPr>
            <p:cNvPr id="1093" name="Freeform 177"/>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1094" name="Freeform 178"/>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1095" name="Freeform 179"/>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1096" name="Freeform 180"/>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1097" name="Freeform 181"/>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1098" name="Freeform 182"/>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1099" name="Freeform 183"/>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1100" name="Freeform 184"/>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1101" name="Freeform 185"/>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1102" name="Freeform 186"/>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1103" name="Freeform 187"/>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1104" name="Freeform 188"/>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1105" name="Freeform 189"/>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1030" name="Group 190"/>
          <p:cNvGrpSpPr/>
          <p:nvPr/>
        </p:nvGrpSpPr>
        <p:grpSpPr>
          <a:xfrm>
            <a:off x="381000" y="3962400"/>
            <a:ext cx="533400" cy="492125"/>
            <a:chOff x="96" y="2784"/>
            <a:chExt cx="1062" cy="981"/>
          </a:xfrm>
        </p:grpSpPr>
        <p:sp>
          <p:nvSpPr>
            <p:cNvPr id="1080" name="Freeform 191"/>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1081" name="Freeform 192"/>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1082" name="Freeform 193"/>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1083" name="Freeform 194"/>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1084" name="Freeform 195"/>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1085" name="Freeform 196"/>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1086" name="Freeform 197"/>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1087" name="Freeform 198"/>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1088" name="Freeform 199"/>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1089" name="Freeform 200"/>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1090" name="Freeform 201"/>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1091" name="Freeform 202"/>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1092" name="Freeform 203"/>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1031" name="Group 204"/>
          <p:cNvGrpSpPr/>
          <p:nvPr/>
        </p:nvGrpSpPr>
        <p:grpSpPr>
          <a:xfrm>
            <a:off x="381000" y="5070475"/>
            <a:ext cx="533400" cy="492125"/>
            <a:chOff x="96" y="2784"/>
            <a:chExt cx="1062" cy="981"/>
          </a:xfrm>
        </p:grpSpPr>
        <p:sp>
          <p:nvSpPr>
            <p:cNvPr id="1067" name="Freeform 205"/>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1068" name="Freeform 206"/>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1069" name="Freeform 207"/>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1070" name="Freeform 208"/>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1071" name="Freeform 209"/>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1072" name="Freeform 210"/>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1073" name="Freeform 211"/>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1074" name="Freeform 212"/>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1075" name="Freeform 213"/>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1076" name="Freeform 214"/>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1077" name="Freeform 215"/>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1078" name="Freeform 216"/>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1079" name="Freeform 217"/>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1032" name="Group 218"/>
          <p:cNvGrpSpPr/>
          <p:nvPr/>
        </p:nvGrpSpPr>
        <p:grpSpPr>
          <a:xfrm>
            <a:off x="381000" y="6121400"/>
            <a:ext cx="533400" cy="492125"/>
            <a:chOff x="96" y="2784"/>
            <a:chExt cx="1062" cy="981"/>
          </a:xfrm>
        </p:grpSpPr>
        <p:sp>
          <p:nvSpPr>
            <p:cNvPr id="1054" name="Freeform 219"/>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1055" name="Freeform 220"/>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1056" name="Freeform 221"/>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1057" name="Freeform 222"/>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1058" name="Freeform 223"/>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1059" name="Freeform 224"/>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1060" name="Freeform 225"/>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1061" name="Freeform 226"/>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1062" name="Freeform 227"/>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1063" name="Freeform 228"/>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1064" name="Freeform 229"/>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1065" name="Freeform 230"/>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1066" name="Freeform 231"/>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1033" name="Group 232"/>
          <p:cNvGrpSpPr/>
          <p:nvPr/>
        </p:nvGrpSpPr>
        <p:grpSpPr>
          <a:xfrm>
            <a:off x="6934200" y="-7937"/>
            <a:ext cx="2317750" cy="2063750"/>
            <a:chOff x="4080" y="-5"/>
            <a:chExt cx="1748" cy="1556"/>
          </a:xfrm>
        </p:grpSpPr>
        <p:sp>
          <p:nvSpPr>
            <p:cNvPr id="1039" name="Freeform 233"/>
            <p:cNvSpPr/>
            <p:nvPr/>
          </p:nvSpPr>
          <p:spPr bwMode="auto">
            <a:xfrm>
              <a:off x="4161" y="-5"/>
              <a:ext cx="1585" cy="1443"/>
            </a:xfrm>
            <a:custGeom>
              <a:cxnLst>
                <a:cxn ang="0">
                  <a:pos x="563" y="102"/>
                </a:cxn>
                <a:cxn ang="0">
                  <a:pos x="270" y="1736"/>
                </a:cxn>
                <a:cxn ang="0">
                  <a:pos x="615" y="9619"/>
                </a:cxn>
                <a:cxn ang="0">
                  <a:pos x="1324" y="11187"/>
                </a:cxn>
                <a:cxn ang="0">
                  <a:pos x="3867" y="11794"/>
                </a:cxn>
                <a:cxn ang="0">
                  <a:pos x="4990" y="12113"/>
                </a:cxn>
                <a:cxn ang="0">
                  <a:pos x="12724" y="11625"/>
                </a:cxn>
                <a:cxn ang="0">
                  <a:pos x="13037" y="4088"/>
                </a:cxn>
                <a:cxn ang="0">
                  <a:pos x="9025" y="389"/>
                </a:cxn>
                <a:cxn ang="0">
                  <a:pos x="6093" y="708"/>
                </a:cxn>
                <a:cxn ang="0">
                  <a:pos x="4845" y="270"/>
                </a:cxn>
                <a:cxn ang="0">
                  <a:pos x="3690" y="49"/>
                </a:cxn>
                <a:cxn ang="0">
                  <a:pos x="563" y="102"/>
                </a:cxn>
              </a:cxnLst>
              <a:rect l="l" t="t"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p:txBody>
        </p:sp>
        <p:grpSp>
          <p:nvGrpSpPr>
            <p:cNvPr id="1040" name="Group 234"/>
            <p:cNvGrpSpPr/>
            <p:nvPr/>
          </p:nvGrpSpPr>
          <p:grpSpPr>
            <a:xfrm>
              <a:off x="4080" y="0"/>
              <a:ext cx="1748" cy="1551"/>
              <a:chOff x="2918" y="18"/>
              <a:chExt cx="2958" cy="2699"/>
            </a:xfrm>
          </p:grpSpPr>
          <p:sp>
            <p:nvSpPr>
              <p:cNvPr id="1041" name="Freeform 235"/>
              <p:cNvSpPr/>
              <p:nvPr/>
            </p:nvSpPr>
            <p:spPr bwMode="auto">
              <a:xfrm>
                <a:off x="3060" y="18"/>
                <a:ext cx="490" cy="187"/>
              </a:xfrm>
              <a:custGeom>
                <a:cxnLst>
                  <a:cxn ang="0">
                    <a:pos x="9164" y="3219"/>
                  </a:cxn>
                  <a:cxn ang="0">
                    <a:pos x="11740" y="2578"/>
                  </a:cxn>
                  <a:cxn ang="0">
                    <a:pos x="11866" y="2199"/>
                  </a:cxn>
                  <a:cxn ang="0">
                    <a:pos x="11356" y="0"/>
                  </a:cxn>
                  <a:cxn ang="0">
                    <a:pos x="3213" y="0"/>
                  </a:cxn>
                  <a:cxn ang="0">
                    <a:pos x="1303" y="2835"/>
                  </a:cxn>
                  <a:cxn ang="0">
                    <a:pos x="9164" y="3219"/>
                  </a:cxn>
                </a:cxnLst>
                <a:rect l="l" t="t"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p:txBody>
          </p:sp>
          <p:sp>
            <p:nvSpPr>
              <p:cNvPr id="1042" name="Freeform 236"/>
              <p:cNvSpPr>
                <a:spLocks noEditPoints="1"/>
              </p:cNvSpPr>
              <p:nvPr/>
            </p:nvSpPr>
            <p:spPr bwMode="auto">
              <a:xfrm>
                <a:off x="2918" y="18"/>
                <a:ext cx="2958" cy="2699"/>
              </a:xfrm>
              <a:custGeom>
                <a:cxnLst>
                  <a:cxn ang="0">
                    <a:pos x="65147" y="126"/>
                  </a:cxn>
                  <a:cxn ang="0">
                    <a:pos x="20301" y="0"/>
                  </a:cxn>
                  <a:cxn ang="0">
                    <a:pos x="29095" y="2709"/>
                  </a:cxn>
                  <a:cxn ang="0">
                    <a:pos x="22501" y="5034"/>
                  </a:cxn>
                  <a:cxn ang="0">
                    <a:pos x="26769" y="9169"/>
                  </a:cxn>
                  <a:cxn ang="0">
                    <a:pos x="9562" y="7738"/>
                  </a:cxn>
                  <a:cxn ang="0">
                    <a:pos x="3347" y="8122"/>
                  </a:cxn>
                  <a:cxn ang="0">
                    <a:pos x="25722" y="62871"/>
                  </a:cxn>
                  <a:cxn ang="0">
                    <a:pos x="18613" y="44043"/>
                  </a:cxn>
                  <a:cxn ang="0">
                    <a:pos x="13576" y="48537"/>
                  </a:cxn>
                  <a:cxn ang="0">
                    <a:pos x="12145" y="56174"/>
                  </a:cxn>
                  <a:cxn ang="0">
                    <a:pos x="16029" y="34208"/>
                  </a:cxn>
                  <a:cxn ang="0">
                    <a:pos x="19791" y="29431"/>
                  </a:cxn>
                  <a:cxn ang="0">
                    <a:pos x="27027" y="30604"/>
                  </a:cxn>
                  <a:cxn ang="0">
                    <a:pos x="24316" y="39520"/>
                  </a:cxn>
                  <a:cxn ang="0">
                    <a:pos x="24827" y="50988"/>
                  </a:cxn>
                  <a:cxn ang="0">
                    <a:pos x="66578" y="62360"/>
                  </a:cxn>
                  <a:cxn ang="0">
                    <a:pos x="58705" y="55127"/>
                  </a:cxn>
                  <a:cxn ang="0">
                    <a:pos x="54943" y="44554"/>
                  </a:cxn>
                  <a:cxn ang="0">
                    <a:pos x="51186" y="34870"/>
                  </a:cxn>
                  <a:cxn ang="0">
                    <a:pos x="59468" y="33055"/>
                  </a:cxn>
                  <a:cxn ang="0">
                    <a:pos x="52617" y="28789"/>
                  </a:cxn>
                  <a:cxn ang="0">
                    <a:pos x="56758" y="29173"/>
                  </a:cxn>
                  <a:cxn ang="0">
                    <a:pos x="56632" y="26975"/>
                  </a:cxn>
                  <a:cxn ang="0">
                    <a:pos x="48602" y="27233"/>
                  </a:cxn>
                  <a:cxn ang="0">
                    <a:pos x="46150" y="44296"/>
                  </a:cxn>
                  <a:cxn ang="0">
                    <a:pos x="44871" y="29684"/>
                  </a:cxn>
                  <a:cxn ang="0">
                    <a:pos x="42797" y="23503"/>
                  </a:cxn>
                  <a:cxn ang="0">
                    <a:pos x="44871" y="17549"/>
                  </a:cxn>
                  <a:cxn ang="0">
                    <a:pos x="43824" y="12772"/>
                  </a:cxn>
                  <a:cxn ang="0">
                    <a:pos x="42797" y="7996"/>
                  </a:cxn>
                  <a:cxn ang="0">
                    <a:pos x="47707" y="13308"/>
                  </a:cxn>
                  <a:cxn ang="0">
                    <a:pos x="53638" y="6080"/>
                  </a:cxn>
                  <a:cxn ang="0">
                    <a:pos x="52875" y="12262"/>
                  </a:cxn>
                  <a:cxn ang="0">
                    <a:pos x="51848" y="16785"/>
                  </a:cxn>
                  <a:cxn ang="0">
                    <a:pos x="51848" y="23376"/>
                  </a:cxn>
                  <a:cxn ang="0">
                    <a:pos x="72125" y="23376"/>
                  </a:cxn>
                  <a:cxn ang="0">
                    <a:pos x="71614" y="9810"/>
                  </a:cxn>
                  <a:cxn ang="0">
                    <a:pos x="32189" y="8916"/>
                  </a:cxn>
                  <a:cxn ang="0">
                    <a:pos x="37893" y="12009"/>
                  </a:cxn>
                  <a:cxn ang="0">
                    <a:pos x="22117" y="25191"/>
                  </a:cxn>
                  <a:cxn ang="0">
                    <a:pos x="8925" y="12646"/>
                  </a:cxn>
                  <a:cxn ang="0">
                    <a:pos x="24696" y="13692"/>
                  </a:cxn>
                  <a:cxn ang="0">
                    <a:pos x="28432" y="13566"/>
                  </a:cxn>
                  <a:cxn ang="0">
                    <a:pos x="39041" y="15633"/>
                  </a:cxn>
                  <a:cxn ang="0">
                    <a:pos x="35693" y="33055"/>
                  </a:cxn>
                  <a:cxn ang="0">
                    <a:pos x="33620" y="17680"/>
                  </a:cxn>
                  <a:cxn ang="0">
                    <a:pos x="22117" y="25191"/>
                  </a:cxn>
                  <a:cxn ang="0">
                    <a:pos x="28842" y="29047"/>
                  </a:cxn>
                  <a:cxn ang="0">
                    <a:pos x="31931" y="20409"/>
                  </a:cxn>
                  <a:cxn ang="0">
                    <a:pos x="42135" y="37705"/>
                  </a:cxn>
                  <a:cxn ang="0">
                    <a:pos x="27790" y="41435"/>
                  </a:cxn>
                  <a:cxn ang="0">
                    <a:pos x="39936" y="35764"/>
                  </a:cxn>
                  <a:cxn ang="0">
                    <a:pos x="41114" y="17164"/>
                  </a:cxn>
                  <a:cxn ang="0">
                    <a:pos x="40472" y="27511"/>
                  </a:cxn>
                  <a:cxn ang="0">
                    <a:pos x="38656" y="18600"/>
                  </a:cxn>
                  <a:cxn ang="0">
                    <a:pos x="65556" y="23118"/>
                  </a:cxn>
                  <a:cxn ang="0">
                    <a:pos x="59595" y="20920"/>
                  </a:cxn>
                </a:cxnLst>
                <a:rect l="l" t="t"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p:txBody>
          </p:sp>
          <p:sp>
            <p:nvSpPr>
              <p:cNvPr id="1043" name="Freeform 237"/>
              <p:cNvSpPr/>
              <p:nvPr/>
            </p:nvSpPr>
            <p:spPr bwMode="auto">
              <a:xfrm>
                <a:off x="3621" y="1286"/>
                <a:ext cx="237" cy="283"/>
              </a:xfrm>
              <a:custGeom>
                <a:cxnLst>
                  <a:cxn ang="0">
                    <a:pos x="5138" y="1941"/>
                  </a:cxn>
                  <a:cxn ang="0">
                    <a:pos x="3459" y="7227"/>
                  </a:cxn>
                  <a:cxn ang="0">
                    <a:pos x="5138" y="1941"/>
                  </a:cxn>
                </a:cxnLst>
                <a:rect l="l" t="t"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p:txBody>
          </p:sp>
          <p:sp>
            <p:nvSpPr>
              <p:cNvPr id="1044" name="Freeform 238"/>
              <p:cNvSpPr/>
              <p:nvPr/>
            </p:nvSpPr>
            <p:spPr bwMode="auto">
              <a:xfrm>
                <a:off x="3402" y="1403"/>
                <a:ext cx="209" cy="379"/>
              </a:xfrm>
              <a:custGeom>
                <a:cxnLst>
                  <a:cxn ang="0">
                    <a:pos x="2518" y="3472"/>
                  </a:cxn>
                  <a:cxn ang="0">
                    <a:pos x="1585" y="8914"/>
                  </a:cxn>
                  <a:cxn ang="0">
                    <a:pos x="5301" y="5796"/>
                  </a:cxn>
                  <a:cxn ang="0">
                    <a:pos x="4909" y="3088"/>
                  </a:cxn>
                  <a:cxn ang="0">
                    <a:pos x="2518" y="3472"/>
                  </a:cxn>
                </a:cxnLst>
                <a:rect l="l" t="t"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p:txBody>
          </p:sp>
          <p:sp>
            <p:nvSpPr>
              <p:cNvPr id="1045" name="Freeform 239"/>
              <p:cNvSpPr/>
              <p:nvPr/>
            </p:nvSpPr>
            <p:spPr bwMode="auto">
              <a:xfrm>
                <a:off x="3273" y="645"/>
                <a:ext cx="683" cy="319"/>
              </a:xfrm>
              <a:custGeom>
                <a:cxnLst>
                  <a:cxn ang="0">
                    <a:pos x="14515" y="511"/>
                  </a:cxn>
                  <a:cxn ang="0">
                    <a:pos x="3096" y="511"/>
                  </a:cxn>
                  <a:cxn ang="0">
                    <a:pos x="258" y="3256"/>
                  </a:cxn>
                  <a:cxn ang="0">
                    <a:pos x="7781" y="7540"/>
                  </a:cxn>
                  <a:cxn ang="0">
                    <a:pos x="12441" y="6998"/>
                  </a:cxn>
                  <a:cxn ang="0">
                    <a:pos x="14641" y="6871"/>
                  </a:cxn>
                  <a:cxn ang="0">
                    <a:pos x="14515" y="511"/>
                  </a:cxn>
                </a:cxnLst>
                <a:rect l="l" t="t"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p:txBody>
          </p:sp>
          <p:sp>
            <p:nvSpPr>
              <p:cNvPr id="1046" name="Freeform 240"/>
              <p:cNvSpPr/>
              <p:nvPr/>
            </p:nvSpPr>
            <p:spPr bwMode="auto">
              <a:xfrm>
                <a:off x="4046" y="1544"/>
                <a:ext cx="490" cy="517"/>
              </a:xfrm>
              <a:custGeom>
                <a:cxnLst>
                  <a:cxn ang="0">
                    <a:pos x="8623" y="644"/>
                  </a:cxn>
                  <a:cxn ang="0">
                    <a:pos x="4006" y="644"/>
                  </a:cxn>
                  <a:cxn ang="0">
                    <a:pos x="1556" y="7426"/>
                  </a:cxn>
                  <a:cxn ang="0">
                    <a:pos x="10184" y="8069"/>
                  </a:cxn>
                  <a:cxn ang="0">
                    <a:pos x="8623" y="644"/>
                  </a:cxn>
                </a:cxnLst>
                <a:rect l="l" t="t"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p:txBody>
          </p:sp>
          <p:sp>
            <p:nvSpPr>
              <p:cNvPr id="1047" name="Freeform 241"/>
              <p:cNvSpPr/>
              <p:nvPr/>
            </p:nvSpPr>
            <p:spPr bwMode="auto">
              <a:xfrm>
                <a:off x="5173" y="1024"/>
                <a:ext cx="500" cy="96"/>
              </a:xfrm>
              <a:custGeom>
                <a:cxnLst>
                  <a:cxn ang="0">
                    <a:pos x="1939" y="0"/>
                  </a:cxn>
                  <a:cxn ang="0">
                    <a:pos x="5152" y="1940"/>
                  </a:cxn>
                  <a:cxn ang="0">
                    <a:pos x="1939" y="0"/>
                  </a:cxn>
                </a:cxnLst>
                <a:rect l="l" t="t"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p:txBody>
          </p:sp>
          <p:sp>
            <p:nvSpPr>
              <p:cNvPr id="1048" name="Freeform 242"/>
              <p:cNvSpPr/>
              <p:nvPr/>
            </p:nvSpPr>
            <p:spPr bwMode="auto">
              <a:xfrm>
                <a:off x="5339" y="1003"/>
                <a:ext cx="385" cy="237"/>
              </a:xfrm>
              <a:custGeom>
                <a:cxnLst>
                  <a:cxn ang="0">
                    <a:pos x="2720" y="4755"/>
                  </a:cxn>
                  <a:cxn ang="0">
                    <a:pos x="9108" y="2188"/>
                  </a:cxn>
                  <a:cxn ang="0">
                    <a:pos x="6236" y="383"/>
                  </a:cxn>
                  <a:cxn ang="0">
                    <a:pos x="2462" y="4095"/>
                  </a:cxn>
                  <a:cxn ang="0">
                    <a:pos x="2720" y="4755"/>
                  </a:cxn>
                </a:cxnLst>
                <a:rect l="l" t="t"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p:txBody>
          </p:sp>
          <p:sp>
            <p:nvSpPr>
              <p:cNvPr id="1049" name="Freeform 243"/>
              <p:cNvSpPr/>
              <p:nvPr/>
            </p:nvSpPr>
            <p:spPr bwMode="auto">
              <a:xfrm>
                <a:off x="5325" y="1201"/>
                <a:ext cx="415" cy="187"/>
              </a:xfrm>
              <a:custGeom>
                <a:cxnLst>
                  <a:cxn ang="0">
                    <a:pos x="9322" y="768"/>
                  </a:cxn>
                  <a:cxn ang="0">
                    <a:pos x="3097" y="2199"/>
                  </a:cxn>
                  <a:cxn ang="0">
                    <a:pos x="2202" y="3346"/>
                  </a:cxn>
                  <a:cxn ang="0">
                    <a:pos x="9859" y="2962"/>
                  </a:cxn>
                  <a:cxn ang="0">
                    <a:pos x="10628" y="2578"/>
                  </a:cxn>
                  <a:cxn ang="0">
                    <a:pos x="10628" y="0"/>
                  </a:cxn>
                  <a:cxn ang="0">
                    <a:pos x="9322" y="768"/>
                  </a:cxn>
                </a:cxnLst>
                <a:rect l="l" t="t"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p:txBody>
          </p:sp>
          <p:sp>
            <p:nvSpPr>
              <p:cNvPr id="1050" name="Freeform 244"/>
              <p:cNvSpPr/>
              <p:nvPr/>
            </p:nvSpPr>
            <p:spPr bwMode="auto">
              <a:xfrm>
                <a:off x="5001" y="1378"/>
                <a:ext cx="699" cy="167"/>
              </a:xfrm>
              <a:custGeom>
                <a:cxnLst>
                  <a:cxn ang="0">
                    <a:pos x="2720" y="127"/>
                  </a:cxn>
                  <a:cxn ang="0">
                    <a:pos x="1054" y="1817"/>
                  </a:cxn>
                  <a:cxn ang="0">
                    <a:pos x="7415" y="2844"/>
                  </a:cxn>
                  <a:cxn ang="0">
                    <a:pos x="15216" y="2971"/>
                  </a:cxn>
                  <a:cxn ang="0">
                    <a:pos x="14806" y="1022"/>
                  </a:cxn>
                  <a:cxn ang="0">
                    <a:pos x="10647" y="385"/>
                  </a:cxn>
                  <a:cxn ang="0">
                    <a:pos x="2720" y="127"/>
                  </a:cxn>
                </a:cxnLst>
                <a:rect l="l" t="t"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p:txBody>
          </p:sp>
          <p:sp>
            <p:nvSpPr>
              <p:cNvPr id="1051" name="Freeform 245"/>
              <p:cNvSpPr/>
              <p:nvPr/>
            </p:nvSpPr>
            <p:spPr bwMode="auto">
              <a:xfrm>
                <a:off x="5078" y="1540"/>
                <a:ext cx="565" cy="146"/>
              </a:xfrm>
              <a:custGeom>
                <a:cxnLst>
                  <a:cxn ang="0">
                    <a:pos x="12571" y="2432"/>
                  </a:cxn>
                  <a:cxn ang="0">
                    <a:pos x="13232" y="508"/>
                  </a:cxn>
                  <a:cxn ang="0">
                    <a:pos x="9494" y="1269"/>
                  </a:cxn>
                  <a:cxn ang="0">
                    <a:pos x="4631" y="760"/>
                  </a:cxn>
                  <a:cxn ang="0">
                    <a:pos x="252" y="508"/>
                  </a:cxn>
                  <a:cxn ang="0">
                    <a:pos x="12571" y="2432"/>
                  </a:cxn>
                </a:cxnLst>
                <a:rect l="l" t="t"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p:txBody>
          </p:sp>
          <p:sp>
            <p:nvSpPr>
              <p:cNvPr id="1052" name="Freeform 246"/>
              <p:cNvSpPr/>
              <p:nvPr/>
            </p:nvSpPr>
            <p:spPr bwMode="auto">
              <a:xfrm>
                <a:off x="5041" y="1657"/>
                <a:ext cx="581" cy="479"/>
              </a:xfrm>
              <a:custGeom>
                <a:cxnLst>
                  <a:cxn ang="0">
                    <a:pos x="384" y="6787"/>
                  </a:cxn>
                  <a:cxn ang="0">
                    <a:pos x="3345" y="6913"/>
                  </a:cxn>
                  <a:cxn ang="0">
                    <a:pos x="6457" y="9862"/>
                  </a:cxn>
                  <a:cxn ang="0">
                    <a:pos x="7609" y="10780"/>
                  </a:cxn>
                  <a:cxn ang="0">
                    <a:pos x="10438" y="6661"/>
                  </a:cxn>
                  <a:cxn ang="0">
                    <a:pos x="14318" y="6661"/>
                  </a:cxn>
                  <a:cxn ang="0">
                    <a:pos x="10185" y="3459"/>
                  </a:cxn>
                  <a:cxn ang="0">
                    <a:pos x="4774" y="2057"/>
                  </a:cxn>
                  <a:cxn ang="0">
                    <a:pos x="1556" y="5264"/>
                  </a:cxn>
                  <a:cxn ang="0">
                    <a:pos x="384" y="6787"/>
                  </a:cxn>
                </a:cxnLst>
                <a:rect l="l" t="t"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p:txBody>
          </p:sp>
          <p:sp>
            <p:nvSpPr>
              <p:cNvPr id="1053" name="Freeform 247"/>
              <p:cNvSpPr/>
              <p:nvPr/>
            </p:nvSpPr>
            <p:spPr bwMode="auto">
              <a:xfrm>
                <a:off x="5420" y="1463"/>
                <a:ext cx="330" cy="854"/>
              </a:xfrm>
              <a:custGeom>
                <a:cxnLst>
                  <a:cxn ang="0">
                    <a:pos x="6676" y="5159"/>
                  </a:cxn>
                  <a:cxn ang="0">
                    <a:pos x="2889" y="6332"/>
                  </a:cxn>
                  <a:cxn ang="0">
                    <a:pos x="2889" y="7610"/>
                  </a:cxn>
                  <a:cxn ang="0">
                    <a:pos x="6549" y="11617"/>
                  </a:cxn>
                  <a:cxn ang="0">
                    <a:pos x="4458" y="15220"/>
                  </a:cxn>
                  <a:cxn ang="0">
                    <a:pos x="0" y="19101"/>
                  </a:cxn>
                  <a:cxn ang="0">
                    <a:pos x="2219" y="19996"/>
                  </a:cxn>
                  <a:cxn ang="0">
                    <a:pos x="6158" y="21426"/>
                  </a:cxn>
                  <a:cxn ang="0">
                    <a:pos x="8250" y="20915"/>
                  </a:cxn>
                  <a:cxn ang="0">
                    <a:pos x="8504" y="0"/>
                  </a:cxn>
                  <a:cxn ang="0">
                    <a:pos x="6676" y="5159"/>
                  </a:cxn>
                </a:cxnLst>
                <a:rect l="l" t="t"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p:txBody>
          </p:sp>
        </p:grpSp>
      </p:grpSp>
      <p:sp>
        <p:nvSpPr>
          <p:cNvPr id="1034" name="Rectangle 248"/>
          <p:cNvSpPr>
            <a:spLocks noGrp="1" noRot="1"/>
          </p:cNvSpPr>
          <p:nvPr>
            <p:ph type="title"/>
          </p:nvPr>
        </p:nvSpPr>
        <p:spPr>
          <a:xfrm>
            <a:off x="298450" y="228600"/>
            <a:ext cx="854075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35" name="Rectangle 249"/>
          <p:cNvSpPr>
            <a:spLocks noGrp="1" noRot="1"/>
          </p:cNvSpPr>
          <p:nvPr>
            <p:ph type="body" idx="1"/>
          </p:nvPr>
        </p:nvSpPr>
        <p:spPr>
          <a:xfrm>
            <a:off x="609600" y="1600200"/>
            <a:ext cx="8153400" cy="449897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lvl="0"/>
            <a:r>
              <a:t>单击此处编辑母版文本样式</a:t>
            </a:r>
          </a:p>
          <a:p>
            <a:pPr lvl="1"/>
            <a:r>
              <a:t>第二级</a:t>
            </a:r>
          </a:p>
          <a:p>
            <a:pPr lvl="2"/>
            <a:r>
              <a:t>第三级</a:t>
            </a:r>
          </a:p>
          <a:p>
            <a:pPr lvl="3"/>
            <a:r>
              <a:t>第四级</a:t>
            </a:r>
          </a:p>
          <a:p>
            <a:pPr lvl="4"/>
            <a:r>
              <a:t>第五级</a:t>
            </a:r>
          </a:p>
        </p:txBody>
      </p:sp>
      <p:sp>
        <p:nvSpPr>
          <p:cNvPr id="1036" name="Rectangle 250"/>
          <p:cNvSpPr>
            <a:spLocks noGrp="1" noChangeArrowheads="1"/>
          </p:cNvSpPr>
          <p:nvPr>
            <p:ph type="dt" sz="half" idx="2"/>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1037" name="Rectangle 251"/>
          <p:cNvSpPr>
            <a:spLocks noGrp="1" noChangeArrowheads="1"/>
          </p:cNvSpPr>
          <p:nvPr>
            <p:ph type="ftr" sz="quarter" idx="3"/>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1038" name="Rectangle 252"/>
          <p:cNvSpPr>
            <a:spLocks noGrp="1" noChangeArrowheads="1"/>
          </p:cNvSpPr>
          <p:nvPr>
            <p:ph type="sldNum" sz="quarter" idx="4"/>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35D53706-91DF-447A-8965-D3432CF3D972}" type="slidenum">
              <a:rPr lang="en-US" altLang="zh-CN" sz="1400">
                <a:solidFill>
                  <a:srgbClr val="000000"/>
                </a:solidFill>
              </a:rPr>
              <a:t>*</a:t>
            </a:fld>
            <a:endParaRPr lang="en-US" altLang="zh-CN" sz="1400">
              <a:solidFill>
                <a:srgbClr val="000000"/>
              </a:solidFill>
            </a:endParaRPr>
          </a:p>
        </p:txBody>
      </p:sp>
      <p:pic>
        <p:nvPicPr>
          <p:cNvPr id="1277" name="图片 1073743875" descr="D:\qq文件\712321467\Image\C2C\Image2\{75232B38-A165-1FB7-499C-2E1C792CACB5}.png"/>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p:cNvGrpSpPr/>
        <p:nvPr/>
      </p:nvGrpSpPr>
      <p:grpSpPr/>
      <p:grpSp>
        <p:nvGrpSpPr>
          <p:cNvPr id="2050" name="Group 2"/>
          <p:cNvGrpSpPr/>
          <p:nvPr/>
        </p:nvGrpSpPr>
        <p:grpSpPr>
          <a:xfrm>
            <a:off x="566738" y="0"/>
            <a:ext cx="7891462" cy="6821488"/>
            <a:chOff x="349" y="23"/>
            <a:chExt cx="4971" cy="4297"/>
          </a:xfrm>
        </p:grpSpPr>
        <p:sp>
          <p:nvSpPr>
            <p:cNvPr id="2156"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57" name="Freeform 4"/>
            <p:cNvSpPr>
              <a:spLocks noEditPoints="1"/>
            </p:cNvSpPr>
            <p:nvPr/>
          </p:nvSpPr>
          <p:spPr bwMode="auto">
            <a:xfrm>
              <a:off x="38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58" name="Freeform 5"/>
            <p:cNvSpPr>
              <a:spLocks noEditPoints="1"/>
            </p:cNvSpPr>
            <p:nvPr/>
          </p:nvSpPr>
          <p:spPr bwMode="auto">
            <a:xfrm>
              <a:off x="38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59" name="Freeform 6"/>
            <p:cNvSpPr>
              <a:spLocks noEditPoints="1"/>
            </p:cNvSpPr>
            <p:nvPr/>
          </p:nvSpPr>
          <p:spPr bwMode="auto">
            <a:xfrm>
              <a:off x="38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0" name="Freeform 7"/>
            <p:cNvSpPr>
              <a:spLocks noEditPoints="1"/>
            </p:cNvSpPr>
            <p:nvPr/>
          </p:nvSpPr>
          <p:spPr bwMode="auto">
            <a:xfrm>
              <a:off x="38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1" name="Freeform 8"/>
            <p:cNvSpPr>
              <a:spLocks noEditPoints="1"/>
            </p:cNvSpPr>
            <p:nvPr/>
          </p:nvSpPr>
          <p:spPr bwMode="auto">
            <a:xfrm>
              <a:off x="38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2" name="Freeform 9"/>
            <p:cNvSpPr>
              <a:spLocks noEditPoints="1"/>
            </p:cNvSpPr>
            <p:nvPr/>
          </p:nvSpPr>
          <p:spPr bwMode="auto">
            <a:xfrm>
              <a:off x="38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3" name="Freeform 10"/>
            <p:cNvSpPr>
              <a:spLocks noEditPoints="1"/>
            </p:cNvSpPr>
            <p:nvPr/>
          </p:nvSpPr>
          <p:spPr bwMode="auto">
            <a:xfrm>
              <a:off x="38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4" name="Freeform 11"/>
            <p:cNvSpPr>
              <a:spLocks noEditPoints="1"/>
            </p:cNvSpPr>
            <p:nvPr/>
          </p:nvSpPr>
          <p:spPr bwMode="auto">
            <a:xfrm>
              <a:off x="38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5" name="Freeform 12"/>
            <p:cNvSpPr>
              <a:spLocks noEditPoints="1"/>
            </p:cNvSpPr>
            <p:nvPr/>
          </p:nvSpPr>
          <p:spPr bwMode="auto">
            <a:xfrm>
              <a:off x="38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6" name="Freeform 13"/>
            <p:cNvSpPr>
              <a:spLocks noEditPoints="1"/>
            </p:cNvSpPr>
            <p:nvPr/>
          </p:nvSpPr>
          <p:spPr bwMode="auto">
            <a:xfrm>
              <a:off x="38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67"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68"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69" name="Freeform 16"/>
            <p:cNvSpPr>
              <a:spLocks noEditPoints="1"/>
            </p:cNvSpPr>
            <p:nvPr/>
          </p:nvSpPr>
          <p:spPr bwMode="auto">
            <a:xfrm>
              <a:off x="82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0" name="Freeform 17"/>
            <p:cNvSpPr>
              <a:spLocks noEditPoints="1"/>
            </p:cNvSpPr>
            <p:nvPr/>
          </p:nvSpPr>
          <p:spPr bwMode="auto">
            <a:xfrm>
              <a:off x="82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1" name="Freeform 18"/>
            <p:cNvSpPr>
              <a:spLocks noEditPoints="1"/>
            </p:cNvSpPr>
            <p:nvPr/>
          </p:nvSpPr>
          <p:spPr bwMode="auto">
            <a:xfrm>
              <a:off x="82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2" name="Freeform 19"/>
            <p:cNvSpPr>
              <a:spLocks noEditPoints="1"/>
            </p:cNvSpPr>
            <p:nvPr/>
          </p:nvSpPr>
          <p:spPr bwMode="auto">
            <a:xfrm>
              <a:off x="82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3" name="Freeform 20"/>
            <p:cNvSpPr>
              <a:spLocks noEditPoints="1"/>
            </p:cNvSpPr>
            <p:nvPr/>
          </p:nvSpPr>
          <p:spPr bwMode="auto">
            <a:xfrm>
              <a:off x="82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4" name="Freeform 21"/>
            <p:cNvSpPr>
              <a:spLocks noEditPoints="1"/>
            </p:cNvSpPr>
            <p:nvPr/>
          </p:nvSpPr>
          <p:spPr bwMode="auto">
            <a:xfrm>
              <a:off x="82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5" name="Freeform 22"/>
            <p:cNvSpPr>
              <a:spLocks noEditPoints="1"/>
            </p:cNvSpPr>
            <p:nvPr/>
          </p:nvSpPr>
          <p:spPr bwMode="auto">
            <a:xfrm>
              <a:off x="82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6" name="Freeform 23"/>
            <p:cNvSpPr>
              <a:spLocks noEditPoints="1"/>
            </p:cNvSpPr>
            <p:nvPr/>
          </p:nvSpPr>
          <p:spPr bwMode="auto">
            <a:xfrm>
              <a:off x="82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7" name="Freeform 24"/>
            <p:cNvSpPr>
              <a:spLocks noEditPoints="1"/>
            </p:cNvSpPr>
            <p:nvPr/>
          </p:nvSpPr>
          <p:spPr bwMode="auto">
            <a:xfrm>
              <a:off x="82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8" name="Freeform 25"/>
            <p:cNvSpPr>
              <a:spLocks noEditPoints="1"/>
            </p:cNvSpPr>
            <p:nvPr/>
          </p:nvSpPr>
          <p:spPr bwMode="auto">
            <a:xfrm>
              <a:off x="82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79"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80"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81" name="Freeform 28"/>
            <p:cNvSpPr>
              <a:spLocks noEditPoints="1"/>
            </p:cNvSpPr>
            <p:nvPr/>
          </p:nvSpPr>
          <p:spPr bwMode="auto">
            <a:xfrm>
              <a:off x="127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2" name="Freeform 29"/>
            <p:cNvSpPr>
              <a:spLocks noEditPoints="1"/>
            </p:cNvSpPr>
            <p:nvPr/>
          </p:nvSpPr>
          <p:spPr bwMode="auto">
            <a:xfrm>
              <a:off x="127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3" name="Freeform 30"/>
            <p:cNvSpPr>
              <a:spLocks noEditPoints="1"/>
            </p:cNvSpPr>
            <p:nvPr/>
          </p:nvSpPr>
          <p:spPr bwMode="auto">
            <a:xfrm>
              <a:off x="127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4" name="Freeform 31"/>
            <p:cNvSpPr>
              <a:spLocks noEditPoints="1"/>
            </p:cNvSpPr>
            <p:nvPr/>
          </p:nvSpPr>
          <p:spPr bwMode="auto">
            <a:xfrm>
              <a:off x="127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5" name="Freeform 32"/>
            <p:cNvSpPr>
              <a:spLocks noEditPoints="1"/>
            </p:cNvSpPr>
            <p:nvPr/>
          </p:nvSpPr>
          <p:spPr bwMode="auto">
            <a:xfrm>
              <a:off x="127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6" name="Freeform 33"/>
            <p:cNvSpPr>
              <a:spLocks noEditPoints="1"/>
            </p:cNvSpPr>
            <p:nvPr/>
          </p:nvSpPr>
          <p:spPr bwMode="auto">
            <a:xfrm>
              <a:off x="127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7" name="Freeform 34"/>
            <p:cNvSpPr>
              <a:spLocks noEditPoints="1"/>
            </p:cNvSpPr>
            <p:nvPr/>
          </p:nvSpPr>
          <p:spPr bwMode="auto">
            <a:xfrm>
              <a:off x="127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8" name="Freeform 35"/>
            <p:cNvSpPr>
              <a:spLocks noEditPoints="1"/>
            </p:cNvSpPr>
            <p:nvPr/>
          </p:nvSpPr>
          <p:spPr bwMode="auto">
            <a:xfrm>
              <a:off x="127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89" name="Freeform 36"/>
            <p:cNvSpPr>
              <a:spLocks noEditPoints="1"/>
            </p:cNvSpPr>
            <p:nvPr/>
          </p:nvSpPr>
          <p:spPr bwMode="auto">
            <a:xfrm>
              <a:off x="127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0" name="Freeform 37"/>
            <p:cNvSpPr>
              <a:spLocks noEditPoints="1"/>
            </p:cNvSpPr>
            <p:nvPr/>
          </p:nvSpPr>
          <p:spPr bwMode="auto">
            <a:xfrm>
              <a:off x="127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1"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92"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193" name="Freeform 40"/>
            <p:cNvSpPr>
              <a:spLocks noEditPoints="1"/>
            </p:cNvSpPr>
            <p:nvPr/>
          </p:nvSpPr>
          <p:spPr bwMode="auto">
            <a:xfrm>
              <a:off x="1724"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4" name="Freeform 41"/>
            <p:cNvSpPr>
              <a:spLocks noEditPoints="1"/>
            </p:cNvSpPr>
            <p:nvPr/>
          </p:nvSpPr>
          <p:spPr bwMode="auto">
            <a:xfrm>
              <a:off x="1724"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5" name="Freeform 42"/>
            <p:cNvSpPr>
              <a:spLocks noEditPoints="1"/>
            </p:cNvSpPr>
            <p:nvPr/>
          </p:nvSpPr>
          <p:spPr bwMode="auto">
            <a:xfrm>
              <a:off x="1724"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6" name="Freeform 43"/>
            <p:cNvSpPr>
              <a:spLocks noEditPoints="1"/>
            </p:cNvSpPr>
            <p:nvPr/>
          </p:nvSpPr>
          <p:spPr bwMode="auto">
            <a:xfrm>
              <a:off x="1724"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7" name="Freeform 44"/>
            <p:cNvSpPr>
              <a:spLocks noEditPoints="1"/>
            </p:cNvSpPr>
            <p:nvPr/>
          </p:nvSpPr>
          <p:spPr bwMode="auto">
            <a:xfrm>
              <a:off x="1724"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8" name="Freeform 45"/>
            <p:cNvSpPr>
              <a:spLocks noEditPoints="1"/>
            </p:cNvSpPr>
            <p:nvPr/>
          </p:nvSpPr>
          <p:spPr bwMode="auto">
            <a:xfrm>
              <a:off x="1724"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199" name="Freeform 46"/>
            <p:cNvSpPr>
              <a:spLocks noEditPoints="1"/>
            </p:cNvSpPr>
            <p:nvPr/>
          </p:nvSpPr>
          <p:spPr bwMode="auto">
            <a:xfrm>
              <a:off x="1724"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0" name="Freeform 47"/>
            <p:cNvSpPr>
              <a:spLocks noEditPoints="1"/>
            </p:cNvSpPr>
            <p:nvPr/>
          </p:nvSpPr>
          <p:spPr bwMode="auto">
            <a:xfrm>
              <a:off x="1724"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1" name="Freeform 48"/>
            <p:cNvSpPr>
              <a:spLocks noEditPoints="1"/>
            </p:cNvSpPr>
            <p:nvPr/>
          </p:nvSpPr>
          <p:spPr bwMode="auto">
            <a:xfrm>
              <a:off x="1724"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2" name="Freeform 49"/>
            <p:cNvSpPr>
              <a:spLocks noEditPoints="1"/>
            </p:cNvSpPr>
            <p:nvPr/>
          </p:nvSpPr>
          <p:spPr bwMode="auto">
            <a:xfrm>
              <a:off x="1724"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3"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04"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05" name="Freeform 52"/>
            <p:cNvSpPr>
              <a:spLocks noEditPoints="1"/>
            </p:cNvSpPr>
            <p:nvPr/>
          </p:nvSpPr>
          <p:spPr bwMode="auto">
            <a:xfrm>
              <a:off x="2169" y="225"/>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6" name="Freeform 53"/>
            <p:cNvSpPr>
              <a:spLocks noEditPoints="1"/>
            </p:cNvSpPr>
            <p:nvPr/>
          </p:nvSpPr>
          <p:spPr bwMode="auto">
            <a:xfrm>
              <a:off x="2169" y="630"/>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7" name="Freeform 54"/>
            <p:cNvSpPr>
              <a:spLocks noEditPoints="1"/>
            </p:cNvSpPr>
            <p:nvPr/>
          </p:nvSpPr>
          <p:spPr bwMode="auto">
            <a:xfrm>
              <a:off x="2169" y="1034"/>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8" name="Freeform 55"/>
            <p:cNvSpPr>
              <a:spLocks noEditPoints="1"/>
            </p:cNvSpPr>
            <p:nvPr/>
          </p:nvSpPr>
          <p:spPr bwMode="auto">
            <a:xfrm>
              <a:off x="2169" y="1438"/>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09" name="Freeform 56"/>
            <p:cNvSpPr>
              <a:spLocks noEditPoints="1"/>
            </p:cNvSpPr>
            <p:nvPr/>
          </p:nvSpPr>
          <p:spPr bwMode="auto">
            <a:xfrm>
              <a:off x="2169" y="1843"/>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0" name="Freeform 57"/>
            <p:cNvSpPr>
              <a:spLocks noEditPoints="1"/>
            </p:cNvSpPr>
            <p:nvPr/>
          </p:nvSpPr>
          <p:spPr bwMode="auto">
            <a:xfrm>
              <a:off x="2169" y="2247"/>
              <a:ext cx="21" cy="304"/>
            </a:xfrm>
            <a:custGeom>
              <a:cxnLst>
                <a:cxn ang="0">
                  <a:pos x="0" y="0"/>
                </a:cxn>
                <a:cxn ang="0">
                  <a:pos x="0" y="2594"/>
                </a:cxn>
                <a:cxn ang="0">
                  <a:pos x="578" y="2594"/>
                </a:cxn>
                <a:cxn ang="0">
                  <a:pos x="578" y="0"/>
                </a:cxn>
                <a:cxn ang="0">
                  <a:pos x="0" y="0"/>
                </a:cxn>
                <a:cxn ang="0">
                  <a:pos x="0" y="5214"/>
                </a:cxn>
                <a:cxn ang="0">
                  <a:pos x="0" y="7803"/>
                </a:cxn>
                <a:cxn ang="0">
                  <a:pos x="578" y="7803"/>
                </a:cxn>
                <a:cxn ang="0">
                  <a:pos x="578"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1" name="Freeform 58"/>
            <p:cNvSpPr>
              <a:spLocks noEditPoints="1"/>
            </p:cNvSpPr>
            <p:nvPr/>
          </p:nvSpPr>
          <p:spPr bwMode="auto">
            <a:xfrm>
              <a:off x="2169" y="2652"/>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2" name="Freeform 59"/>
            <p:cNvSpPr>
              <a:spLocks noEditPoints="1"/>
            </p:cNvSpPr>
            <p:nvPr/>
          </p:nvSpPr>
          <p:spPr bwMode="auto">
            <a:xfrm>
              <a:off x="2169" y="3056"/>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3" name="Freeform 60"/>
            <p:cNvSpPr>
              <a:spLocks noEditPoints="1"/>
            </p:cNvSpPr>
            <p:nvPr/>
          </p:nvSpPr>
          <p:spPr bwMode="auto">
            <a:xfrm>
              <a:off x="2169" y="3461"/>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4" name="Freeform 61"/>
            <p:cNvSpPr>
              <a:spLocks noEditPoints="1"/>
            </p:cNvSpPr>
            <p:nvPr/>
          </p:nvSpPr>
          <p:spPr bwMode="auto">
            <a:xfrm>
              <a:off x="2169" y="3865"/>
              <a:ext cx="21" cy="303"/>
            </a:xfrm>
            <a:custGeom>
              <a:cxnLst>
                <a:cxn ang="0">
                  <a:pos x="0" y="0"/>
                </a:cxn>
                <a:cxn ang="0">
                  <a:pos x="0" y="2576"/>
                </a:cxn>
                <a:cxn ang="0">
                  <a:pos x="578" y="2576"/>
                </a:cxn>
                <a:cxn ang="0">
                  <a:pos x="578" y="0"/>
                </a:cxn>
                <a:cxn ang="0">
                  <a:pos x="0" y="0"/>
                </a:cxn>
                <a:cxn ang="0">
                  <a:pos x="0" y="5151"/>
                </a:cxn>
                <a:cxn ang="0">
                  <a:pos x="0" y="7727"/>
                </a:cxn>
                <a:cxn ang="0">
                  <a:pos x="578" y="7727"/>
                </a:cxn>
                <a:cxn ang="0">
                  <a:pos x="578"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5"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16"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17" name="Freeform 64"/>
            <p:cNvSpPr>
              <a:spLocks noEditPoints="1"/>
            </p:cNvSpPr>
            <p:nvPr/>
          </p:nvSpPr>
          <p:spPr bwMode="auto">
            <a:xfrm>
              <a:off x="262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8" name="Freeform 65"/>
            <p:cNvSpPr>
              <a:spLocks noEditPoints="1"/>
            </p:cNvSpPr>
            <p:nvPr/>
          </p:nvSpPr>
          <p:spPr bwMode="auto">
            <a:xfrm>
              <a:off x="262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19" name="Freeform 66"/>
            <p:cNvSpPr>
              <a:spLocks noEditPoints="1"/>
            </p:cNvSpPr>
            <p:nvPr/>
          </p:nvSpPr>
          <p:spPr bwMode="auto">
            <a:xfrm>
              <a:off x="262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0" name="Freeform 67"/>
            <p:cNvSpPr>
              <a:spLocks noEditPoints="1"/>
            </p:cNvSpPr>
            <p:nvPr/>
          </p:nvSpPr>
          <p:spPr bwMode="auto">
            <a:xfrm>
              <a:off x="262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1" name="Freeform 68"/>
            <p:cNvSpPr>
              <a:spLocks noEditPoints="1"/>
            </p:cNvSpPr>
            <p:nvPr/>
          </p:nvSpPr>
          <p:spPr bwMode="auto">
            <a:xfrm>
              <a:off x="262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2" name="Freeform 69"/>
            <p:cNvSpPr>
              <a:spLocks noEditPoints="1"/>
            </p:cNvSpPr>
            <p:nvPr/>
          </p:nvSpPr>
          <p:spPr bwMode="auto">
            <a:xfrm>
              <a:off x="262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3" name="Freeform 70"/>
            <p:cNvSpPr>
              <a:spLocks noEditPoints="1"/>
            </p:cNvSpPr>
            <p:nvPr/>
          </p:nvSpPr>
          <p:spPr bwMode="auto">
            <a:xfrm>
              <a:off x="262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4" name="Freeform 71"/>
            <p:cNvSpPr>
              <a:spLocks noEditPoints="1"/>
            </p:cNvSpPr>
            <p:nvPr/>
          </p:nvSpPr>
          <p:spPr bwMode="auto">
            <a:xfrm>
              <a:off x="262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5" name="Freeform 72"/>
            <p:cNvSpPr>
              <a:spLocks noEditPoints="1"/>
            </p:cNvSpPr>
            <p:nvPr/>
          </p:nvSpPr>
          <p:spPr bwMode="auto">
            <a:xfrm>
              <a:off x="262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6" name="Freeform 73"/>
            <p:cNvSpPr>
              <a:spLocks noEditPoints="1"/>
            </p:cNvSpPr>
            <p:nvPr/>
          </p:nvSpPr>
          <p:spPr bwMode="auto">
            <a:xfrm>
              <a:off x="262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27"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28"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29" name="Freeform 76"/>
            <p:cNvSpPr>
              <a:spLocks noEditPoints="1"/>
            </p:cNvSpPr>
            <p:nvPr/>
          </p:nvSpPr>
          <p:spPr bwMode="auto">
            <a:xfrm>
              <a:off x="306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0" name="Freeform 77"/>
            <p:cNvSpPr>
              <a:spLocks noEditPoints="1"/>
            </p:cNvSpPr>
            <p:nvPr/>
          </p:nvSpPr>
          <p:spPr bwMode="auto">
            <a:xfrm>
              <a:off x="306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1" name="Freeform 78"/>
            <p:cNvSpPr>
              <a:spLocks noEditPoints="1"/>
            </p:cNvSpPr>
            <p:nvPr/>
          </p:nvSpPr>
          <p:spPr bwMode="auto">
            <a:xfrm>
              <a:off x="306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2" name="Freeform 79"/>
            <p:cNvSpPr>
              <a:spLocks noEditPoints="1"/>
            </p:cNvSpPr>
            <p:nvPr/>
          </p:nvSpPr>
          <p:spPr bwMode="auto">
            <a:xfrm>
              <a:off x="306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3" name="Freeform 80"/>
            <p:cNvSpPr>
              <a:spLocks noEditPoints="1"/>
            </p:cNvSpPr>
            <p:nvPr/>
          </p:nvSpPr>
          <p:spPr bwMode="auto">
            <a:xfrm>
              <a:off x="306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4" name="Freeform 81"/>
            <p:cNvSpPr>
              <a:spLocks noEditPoints="1"/>
            </p:cNvSpPr>
            <p:nvPr/>
          </p:nvSpPr>
          <p:spPr bwMode="auto">
            <a:xfrm>
              <a:off x="306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5" name="Freeform 82"/>
            <p:cNvSpPr>
              <a:spLocks noEditPoints="1"/>
            </p:cNvSpPr>
            <p:nvPr/>
          </p:nvSpPr>
          <p:spPr bwMode="auto">
            <a:xfrm>
              <a:off x="306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6" name="Freeform 83"/>
            <p:cNvSpPr>
              <a:spLocks noEditPoints="1"/>
            </p:cNvSpPr>
            <p:nvPr/>
          </p:nvSpPr>
          <p:spPr bwMode="auto">
            <a:xfrm>
              <a:off x="306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7" name="Freeform 84"/>
            <p:cNvSpPr>
              <a:spLocks noEditPoints="1"/>
            </p:cNvSpPr>
            <p:nvPr/>
          </p:nvSpPr>
          <p:spPr bwMode="auto">
            <a:xfrm>
              <a:off x="306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8" name="Freeform 85"/>
            <p:cNvSpPr>
              <a:spLocks noEditPoints="1"/>
            </p:cNvSpPr>
            <p:nvPr/>
          </p:nvSpPr>
          <p:spPr bwMode="auto">
            <a:xfrm>
              <a:off x="306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39"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40"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41" name="Freeform 88"/>
            <p:cNvSpPr>
              <a:spLocks noEditPoints="1"/>
            </p:cNvSpPr>
            <p:nvPr/>
          </p:nvSpPr>
          <p:spPr bwMode="auto">
            <a:xfrm>
              <a:off x="351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2" name="Freeform 89"/>
            <p:cNvSpPr>
              <a:spLocks noEditPoints="1"/>
            </p:cNvSpPr>
            <p:nvPr/>
          </p:nvSpPr>
          <p:spPr bwMode="auto">
            <a:xfrm>
              <a:off x="351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3" name="Freeform 90"/>
            <p:cNvSpPr>
              <a:spLocks noEditPoints="1"/>
            </p:cNvSpPr>
            <p:nvPr/>
          </p:nvSpPr>
          <p:spPr bwMode="auto">
            <a:xfrm>
              <a:off x="351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4" name="Freeform 91"/>
            <p:cNvSpPr>
              <a:spLocks noEditPoints="1"/>
            </p:cNvSpPr>
            <p:nvPr/>
          </p:nvSpPr>
          <p:spPr bwMode="auto">
            <a:xfrm>
              <a:off x="351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5" name="Freeform 92"/>
            <p:cNvSpPr>
              <a:spLocks noEditPoints="1"/>
            </p:cNvSpPr>
            <p:nvPr/>
          </p:nvSpPr>
          <p:spPr bwMode="auto">
            <a:xfrm>
              <a:off x="351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6" name="Freeform 93"/>
            <p:cNvSpPr>
              <a:spLocks noEditPoints="1"/>
            </p:cNvSpPr>
            <p:nvPr/>
          </p:nvSpPr>
          <p:spPr bwMode="auto">
            <a:xfrm>
              <a:off x="351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7" name="Freeform 94"/>
            <p:cNvSpPr>
              <a:spLocks noEditPoints="1"/>
            </p:cNvSpPr>
            <p:nvPr/>
          </p:nvSpPr>
          <p:spPr bwMode="auto">
            <a:xfrm>
              <a:off x="351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8" name="Freeform 95"/>
            <p:cNvSpPr>
              <a:spLocks noEditPoints="1"/>
            </p:cNvSpPr>
            <p:nvPr/>
          </p:nvSpPr>
          <p:spPr bwMode="auto">
            <a:xfrm>
              <a:off x="351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49" name="Freeform 96"/>
            <p:cNvSpPr>
              <a:spLocks noEditPoints="1"/>
            </p:cNvSpPr>
            <p:nvPr/>
          </p:nvSpPr>
          <p:spPr bwMode="auto">
            <a:xfrm>
              <a:off x="351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0" name="Freeform 97"/>
            <p:cNvSpPr>
              <a:spLocks noEditPoints="1"/>
            </p:cNvSpPr>
            <p:nvPr/>
          </p:nvSpPr>
          <p:spPr bwMode="auto">
            <a:xfrm>
              <a:off x="351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1"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52"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53" name="Freeform 100"/>
            <p:cNvSpPr>
              <a:spLocks noEditPoints="1"/>
            </p:cNvSpPr>
            <p:nvPr/>
          </p:nvSpPr>
          <p:spPr bwMode="auto">
            <a:xfrm>
              <a:off x="396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4" name="Freeform 101"/>
            <p:cNvSpPr>
              <a:spLocks noEditPoints="1"/>
            </p:cNvSpPr>
            <p:nvPr/>
          </p:nvSpPr>
          <p:spPr bwMode="auto">
            <a:xfrm>
              <a:off x="396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5" name="Freeform 102"/>
            <p:cNvSpPr>
              <a:spLocks noEditPoints="1"/>
            </p:cNvSpPr>
            <p:nvPr/>
          </p:nvSpPr>
          <p:spPr bwMode="auto">
            <a:xfrm>
              <a:off x="396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6" name="Freeform 103"/>
            <p:cNvSpPr>
              <a:spLocks noEditPoints="1"/>
            </p:cNvSpPr>
            <p:nvPr/>
          </p:nvSpPr>
          <p:spPr bwMode="auto">
            <a:xfrm>
              <a:off x="396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7" name="Freeform 104"/>
            <p:cNvSpPr>
              <a:spLocks noEditPoints="1"/>
            </p:cNvSpPr>
            <p:nvPr/>
          </p:nvSpPr>
          <p:spPr bwMode="auto">
            <a:xfrm>
              <a:off x="396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8" name="Freeform 105"/>
            <p:cNvSpPr>
              <a:spLocks noEditPoints="1"/>
            </p:cNvSpPr>
            <p:nvPr/>
          </p:nvSpPr>
          <p:spPr bwMode="auto">
            <a:xfrm>
              <a:off x="396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59" name="Freeform 106"/>
            <p:cNvSpPr>
              <a:spLocks noEditPoints="1"/>
            </p:cNvSpPr>
            <p:nvPr/>
          </p:nvSpPr>
          <p:spPr bwMode="auto">
            <a:xfrm>
              <a:off x="396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0" name="Freeform 107"/>
            <p:cNvSpPr>
              <a:spLocks noEditPoints="1"/>
            </p:cNvSpPr>
            <p:nvPr/>
          </p:nvSpPr>
          <p:spPr bwMode="auto">
            <a:xfrm>
              <a:off x="396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1" name="Freeform 108"/>
            <p:cNvSpPr>
              <a:spLocks noEditPoints="1"/>
            </p:cNvSpPr>
            <p:nvPr/>
          </p:nvSpPr>
          <p:spPr bwMode="auto">
            <a:xfrm>
              <a:off x="396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2" name="Freeform 109"/>
            <p:cNvSpPr>
              <a:spLocks noEditPoints="1"/>
            </p:cNvSpPr>
            <p:nvPr/>
          </p:nvSpPr>
          <p:spPr bwMode="auto">
            <a:xfrm>
              <a:off x="396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3"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64"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65" name="Freeform 112"/>
            <p:cNvSpPr>
              <a:spLocks noEditPoints="1"/>
            </p:cNvSpPr>
            <p:nvPr/>
          </p:nvSpPr>
          <p:spPr bwMode="auto">
            <a:xfrm>
              <a:off x="4405"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6" name="Freeform 113"/>
            <p:cNvSpPr>
              <a:spLocks noEditPoints="1"/>
            </p:cNvSpPr>
            <p:nvPr/>
          </p:nvSpPr>
          <p:spPr bwMode="auto">
            <a:xfrm>
              <a:off x="4405"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7" name="Freeform 114"/>
            <p:cNvSpPr>
              <a:spLocks noEditPoints="1"/>
            </p:cNvSpPr>
            <p:nvPr/>
          </p:nvSpPr>
          <p:spPr bwMode="auto">
            <a:xfrm>
              <a:off x="4405"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8" name="Freeform 115"/>
            <p:cNvSpPr>
              <a:spLocks noEditPoints="1"/>
            </p:cNvSpPr>
            <p:nvPr/>
          </p:nvSpPr>
          <p:spPr bwMode="auto">
            <a:xfrm>
              <a:off x="4405"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69" name="Freeform 116"/>
            <p:cNvSpPr>
              <a:spLocks noEditPoints="1"/>
            </p:cNvSpPr>
            <p:nvPr/>
          </p:nvSpPr>
          <p:spPr bwMode="auto">
            <a:xfrm>
              <a:off x="4405"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0" name="Freeform 117"/>
            <p:cNvSpPr>
              <a:spLocks noEditPoints="1"/>
            </p:cNvSpPr>
            <p:nvPr/>
          </p:nvSpPr>
          <p:spPr bwMode="auto">
            <a:xfrm>
              <a:off x="4405"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1" name="Freeform 118"/>
            <p:cNvSpPr>
              <a:spLocks noEditPoints="1"/>
            </p:cNvSpPr>
            <p:nvPr/>
          </p:nvSpPr>
          <p:spPr bwMode="auto">
            <a:xfrm>
              <a:off x="4405"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2" name="Freeform 119"/>
            <p:cNvSpPr>
              <a:spLocks noEditPoints="1"/>
            </p:cNvSpPr>
            <p:nvPr/>
          </p:nvSpPr>
          <p:spPr bwMode="auto">
            <a:xfrm>
              <a:off x="4405"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3" name="Freeform 120"/>
            <p:cNvSpPr>
              <a:spLocks noEditPoints="1"/>
            </p:cNvSpPr>
            <p:nvPr/>
          </p:nvSpPr>
          <p:spPr bwMode="auto">
            <a:xfrm>
              <a:off x="4405"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4" name="Freeform 121"/>
            <p:cNvSpPr>
              <a:spLocks noEditPoints="1"/>
            </p:cNvSpPr>
            <p:nvPr/>
          </p:nvSpPr>
          <p:spPr bwMode="auto">
            <a:xfrm>
              <a:off x="4405"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5"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76"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77" name="Freeform 124"/>
            <p:cNvSpPr>
              <a:spLocks noEditPoints="1"/>
            </p:cNvSpPr>
            <p:nvPr/>
          </p:nvSpPr>
          <p:spPr bwMode="auto">
            <a:xfrm>
              <a:off x="485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8" name="Freeform 125"/>
            <p:cNvSpPr>
              <a:spLocks noEditPoints="1"/>
            </p:cNvSpPr>
            <p:nvPr/>
          </p:nvSpPr>
          <p:spPr bwMode="auto">
            <a:xfrm>
              <a:off x="485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79" name="Freeform 126"/>
            <p:cNvSpPr>
              <a:spLocks noEditPoints="1"/>
            </p:cNvSpPr>
            <p:nvPr/>
          </p:nvSpPr>
          <p:spPr bwMode="auto">
            <a:xfrm>
              <a:off x="485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0" name="Freeform 127"/>
            <p:cNvSpPr>
              <a:spLocks noEditPoints="1"/>
            </p:cNvSpPr>
            <p:nvPr/>
          </p:nvSpPr>
          <p:spPr bwMode="auto">
            <a:xfrm>
              <a:off x="485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1" name="Freeform 128"/>
            <p:cNvSpPr>
              <a:spLocks noEditPoints="1"/>
            </p:cNvSpPr>
            <p:nvPr/>
          </p:nvSpPr>
          <p:spPr bwMode="auto">
            <a:xfrm>
              <a:off x="485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2" name="Freeform 129"/>
            <p:cNvSpPr>
              <a:spLocks noEditPoints="1"/>
            </p:cNvSpPr>
            <p:nvPr/>
          </p:nvSpPr>
          <p:spPr bwMode="auto">
            <a:xfrm>
              <a:off x="485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3" name="Freeform 130"/>
            <p:cNvSpPr>
              <a:spLocks noEditPoints="1"/>
            </p:cNvSpPr>
            <p:nvPr/>
          </p:nvSpPr>
          <p:spPr bwMode="auto">
            <a:xfrm>
              <a:off x="485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4" name="Freeform 131"/>
            <p:cNvSpPr>
              <a:spLocks noEditPoints="1"/>
            </p:cNvSpPr>
            <p:nvPr/>
          </p:nvSpPr>
          <p:spPr bwMode="auto">
            <a:xfrm>
              <a:off x="485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5" name="Freeform 132"/>
            <p:cNvSpPr>
              <a:spLocks noEditPoints="1"/>
            </p:cNvSpPr>
            <p:nvPr/>
          </p:nvSpPr>
          <p:spPr bwMode="auto">
            <a:xfrm>
              <a:off x="485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6" name="Freeform 133"/>
            <p:cNvSpPr>
              <a:spLocks noEditPoints="1"/>
            </p:cNvSpPr>
            <p:nvPr/>
          </p:nvSpPr>
          <p:spPr bwMode="auto">
            <a:xfrm>
              <a:off x="485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87"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88"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289" name="Freeform 136"/>
            <p:cNvSpPr>
              <a:spLocks noEditPoints="1"/>
            </p:cNvSpPr>
            <p:nvPr/>
          </p:nvSpPr>
          <p:spPr bwMode="auto">
            <a:xfrm>
              <a:off x="5300" y="225"/>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0" name="Freeform 137"/>
            <p:cNvSpPr>
              <a:spLocks noEditPoints="1"/>
            </p:cNvSpPr>
            <p:nvPr/>
          </p:nvSpPr>
          <p:spPr bwMode="auto">
            <a:xfrm>
              <a:off x="5300" y="630"/>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1" name="Freeform 138"/>
            <p:cNvSpPr>
              <a:spLocks noEditPoints="1"/>
            </p:cNvSpPr>
            <p:nvPr/>
          </p:nvSpPr>
          <p:spPr bwMode="auto">
            <a:xfrm>
              <a:off x="5300" y="1034"/>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2" name="Freeform 139"/>
            <p:cNvSpPr>
              <a:spLocks noEditPoints="1"/>
            </p:cNvSpPr>
            <p:nvPr/>
          </p:nvSpPr>
          <p:spPr bwMode="auto">
            <a:xfrm>
              <a:off x="5300" y="1438"/>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3" name="Freeform 140"/>
            <p:cNvSpPr>
              <a:spLocks noEditPoints="1"/>
            </p:cNvSpPr>
            <p:nvPr/>
          </p:nvSpPr>
          <p:spPr bwMode="auto">
            <a:xfrm>
              <a:off x="5300" y="1843"/>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4" name="Freeform 141"/>
            <p:cNvSpPr>
              <a:spLocks noEditPoints="1"/>
            </p:cNvSpPr>
            <p:nvPr/>
          </p:nvSpPr>
          <p:spPr bwMode="auto">
            <a:xfrm>
              <a:off x="5300" y="2247"/>
              <a:ext cx="20" cy="304"/>
            </a:xfrm>
            <a:custGeom>
              <a:cxnLst>
                <a:cxn ang="0">
                  <a:pos x="0" y="0"/>
                </a:cxn>
                <a:cxn ang="0">
                  <a:pos x="0" y="2594"/>
                </a:cxn>
                <a:cxn ang="0">
                  <a:pos x="500" y="2594"/>
                </a:cxn>
                <a:cxn ang="0">
                  <a:pos x="500" y="0"/>
                </a:cxn>
                <a:cxn ang="0">
                  <a:pos x="0" y="0"/>
                </a:cxn>
                <a:cxn ang="0">
                  <a:pos x="0" y="5214"/>
                </a:cxn>
                <a:cxn ang="0">
                  <a:pos x="0" y="7803"/>
                </a:cxn>
                <a:cxn ang="0">
                  <a:pos x="500" y="7803"/>
                </a:cxn>
                <a:cxn ang="0">
                  <a:pos x="500" y="5214"/>
                </a:cxn>
                <a:cxn ang="0">
                  <a:pos x="0" y="5214"/>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5" name="Freeform 142"/>
            <p:cNvSpPr>
              <a:spLocks noEditPoints="1"/>
            </p:cNvSpPr>
            <p:nvPr/>
          </p:nvSpPr>
          <p:spPr bwMode="auto">
            <a:xfrm>
              <a:off x="5300" y="2652"/>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6" name="Freeform 143"/>
            <p:cNvSpPr>
              <a:spLocks noEditPoints="1"/>
            </p:cNvSpPr>
            <p:nvPr/>
          </p:nvSpPr>
          <p:spPr bwMode="auto">
            <a:xfrm>
              <a:off x="5300" y="3056"/>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7" name="Freeform 144"/>
            <p:cNvSpPr>
              <a:spLocks noEditPoints="1"/>
            </p:cNvSpPr>
            <p:nvPr/>
          </p:nvSpPr>
          <p:spPr bwMode="auto">
            <a:xfrm>
              <a:off x="5300" y="3461"/>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8" name="Freeform 145"/>
            <p:cNvSpPr>
              <a:spLocks noEditPoints="1"/>
            </p:cNvSpPr>
            <p:nvPr/>
          </p:nvSpPr>
          <p:spPr bwMode="auto">
            <a:xfrm>
              <a:off x="5300" y="3865"/>
              <a:ext cx="20" cy="303"/>
            </a:xfrm>
            <a:custGeom>
              <a:cxnLst>
                <a:cxn ang="0">
                  <a:pos x="0" y="0"/>
                </a:cxn>
                <a:cxn ang="0">
                  <a:pos x="0" y="2576"/>
                </a:cxn>
                <a:cxn ang="0">
                  <a:pos x="500" y="2576"/>
                </a:cxn>
                <a:cxn ang="0">
                  <a:pos x="500" y="0"/>
                </a:cxn>
                <a:cxn ang="0">
                  <a:pos x="0" y="0"/>
                </a:cxn>
                <a:cxn ang="0">
                  <a:pos x="0" y="5151"/>
                </a:cxn>
                <a:cxn ang="0">
                  <a:pos x="0" y="7727"/>
                </a:cxn>
                <a:cxn ang="0">
                  <a:pos x="500" y="7727"/>
                </a:cxn>
                <a:cxn ang="0">
                  <a:pos x="500" y="5151"/>
                </a:cxn>
                <a:cxn ang="0">
                  <a:pos x="0" y="5151"/>
                </a:cxn>
              </a:cxnLst>
              <a:rect l="l" t="t"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ln>
          </p:spPr>
          <p:txBody>
            <a:bodyPr/>
            <a:lstStyle/>
            <a:p/>
          </p:txBody>
        </p:sp>
        <p:sp>
          <p:nvSpPr>
            <p:cNvPr id="2299"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1pPr>
              <a:lvl2pPr marL="742950" indent="-28575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2pPr>
              <a:lvl3pPr marL="11430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3pPr>
              <a:lvl4pPr marL="16002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4pPr>
              <a:lvl5pPr marL="2057400" indent="-22860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lang="zh-CN" altLang="en-US">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lang="zh-CN" altLang="en-US">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lang="zh-CN" altLang="en-US">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lang="zh-CN" altLang="en-US">
                  <a:solidFill>
                    <a:schemeClr val="tx1"/>
                  </a:solidFill>
                  <a:latin typeface="Arial" pitchFamily="34" charset="0"/>
                  <a:ea typeface="宋体" pitchFamily="2" charset="-122"/>
                </a:defRPr>
              </a:lvl9pPr>
            </a:lstStyle>
            <a:p>
              <a:pPr marL="0" lvl="0" indent="0" eaLnBrk="1" hangingPunct="1">
                <a:buFontTx/>
              </a:pPr>
              <a:endParaRPr lang="zh-CN" altLang="en-US">
                <a:solidFill>
                  <a:srgbClr val="000000"/>
                </a:solidFill>
              </a:endParaRPr>
            </a:p>
          </p:txBody>
        </p:sp>
        <p:sp>
          <p:nvSpPr>
            <p:cNvPr id="2300" name="Freeform 147"/>
            <p:cNvSpPr/>
            <p:nvPr/>
          </p:nvSpPr>
          <p:spPr bwMode="auto">
            <a:xfrm>
              <a:off x="349" y="3304"/>
              <a:ext cx="20" cy="10"/>
            </a:xfrm>
            <a:custGeom>
              <a:cxnLst>
                <a:cxn ang="0">
                  <a:pos x="0" y="125"/>
                </a:cxn>
                <a:cxn ang="0">
                  <a:pos x="0" y="125"/>
                </a:cxn>
              </a:cxnLst>
              <a:rect l="l" t="t" r="r" b="b"/>
              <a:pathLst>
                <a:path w="4" h="2">
                  <a:moveTo>
                    <a:pt x="0" y="1"/>
                  </a:moveTo>
                  <a:cubicBezTo>
                    <a:pt x="1" y="2"/>
                    <a:pt x="4" y="0"/>
                    <a:pt x="0" y="1"/>
                  </a:cubicBezTo>
                  <a:close/>
                </a:path>
              </a:pathLst>
            </a:custGeom>
            <a:solidFill>
              <a:schemeClr val="bg2">
                <a:alpha val="59999"/>
              </a:schemeClr>
            </a:solidFill>
            <a:ln w="0">
              <a:noFill/>
              <a:prstDash val="solid"/>
              <a:round/>
            </a:ln>
          </p:spPr>
          <p:txBody>
            <a:bodyPr/>
            <a:lstStyle/>
            <a:p/>
          </p:txBody>
        </p:sp>
      </p:grpSp>
      <p:grpSp>
        <p:nvGrpSpPr>
          <p:cNvPr id="2051" name="Group 148"/>
          <p:cNvGrpSpPr/>
          <p:nvPr/>
        </p:nvGrpSpPr>
        <p:grpSpPr>
          <a:xfrm>
            <a:off x="1066800" y="3444875"/>
            <a:ext cx="533400" cy="492125"/>
            <a:chOff x="96" y="2784"/>
            <a:chExt cx="1062" cy="981"/>
          </a:xfrm>
        </p:grpSpPr>
        <p:sp>
          <p:nvSpPr>
            <p:cNvPr id="2143" name="Freeform 149"/>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2144" name="Freeform 150"/>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2145" name="Freeform 151"/>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2146" name="Freeform 152"/>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2147" name="Freeform 153"/>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2148" name="Freeform 154"/>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2149" name="Freeform 155"/>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2150" name="Freeform 156"/>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2151" name="Freeform 157"/>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2152" name="Freeform 158"/>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2153" name="Freeform 159"/>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2154" name="Freeform 160"/>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2155" name="Freeform 161"/>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2052" name="Group 162"/>
          <p:cNvGrpSpPr/>
          <p:nvPr/>
        </p:nvGrpSpPr>
        <p:grpSpPr>
          <a:xfrm>
            <a:off x="1066800" y="4552950"/>
            <a:ext cx="533400" cy="492125"/>
            <a:chOff x="96" y="2784"/>
            <a:chExt cx="1062" cy="981"/>
          </a:xfrm>
        </p:grpSpPr>
        <p:sp>
          <p:nvSpPr>
            <p:cNvPr id="2130" name="Freeform 163"/>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2131" name="Freeform 164"/>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2132" name="Freeform 165"/>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2133" name="Freeform 166"/>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2134" name="Freeform 167"/>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2135" name="Freeform 168"/>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2136" name="Freeform 169"/>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2137" name="Freeform 170"/>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2138" name="Freeform 171"/>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2139" name="Freeform 172"/>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2140" name="Freeform 173"/>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2141" name="Freeform 174"/>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2142" name="Freeform 175"/>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2053" name="Group 176"/>
          <p:cNvGrpSpPr/>
          <p:nvPr/>
        </p:nvGrpSpPr>
        <p:grpSpPr>
          <a:xfrm>
            <a:off x="1066800" y="5562600"/>
            <a:ext cx="533400" cy="492125"/>
            <a:chOff x="96" y="2784"/>
            <a:chExt cx="1062" cy="981"/>
          </a:xfrm>
        </p:grpSpPr>
        <p:sp>
          <p:nvSpPr>
            <p:cNvPr id="2117" name="Freeform 177"/>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2118" name="Freeform 178"/>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2119" name="Freeform 179"/>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2120" name="Freeform 180"/>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2121" name="Freeform 181"/>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2122" name="Freeform 182"/>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2123" name="Freeform 183"/>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2124" name="Freeform 184"/>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2125" name="Freeform 185"/>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2126" name="Freeform 186"/>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2127" name="Freeform 187"/>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2128" name="Freeform 188"/>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2129" name="Freeform 189"/>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2054" name="Group 190"/>
          <p:cNvGrpSpPr/>
          <p:nvPr/>
        </p:nvGrpSpPr>
        <p:grpSpPr>
          <a:xfrm>
            <a:off x="381000" y="3962400"/>
            <a:ext cx="533400" cy="492125"/>
            <a:chOff x="96" y="2784"/>
            <a:chExt cx="1062" cy="981"/>
          </a:xfrm>
        </p:grpSpPr>
        <p:sp>
          <p:nvSpPr>
            <p:cNvPr id="2104" name="Freeform 191"/>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2105" name="Freeform 192"/>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2106" name="Freeform 193"/>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2107" name="Freeform 194"/>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2108" name="Freeform 195"/>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2109" name="Freeform 196"/>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2110" name="Freeform 197"/>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2111" name="Freeform 198"/>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2112" name="Freeform 199"/>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2113" name="Freeform 200"/>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2114" name="Freeform 201"/>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2115" name="Freeform 202"/>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2116" name="Freeform 203"/>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2055" name="Group 204"/>
          <p:cNvGrpSpPr/>
          <p:nvPr/>
        </p:nvGrpSpPr>
        <p:grpSpPr>
          <a:xfrm>
            <a:off x="381000" y="5070475"/>
            <a:ext cx="533400" cy="492125"/>
            <a:chOff x="96" y="2784"/>
            <a:chExt cx="1062" cy="981"/>
          </a:xfrm>
        </p:grpSpPr>
        <p:sp>
          <p:nvSpPr>
            <p:cNvPr id="2091" name="Freeform 205"/>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2092" name="Freeform 206"/>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2093" name="Freeform 207"/>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2094" name="Freeform 208"/>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2095" name="Freeform 209"/>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2096" name="Freeform 210"/>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2097" name="Freeform 211"/>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2098" name="Freeform 212"/>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2099" name="Freeform 213"/>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2100" name="Freeform 214"/>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2101" name="Freeform 215"/>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2102" name="Freeform 216"/>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2103" name="Freeform 217"/>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2056" name="Group 218"/>
          <p:cNvGrpSpPr/>
          <p:nvPr/>
        </p:nvGrpSpPr>
        <p:grpSpPr>
          <a:xfrm>
            <a:off x="381000" y="6121400"/>
            <a:ext cx="533400" cy="492125"/>
            <a:chOff x="96" y="2784"/>
            <a:chExt cx="1062" cy="981"/>
          </a:xfrm>
        </p:grpSpPr>
        <p:sp>
          <p:nvSpPr>
            <p:cNvPr id="2078" name="Freeform 219"/>
            <p:cNvSpPr/>
            <p:nvPr/>
          </p:nvSpPr>
          <p:spPr bwMode="auto">
            <a:xfrm>
              <a:off x="121" y="2784"/>
              <a:ext cx="205" cy="82"/>
            </a:xfrm>
            <a:custGeom>
              <a:cxnLst>
                <a:cxn ang="0">
                  <a:pos x="3750" y="1630"/>
                </a:cxn>
                <a:cxn ang="0">
                  <a:pos x="4625" y="1338"/>
                </a:cxn>
                <a:cxn ang="0">
                  <a:pos x="4750" y="1210"/>
                </a:cxn>
                <a:cxn ang="0">
                  <a:pos x="3875" y="133"/>
                </a:cxn>
                <a:cxn ang="0">
                  <a:pos x="1000" y="1471"/>
                </a:cxn>
                <a:cxn ang="0">
                  <a:pos x="3750" y="1630"/>
                </a:cxn>
              </a:cxnLst>
              <a:rect l="l" t="t"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p:txBody>
        </p:sp>
        <p:sp>
          <p:nvSpPr>
            <p:cNvPr id="2079" name="Freeform 220"/>
            <p:cNvSpPr>
              <a:spLocks noEditPoints="1"/>
            </p:cNvSpPr>
            <p:nvPr/>
          </p:nvSpPr>
          <p:spPr bwMode="auto">
            <a:xfrm>
              <a:off x="96" y="2790"/>
              <a:ext cx="1062" cy="975"/>
            </a:xfrm>
            <a:custGeom>
              <a:cxnLst>
                <a:cxn ang="0">
                  <a:pos x="21073" y="19985"/>
                </a:cxn>
                <a:cxn ang="0">
                  <a:pos x="19667" y="16105"/>
                </a:cxn>
                <a:cxn ang="0">
                  <a:pos x="18362" y="12761"/>
                </a:cxn>
                <a:cxn ang="0">
                  <a:pos x="21331" y="11993"/>
                </a:cxn>
                <a:cxn ang="0">
                  <a:pos x="18873" y="10563"/>
                </a:cxn>
                <a:cxn ang="0">
                  <a:pos x="20304" y="10695"/>
                </a:cxn>
                <a:cxn ang="0">
                  <a:pos x="20304" y="9927"/>
                </a:cxn>
                <a:cxn ang="0">
                  <a:pos x="17467" y="10053"/>
                </a:cxn>
                <a:cxn ang="0">
                  <a:pos x="16547" y="16105"/>
                </a:cxn>
                <a:cxn ang="0">
                  <a:pos x="16036" y="10821"/>
                </a:cxn>
                <a:cxn ang="0">
                  <a:pos x="15268" y="8628"/>
                </a:cxn>
                <a:cxn ang="0">
                  <a:pos x="16036" y="6583"/>
                </a:cxn>
                <a:cxn ang="0">
                  <a:pos x="15652" y="4774"/>
                </a:cxn>
                <a:cxn ang="0">
                  <a:pos x="15394" y="3087"/>
                </a:cxn>
                <a:cxn ang="0">
                  <a:pos x="17083" y="5027"/>
                </a:cxn>
                <a:cxn ang="0">
                  <a:pos x="19283" y="2324"/>
                </a:cxn>
                <a:cxn ang="0">
                  <a:pos x="19000" y="4643"/>
                </a:cxn>
                <a:cxn ang="0">
                  <a:pos x="18489" y="6178"/>
                </a:cxn>
                <a:cxn ang="0">
                  <a:pos x="18620" y="8628"/>
                </a:cxn>
                <a:cxn ang="0">
                  <a:pos x="25726" y="3753"/>
                </a:cxn>
                <a:cxn ang="0">
                  <a:pos x="11636" y="126"/>
                </a:cxn>
                <a:cxn ang="0">
                  <a:pos x="7237" y="1020"/>
                </a:cxn>
                <a:cxn ang="0">
                  <a:pos x="10999" y="1556"/>
                </a:cxn>
                <a:cxn ang="0">
                  <a:pos x="7748" y="2834"/>
                </a:cxn>
                <a:cxn ang="0">
                  <a:pos x="7495" y="3753"/>
                </a:cxn>
                <a:cxn ang="0">
                  <a:pos x="4910" y="2192"/>
                </a:cxn>
                <a:cxn ang="0">
                  <a:pos x="1689" y="14827"/>
                </a:cxn>
                <a:cxn ang="0">
                  <a:pos x="7879" y="18833"/>
                </a:cxn>
                <a:cxn ang="0">
                  <a:pos x="5831" y="17151"/>
                </a:cxn>
                <a:cxn ang="0">
                  <a:pos x="4526" y="18707"/>
                </a:cxn>
                <a:cxn ang="0">
                  <a:pos x="4142" y="16514"/>
                </a:cxn>
                <a:cxn ang="0">
                  <a:pos x="5957" y="11074"/>
                </a:cxn>
                <a:cxn ang="0">
                  <a:pos x="8668" y="10695"/>
                </a:cxn>
                <a:cxn ang="0">
                  <a:pos x="9184" y="12251"/>
                </a:cxn>
                <a:cxn ang="0">
                  <a:pos x="7879" y="15595"/>
                </a:cxn>
                <a:cxn ang="0">
                  <a:pos x="11763" y="23198"/>
                </a:cxn>
                <a:cxn ang="0">
                  <a:pos x="24067" y="21410"/>
                </a:cxn>
                <a:cxn ang="0">
                  <a:pos x="23531" y="8497"/>
                </a:cxn>
                <a:cxn ang="0">
                  <a:pos x="21331" y="7734"/>
                </a:cxn>
                <a:cxn ang="0">
                  <a:pos x="14605" y="7861"/>
                </a:cxn>
                <a:cxn ang="0">
                  <a:pos x="13963" y="11230"/>
                </a:cxn>
                <a:cxn ang="0">
                  <a:pos x="14757" y="6456"/>
                </a:cxn>
                <a:cxn ang="0">
                  <a:pos x="11510" y="3344"/>
                </a:cxn>
                <a:cxn ang="0">
                  <a:pos x="13578" y="4516"/>
                </a:cxn>
                <a:cxn ang="0">
                  <a:pos x="7879" y="9290"/>
                </a:cxn>
                <a:cxn ang="0">
                  <a:pos x="3095" y="4774"/>
                </a:cxn>
                <a:cxn ang="0">
                  <a:pos x="8799" y="5153"/>
                </a:cxn>
                <a:cxn ang="0">
                  <a:pos x="10231" y="5153"/>
                </a:cxn>
                <a:cxn ang="0">
                  <a:pos x="13963" y="5794"/>
                </a:cxn>
                <a:cxn ang="0">
                  <a:pos x="12815" y="11993"/>
                </a:cxn>
                <a:cxn ang="0">
                  <a:pos x="12021" y="6583"/>
                </a:cxn>
                <a:cxn ang="0">
                  <a:pos x="7879" y="9290"/>
                </a:cxn>
                <a:cxn ang="0">
                  <a:pos x="10357" y="10563"/>
                </a:cxn>
                <a:cxn ang="0">
                  <a:pos x="11379" y="7477"/>
                </a:cxn>
                <a:cxn ang="0">
                  <a:pos x="13194" y="18707"/>
                </a:cxn>
                <a:cxn ang="0">
                  <a:pos x="10615" y="12377"/>
                </a:cxn>
                <a:cxn ang="0">
                  <a:pos x="15141" y="13655"/>
                </a:cxn>
              </a:cxnLst>
              <a:rect l="l" t="t"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p:txBody>
        </p:sp>
        <p:sp>
          <p:nvSpPr>
            <p:cNvPr id="2080" name="Freeform 221"/>
            <p:cNvSpPr/>
            <p:nvPr/>
          </p:nvSpPr>
          <p:spPr bwMode="auto">
            <a:xfrm>
              <a:off x="349" y="3256"/>
              <a:ext cx="85" cy="101"/>
            </a:xfrm>
            <a:custGeom>
              <a:cxnLst>
                <a:cxn ang="0">
                  <a:pos x="1750" y="636"/>
                </a:cxn>
                <a:cxn ang="0">
                  <a:pos x="1125" y="2576"/>
                </a:cxn>
                <a:cxn ang="0">
                  <a:pos x="1750" y="636"/>
                </a:cxn>
              </a:cxnLst>
              <a:rect l="l" t="t"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p:txBody>
        </p:sp>
        <p:sp>
          <p:nvSpPr>
            <p:cNvPr id="2081" name="Freeform 222"/>
            <p:cNvSpPr/>
            <p:nvPr/>
          </p:nvSpPr>
          <p:spPr bwMode="auto">
            <a:xfrm>
              <a:off x="267" y="3293"/>
              <a:ext cx="76" cy="136"/>
            </a:xfrm>
            <a:custGeom>
              <a:cxnLst>
                <a:cxn ang="0">
                  <a:pos x="897" y="1269"/>
                </a:cxn>
                <a:cxn ang="0">
                  <a:pos x="512" y="3199"/>
                </a:cxn>
                <a:cxn ang="0">
                  <a:pos x="1951" y="2055"/>
                </a:cxn>
                <a:cxn ang="0">
                  <a:pos x="1692" y="1012"/>
                </a:cxn>
                <a:cxn ang="0">
                  <a:pos x="897" y="1269"/>
                </a:cxn>
              </a:cxnLst>
              <a:rect l="l" t="t"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p:txBody>
        </p:sp>
        <p:sp>
          <p:nvSpPr>
            <p:cNvPr id="2082" name="Freeform 223"/>
            <p:cNvSpPr/>
            <p:nvPr/>
          </p:nvSpPr>
          <p:spPr bwMode="auto">
            <a:xfrm>
              <a:off x="222" y="3021"/>
              <a:ext cx="243" cy="117"/>
            </a:xfrm>
            <a:custGeom>
              <a:cxnLst>
                <a:cxn ang="0">
                  <a:pos x="5204" y="259"/>
                </a:cxn>
                <a:cxn ang="0">
                  <a:pos x="1180" y="127"/>
                </a:cxn>
                <a:cxn ang="0">
                  <a:pos x="127" y="1190"/>
                </a:cxn>
                <a:cxn ang="0">
                  <a:pos x="2845" y="2767"/>
                </a:cxn>
                <a:cxn ang="0">
                  <a:pos x="4409" y="2640"/>
                </a:cxn>
                <a:cxn ang="0">
                  <a:pos x="5204" y="2508"/>
                </a:cxn>
                <a:cxn ang="0">
                  <a:pos x="5204" y="259"/>
                </a:cxn>
              </a:cxnLst>
              <a:rect l="l" t="t"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p:txBody>
        </p:sp>
        <p:sp>
          <p:nvSpPr>
            <p:cNvPr id="2083" name="Freeform 224"/>
            <p:cNvSpPr/>
            <p:nvPr/>
          </p:nvSpPr>
          <p:spPr bwMode="auto">
            <a:xfrm>
              <a:off x="501" y="3344"/>
              <a:ext cx="177" cy="187"/>
            </a:xfrm>
            <a:custGeom>
              <a:cxnLst>
                <a:cxn ang="0">
                  <a:pos x="3095" y="258"/>
                </a:cxn>
                <a:cxn ang="0">
                  <a:pos x="1431" y="258"/>
                </a:cxn>
                <a:cxn ang="0">
                  <a:pos x="511" y="2578"/>
                </a:cxn>
                <a:cxn ang="0">
                  <a:pos x="3631" y="2835"/>
                </a:cxn>
                <a:cxn ang="0">
                  <a:pos x="3095" y="258"/>
                </a:cxn>
              </a:cxnLst>
              <a:rect l="l" t="t"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p:txBody>
        </p:sp>
        <p:sp>
          <p:nvSpPr>
            <p:cNvPr id="2084" name="Freeform 225"/>
            <p:cNvSpPr/>
            <p:nvPr/>
          </p:nvSpPr>
          <p:spPr bwMode="auto">
            <a:xfrm>
              <a:off x="905" y="3157"/>
              <a:ext cx="177" cy="38"/>
            </a:xfrm>
            <a:custGeom>
              <a:cxnLst>
                <a:cxn ang="0">
                  <a:pos x="637" y="0"/>
                </a:cxn>
                <a:cxn ang="0">
                  <a:pos x="1816" y="798"/>
                </a:cxn>
                <a:cxn ang="0">
                  <a:pos x="637" y="0"/>
                </a:cxn>
              </a:cxnLst>
              <a:rect l="l" t="t"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p:txBody>
        </p:sp>
        <p:sp>
          <p:nvSpPr>
            <p:cNvPr id="2085" name="Freeform 226"/>
            <p:cNvSpPr/>
            <p:nvPr/>
          </p:nvSpPr>
          <p:spPr bwMode="auto">
            <a:xfrm>
              <a:off x="965" y="3154"/>
              <a:ext cx="136" cy="79"/>
            </a:xfrm>
            <a:custGeom>
              <a:cxnLst>
                <a:cxn ang="0">
                  <a:pos x="887" y="1560"/>
                </a:cxn>
                <a:cxn ang="0">
                  <a:pos x="3199" y="731"/>
                </a:cxn>
                <a:cxn ang="0">
                  <a:pos x="2181" y="123"/>
                </a:cxn>
                <a:cxn ang="0">
                  <a:pos x="887" y="1318"/>
                </a:cxn>
                <a:cxn ang="0">
                  <a:pos x="887" y="1560"/>
                </a:cxn>
              </a:cxnLst>
              <a:rect l="l" t="t"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p:txBody>
        </p:sp>
        <p:sp>
          <p:nvSpPr>
            <p:cNvPr id="2086" name="Freeform 227"/>
            <p:cNvSpPr/>
            <p:nvPr/>
          </p:nvSpPr>
          <p:spPr bwMode="auto">
            <a:xfrm>
              <a:off x="959" y="3205"/>
              <a:ext cx="177" cy="85"/>
            </a:xfrm>
            <a:custGeom>
              <a:cxnLst>
                <a:cxn ang="0">
                  <a:pos x="3221" y="750"/>
                </a:cxn>
                <a:cxn ang="0">
                  <a:pos x="1022" y="1250"/>
                </a:cxn>
                <a:cxn ang="0">
                  <a:pos x="769" y="1625"/>
                </a:cxn>
                <a:cxn ang="0">
                  <a:pos x="3505" y="1500"/>
                </a:cxn>
                <a:cxn ang="0">
                  <a:pos x="3221" y="750"/>
                </a:cxn>
              </a:cxnLst>
              <a:rect l="l" t="t"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p:txBody>
        </p:sp>
        <p:sp>
          <p:nvSpPr>
            <p:cNvPr id="2087" name="Freeform 228"/>
            <p:cNvSpPr/>
            <p:nvPr/>
          </p:nvSpPr>
          <p:spPr bwMode="auto">
            <a:xfrm>
              <a:off x="845" y="3284"/>
              <a:ext cx="247" cy="60"/>
            </a:xfrm>
            <a:custGeom>
              <a:cxnLst>
                <a:cxn ang="0">
                  <a:pos x="5132" y="375"/>
                </a:cxn>
                <a:cxn ang="0">
                  <a:pos x="3710" y="125"/>
                </a:cxn>
                <a:cxn ang="0">
                  <a:pos x="887" y="0"/>
                </a:cxn>
                <a:cxn ang="0">
                  <a:pos x="252" y="625"/>
                </a:cxn>
                <a:cxn ang="0">
                  <a:pos x="2566" y="1000"/>
                </a:cxn>
                <a:cxn ang="0">
                  <a:pos x="5258" y="1000"/>
                </a:cxn>
                <a:cxn ang="0">
                  <a:pos x="5132" y="375"/>
                </a:cxn>
              </a:cxnLst>
              <a:rect l="l" t="t"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p:txBody>
        </p:sp>
        <p:sp>
          <p:nvSpPr>
            <p:cNvPr id="2088" name="Freeform 229"/>
            <p:cNvSpPr/>
            <p:nvPr/>
          </p:nvSpPr>
          <p:spPr bwMode="auto">
            <a:xfrm>
              <a:off x="870" y="3341"/>
              <a:ext cx="202" cy="54"/>
            </a:xfrm>
            <a:custGeom>
              <a:cxnLst>
                <a:cxn ang="0">
                  <a:pos x="4767" y="241"/>
                </a:cxn>
                <a:cxn ang="0">
                  <a:pos x="3343" y="481"/>
                </a:cxn>
                <a:cxn ang="0">
                  <a:pos x="1682" y="363"/>
                </a:cxn>
                <a:cxn ang="0">
                  <a:pos x="126" y="241"/>
                </a:cxn>
                <a:cxn ang="0">
                  <a:pos x="4515" y="938"/>
                </a:cxn>
                <a:cxn ang="0">
                  <a:pos x="4767" y="241"/>
                </a:cxn>
              </a:cxnLst>
              <a:rect l="l" t="t"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p:txBody>
        </p:sp>
        <p:sp>
          <p:nvSpPr>
            <p:cNvPr id="2089" name="Freeform 230"/>
            <p:cNvSpPr/>
            <p:nvPr/>
          </p:nvSpPr>
          <p:spPr bwMode="auto">
            <a:xfrm>
              <a:off x="858" y="3385"/>
              <a:ext cx="209" cy="174"/>
            </a:xfrm>
            <a:custGeom>
              <a:cxnLst>
                <a:cxn ang="0">
                  <a:pos x="3716" y="1203"/>
                </a:cxn>
                <a:cxn ang="0">
                  <a:pos x="1713" y="814"/>
                </a:cxn>
                <a:cxn ang="0">
                  <a:pos x="520" y="2016"/>
                </a:cxn>
                <a:cxn ang="0">
                  <a:pos x="127" y="2538"/>
                </a:cxn>
                <a:cxn ang="0">
                  <a:pos x="1193" y="2538"/>
                </a:cxn>
                <a:cxn ang="0">
                  <a:pos x="2258" y="3613"/>
                </a:cxn>
                <a:cxn ang="0">
                  <a:pos x="2778" y="4033"/>
                </a:cxn>
                <a:cxn ang="0">
                  <a:pos x="3844" y="2538"/>
                </a:cxn>
                <a:cxn ang="0">
                  <a:pos x="5169" y="2538"/>
                </a:cxn>
                <a:cxn ang="0">
                  <a:pos x="3716" y="1203"/>
                </a:cxn>
              </a:cxnLst>
              <a:rect l="l" t="t"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p:txBody>
        </p:sp>
        <p:sp>
          <p:nvSpPr>
            <p:cNvPr id="2090" name="Freeform 231"/>
            <p:cNvSpPr/>
            <p:nvPr/>
          </p:nvSpPr>
          <p:spPr bwMode="auto">
            <a:xfrm>
              <a:off x="997" y="3306"/>
              <a:ext cx="126" cy="316"/>
            </a:xfrm>
            <a:custGeom>
              <a:cxnLst>
                <a:cxn ang="0">
                  <a:pos x="2817" y="251"/>
                </a:cxn>
                <a:cxn ang="0">
                  <a:pos x="2313" y="2137"/>
                </a:cxn>
                <a:cxn ang="0">
                  <a:pos x="887" y="2518"/>
                </a:cxn>
                <a:cxn ang="0">
                  <a:pos x="887" y="2894"/>
                </a:cxn>
                <a:cxn ang="0">
                  <a:pos x="2182" y="4304"/>
                </a:cxn>
                <a:cxn ang="0">
                  <a:pos x="1522" y="5688"/>
                </a:cxn>
                <a:cxn ang="0">
                  <a:pos x="0" y="6942"/>
                </a:cxn>
                <a:cxn ang="0">
                  <a:pos x="635" y="7323"/>
                </a:cxn>
                <a:cxn ang="0">
                  <a:pos x="2056" y="7825"/>
                </a:cxn>
                <a:cxn ang="0">
                  <a:pos x="2948" y="7198"/>
                </a:cxn>
                <a:cxn ang="0">
                  <a:pos x="3200" y="1761"/>
                </a:cxn>
                <a:cxn ang="0">
                  <a:pos x="3200" y="251"/>
                </a:cxn>
                <a:cxn ang="0">
                  <a:pos x="2817" y="251"/>
                </a:cxn>
              </a:cxnLst>
              <a:rect l="l" t="t"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p:txBody>
        </p:sp>
      </p:grpSp>
      <p:grpSp>
        <p:nvGrpSpPr>
          <p:cNvPr id="2057" name="Group 232"/>
          <p:cNvGrpSpPr/>
          <p:nvPr/>
        </p:nvGrpSpPr>
        <p:grpSpPr>
          <a:xfrm>
            <a:off x="6934200" y="-7937"/>
            <a:ext cx="2317750" cy="2063750"/>
            <a:chOff x="4080" y="-5"/>
            <a:chExt cx="1748" cy="1556"/>
          </a:xfrm>
        </p:grpSpPr>
        <p:sp>
          <p:nvSpPr>
            <p:cNvPr id="2063" name="Freeform 233"/>
            <p:cNvSpPr/>
            <p:nvPr/>
          </p:nvSpPr>
          <p:spPr bwMode="auto">
            <a:xfrm>
              <a:off x="4161" y="-5"/>
              <a:ext cx="1585" cy="1443"/>
            </a:xfrm>
            <a:custGeom>
              <a:cxnLst>
                <a:cxn ang="0">
                  <a:pos x="563" y="102"/>
                </a:cxn>
                <a:cxn ang="0">
                  <a:pos x="270" y="1736"/>
                </a:cxn>
                <a:cxn ang="0">
                  <a:pos x="615" y="9619"/>
                </a:cxn>
                <a:cxn ang="0">
                  <a:pos x="1324" y="11187"/>
                </a:cxn>
                <a:cxn ang="0">
                  <a:pos x="3867" y="11794"/>
                </a:cxn>
                <a:cxn ang="0">
                  <a:pos x="4990" y="12113"/>
                </a:cxn>
                <a:cxn ang="0">
                  <a:pos x="12724" y="11625"/>
                </a:cxn>
                <a:cxn ang="0">
                  <a:pos x="13037" y="4088"/>
                </a:cxn>
                <a:cxn ang="0">
                  <a:pos x="9025" y="389"/>
                </a:cxn>
                <a:cxn ang="0">
                  <a:pos x="6093" y="708"/>
                </a:cxn>
                <a:cxn ang="0">
                  <a:pos x="4845" y="270"/>
                </a:cxn>
                <a:cxn ang="0">
                  <a:pos x="3690" y="49"/>
                </a:cxn>
                <a:cxn ang="0">
                  <a:pos x="563" y="102"/>
                </a:cxn>
              </a:cxnLst>
              <a:rect l="l" t="t"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p:txBody>
        </p:sp>
        <p:grpSp>
          <p:nvGrpSpPr>
            <p:cNvPr id="2064" name="Group 234"/>
            <p:cNvGrpSpPr/>
            <p:nvPr/>
          </p:nvGrpSpPr>
          <p:grpSpPr>
            <a:xfrm>
              <a:off x="4080" y="0"/>
              <a:ext cx="1748" cy="1551"/>
              <a:chOff x="2918" y="18"/>
              <a:chExt cx="2958" cy="2699"/>
            </a:xfrm>
          </p:grpSpPr>
          <p:sp>
            <p:nvSpPr>
              <p:cNvPr id="2065" name="Freeform 235"/>
              <p:cNvSpPr/>
              <p:nvPr/>
            </p:nvSpPr>
            <p:spPr bwMode="auto">
              <a:xfrm>
                <a:off x="3060" y="18"/>
                <a:ext cx="490" cy="187"/>
              </a:xfrm>
              <a:custGeom>
                <a:cxnLst>
                  <a:cxn ang="0">
                    <a:pos x="9164" y="3219"/>
                  </a:cxn>
                  <a:cxn ang="0">
                    <a:pos x="11740" y="2578"/>
                  </a:cxn>
                  <a:cxn ang="0">
                    <a:pos x="11866" y="2199"/>
                  </a:cxn>
                  <a:cxn ang="0">
                    <a:pos x="11356" y="0"/>
                  </a:cxn>
                  <a:cxn ang="0">
                    <a:pos x="3213" y="0"/>
                  </a:cxn>
                  <a:cxn ang="0">
                    <a:pos x="1303" y="2835"/>
                  </a:cxn>
                  <a:cxn ang="0">
                    <a:pos x="9164" y="3219"/>
                  </a:cxn>
                </a:cxnLst>
                <a:rect l="l" t="t"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p:txBody>
          </p:sp>
          <p:sp>
            <p:nvSpPr>
              <p:cNvPr id="2066" name="Freeform 236"/>
              <p:cNvSpPr>
                <a:spLocks noEditPoints="1"/>
              </p:cNvSpPr>
              <p:nvPr/>
            </p:nvSpPr>
            <p:spPr bwMode="auto">
              <a:xfrm>
                <a:off x="2918" y="18"/>
                <a:ext cx="2958" cy="2699"/>
              </a:xfrm>
              <a:custGeom>
                <a:cxnLst>
                  <a:cxn ang="0">
                    <a:pos x="65147" y="126"/>
                  </a:cxn>
                  <a:cxn ang="0">
                    <a:pos x="20301" y="0"/>
                  </a:cxn>
                  <a:cxn ang="0">
                    <a:pos x="29095" y="2709"/>
                  </a:cxn>
                  <a:cxn ang="0">
                    <a:pos x="22501" y="5034"/>
                  </a:cxn>
                  <a:cxn ang="0">
                    <a:pos x="26769" y="9169"/>
                  </a:cxn>
                  <a:cxn ang="0">
                    <a:pos x="9562" y="7738"/>
                  </a:cxn>
                  <a:cxn ang="0">
                    <a:pos x="3347" y="8122"/>
                  </a:cxn>
                  <a:cxn ang="0">
                    <a:pos x="25722" y="62871"/>
                  </a:cxn>
                  <a:cxn ang="0">
                    <a:pos x="18613" y="44043"/>
                  </a:cxn>
                  <a:cxn ang="0">
                    <a:pos x="13576" y="48537"/>
                  </a:cxn>
                  <a:cxn ang="0">
                    <a:pos x="12145" y="56174"/>
                  </a:cxn>
                  <a:cxn ang="0">
                    <a:pos x="16029" y="34208"/>
                  </a:cxn>
                  <a:cxn ang="0">
                    <a:pos x="19791" y="29431"/>
                  </a:cxn>
                  <a:cxn ang="0">
                    <a:pos x="27027" y="30604"/>
                  </a:cxn>
                  <a:cxn ang="0">
                    <a:pos x="24316" y="39520"/>
                  </a:cxn>
                  <a:cxn ang="0">
                    <a:pos x="24827" y="50988"/>
                  </a:cxn>
                  <a:cxn ang="0">
                    <a:pos x="66578" y="62360"/>
                  </a:cxn>
                  <a:cxn ang="0">
                    <a:pos x="58705" y="55127"/>
                  </a:cxn>
                  <a:cxn ang="0">
                    <a:pos x="54943" y="44554"/>
                  </a:cxn>
                  <a:cxn ang="0">
                    <a:pos x="51186" y="34870"/>
                  </a:cxn>
                  <a:cxn ang="0">
                    <a:pos x="59468" y="33055"/>
                  </a:cxn>
                  <a:cxn ang="0">
                    <a:pos x="52617" y="28789"/>
                  </a:cxn>
                  <a:cxn ang="0">
                    <a:pos x="56758" y="29173"/>
                  </a:cxn>
                  <a:cxn ang="0">
                    <a:pos x="56632" y="26975"/>
                  </a:cxn>
                  <a:cxn ang="0">
                    <a:pos x="48602" y="27233"/>
                  </a:cxn>
                  <a:cxn ang="0">
                    <a:pos x="46150" y="44296"/>
                  </a:cxn>
                  <a:cxn ang="0">
                    <a:pos x="44871" y="29684"/>
                  </a:cxn>
                  <a:cxn ang="0">
                    <a:pos x="42797" y="23503"/>
                  </a:cxn>
                  <a:cxn ang="0">
                    <a:pos x="44871" y="17549"/>
                  </a:cxn>
                  <a:cxn ang="0">
                    <a:pos x="43824" y="12772"/>
                  </a:cxn>
                  <a:cxn ang="0">
                    <a:pos x="42797" y="7996"/>
                  </a:cxn>
                  <a:cxn ang="0">
                    <a:pos x="47707" y="13308"/>
                  </a:cxn>
                  <a:cxn ang="0">
                    <a:pos x="53638" y="6080"/>
                  </a:cxn>
                  <a:cxn ang="0">
                    <a:pos x="52875" y="12262"/>
                  </a:cxn>
                  <a:cxn ang="0">
                    <a:pos x="51848" y="16785"/>
                  </a:cxn>
                  <a:cxn ang="0">
                    <a:pos x="51848" y="23376"/>
                  </a:cxn>
                  <a:cxn ang="0">
                    <a:pos x="72125" y="23376"/>
                  </a:cxn>
                  <a:cxn ang="0">
                    <a:pos x="71614" y="9810"/>
                  </a:cxn>
                  <a:cxn ang="0">
                    <a:pos x="32189" y="8916"/>
                  </a:cxn>
                  <a:cxn ang="0">
                    <a:pos x="37893" y="12009"/>
                  </a:cxn>
                  <a:cxn ang="0">
                    <a:pos x="22117" y="25191"/>
                  </a:cxn>
                  <a:cxn ang="0">
                    <a:pos x="8925" y="12646"/>
                  </a:cxn>
                  <a:cxn ang="0">
                    <a:pos x="24696" y="13692"/>
                  </a:cxn>
                  <a:cxn ang="0">
                    <a:pos x="28432" y="13566"/>
                  </a:cxn>
                  <a:cxn ang="0">
                    <a:pos x="39041" y="15633"/>
                  </a:cxn>
                  <a:cxn ang="0">
                    <a:pos x="35693" y="33055"/>
                  </a:cxn>
                  <a:cxn ang="0">
                    <a:pos x="33620" y="17680"/>
                  </a:cxn>
                  <a:cxn ang="0">
                    <a:pos x="22117" y="25191"/>
                  </a:cxn>
                  <a:cxn ang="0">
                    <a:pos x="28842" y="29047"/>
                  </a:cxn>
                  <a:cxn ang="0">
                    <a:pos x="31931" y="20409"/>
                  </a:cxn>
                  <a:cxn ang="0">
                    <a:pos x="42135" y="37705"/>
                  </a:cxn>
                  <a:cxn ang="0">
                    <a:pos x="27790" y="41435"/>
                  </a:cxn>
                  <a:cxn ang="0">
                    <a:pos x="39936" y="35764"/>
                  </a:cxn>
                  <a:cxn ang="0">
                    <a:pos x="41114" y="17164"/>
                  </a:cxn>
                  <a:cxn ang="0">
                    <a:pos x="40472" y="27511"/>
                  </a:cxn>
                  <a:cxn ang="0">
                    <a:pos x="38656" y="18600"/>
                  </a:cxn>
                  <a:cxn ang="0">
                    <a:pos x="65556" y="23118"/>
                  </a:cxn>
                  <a:cxn ang="0">
                    <a:pos x="59595" y="20920"/>
                  </a:cxn>
                </a:cxnLst>
                <a:rect l="l" t="t"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p:txBody>
          </p:sp>
          <p:sp>
            <p:nvSpPr>
              <p:cNvPr id="2067" name="Freeform 237"/>
              <p:cNvSpPr/>
              <p:nvPr/>
            </p:nvSpPr>
            <p:spPr bwMode="auto">
              <a:xfrm>
                <a:off x="3621" y="1286"/>
                <a:ext cx="237" cy="283"/>
              </a:xfrm>
              <a:custGeom>
                <a:cxnLst>
                  <a:cxn ang="0">
                    <a:pos x="5138" y="1941"/>
                  </a:cxn>
                  <a:cxn ang="0">
                    <a:pos x="3459" y="7227"/>
                  </a:cxn>
                  <a:cxn ang="0">
                    <a:pos x="5138" y="1941"/>
                  </a:cxn>
                </a:cxnLst>
                <a:rect l="l" t="t"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p:txBody>
          </p:sp>
          <p:sp>
            <p:nvSpPr>
              <p:cNvPr id="2068" name="Freeform 238"/>
              <p:cNvSpPr/>
              <p:nvPr/>
            </p:nvSpPr>
            <p:spPr bwMode="auto">
              <a:xfrm>
                <a:off x="3402" y="1403"/>
                <a:ext cx="209" cy="379"/>
              </a:xfrm>
              <a:custGeom>
                <a:cxnLst>
                  <a:cxn ang="0">
                    <a:pos x="2518" y="3472"/>
                  </a:cxn>
                  <a:cxn ang="0">
                    <a:pos x="1585" y="8914"/>
                  </a:cxn>
                  <a:cxn ang="0">
                    <a:pos x="5301" y="5796"/>
                  </a:cxn>
                  <a:cxn ang="0">
                    <a:pos x="4909" y="3088"/>
                  </a:cxn>
                  <a:cxn ang="0">
                    <a:pos x="2518" y="3472"/>
                  </a:cxn>
                </a:cxnLst>
                <a:rect l="l" t="t"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p:txBody>
          </p:sp>
          <p:sp>
            <p:nvSpPr>
              <p:cNvPr id="2069" name="Freeform 239"/>
              <p:cNvSpPr/>
              <p:nvPr/>
            </p:nvSpPr>
            <p:spPr bwMode="auto">
              <a:xfrm>
                <a:off x="3273" y="645"/>
                <a:ext cx="683" cy="319"/>
              </a:xfrm>
              <a:custGeom>
                <a:cxnLst>
                  <a:cxn ang="0">
                    <a:pos x="14515" y="511"/>
                  </a:cxn>
                  <a:cxn ang="0">
                    <a:pos x="3096" y="511"/>
                  </a:cxn>
                  <a:cxn ang="0">
                    <a:pos x="258" y="3256"/>
                  </a:cxn>
                  <a:cxn ang="0">
                    <a:pos x="7781" y="7540"/>
                  </a:cxn>
                  <a:cxn ang="0">
                    <a:pos x="12441" y="6998"/>
                  </a:cxn>
                  <a:cxn ang="0">
                    <a:pos x="14641" y="6871"/>
                  </a:cxn>
                  <a:cxn ang="0">
                    <a:pos x="14515" y="511"/>
                  </a:cxn>
                </a:cxnLst>
                <a:rect l="l" t="t"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p:txBody>
          </p:sp>
          <p:sp>
            <p:nvSpPr>
              <p:cNvPr id="2070" name="Freeform 240"/>
              <p:cNvSpPr/>
              <p:nvPr/>
            </p:nvSpPr>
            <p:spPr bwMode="auto">
              <a:xfrm>
                <a:off x="4046" y="1544"/>
                <a:ext cx="490" cy="517"/>
              </a:xfrm>
              <a:custGeom>
                <a:cxnLst>
                  <a:cxn ang="0">
                    <a:pos x="8623" y="644"/>
                  </a:cxn>
                  <a:cxn ang="0">
                    <a:pos x="4006" y="644"/>
                  </a:cxn>
                  <a:cxn ang="0">
                    <a:pos x="1556" y="7426"/>
                  </a:cxn>
                  <a:cxn ang="0">
                    <a:pos x="10184" y="8069"/>
                  </a:cxn>
                  <a:cxn ang="0">
                    <a:pos x="8623" y="644"/>
                  </a:cxn>
                </a:cxnLst>
                <a:rect l="l" t="t"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p:txBody>
          </p:sp>
          <p:sp>
            <p:nvSpPr>
              <p:cNvPr id="2071" name="Freeform 241"/>
              <p:cNvSpPr/>
              <p:nvPr/>
            </p:nvSpPr>
            <p:spPr bwMode="auto">
              <a:xfrm>
                <a:off x="5173" y="1024"/>
                <a:ext cx="500" cy="96"/>
              </a:xfrm>
              <a:custGeom>
                <a:cxnLst>
                  <a:cxn ang="0">
                    <a:pos x="1939" y="0"/>
                  </a:cxn>
                  <a:cxn ang="0">
                    <a:pos x="5152" y="1940"/>
                  </a:cxn>
                  <a:cxn ang="0">
                    <a:pos x="1939" y="0"/>
                  </a:cxn>
                </a:cxnLst>
                <a:rect l="l" t="t"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p:txBody>
          </p:sp>
          <p:sp>
            <p:nvSpPr>
              <p:cNvPr id="2072" name="Freeform 242"/>
              <p:cNvSpPr/>
              <p:nvPr/>
            </p:nvSpPr>
            <p:spPr bwMode="auto">
              <a:xfrm>
                <a:off x="5339" y="1003"/>
                <a:ext cx="385" cy="237"/>
              </a:xfrm>
              <a:custGeom>
                <a:cxnLst>
                  <a:cxn ang="0">
                    <a:pos x="2720" y="4755"/>
                  </a:cxn>
                  <a:cxn ang="0">
                    <a:pos x="9108" y="2188"/>
                  </a:cxn>
                  <a:cxn ang="0">
                    <a:pos x="6236" y="383"/>
                  </a:cxn>
                  <a:cxn ang="0">
                    <a:pos x="2462" y="4095"/>
                  </a:cxn>
                  <a:cxn ang="0">
                    <a:pos x="2720" y="4755"/>
                  </a:cxn>
                </a:cxnLst>
                <a:rect l="l" t="t"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p:txBody>
          </p:sp>
          <p:sp>
            <p:nvSpPr>
              <p:cNvPr id="2073" name="Freeform 243"/>
              <p:cNvSpPr/>
              <p:nvPr/>
            </p:nvSpPr>
            <p:spPr bwMode="auto">
              <a:xfrm>
                <a:off x="5325" y="1201"/>
                <a:ext cx="415" cy="187"/>
              </a:xfrm>
              <a:custGeom>
                <a:cxnLst>
                  <a:cxn ang="0">
                    <a:pos x="9322" y="768"/>
                  </a:cxn>
                  <a:cxn ang="0">
                    <a:pos x="3097" y="2199"/>
                  </a:cxn>
                  <a:cxn ang="0">
                    <a:pos x="2202" y="3346"/>
                  </a:cxn>
                  <a:cxn ang="0">
                    <a:pos x="9859" y="2962"/>
                  </a:cxn>
                  <a:cxn ang="0">
                    <a:pos x="10628" y="2578"/>
                  </a:cxn>
                  <a:cxn ang="0">
                    <a:pos x="10628" y="0"/>
                  </a:cxn>
                  <a:cxn ang="0">
                    <a:pos x="9322" y="768"/>
                  </a:cxn>
                </a:cxnLst>
                <a:rect l="l" t="t"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p:txBody>
          </p:sp>
          <p:sp>
            <p:nvSpPr>
              <p:cNvPr id="2074" name="Freeform 244"/>
              <p:cNvSpPr/>
              <p:nvPr/>
            </p:nvSpPr>
            <p:spPr bwMode="auto">
              <a:xfrm>
                <a:off x="5001" y="1378"/>
                <a:ext cx="699" cy="167"/>
              </a:xfrm>
              <a:custGeom>
                <a:cxnLst>
                  <a:cxn ang="0">
                    <a:pos x="2720" y="127"/>
                  </a:cxn>
                  <a:cxn ang="0">
                    <a:pos x="1054" y="1817"/>
                  </a:cxn>
                  <a:cxn ang="0">
                    <a:pos x="7415" y="2844"/>
                  </a:cxn>
                  <a:cxn ang="0">
                    <a:pos x="15216" y="2971"/>
                  </a:cxn>
                  <a:cxn ang="0">
                    <a:pos x="14806" y="1022"/>
                  </a:cxn>
                  <a:cxn ang="0">
                    <a:pos x="10647" y="385"/>
                  </a:cxn>
                  <a:cxn ang="0">
                    <a:pos x="2720" y="127"/>
                  </a:cxn>
                </a:cxnLst>
                <a:rect l="l" t="t"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p:txBody>
          </p:sp>
          <p:sp>
            <p:nvSpPr>
              <p:cNvPr id="2075" name="Freeform 245"/>
              <p:cNvSpPr/>
              <p:nvPr/>
            </p:nvSpPr>
            <p:spPr bwMode="auto">
              <a:xfrm>
                <a:off x="5078" y="1540"/>
                <a:ext cx="565" cy="146"/>
              </a:xfrm>
              <a:custGeom>
                <a:cxnLst>
                  <a:cxn ang="0">
                    <a:pos x="12571" y="2432"/>
                  </a:cxn>
                  <a:cxn ang="0">
                    <a:pos x="13232" y="508"/>
                  </a:cxn>
                  <a:cxn ang="0">
                    <a:pos x="9494" y="1269"/>
                  </a:cxn>
                  <a:cxn ang="0">
                    <a:pos x="4631" y="760"/>
                  </a:cxn>
                  <a:cxn ang="0">
                    <a:pos x="252" y="508"/>
                  </a:cxn>
                  <a:cxn ang="0">
                    <a:pos x="12571" y="2432"/>
                  </a:cxn>
                </a:cxnLst>
                <a:rect l="l" t="t"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p:txBody>
          </p:sp>
          <p:sp>
            <p:nvSpPr>
              <p:cNvPr id="2076" name="Freeform 246"/>
              <p:cNvSpPr/>
              <p:nvPr/>
            </p:nvSpPr>
            <p:spPr bwMode="auto">
              <a:xfrm>
                <a:off x="5041" y="1657"/>
                <a:ext cx="581" cy="479"/>
              </a:xfrm>
              <a:custGeom>
                <a:cxnLst>
                  <a:cxn ang="0">
                    <a:pos x="384" y="6787"/>
                  </a:cxn>
                  <a:cxn ang="0">
                    <a:pos x="3345" y="6913"/>
                  </a:cxn>
                  <a:cxn ang="0">
                    <a:pos x="6457" y="9862"/>
                  </a:cxn>
                  <a:cxn ang="0">
                    <a:pos x="7609" y="10780"/>
                  </a:cxn>
                  <a:cxn ang="0">
                    <a:pos x="10438" y="6661"/>
                  </a:cxn>
                  <a:cxn ang="0">
                    <a:pos x="14318" y="6661"/>
                  </a:cxn>
                  <a:cxn ang="0">
                    <a:pos x="10185" y="3459"/>
                  </a:cxn>
                  <a:cxn ang="0">
                    <a:pos x="4774" y="2057"/>
                  </a:cxn>
                  <a:cxn ang="0">
                    <a:pos x="1556" y="5264"/>
                  </a:cxn>
                  <a:cxn ang="0">
                    <a:pos x="384" y="6787"/>
                  </a:cxn>
                </a:cxnLst>
                <a:rect l="l" t="t"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p:txBody>
          </p:sp>
          <p:sp>
            <p:nvSpPr>
              <p:cNvPr id="2077" name="Freeform 247"/>
              <p:cNvSpPr/>
              <p:nvPr/>
            </p:nvSpPr>
            <p:spPr bwMode="auto">
              <a:xfrm>
                <a:off x="5420" y="1463"/>
                <a:ext cx="330" cy="854"/>
              </a:xfrm>
              <a:custGeom>
                <a:cxnLst>
                  <a:cxn ang="0">
                    <a:pos x="6676" y="5159"/>
                  </a:cxn>
                  <a:cxn ang="0">
                    <a:pos x="2889" y="6332"/>
                  </a:cxn>
                  <a:cxn ang="0">
                    <a:pos x="2889" y="7610"/>
                  </a:cxn>
                  <a:cxn ang="0">
                    <a:pos x="6549" y="11617"/>
                  </a:cxn>
                  <a:cxn ang="0">
                    <a:pos x="4458" y="15220"/>
                  </a:cxn>
                  <a:cxn ang="0">
                    <a:pos x="0" y="19101"/>
                  </a:cxn>
                  <a:cxn ang="0">
                    <a:pos x="2219" y="19996"/>
                  </a:cxn>
                  <a:cxn ang="0">
                    <a:pos x="6158" y="21426"/>
                  </a:cxn>
                  <a:cxn ang="0">
                    <a:pos x="8250" y="20915"/>
                  </a:cxn>
                  <a:cxn ang="0">
                    <a:pos x="8504" y="0"/>
                  </a:cxn>
                  <a:cxn ang="0">
                    <a:pos x="6676" y="5159"/>
                  </a:cxn>
                </a:cxnLst>
                <a:rect l="l" t="t"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p:txBody>
          </p:sp>
        </p:grpSp>
      </p:grpSp>
      <p:sp>
        <p:nvSpPr>
          <p:cNvPr id="2058" name="Rectangle 248"/>
          <p:cNvSpPr>
            <a:spLocks noGrp="1" noRot="1"/>
          </p:cNvSpPr>
          <p:nvPr>
            <p:ph type="title"/>
          </p:nvPr>
        </p:nvSpPr>
        <p:spPr>
          <a:xfrm>
            <a:off x="298450" y="228600"/>
            <a:ext cx="854075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r>
              <a:t>单击此处编辑母版标题样式</a:t>
            </a:r>
          </a:p>
        </p:txBody>
      </p:sp>
      <p:sp>
        <p:nvSpPr>
          <p:cNvPr id="2059" name="Rectangle 249"/>
          <p:cNvSpPr>
            <a:spLocks noGrp="1" noRot="1"/>
          </p:cNvSpPr>
          <p:nvPr>
            <p:ph type="body" idx="1"/>
          </p:nvPr>
        </p:nvSpPr>
        <p:spPr>
          <a:xfrm>
            <a:off x="609600" y="1600200"/>
            <a:ext cx="8153400" cy="449897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lvl="0"/>
            <a:r>
              <a:t>单击此处编辑母版文本样式</a:t>
            </a:r>
          </a:p>
          <a:p>
            <a:pPr lvl="1"/>
            <a:r>
              <a:t>第二级</a:t>
            </a:r>
          </a:p>
          <a:p>
            <a:pPr lvl="2"/>
            <a:r>
              <a:t>第三级</a:t>
            </a:r>
          </a:p>
          <a:p>
            <a:pPr lvl="3"/>
            <a:r>
              <a:t>第四级</a:t>
            </a:r>
          </a:p>
          <a:p>
            <a:pPr lvl="4"/>
            <a:r>
              <a:t>第五级</a:t>
            </a:r>
          </a:p>
        </p:txBody>
      </p:sp>
      <p:sp>
        <p:nvSpPr>
          <p:cNvPr id="2060" name="Rectangle 250"/>
          <p:cNvSpPr>
            <a:spLocks noGrp="1" noChangeArrowheads="1"/>
          </p:cNvSpPr>
          <p:nvPr>
            <p:ph type="dt" sz="half" idx="2"/>
          </p:nvPr>
        </p:nvSpPr>
        <p:spPr bwMode="auto">
          <a:xfrm>
            <a:off x="298450"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l"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buFontTx/>
            </a:pPr>
            <a:endParaRPr lang="en-US" altLang="zh-CN" sz="1400">
              <a:solidFill>
                <a:srgbClr val="000000"/>
              </a:solidFill>
            </a:endParaRPr>
          </a:p>
        </p:txBody>
      </p:sp>
      <p:sp>
        <p:nvSpPr>
          <p:cNvPr id="2061" name="Rectangle 251"/>
          <p:cNvSpPr>
            <a:spLocks noGrp="1" noChangeArrowheads="1"/>
          </p:cNvSpPr>
          <p:nvPr>
            <p:ph type="ftr" sz="quarter" idx="3"/>
          </p:nvPr>
        </p:nvSpPr>
        <p:spPr bwMode="auto">
          <a:xfrm>
            <a:off x="3121025" y="6245225"/>
            <a:ext cx="2895600"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ct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buFontTx/>
            </a:pPr>
            <a:endParaRPr lang="en-US" altLang="zh-CN" sz="1400">
              <a:solidFill>
                <a:srgbClr val="000000"/>
              </a:solidFill>
            </a:endParaRPr>
          </a:p>
        </p:txBody>
      </p:sp>
      <p:sp>
        <p:nvSpPr>
          <p:cNvPr id="2062" name="Rectangle 252"/>
          <p:cNvSpPr>
            <a:spLocks noGrp="1" noChangeArrowheads="1"/>
          </p:cNvSpPr>
          <p:nvPr>
            <p:ph type="sldNum" sz="quarter" idx="4"/>
          </p:nvPr>
        </p:nvSpPr>
        <p:spPr bwMode="auto">
          <a:xfrm>
            <a:off x="6550025" y="6245225"/>
            <a:ext cx="2289175" cy="476250"/>
          </a:xfrm>
          <a:prstGeom prst="rect">
            <a:avLst/>
          </a:prstGeom>
          <a:noFill/>
          <a:ln w="9525">
            <a:noFill/>
            <a:miter lim="800000"/>
          </a:ln>
          <a:effectLst/>
        </p:spPr>
        <p:txBody>
          <a:bodyPr numCol="1"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 typeface="Arial" pitchFamily="34" charset="0"/>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buFontTx/>
            </a:pPr>
            <a:fld id="{CE0255AF-4085-4097-98F0-DDBC6BBEC79B}" type="slidenum">
              <a:rPr lang="en-US" altLang="zh-CN" sz="1400">
                <a:solidFill>
                  <a:srgbClr val="000000"/>
                </a:solidFill>
              </a:rPr>
              <a:t>*</a:t>
            </a:fld>
            <a:endParaRPr lang="en-US" altLang="zh-CN" sz="1400">
              <a:solidFill>
                <a:srgbClr val="000000"/>
              </a:solidFill>
            </a:endParaRPr>
          </a:p>
        </p:txBody>
      </p:sp>
      <p:pic>
        <p:nvPicPr>
          <p:cNvPr id="2301" name="图片 1073743875" descr="D:\qq文件\712321467\Image\C2C\Image2\{75232B38-A165-1FB7-499C-2E1C792CACB5}.png"/>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p:cNvGrpSpPr/>
        <p:nvPr/>
      </p:nvGrpSpPr>
      <p:grpSpPr/>
      <p:sp>
        <p:nvSpPr>
          <p:cNvPr id="3074" name="Title Placeholder 1"/>
          <p:cNvSpPr>
            <a:spLocks noGrp="1"/>
          </p:cNvSpPr>
          <p:nvPr>
            <p:ph type="title"/>
          </p:nvPr>
        </p:nvSpPr>
        <p:spPr>
          <a:xfrm>
            <a:off x="628650" y="365125"/>
            <a:ext cx="7886700" cy="1325563"/>
          </a:xfrm>
          <a:prstGeom prst="rect">
            <a:avLst/>
          </a:prstGeom>
          <a:noFill/>
          <a:ln>
            <a:noFill/>
            <a:miter lim="800000"/>
          </a:ln>
        </p:spPr>
        <p:txBody>
          <a:bodyPr anchor="ctr" anchorCtr="0">
            <a:noAutofit/>
          </a:bodyPr>
          <a:lstStyle>
            <a:lvl1pPr marL="0" indent="0" algn="l" defTabSz="914400" rtl="0" eaLnBrk="1" fontAlgn="base" latinLnBrk="0" hangingPunct="1">
              <a:lnSpc>
                <a:spcPct val="90000"/>
              </a:lnSpc>
              <a:spcBef>
                <a:spcPct val="0"/>
              </a:spcBef>
              <a:spcAft>
                <a:spcPct val="0"/>
              </a:spcAft>
              <a:buClrTx/>
              <a:buSzTx/>
              <a:buFontTx/>
              <a:buNone/>
              <a:defRPr kumimoji="0" lang="zh-CN" altLang="en-US" sz="4400" b="0" i="0" u="none" kern="1200" baseline="0">
                <a:solidFill>
                  <a:schemeClr val="tx1"/>
                </a:solidFill>
                <a:latin typeface="Calibri Light" pitchFamily="34" charset="0"/>
                <a:ea typeface="等线 Light" pitchFamily="2" charset="-122"/>
                <a:cs typeface="+mj-cs"/>
              </a:defRPr>
            </a:lvl1pPr>
          </a:lstStyle>
          <a:p>
            <a:pPr lvl="0"/>
            <a:r>
              <a:t>单击此处编辑母版标题样式</a:t>
            </a:r>
          </a:p>
        </p:txBody>
      </p:sp>
      <p:sp>
        <p:nvSpPr>
          <p:cNvPr id="3075" name="Text Placeholder 2"/>
          <p:cNvSpPr>
            <a:spLocks noGrp="1"/>
          </p:cNvSpPr>
          <p:nvPr>
            <p:ph type="body" idx="1"/>
          </p:nvPr>
        </p:nvSpPr>
        <p:spPr>
          <a:xfrm>
            <a:off x="628650" y="1825625"/>
            <a:ext cx="7886700" cy="4351338"/>
          </a:xfrm>
          <a:prstGeom prst="rect">
            <a:avLst/>
          </a:prstGeom>
          <a:noFill/>
          <a:ln>
            <a:noFill/>
            <a:miter lim="800000"/>
          </a:ln>
        </p:spPr>
        <p:txBody>
          <a:bodyPr>
            <a:noAutofit/>
          </a:bodyPr>
          <a:lst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lvl="0"/>
            <a:r>
              <a:t>编辑母版文本样式</a:t>
            </a:r>
          </a:p>
          <a:p>
            <a:pPr lvl="1"/>
            <a:r>
              <a:t>第二级</a:t>
            </a:r>
          </a:p>
          <a:p>
            <a:pPr lvl="2"/>
            <a:r>
              <a:t>第三级</a:t>
            </a:r>
          </a:p>
          <a:p>
            <a:pPr lvl="3"/>
            <a:r>
              <a:t>第四级</a:t>
            </a:r>
          </a:p>
          <a:p>
            <a:pPr lvl="4"/>
            <a:r>
              <a:t>第五级</a:t>
            </a:r>
          </a:p>
        </p:txBody>
      </p:sp>
      <p:sp>
        <p:nvSpPr>
          <p:cNvPr id="3076" name="Date Placeholder 3"/>
          <p:cNvSpPr>
            <a:spLocks noGrp="1"/>
          </p:cNvSpPr>
          <p:nvPr>
            <p:ph type="dt" sz="half" idx="2"/>
          </p:nvPr>
        </p:nvSpPr>
        <p:spPr>
          <a:xfrm>
            <a:off x="628650" y="6356350"/>
            <a:ext cx="20574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fld id="{41D660C3-CACB-4163-B8B8-8E109A1B9D6F}" type="datetime1">
              <a:rPr lang="zh-CN" altLang="en-US" sz="1200">
                <a:solidFill>
                  <a:srgbClr val="898989"/>
                </a:solidFill>
              </a:rPr>
              <a:t>*</a:t>
            </a:fld>
            <a:endParaRPr lang="zh-CN" altLang="en-US" sz="1200">
              <a:solidFill>
                <a:srgbClr val="898989"/>
              </a:solidFill>
            </a:endParaRPr>
          </a:p>
        </p:txBody>
      </p:sp>
      <p:sp>
        <p:nvSpPr>
          <p:cNvPr id="3077" name="Footer Placeholder 4"/>
          <p:cNvSpPr>
            <a:spLocks noGrp="1"/>
          </p:cNvSpPr>
          <p:nvPr>
            <p:ph type="ftr" sz="quarter" idx="3"/>
          </p:nvPr>
        </p:nvSpPr>
        <p:spPr>
          <a:xfrm>
            <a:off x="3028950" y="6356350"/>
            <a:ext cx="30861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endParaRPr lang="zh-CN" altLang="en-US" sz="1200">
              <a:solidFill>
                <a:srgbClr val="898989"/>
              </a:solidFill>
            </a:endParaRPr>
          </a:p>
        </p:txBody>
      </p:sp>
      <p:sp>
        <p:nvSpPr>
          <p:cNvPr id="3078" name="Slide Number Placeholder 5"/>
          <p:cNvSpPr>
            <a:spLocks noGrp="1"/>
          </p:cNvSpPr>
          <p:nvPr>
            <p:ph type="sldNum" sz="quarter" idx="4"/>
          </p:nvPr>
        </p:nvSpPr>
        <p:spPr>
          <a:xfrm>
            <a:off x="6457950" y="6356350"/>
            <a:ext cx="20574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fld id="{83D458F6-9618-40B6-A0ED-947AE61CC9F9}" type="slidenum">
              <a:rPr lang="zh-CN" altLang="en-US" sz="1200">
                <a:solidFill>
                  <a:srgbClr val="898989"/>
                </a:solidFill>
              </a:rPr>
              <a:t>*</a:t>
            </a:fld>
            <a:endParaRPr lang="zh-CN" altLang="en-US" sz="1200">
              <a:solidFill>
                <a:srgbClr val="898989"/>
              </a:solidFill>
            </a:endParaRPr>
          </a:p>
        </p:txBody>
      </p:sp>
      <p:pic>
        <p:nvPicPr>
          <p:cNvPr id="3079" name="图片 1073743875" descr="D:\qq文件\712321467\Image\C2C\Image2\{75232B38-A165-1FB7-499C-2E1C792CACB5}.png"/>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mc:AlternateContent>
    <mc:Choice xmlns:p14="http://schemas.microsoft.com/office/powerpoint/2010/main" Requires="p14">
      <p:transition p14:dur="700">
        <p:fade/>
      </p:transition>
    </mc:Choice>
    <mc:Fallback>
      <p:transition>
        <p:fade/>
      </p:transition>
    </mc:Fallback>
  </mc:AlternateContent>
  <p:timing/>
  <p:txStyles>
    <p:titleStyle>
      <a:lvl1pPr marL="0" indent="0" algn="l" defTabSz="914400" rtl="0" eaLnBrk="1" fontAlgn="base" latinLnBrk="0" hangingPunct="1">
        <a:lnSpc>
          <a:spcPct val="90000"/>
        </a:lnSpc>
        <a:spcBef>
          <a:spcPct val="0"/>
        </a:spcBef>
        <a:spcAft>
          <a:spcPct val="0"/>
        </a:spcAft>
        <a:buClrTx/>
        <a:buSzTx/>
        <a:buFontTx/>
        <a:buNone/>
        <a:defRPr kumimoji="0" sz="4400" b="0" i="0" u="none" kern="1200" baseline="0">
          <a:solidFill>
            <a:schemeClr val="tx1"/>
          </a:solidFill>
          <a:effectLst/>
          <a:latin typeface="Calibri Light" pitchFamily="34" charset="0"/>
          <a:ea typeface="等线 Light" pitchFamily="2" charset="-122"/>
          <a:cs typeface="+mj-cs"/>
        </a:defRPr>
      </a:lvl1pPr>
    </p:titleStyle>
    <p:body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vmlDrawing" Target="../drawings/vmlDrawing1.vml" /><Relationship Id="rId2" Type="http://schemas.openxmlformats.org/officeDocument/2006/relationships/image" Target="file:///D:\&#26195;&#23047;\&#24378;&#21270;&#33853;&#23454;.tif" TargetMode="External" /><Relationship Id="rId3" Type="http://schemas.openxmlformats.org/officeDocument/2006/relationships/image" Target="../media/image2.png" /><Relationship Id="rId4" Type="http://schemas.openxmlformats.org/officeDocument/2006/relationships/oleObject" Target="../embeddings/oleObject1.doc" TargetMode="Internal" /><Relationship Id="rId5" Type="http://schemas.openxmlformats.org/officeDocument/2006/relationships/image" Target="../media/image3.emf" /><Relationship Id="rId6" Type="http://schemas.openxmlformats.org/officeDocument/2006/relationships/oleObject" Target="../embeddings/oleObject2.doc" TargetMode="Internal" /><Relationship Id="rId7" Type="http://schemas.openxmlformats.org/officeDocument/2006/relationships/image" Target="../media/image4.emf" /><Relationship Id="rId8" Type="http://schemas.openxmlformats.org/officeDocument/2006/relationships/oleObject" Target="../embeddings/oleObject3.doc" TargetMode="Internal" /><Relationship Id="rId9" Type="http://schemas.openxmlformats.org/officeDocument/2006/relationships/image" Target="../media/image5.emf"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oleObject" Target="../embeddings/oleObject4.doc" TargetMode="Internal" /><Relationship Id="rId3" Type="http://schemas.openxmlformats.org/officeDocument/2006/relationships/image" Target="../media/image6.emf" /><Relationship Id="rId4" Type="http://schemas.openxmlformats.org/officeDocument/2006/relationships/oleObject" Target="../embeddings/oleObject5.doc" TargetMode="Internal" /><Relationship Id="rId5" Type="http://schemas.openxmlformats.org/officeDocument/2006/relationships/image" Target="../media/image7.emf" /><Relationship Id="rId6" Type="http://schemas.openxmlformats.org/officeDocument/2006/relationships/vmlDrawing" Target="../drawings/vmlDrawing2.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oleObject" Target="../embeddings/oleObject6.doc" TargetMode="Internal" /><Relationship Id="rId3" Type="http://schemas.openxmlformats.org/officeDocument/2006/relationships/image" Target="../media/image8.emf" /><Relationship Id="rId4" Type="http://schemas.openxmlformats.org/officeDocument/2006/relationships/oleObject" Target="../embeddings/oleObject7.doc" TargetMode="Internal" /><Relationship Id="rId5" Type="http://schemas.openxmlformats.org/officeDocument/2006/relationships/image" Target="../media/image9.emf" /><Relationship Id="rId6" Type="http://schemas.openxmlformats.org/officeDocument/2006/relationships/vmlDrawing" Target="../drawings/vmlDrawing3.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oleObject" Target="../embeddings/oleObject8.doc" TargetMode="Internal" /><Relationship Id="rId3" Type="http://schemas.openxmlformats.org/officeDocument/2006/relationships/image" Target="../media/image10.emf" /><Relationship Id="rId4" Type="http://schemas.openxmlformats.org/officeDocument/2006/relationships/oleObject" Target="../embeddings/oleObject9.doc" TargetMode="Internal" /><Relationship Id="rId5" Type="http://schemas.openxmlformats.org/officeDocument/2006/relationships/image" Target="../media/image11.emf" /><Relationship Id="rId6" Type="http://schemas.openxmlformats.org/officeDocument/2006/relationships/vmlDrawing" Target="../drawings/vmlDrawing4.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oleObject" Target="../embeddings/oleObject10.doc" TargetMode="Internal" /><Relationship Id="rId3" Type="http://schemas.openxmlformats.org/officeDocument/2006/relationships/image" Target="../media/image12.emf" /><Relationship Id="rId4" Type="http://schemas.openxmlformats.org/officeDocument/2006/relationships/oleObject" Target="../embeddings/oleObject11.doc" TargetMode="Internal" /><Relationship Id="rId5" Type="http://schemas.openxmlformats.org/officeDocument/2006/relationships/image" Target="../media/image13.emf" /><Relationship Id="rId6" Type="http://schemas.openxmlformats.org/officeDocument/2006/relationships/vmlDrawing" Target="../drawings/vmlDrawing5.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oleObject" Target="../embeddings/oleObject12.doc" TargetMode="Internal" /><Relationship Id="rId3" Type="http://schemas.openxmlformats.org/officeDocument/2006/relationships/image" Target="../media/image14.emf" /><Relationship Id="rId4" Type="http://schemas.openxmlformats.org/officeDocument/2006/relationships/oleObject" Target="../embeddings/oleObject13.doc" TargetMode="Internal" /><Relationship Id="rId5" Type="http://schemas.openxmlformats.org/officeDocument/2006/relationships/image" Target="../media/image15.emf" /><Relationship Id="rId6" Type="http://schemas.openxmlformats.org/officeDocument/2006/relationships/image" Target="../media/image16.png" /><Relationship Id="rId7" Type="http://schemas.openxmlformats.org/officeDocument/2006/relationships/vmlDrawing" Target="../drawings/vmlDrawing6.v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216065"/>
          <p:cNvSpPr>
            <a:spLocks noTextEdit="1"/>
          </p:cNvSpPr>
          <p:nvPr/>
        </p:nvSpPr>
        <p:spPr>
          <a:xfrm>
            <a:off x="1547813" y="1484313"/>
            <a:ext cx="6119812" cy="1439862"/>
          </a:xfrm>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a:solidFill>
              <a:srgbClr val="EAEAEA"/>
            </a:solidFill>
            <a:miter lim="800000"/>
          </a:ln>
          <a:effectLst>
            <a:outerShdw dist="35921" dir="2700000" sy="50000" kx="2115830" algn="bl">
              <a:srgbClr val="C0C0C0">
                <a:alpha val="79999"/>
              </a:srgbClr>
            </a:outerShdw>
          </a:effectLst>
        </p:spPr>
        <p:txBody>
          <a:bodyPr wrap="none" fromWordArt="1">
            <a:prstTxWarp prst="textPlain">
              <a:avLst/>
            </a:prstTxWarp>
            <a:noAutofit/>
          </a:bodyPr>
          <a:lstStyle/>
          <a:p>
            <a:pPr algn="ctr"/>
            <a:r>
              <a:rPr sz="3600"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9999"/>
                    </a:srgbClr>
                  </a:outerShdw>
                </a:effectLst>
                <a:latin typeface="华文行楷"/>
              </a:rPr>
              <a:t>辨析并修改病句</a:t>
            </a:r>
          </a:p>
        </p:txBody>
      </p:sp>
      <p:sp>
        <p:nvSpPr>
          <p:cNvPr id="7171" name="文本框 216066"/>
          <p:cNvSpPr/>
          <p:nvPr/>
        </p:nvSpPr>
        <p:spPr>
          <a:xfrm>
            <a:off x="2124075" y="3429000"/>
            <a:ext cx="6048375" cy="1006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algn="r" eaLnBrk="1" hangingPunct="1"/>
            <a:r>
              <a:rPr lang="en-US" altLang="zh-CN" sz="6000" b="1">
                <a:solidFill>
                  <a:srgbClr val="FF0000"/>
                </a:solidFill>
                <a:ea typeface="楷体_GB2312" pitchFamily="1" charset="-122"/>
              </a:rPr>
              <a:t>——</a:t>
            </a:r>
            <a:r>
              <a:rPr lang="zh-CN" altLang="en-US" sz="6000" b="1">
                <a:solidFill>
                  <a:srgbClr val="FF0000"/>
                </a:solidFill>
                <a:ea typeface="楷体_GB2312" pitchFamily="1" charset="-122"/>
              </a:rPr>
              <a:t>结构混乱</a:t>
            </a:r>
            <a:endParaRPr lang="zh-CN" altLang="en-US" sz="6000" b="1">
              <a:solidFill>
                <a:srgbClr val="FF0000"/>
              </a:solidFill>
              <a:ea typeface="楷体_GB2312" pitchFamily="1" charset="-122"/>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500" fill="hold">
                                          <p:stCondLst>
                                            <p:cond delay="0"/>
                                          </p:stCondLst>
                                        </p:cTn>
                                        <p:tgtEl>
                                          <p:spTgt spid="7171">
                                            <p:txEl>
                                              <p:pRg st="0" end="0"/>
                                            </p:txEl>
                                          </p:spTgt>
                                        </p:tgtEl>
                                        <p:attrNameLst>
                                          <p:attrName>style.visibility</p:attrName>
                                        </p:attrNameLst>
                                      </p:cBhvr>
                                      <p:to>
                                        <p:strVal val="visible"/>
                                      </p:to>
                                    </p:set>
                                    <p:anim calcmode="discrete" valueType="clr">
                                      <p:cBhvr>
                                        <p:cTn id="7" dur="500" fill="hold"/>
                                        <p:tgtEl>
                                          <p:spTgt spid="7171">
                                            <p:txEl>
                                              <p:pRg st="0" end="0"/>
                                            </p:txEl>
                                          </p:spTgt>
                                        </p:tgtEl>
                                        <p:attrNameLst>
                                          <p:attrName>style.color</p:attrName>
                                        </p:attrNameLst>
                                      </p:cBhvr>
                                      <p:tavLst>
                                        <p:tav tm="0">
                                          <p:val>
                                            <p:strVal val="#3366ff [5]"/>
                                          </p:val>
                                        </p:tav>
                                        <p:tav tm="50000">
                                          <p:val>
                                            <p:strVal val="#dc5900 [6]"/>
                                          </p:val>
                                        </p:tav>
                                      </p:tavLst>
                                    </p:anim>
                                    <p:anim calcmode="discrete" valueType="clr">
                                      <p:cBhvr>
                                        <p:cTn id="8" dur="500" fill="hold"/>
                                        <p:tgtEl>
                                          <p:spTgt spid="7171">
                                            <p:txEl>
                                              <p:pRg st="0" end="0"/>
                                            </p:txEl>
                                          </p:spTgt>
                                        </p:tgtEl>
                                        <p:attrNameLst>
                                          <p:attrName>fillcolor</p:attrName>
                                        </p:attrNameLst>
                                      </p:cBhvr>
                                      <p:tavLst>
                                        <p:tav tm="0">
                                          <p:val>
                                            <p:strVal val="#3366ff [5]"/>
                                          </p:val>
                                        </p:tav>
                                        <p:tav tm="50000">
                                          <p:val>
                                            <p:strVal val="#dc5900 [6]"/>
                                          </p:val>
                                        </p:tav>
                                      </p:tavLst>
                                    </p:anim>
                                    <p:set>
                                      <p:cBhvr>
                                        <p:cTn id="9" dur="500" fill="hold"/>
                                        <p:tgtEl>
                                          <p:spTgt spid="717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3"/>
          <p:cNvSpPr>
            <a:spLocks noGrp="1"/>
          </p:cNvSpPr>
          <p:nvPr>
            <p:ph type="body" idx="1"/>
          </p:nvPr>
        </p:nvSpPr>
        <p:spPr>
          <a:xfrm>
            <a:off x="214313" y="928688"/>
            <a:ext cx="7000875" cy="863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lvl="0" eaLnBrk="1" hangingPunct="1">
              <a:buFontTx/>
              <a:buNone/>
            </a:pPr>
            <a:r>
              <a:rPr lang="zh-CN" altLang="en-US" sz="3600" b="1">
                <a:solidFill>
                  <a:srgbClr val="FF0000"/>
                </a:solidFill>
                <a:latin typeface="华文行楷" pitchFamily="2" charset="-122"/>
                <a:ea typeface="华文行楷" pitchFamily="2" charset="-122"/>
              </a:rPr>
              <a:t>三、藕断丝连（两句合一）</a:t>
            </a:r>
            <a:endParaRPr lang="zh-CN" altLang="en-US" sz="3600" b="1">
              <a:solidFill>
                <a:srgbClr val="FF0000"/>
              </a:solidFill>
              <a:latin typeface="华文行楷" pitchFamily="2" charset="-122"/>
              <a:ea typeface="华文行楷" pitchFamily="2" charset="-122"/>
            </a:endParaRPr>
          </a:p>
        </p:txBody>
      </p:sp>
      <p:sp>
        <p:nvSpPr>
          <p:cNvPr id="16387" name="Text Box 4"/>
          <p:cNvSpPr/>
          <p:nvPr/>
        </p:nvSpPr>
        <p:spPr>
          <a:xfrm>
            <a:off x="642938" y="2714625"/>
            <a:ext cx="7848600" cy="230822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spcBef>
                <a:spcPct val="0"/>
              </a:spcBef>
              <a:buClrTx/>
              <a:buFontTx/>
              <a:buNone/>
            </a:pPr>
            <a:r>
              <a:rPr lang="zh-CN" altLang="en-US">
                <a:solidFill>
                  <a:srgbClr val="008000"/>
                </a:solidFill>
                <a:ea typeface="隶书" pitchFamily="49" charset="-122"/>
              </a:rPr>
              <a:t>    </a:t>
            </a:r>
            <a:r>
              <a:rPr lang="zh-CN" altLang="en-US" sz="3600" b="1">
                <a:solidFill>
                  <a:srgbClr val="008000"/>
                </a:solidFill>
              </a:rPr>
              <a:t>一句话结构已经完整，却把这句话的最后一部分用作另一句话的开头，也就是把两句话不恰当地合并成一句话。</a:t>
            </a:r>
            <a:endParaRPr lang="zh-CN" altLang="en-US" sz="3600" b="1">
              <a:solidFill>
                <a:srgbClr val="008000"/>
              </a:solidFill>
            </a:endParaRPr>
          </a:p>
        </p:txBody>
      </p:sp>
      <p:sp>
        <p:nvSpPr>
          <p:cNvPr id="16388" name="Text Box 5"/>
          <p:cNvSpPr/>
          <p:nvPr/>
        </p:nvSpPr>
        <p:spPr>
          <a:xfrm>
            <a:off x="0" y="3357563"/>
            <a:ext cx="8569325" cy="52387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spcBef>
                <a:spcPct val="0"/>
              </a:spcBef>
              <a:buClrTx/>
              <a:buFontTx/>
              <a:buNone/>
            </a:pPr>
            <a:r>
              <a:rPr lang="zh-CN" altLang="en-US" sz="2800" b="1">
                <a:solidFill>
                  <a:srgbClr val="000000"/>
                </a:solidFill>
              </a:rPr>
              <a:t> </a:t>
            </a:r>
            <a:endParaRPr lang="zh-CN" altLang="en-US" sz="2800" b="1">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box(in)">
                                      <p:cBhvr>
                                        <p:cTn id="7" dur="500" fill="hold"/>
                                        <p:tgtEl>
                                          <p:spTgt spid="1638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diamond(in)">
                                      <p:cBhvr>
                                        <p:cTn id="12" dur="500" fill="hold"/>
                                        <p:tgtEl>
                                          <p:spTgt spid="1638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6388">
                                            <p:txEl>
                                              <p:pRg st="0" end="0"/>
                                            </p:txEl>
                                          </p:spTgt>
                                        </p:tgtEl>
                                        <p:attrNameLst>
                                          <p:attrName>style.visibility</p:attrName>
                                        </p:attrNameLst>
                                      </p:cBhvr>
                                      <p:to>
                                        <p:strVal val="visible"/>
                                      </p:to>
                                    </p:set>
                                    <p:animEffect transition="in" filter="box(in)">
                                      <p:cBhvr>
                                        <p:cTn id="17" dur="500" fill="hold"/>
                                        <p:tgtEl>
                                          <p:spTgt spid="163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Text Box 2"/>
          <p:cNvSpPr/>
          <p:nvPr/>
        </p:nvSpPr>
        <p:spPr>
          <a:xfrm>
            <a:off x="214313" y="357188"/>
            <a:ext cx="8286750" cy="272732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lnSpc>
                <a:spcPct val="120000"/>
              </a:lnSpc>
              <a:spcBef>
                <a:spcPct val="0"/>
              </a:spcBef>
              <a:buClrTx/>
              <a:buFontTx/>
              <a:buNone/>
            </a:pPr>
            <a:r>
              <a:rPr lang="en-US" altLang="zh-CN" sz="3600" b="1">
                <a:solidFill>
                  <a:srgbClr val="000000"/>
                </a:solidFill>
                <a:latin typeface="黑体" pitchFamily="49" charset="-122"/>
              </a:rPr>
              <a:t>  1.</a:t>
            </a:r>
            <a:r>
              <a:rPr lang="zh-CN" altLang="en-US" sz="3600" b="1">
                <a:solidFill>
                  <a:srgbClr val="000000"/>
                </a:solidFill>
                <a:latin typeface="黑体" pitchFamily="49" charset="-122"/>
              </a:rPr>
              <a:t>如何才能让大家富起来？关键的问题是知识在起决定性作用。知识的贫乏必然造成财富的贫乏，财富的充足往往是以知识的充实为前提的。</a:t>
            </a:r>
            <a:endParaRPr lang="zh-CN" altLang="en-US" sz="3600" b="1">
              <a:solidFill>
                <a:srgbClr val="000000"/>
              </a:solidFill>
              <a:latin typeface="黑体" pitchFamily="49" charset="-122"/>
            </a:endParaRPr>
          </a:p>
        </p:txBody>
      </p:sp>
      <p:sp>
        <p:nvSpPr>
          <p:cNvPr id="17411" name="Text Box 3"/>
          <p:cNvSpPr/>
          <p:nvPr/>
        </p:nvSpPr>
        <p:spPr>
          <a:xfrm>
            <a:off x="657225" y="1700213"/>
            <a:ext cx="458788" cy="3529012"/>
          </a:xfrm>
          <a:prstGeom prst="rect">
            <a:avLst/>
          </a:prstGeom>
          <a:noFill/>
          <a:ln>
            <a:noFill/>
            <a:miter lim="800000"/>
          </a:ln>
        </p:spPr>
        <p:txBody>
          <a:bodyPr vert="eaVert">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spcBef>
                <a:spcPct val="50000"/>
              </a:spcBef>
              <a:buClrTx/>
              <a:buFontTx/>
              <a:buNone/>
            </a:pPr>
            <a:endParaRPr lang="zh-CN" altLang="zh-CN" sz="1800">
              <a:solidFill>
                <a:srgbClr val="000000"/>
              </a:solidFill>
            </a:endParaRPr>
          </a:p>
        </p:txBody>
      </p:sp>
      <p:sp>
        <p:nvSpPr>
          <p:cNvPr id="17412" name="Text Box 10"/>
          <p:cNvSpPr/>
          <p:nvPr/>
        </p:nvSpPr>
        <p:spPr>
          <a:xfrm>
            <a:off x="0" y="2928938"/>
            <a:ext cx="9144000" cy="52387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spcBef>
                <a:spcPct val="50000"/>
              </a:spcBef>
              <a:buClrTx/>
              <a:buFontTx/>
              <a:buNone/>
            </a:pPr>
            <a:r>
              <a:rPr lang="en-US" altLang="zh-CN" sz="2800" b="1">
                <a:solidFill>
                  <a:srgbClr val="FF0000"/>
                </a:solidFill>
                <a:ea typeface="仿宋_GB2312"/>
              </a:rPr>
              <a:t>   </a:t>
            </a:r>
            <a:r>
              <a:rPr lang="zh-CN" altLang="en-US" sz="2800" b="1">
                <a:solidFill>
                  <a:srgbClr val="FF0000"/>
                </a:solidFill>
                <a:ea typeface="仿宋_GB2312"/>
              </a:rPr>
              <a:t>分析：“关键的问题是知识”或“知识在起决定性作用”</a:t>
            </a:r>
            <a:endParaRPr lang="zh-CN" altLang="en-US" sz="2800" b="1">
              <a:solidFill>
                <a:srgbClr val="FF0000"/>
              </a:solidFill>
              <a:ea typeface="仿宋_GB2312"/>
            </a:endParaRPr>
          </a:p>
        </p:txBody>
      </p:sp>
      <p:sp>
        <p:nvSpPr>
          <p:cNvPr id="17413" name="Text Box 13"/>
          <p:cNvSpPr/>
          <p:nvPr/>
        </p:nvSpPr>
        <p:spPr>
          <a:xfrm>
            <a:off x="214313" y="3571875"/>
            <a:ext cx="8929687" cy="192405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lnSpc>
                <a:spcPct val="125000"/>
              </a:lnSpc>
              <a:spcBef>
                <a:spcPct val="0"/>
              </a:spcBef>
              <a:buClrTx/>
              <a:buFontTx/>
              <a:buNone/>
            </a:pPr>
            <a:r>
              <a:rPr lang="en-US" altLang="zh-CN" sz="3600" b="1">
                <a:solidFill>
                  <a:srgbClr val="000000"/>
                </a:solidFill>
                <a:latin typeface="黑体" pitchFamily="49" charset="-122"/>
              </a:rPr>
              <a:t>  2.</a:t>
            </a:r>
            <a:r>
              <a:rPr lang="zh-CN" altLang="en-US" sz="3600" b="1">
                <a:solidFill>
                  <a:srgbClr val="000000"/>
                </a:solidFill>
                <a:latin typeface="黑体" pitchFamily="49" charset="-122"/>
              </a:rPr>
              <a:t>不难看出，这起明显的错案迟迟得不到公正判决，其根本原因是党风不正在作怪。</a:t>
            </a:r>
            <a:endParaRPr lang="en-US" altLang="zh-CN" sz="3600" b="1">
              <a:solidFill>
                <a:srgbClr val="000000"/>
              </a:solidFill>
              <a:latin typeface="黑体" pitchFamily="49" charset="-122"/>
            </a:endParaRPr>
          </a:p>
          <a:p>
            <a:pPr marL="0" lvl="0" indent="0" eaLnBrk="1" hangingPunct="1">
              <a:lnSpc>
                <a:spcPct val="125000"/>
              </a:lnSpc>
              <a:spcBef>
                <a:spcPct val="0"/>
              </a:spcBef>
              <a:buClrTx/>
              <a:buFontTx/>
              <a:buNone/>
            </a:pPr>
            <a:endParaRPr lang="zh-CN" altLang="en-US" sz="2400" b="1">
              <a:solidFill>
                <a:srgbClr val="000000"/>
              </a:solidFill>
              <a:latin typeface="黑体" pitchFamily="49" charset="-122"/>
            </a:endParaRPr>
          </a:p>
        </p:txBody>
      </p:sp>
      <p:cxnSp>
        <p:nvCxnSpPr>
          <p:cNvPr id="17414" name="直接连接符 20"/>
          <p:cNvCxnSpPr/>
          <p:nvPr/>
        </p:nvCxnSpPr>
        <p:spPr>
          <a:xfrm>
            <a:off x="357188" y="1785938"/>
            <a:ext cx="1714500" cy="1587"/>
          </a:xfrm>
          <a:prstGeom prst="line">
            <a:avLst/>
          </a:prstGeom>
          <a:noFill/>
          <a:ln w="44450">
            <a:solidFill>
              <a:srgbClr val="FF0000"/>
            </a:solidFill>
            <a:miter lim="800000"/>
          </a:ln>
        </p:spPr>
      </p:cxnSp>
      <p:cxnSp>
        <p:nvCxnSpPr>
          <p:cNvPr id="17415" name="直接连接符 22"/>
          <p:cNvCxnSpPr/>
          <p:nvPr/>
        </p:nvCxnSpPr>
        <p:spPr>
          <a:xfrm>
            <a:off x="2786063" y="4929188"/>
            <a:ext cx="4286250" cy="73025"/>
          </a:xfrm>
          <a:prstGeom prst="line">
            <a:avLst/>
          </a:prstGeom>
          <a:noFill/>
          <a:ln w="44450">
            <a:solidFill>
              <a:srgbClr val="FF0000"/>
            </a:solidFill>
            <a:miter lim="800000"/>
          </a:ln>
        </p:spPr>
      </p:cxnSp>
      <p:cxnSp>
        <p:nvCxnSpPr>
          <p:cNvPr id="17416" name="直接连接符 26"/>
          <p:cNvCxnSpPr/>
          <p:nvPr/>
        </p:nvCxnSpPr>
        <p:spPr>
          <a:xfrm>
            <a:off x="6500813" y="928688"/>
            <a:ext cx="1714500" cy="1587"/>
          </a:xfrm>
          <a:prstGeom prst="line">
            <a:avLst/>
          </a:prstGeom>
          <a:noFill/>
          <a:ln w="44450">
            <a:solidFill>
              <a:srgbClr val="FF0000"/>
            </a:solidFill>
            <a:miter lim="800000"/>
          </a:ln>
        </p:spPr>
      </p:cxnSp>
      <p:cxnSp>
        <p:nvCxnSpPr>
          <p:cNvPr id="17417" name="直接连接符 27"/>
          <p:cNvCxnSpPr/>
          <p:nvPr/>
        </p:nvCxnSpPr>
        <p:spPr>
          <a:xfrm>
            <a:off x="1285875" y="1643063"/>
            <a:ext cx="4071938" cy="1587"/>
          </a:xfrm>
          <a:prstGeom prst="line">
            <a:avLst/>
          </a:prstGeom>
          <a:noFill/>
          <a:ln w="82550">
            <a:solidFill>
              <a:srgbClr val="0091F6"/>
            </a:solidFill>
            <a:miter lim="800000"/>
          </a:ln>
        </p:spPr>
      </p:cxnSp>
      <p:cxnSp>
        <p:nvCxnSpPr>
          <p:cNvPr id="17418" name="直接连接符 30"/>
          <p:cNvCxnSpPr/>
          <p:nvPr/>
        </p:nvCxnSpPr>
        <p:spPr>
          <a:xfrm>
            <a:off x="5508625" y="4857750"/>
            <a:ext cx="3357563" cy="1588"/>
          </a:xfrm>
          <a:prstGeom prst="line">
            <a:avLst/>
          </a:prstGeom>
          <a:noFill/>
          <a:ln w="82550">
            <a:solidFill>
              <a:srgbClr val="0091F6"/>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blinds(horizontal)">
                                      <p:cBhvr>
                                        <p:cTn id="7" dur="500"/>
                                        <p:tgtEl>
                                          <p:spTgt spid="174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7416"/>
                                        </p:tgtEl>
                                        <p:attrNameLst>
                                          <p:attrName>style.visibility</p:attrName>
                                        </p:attrNameLst>
                                      </p:cBhvr>
                                      <p:to>
                                        <p:strVal val="visible"/>
                                      </p:to>
                                    </p:set>
                                    <p:anim calcmode="lin" valueType="num">
                                      <p:cBhvr additive="base">
                                        <p:cTn id="12" dur="500" fill="hold"/>
                                        <p:tgtEl>
                                          <p:spTgt spid="17416"/>
                                        </p:tgtEl>
                                        <p:attrNameLst>
                                          <p:attrName>ppt_x</p:attrName>
                                        </p:attrNameLst>
                                      </p:cBhvr>
                                      <p:tavLst>
                                        <p:tav tm="0">
                                          <p:val>
                                            <p:strVal val="#ppt_x"/>
                                          </p:val>
                                        </p:tav>
                                        <p:tav tm="100000">
                                          <p:val>
                                            <p:strVal val="#ppt_x"/>
                                          </p:val>
                                        </p:tav>
                                      </p:tavLst>
                                    </p:anim>
                                    <p:anim calcmode="lin" valueType="num">
                                      <p:cBhvr additive="base">
                                        <p:cTn id="13" dur="500" fill="hold"/>
                                        <p:tgtEl>
                                          <p:spTgt spid="1741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414"/>
                                        </p:tgtEl>
                                        <p:attrNameLst>
                                          <p:attrName>style.visibility</p:attrName>
                                        </p:attrNameLst>
                                      </p:cBhvr>
                                      <p:to>
                                        <p:strVal val="visible"/>
                                      </p:to>
                                    </p:set>
                                    <p:anim calcmode="lin" valueType="num">
                                      <p:cBhvr additive="base">
                                        <p:cTn id="16" dur="500" fill="hold"/>
                                        <p:tgtEl>
                                          <p:spTgt spid="17414"/>
                                        </p:tgtEl>
                                        <p:attrNameLst>
                                          <p:attrName>ppt_x</p:attrName>
                                        </p:attrNameLst>
                                      </p:cBhvr>
                                      <p:tavLst>
                                        <p:tav tm="0">
                                          <p:val>
                                            <p:strVal val="#ppt_x"/>
                                          </p:val>
                                        </p:tav>
                                        <p:tav tm="100000">
                                          <p:val>
                                            <p:strVal val="#ppt_x"/>
                                          </p:val>
                                        </p:tav>
                                      </p:tavLst>
                                    </p:anim>
                                    <p:anim calcmode="lin" valueType="num">
                                      <p:cBhvr additive="base">
                                        <p:cTn id="17"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7417"/>
                                        </p:tgtEl>
                                        <p:attrNameLst>
                                          <p:attrName>style.visibility</p:attrName>
                                        </p:attrNameLst>
                                      </p:cBhvr>
                                      <p:to>
                                        <p:strVal val="visible"/>
                                      </p:to>
                                    </p:set>
                                    <p:anim calcmode="lin" valueType="num">
                                      <p:cBhvr additive="base">
                                        <p:cTn id="22" dur="500" fill="hold"/>
                                        <p:tgtEl>
                                          <p:spTgt spid="17417"/>
                                        </p:tgtEl>
                                        <p:attrNameLst>
                                          <p:attrName>ppt_x</p:attrName>
                                        </p:attrNameLst>
                                      </p:cBhvr>
                                      <p:tavLst>
                                        <p:tav tm="0">
                                          <p:val>
                                            <p:strVal val="#ppt_x"/>
                                          </p:val>
                                        </p:tav>
                                        <p:tav tm="100000">
                                          <p:val>
                                            <p:strVal val="#ppt_x"/>
                                          </p:val>
                                        </p:tav>
                                      </p:tavLst>
                                    </p:anim>
                                    <p:anim calcmode="lin" valueType="num">
                                      <p:cBhvr additive="base">
                                        <p:cTn id="23"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7412"/>
                                        </p:tgtEl>
                                        <p:attrNameLst>
                                          <p:attrName>style.visibility</p:attrName>
                                        </p:attrNameLst>
                                      </p:cBhvr>
                                      <p:to>
                                        <p:strVal val="visible"/>
                                      </p:to>
                                    </p:set>
                                    <p:animEffect transition="in" filter="blinds(horizontal)">
                                      <p:cBhvr>
                                        <p:cTn id="28" dur="500"/>
                                        <p:tgtEl>
                                          <p:spTgt spid="1741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7413">
                                            <p:txEl>
                                              <p:pRg st="0" end="0"/>
                                            </p:txEl>
                                          </p:spTgt>
                                        </p:tgtEl>
                                        <p:attrNameLst>
                                          <p:attrName>style.visibility</p:attrName>
                                        </p:attrNameLst>
                                      </p:cBhvr>
                                      <p:to>
                                        <p:strVal val="visible"/>
                                      </p:to>
                                    </p:set>
                                    <p:animEffect transition="in" filter="blinds(horizontal)">
                                      <p:cBhvr>
                                        <p:cTn id="33" dur="500"/>
                                        <p:tgtEl>
                                          <p:spTgt spid="17413">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17415"/>
                                        </p:tgtEl>
                                        <p:attrNameLst>
                                          <p:attrName>style.visibility</p:attrName>
                                        </p:attrNameLst>
                                      </p:cBhvr>
                                      <p:to>
                                        <p:strVal val="visible"/>
                                      </p:to>
                                    </p:set>
                                    <p:anim calcmode="lin" valueType="num">
                                      <p:cBhvr additive="base">
                                        <p:cTn id="38" dur="500" fill="hold"/>
                                        <p:tgtEl>
                                          <p:spTgt spid="17415"/>
                                        </p:tgtEl>
                                        <p:attrNameLst>
                                          <p:attrName>ppt_x</p:attrName>
                                        </p:attrNameLst>
                                      </p:cBhvr>
                                      <p:tavLst>
                                        <p:tav tm="0">
                                          <p:val>
                                            <p:strVal val="#ppt_x"/>
                                          </p:val>
                                        </p:tav>
                                        <p:tav tm="100000">
                                          <p:val>
                                            <p:strVal val="#ppt_x"/>
                                          </p:val>
                                        </p:tav>
                                      </p:tavLst>
                                    </p:anim>
                                    <p:anim calcmode="lin" valueType="num">
                                      <p:cBhvr additive="base">
                                        <p:cTn id="39"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7418"/>
                                        </p:tgtEl>
                                        <p:attrNameLst>
                                          <p:attrName>style.visibility</p:attrName>
                                        </p:attrNameLst>
                                      </p:cBhvr>
                                      <p:to>
                                        <p:strVal val="visible"/>
                                      </p:to>
                                    </p:set>
                                    <p:anim calcmode="lin" valueType="num">
                                      <p:cBhvr additive="base">
                                        <p:cTn id="44" dur="500" fill="hold"/>
                                        <p:tgtEl>
                                          <p:spTgt spid="17418"/>
                                        </p:tgtEl>
                                        <p:attrNameLst>
                                          <p:attrName>ppt_x</p:attrName>
                                        </p:attrNameLst>
                                      </p:cBhvr>
                                      <p:tavLst>
                                        <p:tav tm="0">
                                          <p:val>
                                            <p:strVal val="#ppt_x"/>
                                          </p:val>
                                        </p:tav>
                                        <p:tav tm="100000">
                                          <p:val>
                                            <p:strVal val="#ppt_x"/>
                                          </p:val>
                                        </p:tav>
                                      </p:tavLst>
                                    </p:anim>
                                    <p:anim calcmode="lin" valueType="num">
                                      <p:cBhvr additive="base">
                                        <p:cTn id="45"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Box 1"/>
          <p:cNvSpPr/>
          <p:nvPr/>
        </p:nvSpPr>
        <p:spPr>
          <a:xfrm>
            <a:off x="17463" y="700088"/>
            <a:ext cx="9126537" cy="280035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spcBef>
                <a:spcPct val="0"/>
              </a:spcBef>
              <a:buClrTx/>
              <a:buFontTx/>
              <a:buNone/>
            </a:pPr>
            <a:r>
              <a:rPr lang="en-US" altLang="zh-CN" sz="2800" b="1">
                <a:solidFill>
                  <a:srgbClr val="000000"/>
                </a:solidFill>
              </a:rPr>
              <a:t>3</a:t>
            </a:r>
            <a:r>
              <a:rPr lang="zh-CN" altLang="en-US" sz="2800" b="1">
                <a:solidFill>
                  <a:srgbClr val="000000"/>
                </a:solidFill>
              </a:rPr>
              <a:t>、当上级宣布我们摄制组成立并交给我们任务的时候，我们大家有既光荣又愉快的感觉是颇难形容的。</a:t>
            </a:r>
            <a:endParaRPr lang="en-US" altLang="zh-CN" sz="2800" b="1">
              <a:solidFill>
                <a:srgbClr val="000000"/>
              </a:solidFill>
            </a:endParaRPr>
          </a:p>
          <a:p>
            <a:pPr marL="0" lvl="0" indent="0" eaLnBrk="1" hangingPunct="1">
              <a:spcBef>
                <a:spcPct val="0"/>
              </a:spcBef>
              <a:buClrTx/>
              <a:buFontTx/>
              <a:buNone/>
            </a:pPr>
            <a:r>
              <a:rPr lang="zh-CN" altLang="en-US" sz="3600" b="1">
                <a:solidFill>
                  <a:srgbClr val="000000"/>
                </a:solidFill>
              </a:rPr>
              <a:t> </a:t>
            </a:r>
            <a:endParaRPr lang="zh-CN" altLang="en-US" sz="3600" b="1">
              <a:solidFill>
                <a:srgbClr val="000000"/>
              </a:solidFill>
            </a:endParaRPr>
          </a:p>
          <a:p>
            <a:pPr marL="0" lvl="0" indent="0" eaLnBrk="1" hangingPunct="1">
              <a:spcBef>
                <a:spcPct val="0"/>
              </a:spcBef>
              <a:buClrTx/>
              <a:buFontTx/>
              <a:buNone/>
            </a:pPr>
            <a:r>
              <a:rPr lang="zh-CN" altLang="en-US" sz="2800" b="1">
                <a:solidFill>
                  <a:srgbClr val="FF0000"/>
                </a:solidFill>
              </a:rPr>
              <a:t>解析： ① 句把“大家有</a:t>
            </a:r>
            <a:r>
              <a:rPr lang="en-US" altLang="zh-CN" sz="2800" b="1">
                <a:solidFill>
                  <a:srgbClr val="FF0000"/>
                </a:solidFill>
              </a:rPr>
              <a:t>……</a:t>
            </a:r>
            <a:r>
              <a:rPr lang="zh-CN" altLang="en-US" sz="2800" b="1">
                <a:solidFill>
                  <a:srgbClr val="FF0000"/>
                </a:solidFill>
              </a:rPr>
              <a:t>感觉”和“</a:t>
            </a:r>
            <a:r>
              <a:rPr lang="en-US" altLang="zh-CN" sz="2800" b="1">
                <a:solidFill>
                  <a:srgbClr val="FF0000"/>
                </a:solidFill>
              </a:rPr>
              <a:t>(</a:t>
            </a:r>
            <a:r>
              <a:rPr lang="zh-CN" altLang="en-US" sz="2800" b="1">
                <a:solidFill>
                  <a:srgbClr val="FF0000"/>
                </a:solidFill>
              </a:rPr>
              <a:t>这种感觉</a:t>
            </a:r>
            <a:r>
              <a:rPr lang="en-US" altLang="zh-CN" sz="2800" b="1">
                <a:solidFill>
                  <a:srgbClr val="FF0000"/>
                </a:solidFill>
              </a:rPr>
              <a:t>)</a:t>
            </a:r>
            <a:r>
              <a:rPr lang="zh-CN" altLang="en-US" sz="2800" b="1">
                <a:solidFill>
                  <a:srgbClr val="FF0000"/>
                </a:solidFill>
              </a:rPr>
              <a:t>是颇难形容的”硬凑在一起。应把“有”改为“的”；或把“颇难形容的”移到“有”后，去掉“是”。</a:t>
            </a:r>
            <a:endParaRPr lang="zh-CN" altLang="en-US" sz="2800" b="1">
              <a:solidFill>
                <a:srgbClr val="FF0000"/>
              </a:solidFill>
            </a:endParaRPr>
          </a:p>
        </p:txBody>
      </p:sp>
      <p:cxnSp>
        <p:nvCxnSpPr>
          <p:cNvPr id="18435" name="直接连接符 2"/>
          <p:cNvCxnSpPr/>
          <p:nvPr/>
        </p:nvCxnSpPr>
        <p:spPr>
          <a:xfrm>
            <a:off x="1951038" y="1844675"/>
            <a:ext cx="5400675" cy="0"/>
          </a:xfrm>
          <a:prstGeom prst="line">
            <a:avLst/>
          </a:prstGeom>
          <a:noFill/>
          <a:ln w="82550">
            <a:solidFill>
              <a:srgbClr val="0091F6"/>
            </a:solidFill>
            <a:miter lim="800000"/>
          </a:ln>
        </p:spPr>
      </p:cxnSp>
      <p:cxnSp>
        <p:nvCxnSpPr>
          <p:cNvPr id="18436" name="直接连接符 4"/>
          <p:cNvCxnSpPr/>
          <p:nvPr/>
        </p:nvCxnSpPr>
        <p:spPr>
          <a:xfrm flipV="1">
            <a:off x="179388" y="1644650"/>
            <a:ext cx="4824412" cy="69850"/>
          </a:xfrm>
          <a:prstGeom prst="line">
            <a:avLst/>
          </a:prstGeom>
          <a:noFill/>
          <a:ln w="44450">
            <a:solidFill>
              <a:srgbClr val="FF00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additive="base">
                                        <p:cTn id="13" dur="500" fill="hold"/>
                                        <p:tgtEl>
                                          <p:spTgt spid="18435"/>
                                        </p:tgtEl>
                                        <p:attrNameLst>
                                          <p:attrName>ppt_x</p:attrName>
                                        </p:attrNameLst>
                                      </p:cBhvr>
                                      <p:tavLst>
                                        <p:tav tm="0">
                                          <p:val>
                                            <p:strVal val="#ppt_x"/>
                                          </p:val>
                                        </p:tav>
                                        <p:tav tm="100000">
                                          <p:val>
                                            <p:strVal val="#ppt_x"/>
                                          </p:val>
                                        </p:tav>
                                      </p:tavLst>
                                    </p:anim>
                                    <p:anim calcmode="lin" valueType="num">
                                      <p:cBhvr additive="base">
                                        <p:cTn id="14"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8434">
                                            <p:txEl>
                                              <p:pRg st="2" end="2"/>
                                            </p:txEl>
                                          </p:spTgt>
                                        </p:tgtEl>
                                        <p:attrNameLst>
                                          <p:attrName>style.visibility</p:attrName>
                                        </p:attrNameLst>
                                      </p:cBhvr>
                                      <p:to>
                                        <p:strVal val="visible"/>
                                      </p:to>
                                    </p:set>
                                    <p:animEffect transition="in" filter="blinds(horizontal)">
                                      <p:cBhvr>
                                        <p:cTn id="19" dur="500"/>
                                        <p:tgtEl>
                                          <p:spTgt spid="184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2"/>
          <p:cNvSpPr>
            <a:spLocks noGrp="1"/>
          </p:cNvSpPr>
          <p:nvPr>
            <p:ph type="body" idx="1"/>
          </p:nvPr>
        </p:nvSpPr>
        <p:spPr>
          <a:xfrm>
            <a:off x="-217487" y="188913"/>
            <a:ext cx="9324975" cy="5184775"/>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lvl="0" eaLnBrk="1" hangingPunct="1">
              <a:spcBef>
                <a:spcPct val="0"/>
              </a:spcBef>
              <a:buNone/>
            </a:pPr>
            <a:r>
              <a:rPr lang="zh-CN" altLang="en-US" sz="2800" b="1">
                <a:latin typeface="黑体" pitchFamily="49" charset="-122"/>
                <a:ea typeface="黑体" pitchFamily="49" charset="-122"/>
              </a:rPr>
              <a:t>   </a:t>
            </a:r>
            <a:r>
              <a:rPr lang="en-US" altLang="zh-CN" sz="2800" b="1">
                <a:latin typeface="黑体" pitchFamily="49" charset="-122"/>
                <a:ea typeface="黑体" pitchFamily="49" charset="-122"/>
              </a:rPr>
              <a:t>4</a:t>
            </a:r>
            <a:r>
              <a:rPr lang="zh-CN" altLang="en-US" sz="2800" b="1">
                <a:latin typeface="黑体" pitchFamily="49" charset="-122"/>
                <a:ea typeface="黑体" pitchFamily="49" charset="-122"/>
              </a:rPr>
              <a:t>、处理好人与自然的关系，要靠政府的力量，同时也不能不发挥民间力量在舆论动员、监督检查等方面起到无可替代的作用。</a:t>
            </a:r>
            <a:endParaRPr lang="zh-CN" altLang="en-US" sz="2800" b="1">
              <a:latin typeface="黑体" pitchFamily="49" charset="-122"/>
              <a:ea typeface="黑体" pitchFamily="49" charset="-122"/>
            </a:endParaRPr>
          </a:p>
          <a:p>
            <a:pPr lvl="0" eaLnBrk="1" hangingPunct="1">
              <a:spcBef>
                <a:spcPct val="0"/>
              </a:spcBef>
            </a:pPr>
            <a:endParaRPr lang="zh-CN" altLang="en-US" sz="2800" b="1">
              <a:latin typeface="黑体" pitchFamily="49" charset="-122"/>
              <a:ea typeface="黑体" pitchFamily="49" charset="-122"/>
            </a:endParaRPr>
          </a:p>
          <a:p>
            <a:pPr lvl="0" eaLnBrk="1" hangingPunct="1">
              <a:spcBef>
                <a:spcPct val="0"/>
              </a:spcBef>
            </a:pPr>
            <a:endParaRPr lang="zh-CN" altLang="en-US" sz="2800" b="1">
              <a:latin typeface="黑体" pitchFamily="49" charset="-122"/>
              <a:ea typeface="黑体" pitchFamily="49" charset="-122"/>
            </a:endParaRPr>
          </a:p>
          <a:p>
            <a:pPr lvl="0" eaLnBrk="1" hangingPunct="1">
              <a:spcBef>
                <a:spcPct val="0"/>
              </a:spcBef>
            </a:pPr>
            <a:endParaRPr lang="zh-CN" altLang="en-US" sz="2800" b="1">
              <a:latin typeface="黑体" pitchFamily="49" charset="-122"/>
              <a:ea typeface="黑体" pitchFamily="49" charset="-122"/>
            </a:endParaRPr>
          </a:p>
          <a:p>
            <a:pPr lvl="0" eaLnBrk="1" hangingPunct="1">
              <a:spcBef>
                <a:spcPct val="0"/>
              </a:spcBef>
            </a:pPr>
            <a:r>
              <a:rPr lang="en-US" altLang="zh-CN" sz="2800" b="1">
                <a:latin typeface="黑体" pitchFamily="49" charset="-122"/>
                <a:ea typeface="黑体" pitchFamily="49" charset="-122"/>
              </a:rPr>
              <a:t>5</a:t>
            </a:r>
            <a:r>
              <a:rPr lang="zh-CN" altLang="en-US" sz="2800" b="1">
                <a:latin typeface="黑体" pitchFamily="49" charset="-122"/>
                <a:ea typeface="黑体" pitchFamily="49" charset="-122"/>
              </a:rPr>
              <a:t>、这次网络短训班的学员，除北大本校人员外，还有来自清华大学等</a:t>
            </a:r>
            <a:r>
              <a:rPr lang="en-US" altLang="zh-CN" sz="2800" b="1">
                <a:latin typeface="黑体" pitchFamily="49" charset="-122"/>
                <a:ea typeface="黑体" pitchFamily="49" charset="-122"/>
              </a:rPr>
              <a:t>15</a:t>
            </a:r>
            <a:r>
              <a:rPr lang="zh-CN" altLang="en-US" sz="2800" b="1">
                <a:latin typeface="黑体" pitchFamily="49" charset="-122"/>
                <a:ea typeface="黑体" pitchFamily="49" charset="-122"/>
              </a:rPr>
              <a:t>所高校的教师、学生和科技工作者也参加了学习。　 </a:t>
            </a:r>
            <a:endParaRPr lang="zh-CN" altLang="en-US" sz="2800" b="1">
              <a:latin typeface="黑体" pitchFamily="49" charset="-122"/>
              <a:ea typeface="黑体" pitchFamily="49" charset="-122"/>
            </a:endParaRPr>
          </a:p>
        </p:txBody>
      </p:sp>
      <p:sp>
        <p:nvSpPr>
          <p:cNvPr id="19459" name="Text Box 3"/>
          <p:cNvSpPr/>
          <p:nvPr/>
        </p:nvSpPr>
        <p:spPr>
          <a:xfrm>
            <a:off x="107950" y="1636713"/>
            <a:ext cx="9036050" cy="1671637"/>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lnSpc>
                <a:spcPct val="90000"/>
              </a:lnSpc>
              <a:spcBef>
                <a:spcPct val="0"/>
              </a:spcBef>
              <a:buClrTx/>
              <a:buFontTx/>
            </a:pPr>
            <a:r>
              <a:rPr lang="zh-CN" altLang="en-US" sz="2800" b="1">
                <a:solidFill>
                  <a:srgbClr val="FF0066"/>
                </a:solidFill>
              </a:rPr>
              <a:t>解析：“民间力量” 在前部分作宾语整个句子已经完整，但加上“在舆论</a:t>
            </a:r>
            <a:r>
              <a:rPr lang="en-US" altLang="zh-CN" sz="2800" b="1">
                <a:solidFill>
                  <a:srgbClr val="FF0066"/>
                </a:solidFill>
              </a:rPr>
              <a:t>……</a:t>
            </a:r>
            <a:r>
              <a:rPr lang="zh-CN" altLang="en-US" sz="2800" b="1">
                <a:solidFill>
                  <a:srgbClr val="FF0066"/>
                </a:solidFill>
              </a:rPr>
              <a:t>的作用”部分，又使它做了后部分的主语，整个句子的结构乱了。　 </a:t>
            </a:r>
            <a:endParaRPr lang="zh-CN" altLang="en-US" sz="2800" b="1">
              <a:solidFill>
                <a:srgbClr val="FF0066"/>
              </a:solidFill>
            </a:endParaRPr>
          </a:p>
          <a:p>
            <a:pPr marL="0" lvl="0" indent="0" eaLnBrk="1" hangingPunct="1">
              <a:spcBef>
                <a:spcPct val="0"/>
              </a:spcBef>
              <a:buClrTx/>
              <a:buFontTx/>
              <a:buNone/>
            </a:pPr>
            <a:endParaRPr lang="zh-CN" altLang="en-US" sz="2800" b="1">
              <a:solidFill>
                <a:srgbClr val="FF0066"/>
              </a:solidFill>
            </a:endParaRPr>
          </a:p>
        </p:txBody>
      </p:sp>
      <p:sp>
        <p:nvSpPr>
          <p:cNvPr id="19460" name="Text Box 4"/>
          <p:cNvSpPr/>
          <p:nvPr/>
        </p:nvSpPr>
        <p:spPr>
          <a:xfrm>
            <a:off x="0" y="5589588"/>
            <a:ext cx="9144000" cy="154305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lnSpc>
                <a:spcPct val="80000"/>
              </a:lnSpc>
              <a:spcBef>
                <a:spcPct val="0"/>
              </a:spcBef>
              <a:buClrTx/>
              <a:buFontTx/>
            </a:pPr>
            <a:r>
              <a:rPr lang="zh-CN" altLang="en-US" sz="2800" b="1">
                <a:solidFill>
                  <a:srgbClr val="FF0066"/>
                </a:solidFill>
              </a:rPr>
              <a:t>解析：“来自清华</a:t>
            </a:r>
            <a:r>
              <a:rPr lang="en-US" altLang="zh-CN" sz="2800" b="1">
                <a:solidFill>
                  <a:srgbClr val="FF0066"/>
                </a:solidFill>
              </a:rPr>
              <a:t>……</a:t>
            </a:r>
            <a:r>
              <a:rPr lang="zh-CN" altLang="en-US" sz="2800" b="1">
                <a:solidFill>
                  <a:srgbClr val="FF0066"/>
                </a:solidFill>
              </a:rPr>
              <a:t>和科技工作者”在前部分作宾语整个句子已经完整，但加上“也参加了学习”部分，又使它做了后部分的主语，句子结构乱了。</a:t>
            </a:r>
            <a:endParaRPr lang="zh-CN" altLang="en-US" sz="2800" b="1">
              <a:solidFill>
                <a:srgbClr val="FF0066"/>
              </a:solidFill>
            </a:endParaRPr>
          </a:p>
          <a:p>
            <a:pPr marL="0" lvl="0" indent="0" eaLnBrk="1" hangingPunct="1">
              <a:spcBef>
                <a:spcPct val="0"/>
              </a:spcBef>
              <a:buClrTx/>
              <a:buFontTx/>
              <a:buNone/>
            </a:pPr>
            <a:endParaRPr lang="zh-CN" altLang="en-US" sz="2800">
              <a:solidFill>
                <a:srgbClr val="000000"/>
              </a:solidFill>
            </a:endParaRPr>
          </a:p>
        </p:txBody>
      </p:sp>
      <p:cxnSp>
        <p:nvCxnSpPr>
          <p:cNvPr id="19461" name="直接连接符 4"/>
          <p:cNvCxnSpPr/>
          <p:nvPr/>
        </p:nvCxnSpPr>
        <p:spPr>
          <a:xfrm>
            <a:off x="395288" y="1109663"/>
            <a:ext cx="3024187" cy="14287"/>
          </a:xfrm>
          <a:prstGeom prst="line">
            <a:avLst/>
          </a:prstGeom>
          <a:noFill/>
          <a:ln w="44450">
            <a:solidFill>
              <a:srgbClr val="FF0000"/>
            </a:solidFill>
            <a:miter lim="800000"/>
          </a:ln>
        </p:spPr>
      </p:cxnSp>
      <p:cxnSp>
        <p:nvCxnSpPr>
          <p:cNvPr id="19462" name="直接连接符 5"/>
          <p:cNvCxnSpPr/>
          <p:nvPr/>
        </p:nvCxnSpPr>
        <p:spPr>
          <a:xfrm>
            <a:off x="2124075" y="1196975"/>
            <a:ext cx="6769100" cy="0"/>
          </a:xfrm>
          <a:prstGeom prst="line">
            <a:avLst/>
          </a:prstGeom>
          <a:noFill/>
          <a:ln w="82550">
            <a:solidFill>
              <a:srgbClr val="0091F6"/>
            </a:solidFill>
            <a:miter lim="800000"/>
          </a:ln>
        </p:spPr>
      </p:cxnSp>
      <p:cxnSp>
        <p:nvCxnSpPr>
          <p:cNvPr id="19463" name="直接连接符 8"/>
          <p:cNvCxnSpPr/>
          <p:nvPr/>
        </p:nvCxnSpPr>
        <p:spPr>
          <a:xfrm flipV="1">
            <a:off x="373063" y="1633538"/>
            <a:ext cx="2470150" cy="1587"/>
          </a:xfrm>
          <a:prstGeom prst="line">
            <a:avLst/>
          </a:prstGeom>
          <a:noFill/>
          <a:ln w="82550">
            <a:solidFill>
              <a:srgbClr val="0091F6"/>
            </a:solidFill>
            <a:miter lim="800000"/>
          </a:ln>
        </p:spPr>
      </p:cxnSp>
      <p:cxnSp>
        <p:nvCxnSpPr>
          <p:cNvPr id="19464" name="直接连接符 7"/>
          <p:cNvCxnSpPr/>
          <p:nvPr/>
        </p:nvCxnSpPr>
        <p:spPr>
          <a:xfrm>
            <a:off x="361950" y="3638550"/>
            <a:ext cx="7523163" cy="9525"/>
          </a:xfrm>
          <a:prstGeom prst="line">
            <a:avLst/>
          </a:prstGeom>
          <a:noFill/>
          <a:ln w="44450">
            <a:solidFill>
              <a:srgbClr val="FF0000"/>
            </a:solidFill>
            <a:miter lim="800000"/>
          </a:ln>
        </p:spPr>
      </p:cxnSp>
      <p:cxnSp>
        <p:nvCxnSpPr>
          <p:cNvPr id="19465" name="直接连接符 9"/>
          <p:cNvCxnSpPr/>
          <p:nvPr/>
        </p:nvCxnSpPr>
        <p:spPr>
          <a:xfrm flipV="1">
            <a:off x="593725" y="3746500"/>
            <a:ext cx="8442325" cy="15875"/>
          </a:xfrm>
          <a:prstGeom prst="line">
            <a:avLst/>
          </a:prstGeom>
          <a:noFill/>
          <a:ln w="82550">
            <a:solidFill>
              <a:srgbClr val="0091F6"/>
            </a:solidFill>
            <a:miter lim="800000"/>
          </a:ln>
        </p:spPr>
      </p:cxnSp>
      <p:cxnSp>
        <p:nvCxnSpPr>
          <p:cNvPr id="19466" name="直接连接符 10"/>
          <p:cNvCxnSpPr/>
          <p:nvPr/>
        </p:nvCxnSpPr>
        <p:spPr>
          <a:xfrm>
            <a:off x="7764463" y="3184525"/>
            <a:ext cx="1128712" cy="28575"/>
          </a:xfrm>
          <a:prstGeom prst="line">
            <a:avLst/>
          </a:prstGeom>
          <a:noFill/>
          <a:ln w="44450">
            <a:solidFill>
              <a:srgbClr val="FF0000"/>
            </a:solidFill>
            <a:miter lim="800000"/>
          </a:ln>
        </p:spPr>
      </p:cxnSp>
      <p:cxnSp>
        <p:nvCxnSpPr>
          <p:cNvPr id="19467" name="直接连接符 14"/>
          <p:cNvCxnSpPr/>
          <p:nvPr/>
        </p:nvCxnSpPr>
        <p:spPr>
          <a:xfrm flipV="1">
            <a:off x="247650" y="4197350"/>
            <a:ext cx="1360488" cy="36513"/>
          </a:xfrm>
          <a:prstGeom prst="line">
            <a:avLst/>
          </a:prstGeom>
          <a:noFill/>
          <a:ln w="82550">
            <a:solidFill>
              <a:srgbClr val="0091F6"/>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checkerboard(across)">
                                      <p:cBhvr>
                                        <p:cTn id="7" dur="500" fill="hold"/>
                                        <p:tgtEl>
                                          <p:spTgt spid="1945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9460">
                                            <p:txEl>
                                              <p:pRg st="0" end="0"/>
                                            </p:txEl>
                                          </p:spTgt>
                                        </p:tgtEl>
                                        <p:attrNameLst>
                                          <p:attrName>style.visibility</p:attrName>
                                        </p:attrNameLst>
                                      </p:cBhvr>
                                      <p:to>
                                        <p:strVal val="visible"/>
                                      </p:to>
                                    </p:set>
                                    <p:animEffect transition="in" filter="barn(inHorizontal)">
                                      <p:cBhvr>
                                        <p:cTn id="12" dur="500" fill="hold"/>
                                        <p:tgtEl>
                                          <p:spTgt spid="1946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9461"/>
                                        </p:tgtEl>
                                        <p:attrNameLst>
                                          <p:attrName>style.visibility</p:attrName>
                                        </p:attrNameLst>
                                      </p:cBhvr>
                                      <p:to>
                                        <p:strVal val="visible"/>
                                      </p:to>
                                    </p:set>
                                    <p:anim calcmode="lin" valueType="num">
                                      <p:cBhvr additive="base">
                                        <p:cTn id="17" dur="500" fill="hold"/>
                                        <p:tgtEl>
                                          <p:spTgt spid="19461"/>
                                        </p:tgtEl>
                                        <p:attrNameLst>
                                          <p:attrName>ppt_x</p:attrName>
                                        </p:attrNameLst>
                                      </p:cBhvr>
                                      <p:tavLst>
                                        <p:tav tm="0">
                                          <p:val>
                                            <p:strVal val="#ppt_x"/>
                                          </p:val>
                                        </p:tav>
                                        <p:tav tm="100000">
                                          <p:val>
                                            <p:strVal val="#ppt_x"/>
                                          </p:val>
                                        </p:tav>
                                      </p:tavLst>
                                    </p:anim>
                                    <p:anim calcmode="lin" valueType="num">
                                      <p:cBhvr additive="base">
                                        <p:cTn id="18"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9462"/>
                                        </p:tgtEl>
                                        <p:attrNameLst>
                                          <p:attrName>style.visibility</p:attrName>
                                        </p:attrNameLst>
                                      </p:cBhvr>
                                      <p:to>
                                        <p:strVal val="visible"/>
                                      </p:to>
                                    </p:set>
                                    <p:anim calcmode="lin" valueType="num">
                                      <p:cBhvr additive="base">
                                        <p:cTn id="23" dur="500" fill="hold"/>
                                        <p:tgtEl>
                                          <p:spTgt spid="19462"/>
                                        </p:tgtEl>
                                        <p:attrNameLst>
                                          <p:attrName>ppt_x</p:attrName>
                                        </p:attrNameLst>
                                      </p:cBhvr>
                                      <p:tavLst>
                                        <p:tav tm="0">
                                          <p:val>
                                            <p:strVal val="#ppt_x"/>
                                          </p:val>
                                        </p:tav>
                                        <p:tav tm="100000">
                                          <p:val>
                                            <p:strVal val="#ppt_x"/>
                                          </p:val>
                                        </p:tav>
                                      </p:tavLst>
                                    </p:anim>
                                    <p:anim calcmode="lin" valueType="num">
                                      <p:cBhvr additive="base">
                                        <p:cTn id="24"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9463"/>
                                        </p:tgtEl>
                                        <p:attrNameLst>
                                          <p:attrName>style.visibility</p:attrName>
                                        </p:attrNameLst>
                                      </p:cBhvr>
                                      <p:to>
                                        <p:strVal val="visible"/>
                                      </p:to>
                                    </p:set>
                                    <p:anim calcmode="lin" valueType="num">
                                      <p:cBhvr additive="base">
                                        <p:cTn id="29" dur="500" fill="hold"/>
                                        <p:tgtEl>
                                          <p:spTgt spid="19463"/>
                                        </p:tgtEl>
                                        <p:attrNameLst>
                                          <p:attrName>ppt_x</p:attrName>
                                        </p:attrNameLst>
                                      </p:cBhvr>
                                      <p:tavLst>
                                        <p:tav tm="0">
                                          <p:val>
                                            <p:strVal val="#ppt_x"/>
                                          </p:val>
                                        </p:tav>
                                        <p:tav tm="100000">
                                          <p:val>
                                            <p:strVal val="#ppt_x"/>
                                          </p:val>
                                        </p:tav>
                                      </p:tavLst>
                                    </p:anim>
                                    <p:anim calcmode="lin" valueType="num">
                                      <p:cBhvr additive="base">
                                        <p:cTn id="30"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9464"/>
                                        </p:tgtEl>
                                        <p:attrNameLst>
                                          <p:attrName>style.visibility</p:attrName>
                                        </p:attrNameLst>
                                      </p:cBhvr>
                                      <p:to>
                                        <p:strVal val="visible"/>
                                      </p:to>
                                    </p:set>
                                    <p:anim calcmode="lin" valueType="num">
                                      <p:cBhvr additive="base">
                                        <p:cTn id="35" dur="500" fill="hold"/>
                                        <p:tgtEl>
                                          <p:spTgt spid="19464"/>
                                        </p:tgtEl>
                                        <p:attrNameLst>
                                          <p:attrName>ppt_x</p:attrName>
                                        </p:attrNameLst>
                                      </p:cBhvr>
                                      <p:tavLst>
                                        <p:tav tm="0">
                                          <p:val>
                                            <p:strVal val="#ppt_x"/>
                                          </p:val>
                                        </p:tav>
                                        <p:tav tm="100000">
                                          <p:val>
                                            <p:strVal val="#ppt_x"/>
                                          </p:val>
                                        </p:tav>
                                      </p:tavLst>
                                    </p:anim>
                                    <p:anim calcmode="lin" valueType="num">
                                      <p:cBhvr additive="base">
                                        <p:cTn id="36"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9465"/>
                                        </p:tgtEl>
                                        <p:attrNameLst>
                                          <p:attrName>style.visibility</p:attrName>
                                        </p:attrNameLst>
                                      </p:cBhvr>
                                      <p:to>
                                        <p:strVal val="visible"/>
                                      </p:to>
                                    </p:set>
                                    <p:anim calcmode="lin" valueType="num">
                                      <p:cBhvr additive="base">
                                        <p:cTn id="41" dur="500" fill="hold"/>
                                        <p:tgtEl>
                                          <p:spTgt spid="19465"/>
                                        </p:tgtEl>
                                        <p:attrNameLst>
                                          <p:attrName>ppt_x</p:attrName>
                                        </p:attrNameLst>
                                      </p:cBhvr>
                                      <p:tavLst>
                                        <p:tav tm="0">
                                          <p:val>
                                            <p:strVal val="#ppt_x"/>
                                          </p:val>
                                        </p:tav>
                                        <p:tav tm="100000">
                                          <p:val>
                                            <p:strVal val="#ppt_x"/>
                                          </p:val>
                                        </p:tav>
                                      </p:tavLst>
                                    </p:anim>
                                    <p:anim calcmode="lin" valueType="num">
                                      <p:cBhvr additive="base">
                                        <p:cTn id="42"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nodeType="clickEffect">
                                  <p:stCondLst>
                                    <p:cond delay="0"/>
                                  </p:stCondLst>
                                  <p:childTnLst>
                                    <p:set>
                                      <p:cBhvr>
                                        <p:cTn id="46" dur="1" fill="hold">
                                          <p:stCondLst>
                                            <p:cond delay="0"/>
                                          </p:stCondLst>
                                        </p:cTn>
                                        <p:tgtEl>
                                          <p:spTgt spid="19466"/>
                                        </p:tgtEl>
                                        <p:attrNameLst>
                                          <p:attrName>style.visibility</p:attrName>
                                        </p:attrNameLst>
                                      </p:cBhvr>
                                      <p:to>
                                        <p:strVal val="visible"/>
                                      </p:to>
                                    </p:set>
                                    <p:anim calcmode="lin" valueType="num">
                                      <p:cBhvr additive="base">
                                        <p:cTn id="47" dur="500" fill="hold"/>
                                        <p:tgtEl>
                                          <p:spTgt spid="19466"/>
                                        </p:tgtEl>
                                        <p:attrNameLst>
                                          <p:attrName>ppt_x</p:attrName>
                                        </p:attrNameLst>
                                      </p:cBhvr>
                                      <p:tavLst>
                                        <p:tav tm="0">
                                          <p:val>
                                            <p:strVal val="#ppt_x"/>
                                          </p:val>
                                        </p:tav>
                                        <p:tav tm="100000">
                                          <p:val>
                                            <p:strVal val="#ppt_x"/>
                                          </p:val>
                                        </p:tav>
                                      </p:tavLst>
                                    </p:anim>
                                    <p:anim calcmode="lin" valueType="num">
                                      <p:cBhvr additive="base">
                                        <p:cTn id="48" dur="500" fill="hold"/>
                                        <p:tgtEl>
                                          <p:spTgt spid="19466"/>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9467"/>
                                        </p:tgtEl>
                                        <p:attrNameLst>
                                          <p:attrName>style.visibility</p:attrName>
                                        </p:attrNameLst>
                                      </p:cBhvr>
                                      <p:to>
                                        <p:strVal val="visible"/>
                                      </p:to>
                                    </p:set>
                                    <p:anim calcmode="lin" valueType="num">
                                      <p:cBhvr additive="base">
                                        <p:cTn id="53" dur="500" fill="hold"/>
                                        <p:tgtEl>
                                          <p:spTgt spid="19467"/>
                                        </p:tgtEl>
                                        <p:attrNameLst>
                                          <p:attrName>ppt_x</p:attrName>
                                        </p:attrNameLst>
                                      </p:cBhvr>
                                      <p:tavLst>
                                        <p:tav tm="0">
                                          <p:val>
                                            <p:strVal val="#ppt_x"/>
                                          </p:val>
                                        </p:tav>
                                        <p:tav tm="100000">
                                          <p:val>
                                            <p:strVal val="#ppt_x"/>
                                          </p:val>
                                        </p:tav>
                                      </p:tavLst>
                                    </p:anim>
                                    <p:anim calcmode="lin" valueType="num">
                                      <p:cBhvr additive="base">
                                        <p:cTn id="54" dur="500" fill="hold"/>
                                        <p:tgtEl>
                                          <p:spTgt spid="19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文本框 1"/>
          <p:cNvSpPr/>
          <p:nvPr/>
        </p:nvSpPr>
        <p:spPr>
          <a:xfrm>
            <a:off x="179388" y="692150"/>
            <a:ext cx="8929687" cy="2416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lnSpc>
                <a:spcPct val="90000"/>
              </a:lnSpc>
            </a:pPr>
            <a:r>
              <a:rPr lang="en-US" altLang="zh-CN" sz="2800" b="1">
                <a:solidFill>
                  <a:srgbClr val="000000"/>
                </a:solidFill>
                <a:latin typeface="黑体" pitchFamily="49" charset="-122"/>
                <a:ea typeface="黑体" pitchFamily="49" charset="-122"/>
              </a:rPr>
              <a:t>5.</a:t>
            </a:r>
            <a:r>
              <a:rPr lang="zh-CN" altLang="en-US" sz="2800" b="1">
                <a:solidFill>
                  <a:srgbClr val="000000"/>
                </a:solidFill>
                <a:latin typeface="黑体" pitchFamily="49" charset="-122"/>
                <a:ea typeface="黑体" pitchFamily="49" charset="-122"/>
              </a:rPr>
              <a:t>山鸡椒的花，叶和果实均含芳香油，从油中提取的柠檬醛，为配制食用香精和化妆品香精的主要原料，都离不开它。 </a:t>
            </a:r>
            <a:endParaRPr lang="zh-CN" altLang="en-US" sz="2800" b="1">
              <a:solidFill>
                <a:srgbClr val="000000"/>
              </a:solidFill>
              <a:latin typeface="黑体" pitchFamily="49" charset="-122"/>
              <a:ea typeface="黑体" pitchFamily="49" charset="-122"/>
            </a:endParaRPr>
          </a:p>
          <a:p>
            <a:pPr marL="0" lvl="0" indent="0" eaLnBrk="1" hangingPunct="1">
              <a:lnSpc>
                <a:spcPct val="90000"/>
              </a:lnSpc>
            </a:pPr>
            <a:endParaRPr lang="zh-CN" altLang="en-US" sz="2800" b="1">
              <a:solidFill>
                <a:srgbClr val="000000"/>
              </a:solidFill>
              <a:latin typeface="黑体" pitchFamily="49" charset="-122"/>
              <a:ea typeface="黑体" pitchFamily="49" charset="-122"/>
            </a:endParaRPr>
          </a:p>
          <a:p>
            <a:pPr marL="0" lvl="0" indent="0" eaLnBrk="1" hangingPunct="1">
              <a:lnSpc>
                <a:spcPct val="90000"/>
              </a:lnSpc>
            </a:pPr>
            <a:r>
              <a:rPr lang="zh-CN" altLang="en-US" sz="2800" b="1">
                <a:solidFill>
                  <a:srgbClr val="FF0000"/>
                </a:solidFill>
                <a:latin typeface="楷体" pitchFamily="49" charset="-122"/>
                <a:ea typeface="楷体" pitchFamily="49" charset="-122"/>
              </a:rPr>
              <a:t>解析：藕断丝连，可删去“，都离不开它”。</a:t>
            </a:r>
            <a:endParaRPr lang="zh-CN" altLang="en-US" sz="2800" b="1">
              <a:solidFill>
                <a:srgbClr val="FF0000"/>
              </a:solidFill>
              <a:latin typeface="楷体" pitchFamily="49" charset="-122"/>
              <a:ea typeface="楷体" pitchFamily="49" charset="-122"/>
            </a:endParaRPr>
          </a:p>
          <a:p>
            <a:pPr marL="0" lvl="0" indent="0" eaLnBrk="1" hangingPunct="1">
              <a:lnSpc>
                <a:spcPct val="90000"/>
              </a:lnSpc>
            </a:pPr>
            <a:endParaRPr lang="zh-CN" altLang="en-US" sz="2800"/>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图片 159745" descr="D:/晓娇/强化落实.tif"/>
          <p:cNvPicPr>
            <a:picLocks noChangeAspect="1"/>
          </p:cNvPicPr>
          <p:nvPr/>
        </p:nvPicPr>
        <p:blipFill>
          <a:blip r:embed="rId3" r:link="rId2"/>
          <a:stretch>
            <a:fillRect/>
          </a:stretch>
        </p:blipFill>
        <p:spPr>
          <a:xfrm>
            <a:off x="757238" y="769938"/>
            <a:ext cx="7702550" cy="533400"/>
          </a:xfrm>
          <a:prstGeom prst="rect">
            <a:avLst/>
          </a:prstGeom>
          <a:noFill/>
          <a:ln>
            <a:noFill/>
            <a:miter lim="800000"/>
          </a:ln>
        </p:spPr>
      </p:pic>
      <p:graphicFrame>
        <p:nvGraphicFramePr>
          <p:cNvPr id="21507" name="对象 159746"/>
          <p:cNvGraphicFramePr>
            <a:graphicFrameLocks noChangeAspect="1"/>
          </p:cNvGraphicFramePr>
          <p:nvPr/>
        </p:nvGraphicFramePr>
        <p:xfrm>
          <a:off x="3590925" y="841375"/>
          <a:ext cx="4868863" cy="390525"/>
        </p:xfrm>
        <a:graphic>
          <a:graphicData uri="http://schemas.openxmlformats.org/presentationml/2006/ole">
            <mc:AlternateContent>
              <mc:Choice xmlns:v="urn:schemas-microsoft-com:vml" Requires="v">
                <p:oleObj spid="_x0000_s1038" r:id="rId4" imgW="4868863" imgH="390525" progId="Word.Document.8">
                  <p:embed/>
                </p:oleObj>
              </mc:Choice>
              <mc:Fallback>
                <p:oleObj r:id="rId4" imgW="4868863" imgH="390525" progId="Word.Document.8">
                  <p:embed/>
                  <p:pic>
                    <p:nvPicPr>
                      <p:cNvPr id="0" name="OLE substitute image"/>
                      <p:cNvPicPr/>
                      <p:nvPr/>
                    </p:nvPicPr>
                    <p:blipFill>
                      <a:blip r:embed="rId5"/>
                      <a:stretch>
                        <a:fillRect/>
                      </a:stretch>
                    </p:blipFill>
                    <p:spPr>
                      <a:xfrm>
                        <a:off x="3590925" y="841375"/>
                        <a:ext cx="4868863" cy="390525"/>
                      </a:xfrm>
                      <a:prstGeom prst="rect">
                        <a:avLst/>
                      </a:prstGeom>
                      <a:noFill/>
                      <a:ln w="38100">
                        <a:noFill/>
                        <a:miter lim="800000"/>
                      </a:ln>
                    </p:spPr>
                  </p:pic>
                </p:oleObj>
              </mc:Fallback>
            </mc:AlternateContent>
          </a:graphicData>
        </a:graphic>
      </p:graphicFrame>
      <p:graphicFrame>
        <p:nvGraphicFramePr>
          <p:cNvPr id="21508" name="对象 159747"/>
          <p:cNvGraphicFramePr>
            <a:graphicFrameLocks noChangeAspect="1"/>
          </p:cNvGraphicFramePr>
          <p:nvPr/>
        </p:nvGraphicFramePr>
        <p:xfrm>
          <a:off x="358775" y="1520825"/>
          <a:ext cx="8424863" cy="2962275"/>
        </p:xfrm>
        <a:graphic>
          <a:graphicData uri="http://schemas.openxmlformats.org/presentationml/2006/ole">
            <mc:AlternateContent>
              <mc:Choice xmlns:v="urn:schemas-microsoft-com:vml" Requires="v">
                <p:oleObj spid="_x0000_s1039" r:id="rId6" imgW="8424863" imgH="2962275" progId="Word.Document.8">
                  <p:embed/>
                </p:oleObj>
              </mc:Choice>
              <mc:Fallback>
                <p:oleObj r:id="rId6" imgW="8424863" imgH="2962275" progId="Word.Document.8">
                  <p:embed/>
                  <p:pic>
                    <p:nvPicPr>
                      <p:cNvPr id="0" name="OLE substitute image"/>
                      <p:cNvPicPr/>
                      <p:nvPr/>
                    </p:nvPicPr>
                    <p:blipFill>
                      <a:blip r:embed="rId7"/>
                      <a:stretch>
                        <a:fillRect/>
                      </a:stretch>
                    </p:blipFill>
                    <p:spPr>
                      <a:xfrm>
                        <a:off x="358775" y="1520825"/>
                        <a:ext cx="8424863" cy="2962275"/>
                      </a:xfrm>
                      <a:prstGeom prst="rect">
                        <a:avLst/>
                      </a:prstGeom>
                      <a:noFill/>
                      <a:ln w="38100">
                        <a:noFill/>
                        <a:miter lim="800000"/>
                      </a:ln>
                    </p:spPr>
                  </p:pic>
                </p:oleObj>
              </mc:Fallback>
            </mc:AlternateContent>
          </a:graphicData>
        </a:graphic>
      </p:graphicFrame>
      <p:graphicFrame>
        <p:nvGraphicFramePr>
          <p:cNvPr id="21509" name="对象 159748"/>
          <p:cNvGraphicFramePr>
            <a:graphicFrameLocks noChangeAspect="1"/>
          </p:cNvGraphicFramePr>
          <p:nvPr/>
        </p:nvGraphicFramePr>
        <p:xfrm>
          <a:off x="757238" y="4149725"/>
          <a:ext cx="7854950" cy="2371725"/>
        </p:xfrm>
        <a:graphic>
          <a:graphicData uri="http://schemas.openxmlformats.org/presentationml/2006/ole">
            <mc:AlternateContent>
              <mc:Choice xmlns:v="urn:schemas-microsoft-com:vml" Requires="v">
                <p:oleObj spid="_x0000_s1040" r:id="rId8" imgW="7854950" imgH="2371725" progId="Word.Document.8">
                  <p:embed/>
                </p:oleObj>
              </mc:Choice>
              <mc:Fallback>
                <p:oleObj r:id="rId8" imgW="7854950" imgH="2371725" progId="Word.Document.8">
                  <p:embed/>
                  <p:pic>
                    <p:nvPicPr>
                      <p:cNvPr id="0" name="OLE substitute image"/>
                      <p:cNvPicPr/>
                      <p:nvPr/>
                    </p:nvPicPr>
                    <p:blipFill>
                      <a:blip r:embed="rId9"/>
                      <a:stretch>
                        <a:fillRect/>
                      </a:stretch>
                    </p:blipFill>
                    <p:spPr>
                      <a:xfrm>
                        <a:off x="757238" y="4149725"/>
                        <a:ext cx="7854950" cy="2371725"/>
                      </a:xfrm>
                      <a:prstGeom prst="rect">
                        <a:avLst/>
                      </a:prstGeom>
                      <a:noFill/>
                      <a:ln w="38100">
                        <a:noFill/>
                        <a:miter lim="800000"/>
                      </a:ln>
                    </p:spPr>
                  </p:pic>
                </p:oleObj>
              </mc:Fallback>
            </mc:AlternateContent>
          </a:graphicData>
        </a:graphic>
      </p:graphicFrame>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linds(horizontal)">
                                      <p:cBhvr>
                                        <p:cTn id="7" dur="500" fill="hold"/>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2530" name="对象 160769"/>
          <p:cNvGraphicFramePr>
            <a:graphicFrameLocks noChangeAspect="1"/>
          </p:cNvGraphicFramePr>
          <p:nvPr/>
        </p:nvGraphicFramePr>
        <p:xfrm>
          <a:off x="612775" y="1435100"/>
          <a:ext cx="7854950" cy="1778000"/>
        </p:xfrm>
        <a:graphic>
          <a:graphicData uri="http://schemas.openxmlformats.org/presentationml/2006/ole">
            <mc:AlternateContent>
              <mc:Choice xmlns:v="urn:schemas-microsoft-com:vml" Requires="v">
                <p:oleObj spid="_x0000_s1041" r:id="rId2" imgW="7854950" imgH="1778000" progId="Word.Document.8">
                  <p:embed/>
                </p:oleObj>
              </mc:Choice>
              <mc:Fallback>
                <p:oleObj r:id="rId2" imgW="7854950" imgH="1778000" progId="Word.Document.8">
                  <p:embed/>
                  <p:pic>
                    <p:nvPicPr>
                      <p:cNvPr id="0" name="OLE substitute image"/>
                      <p:cNvPicPr/>
                      <p:nvPr/>
                    </p:nvPicPr>
                    <p:blipFill>
                      <a:blip r:embed="rId3"/>
                      <a:stretch>
                        <a:fillRect/>
                      </a:stretch>
                    </p:blipFill>
                    <p:spPr>
                      <a:xfrm>
                        <a:off x="612775" y="1435100"/>
                        <a:ext cx="7854950" cy="1778000"/>
                      </a:xfrm>
                      <a:prstGeom prst="rect">
                        <a:avLst/>
                      </a:prstGeom>
                      <a:noFill/>
                      <a:ln w="38100">
                        <a:noFill/>
                        <a:miter lim="800000"/>
                      </a:ln>
                    </p:spPr>
                  </p:pic>
                </p:oleObj>
              </mc:Fallback>
            </mc:AlternateContent>
          </a:graphicData>
        </a:graphic>
      </p:graphicFrame>
      <p:graphicFrame>
        <p:nvGraphicFramePr>
          <p:cNvPr id="22531" name="对象 160770"/>
          <p:cNvGraphicFramePr>
            <a:graphicFrameLocks noChangeAspect="1"/>
          </p:cNvGraphicFramePr>
          <p:nvPr/>
        </p:nvGraphicFramePr>
        <p:xfrm>
          <a:off x="1044575" y="3284538"/>
          <a:ext cx="7854950" cy="2371725"/>
        </p:xfrm>
        <a:graphic>
          <a:graphicData uri="http://schemas.openxmlformats.org/presentationml/2006/ole">
            <mc:AlternateContent>
              <mc:Choice xmlns:v="urn:schemas-microsoft-com:vml" Requires="v">
                <p:oleObj spid="_x0000_s1042" r:id="rId4" imgW="7854950" imgH="2371725" progId="Word.Document.8">
                  <p:embed/>
                </p:oleObj>
              </mc:Choice>
              <mc:Fallback>
                <p:oleObj r:id="rId4" imgW="7854950" imgH="2371725" progId="Word.Document.8">
                  <p:embed/>
                  <p:pic>
                    <p:nvPicPr>
                      <p:cNvPr id="0" name="OLE substitute image"/>
                      <p:cNvPicPr/>
                      <p:nvPr/>
                    </p:nvPicPr>
                    <p:blipFill>
                      <a:blip r:embed="rId5"/>
                      <a:stretch>
                        <a:fillRect/>
                      </a:stretch>
                    </p:blipFill>
                    <p:spPr>
                      <a:xfrm>
                        <a:off x="1044575" y="3284538"/>
                        <a:ext cx="7854950" cy="2371725"/>
                      </a:xfrm>
                      <a:prstGeom prst="rect">
                        <a:avLst/>
                      </a:prstGeom>
                      <a:noFill/>
                      <a:ln w="38100">
                        <a:noFill/>
                        <a:miter lim="800000"/>
                      </a:ln>
                    </p:spPr>
                  </p:pic>
                </p:oleObj>
              </mc:Fallback>
            </mc:AlternateContent>
          </a:graphicData>
        </a:graphic>
      </p:graphicFrame>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linds(horizontal)">
                                      <p:cBhvr>
                                        <p:cTn id="7" dur="500" fill="hold"/>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3554" name="对象 163841"/>
          <p:cNvGraphicFramePr>
            <a:graphicFrameLocks noChangeAspect="1"/>
          </p:cNvGraphicFramePr>
          <p:nvPr/>
        </p:nvGraphicFramePr>
        <p:xfrm>
          <a:off x="654050" y="1147763"/>
          <a:ext cx="7877175" cy="1787525"/>
        </p:xfrm>
        <a:graphic>
          <a:graphicData uri="http://schemas.openxmlformats.org/presentationml/2006/ole">
            <mc:AlternateContent>
              <mc:Choice xmlns:v="urn:schemas-microsoft-com:vml" Requires="v">
                <p:oleObj spid="_x0000_s1043" r:id="rId2" imgW="7877175" imgH="1787525" progId="Word.Document.8">
                  <p:embed/>
                </p:oleObj>
              </mc:Choice>
              <mc:Fallback>
                <p:oleObj r:id="rId2" imgW="7877175" imgH="1787525" progId="Word.Document.8">
                  <p:embed/>
                  <p:pic>
                    <p:nvPicPr>
                      <p:cNvPr id="0" name="OLE substitute image"/>
                      <p:cNvPicPr/>
                      <p:nvPr/>
                    </p:nvPicPr>
                    <p:blipFill>
                      <a:blip r:embed="rId3"/>
                      <a:stretch>
                        <a:fillRect/>
                      </a:stretch>
                    </p:blipFill>
                    <p:spPr>
                      <a:xfrm>
                        <a:off x="654050" y="1147763"/>
                        <a:ext cx="7877175" cy="1787525"/>
                      </a:xfrm>
                      <a:prstGeom prst="rect">
                        <a:avLst/>
                      </a:prstGeom>
                      <a:noFill/>
                      <a:ln w="38100">
                        <a:noFill/>
                        <a:miter lim="800000"/>
                      </a:ln>
                    </p:spPr>
                  </p:pic>
                </p:oleObj>
              </mc:Fallback>
            </mc:AlternateContent>
          </a:graphicData>
        </a:graphic>
      </p:graphicFrame>
      <p:graphicFrame>
        <p:nvGraphicFramePr>
          <p:cNvPr id="23555" name="对象 163842"/>
          <p:cNvGraphicFramePr>
            <a:graphicFrameLocks noChangeAspect="1"/>
          </p:cNvGraphicFramePr>
          <p:nvPr/>
        </p:nvGraphicFramePr>
        <p:xfrm>
          <a:off x="1073150" y="3073400"/>
          <a:ext cx="7458075" cy="2370138"/>
        </p:xfrm>
        <a:graphic>
          <a:graphicData uri="http://schemas.openxmlformats.org/presentationml/2006/ole">
            <mc:AlternateContent>
              <mc:Choice xmlns:v="urn:schemas-microsoft-com:vml" Requires="v">
                <p:oleObj spid="_x0000_s1044" r:id="rId4" imgW="7458075" imgH="2370138" progId="Word.Document.8">
                  <p:embed/>
                </p:oleObj>
              </mc:Choice>
              <mc:Fallback>
                <p:oleObj r:id="rId4" imgW="7458075" imgH="2370138" progId="Word.Document.8">
                  <p:embed/>
                  <p:pic>
                    <p:nvPicPr>
                      <p:cNvPr id="0" name="OLE substitute image"/>
                      <p:cNvPicPr/>
                      <p:nvPr/>
                    </p:nvPicPr>
                    <p:blipFill>
                      <a:blip r:embed="rId5"/>
                      <a:stretch>
                        <a:fillRect/>
                      </a:stretch>
                    </p:blipFill>
                    <p:spPr>
                      <a:xfrm>
                        <a:off x="1073150" y="3073400"/>
                        <a:ext cx="7458075" cy="2370138"/>
                      </a:xfrm>
                      <a:prstGeom prst="rect">
                        <a:avLst/>
                      </a:prstGeom>
                      <a:noFill/>
                      <a:ln w="38100">
                        <a:noFill/>
                        <a:miter lim="800000"/>
                      </a:ln>
                    </p:spPr>
                  </p:pic>
                </p:oleObj>
              </mc:Fallback>
            </mc:AlternateContent>
          </a:graphicData>
        </a:graphic>
      </p:graphicFrame>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fill="hold"/>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4578" name="对象 166913"/>
          <p:cNvGraphicFramePr>
            <a:graphicFrameLocks noChangeAspect="1"/>
          </p:cNvGraphicFramePr>
          <p:nvPr/>
        </p:nvGraphicFramePr>
        <p:xfrm>
          <a:off x="593725" y="1047750"/>
          <a:ext cx="7877175" cy="1787525"/>
        </p:xfrm>
        <a:graphic>
          <a:graphicData uri="http://schemas.openxmlformats.org/presentationml/2006/ole">
            <mc:AlternateContent>
              <mc:Choice xmlns:v="urn:schemas-microsoft-com:vml" Requires="v">
                <p:oleObj spid="_x0000_s1045" r:id="rId2" imgW="7877175" imgH="1787525" progId="Word.Document.8">
                  <p:embed/>
                </p:oleObj>
              </mc:Choice>
              <mc:Fallback>
                <p:oleObj r:id="rId2" imgW="7877175" imgH="1787525" progId="Word.Document.8">
                  <p:embed/>
                  <p:pic>
                    <p:nvPicPr>
                      <p:cNvPr id="0" name="OLE substitute image"/>
                      <p:cNvPicPr/>
                      <p:nvPr/>
                    </p:nvPicPr>
                    <p:blipFill>
                      <a:blip r:embed="rId3"/>
                      <a:stretch>
                        <a:fillRect/>
                      </a:stretch>
                    </p:blipFill>
                    <p:spPr>
                      <a:xfrm>
                        <a:off x="593725" y="1047750"/>
                        <a:ext cx="7877175" cy="1787525"/>
                      </a:xfrm>
                      <a:prstGeom prst="rect">
                        <a:avLst/>
                      </a:prstGeom>
                      <a:noFill/>
                      <a:ln w="38100">
                        <a:noFill/>
                        <a:miter lim="800000"/>
                      </a:ln>
                    </p:spPr>
                  </p:pic>
                </p:oleObj>
              </mc:Fallback>
            </mc:AlternateContent>
          </a:graphicData>
        </a:graphic>
      </p:graphicFrame>
      <p:graphicFrame>
        <p:nvGraphicFramePr>
          <p:cNvPr id="24579" name="对象 166914"/>
          <p:cNvGraphicFramePr>
            <a:graphicFrameLocks noChangeAspect="1"/>
          </p:cNvGraphicFramePr>
          <p:nvPr/>
        </p:nvGraphicFramePr>
        <p:xfrm>
          <a:off x="1114425" y="3006725"/>
          <a:ext cx="7416800" cy="2962275"/>
        </p:xfrm>
        <a:graphic>
          <a:graphicData uri="http://schemas.openxmlformats.org/presentationml/2006/ole">
            <mc:AlternateContent>
              <mc:Choice xmlns:v="urn:schemas-microsoft-com:vml" Requires="v">
                <p:oleObj spid="_x0000_s1046" r:id="rId4" imgW="7416800" imgH="2962275" progId="Word.Document.8">
                  <p:embed/>
                </p:oleObj>
              </mc:Choice>
              <mc:Fallback>
                <p:oleObj r:id="rId4" imgW="7416800" imgH="2962275" progId="Word.Document.8">
                  <p:embed/>
                  <p:pic>
                    <p:nvPicPr>
                      <p:cNvPr id="0" name="OLE substitute image"/>
                      <p:cNvPicPr/>
                      <p:nvPr/>
                    </p:nvPicPr>
                    <p:blipFill>
                      <a:blip r:embed="rId5"/>
                      <a:stretch>
                        <a:fillRect/>
                      </a:stretch>
                    </p:blipFill>
                    <p:spPr>
                      <a:xfrm>
                        <a:off x="1114425" y="3006725"/>
                        <a:ext cx="7416800" cy="2962275"/>
                      </a:xfrm>
                      <a:prstGeom prst="rect">
                        <a:avLst/>
                      </a:prstGeom>
                      <a:noFill/>
                      <a:ln w="38100">
                        <a:noFill/>
                        <a:miter lim="800000"/>
                      </a:ln>
                    </p:spPr>
                  </p:pic>
                </p:oleObj>
              </mc:Fallback>
            </mc:AlternateContent>
          </a:graphicData>
        </a:graphic>
      </p:graphicFrame>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fill="hold"/>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5602" name="对象 167937"/>
          <p:cNvGraphicFramePr>
            <a:graphicFrameLocks noChangeAspect="1"/>
          </p:cNvGraphicFramePr>
          <p:nvPr/>
        </p:nvGraphicFramePr>
        <p:xfrm>
          <a:off x="404813" y="1235075"/>
          <a:ext cx="7877175" cy="1787525"/>
        </p:xfrm>
        <a:graphic>
          <a:graphicData uri="http://schemas.openxmlformats.org/presentationml/2006/ole">
            <mc:AlternateContent>
              <mc:Choice xmlns:v="urn:schemas-microsoft-com:vml" Requires="v">
                <p:oleObj spid="_x0000_s1047" r:id="rId2" imgW="7877175" imgH="1787525" progId="Word.Document.8">
                  <p:embed/>
                </p:oleObj>
              </mc:Choice>
              <mc:Fallback>
                <p:oleObj r:id="rId2" imgW="7877175" imgH="1787525" progId="Word.Document.8">
                  <p:embed/>
                  <p:pic>
                    <p:nvPicPr>
                      <p:cNvPr id="0" name="OLE substitute image"/>
                      <p:cNvPicPr/>
                      <p:nvPr/>
                    </p:nvPicPr>
                    <p:blipFill>
                      <a:blip r:embed="rId3"/>
                      <a:stretch>
                        <a:fillRect/>
                      </a:stretch>
                    </p:blipFill>
                    <p:spPr>
                      <a:xfrm>
                        <a:off x="404813" y="1235075"/>
                        <a:ext cx="7877175" cy="1787525"/>
                      </a:xfrm>
                      <a:prstGeom prst="rect">
                        <a:avLst/>
                      </a:prstGeom>
                      <a:noFill/>
                      <a:ln w="38100">
                        <a:noFill/>
                        <a:miter lim="800000"/>
                      </a:ln>
                    </p:spPr>
                  </p:pic>
                </p:oleObj>
              </mc:Fallback>
            </mc:AlternateContent>
          </a:graphicData>
        </a:graphic>
      </p:graphicFrame>
      <p:graphicFrame>
        <p:nvGraphicFramePr>
          <p:cNvPr id="25603" name="对象 167938"/>
          <p:cNvGraphicFramePr>
            <a:graphicFrameLocks noChangeAspect="1"/>
          </p:cNvGraphicFramePr>
          <p:nvPr/>
        </p:nvGraphicFramePr>
        <p:xfrm>
          <a:off x="835025" y="3360738"/>
          <a:ext cx="7854950" cy="1778000"/>
        </p:xfrm>
        <a:graphic>
          <a:graphicData uri="http://schemas.openxmlformats.org/presentationml/2006/ole">
            <mc:AlternateContent>
              <mc:Choice xmlns:v="urn:schemas-microsoft-com:vml" Requires="v">
                <p:oleObj spid="_x0000_s1048" r:id="rId4" imgW="7854950" imgH="1778000" progId="Word.Document.8">
                  <p:embed/>
                </p:oleObj>
              </mc:Choice>
              <mc:Fallback>
                <p:oleObj r:id="rId4" imgW="7854950" imgH="1778000" progId="Word.Document.8">
                  <p:embed/>
                  <p:pic>
                    <p:nvPicPr>
                      <p:cNvPr id="0" name="OLE substitute image"/>
                      <p:cNvPicPr/>
                      <p:nvPr/>
                    </p:nvPicPr>
                    <p:blipFill>
                      <a:blip r:embed="rId5"/>
                      <a:stretch>
                        <a:fillRect/>
                      </a:stretch>
                    </p:blipFill>
                    <p:spPr>
                      <a:xfrm>
                        <a:off x="835025" y="3360738"/>
                        <a:ext cx="7854950" cy="1778000"/>
                      </a:xfrm>
                      <a:prstGeom prst="rect">
                        <a:avLst/>
                      </a:prstGeom>
                      <a:noFill/>
                      <a:ln w="38100">
                        <a:noFill/>
                        <a:miter lim="800000"/>
                      </a:ln>
                    </p:spPr>
                  </p:pic>
                </p:oleObj>
              </mc:Fallback>
            </mc:AlternateContent>
          </a:graphicData>
        </a:graphic>
      </p:graphicFrame>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fill="hold"/>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a:spLocks noGrp="1" noRot="1" noChangeArrowheads="1"/>
          </p:cNvSpPr>
          <p:nvPr>
            <p:ph type="title"/>
          </p:nvPr>
        </p:nvSpPr>
        <p:spPr>
          <a:xfrm>
            <a:off x="179388" y="0"/>
            <a:ext cx="8540750" cy="1143000"/>
          </a:xfrm>
          <a:prstGeom prst="rect">
            <a:avLst/>
          </a:prstGeom>
        </p:spPr>
        <p:txBody>
          <a:bodyPr vert="horz" wrap="square" lIns="91440" tIns="45720" rIns="91440" bIns="45720" rtlCol="0" anchor="ctr" anchorCtr="0">
            <a:normAutofit fontScale="90000"/>
          </a:bodyPr>
          <a:lstStyle>
            <a:lvl1pPr marL="0" indent="0" algn="l" defTabSz="914400" rtl="0" eaLnBrk="1" fontAlgn="base" latinLnBrk="0" hangingPunct="1">
              <a:lnSpc>
                <a:spcPct val="90000"/>
              </a:lnSpc>
              <a:spcBef>
                <a:spcPct val="0"/>
              </a:spcBef>
              <a:spcAft>
                <a:spcPct val="0"/>
              </a:spcAft>
              <a:buClrTx/>
              <a:buSzTx/>
              <a:buFontTx/>
              <a:buNone/>
              <a:defRPr kumimoji="0" lang="zh-CN" altLang="en-US" sz="4400" b="0" i="0" u="none" kern="1200" baseline="0">
                <a:solidFill>
                  <a:schemeClr val="tx1"/>
                </a:solidFill>
                <a:latin typeface="Calibri Light" pitchFamily="34" charset="0"/>
                <a:ea typeface="等线 Light" pitchFamily="2" charset="-122"/>
                <a:cs typeface="+mj-cs"/>
              </a:defRPr>
            </a:lvl1pPr>
          </a:lstStyle>
          <a:p>
            <a:pPr marL="0" marR="0" lvl="0" indent="0"/>
            <a:r>
              <a:rPr lang="zh-CN" altLang="en-US" sz="4000" b="1" spc="0">
                <a:solidFill>
                  <a:srgbClr val="000000"/>
                </a:solidFill>
              </a:rPr>
              <a:t>一、句式杂糅：</a:t>
            </a:r>
            <a:br>
              <a:rPr lang="zh-CN" altLang="en-US" sz="4000" b="1" spc="0">
                <a:solidFill>
                  <a:srgbClr val="000000"/>
                </a:solidFill>
              </a:rPr>
            </a:br>
            <a:r>
              <a:rPr lang="zh-CN" altLang="en-US" sz="4000" b="1" spc="0">
                <a:solidFill>
                  <a:srgbClr val="000000"/>
                </a:solidFill>
              </a:rPr>
              <a:t>两种句式叠加在一起</a:t>
            </a:r>
            <a:endParaRPr lang="zh-CN" altLang="en-US" sz="3600" b="1">
              <a:solidFill>
                <a:srgbClr val="000000"/>
              </a:solidFill>
            </a:endParaRPr>
          </a:p>
        </p:txBody>
      </p:sp>
      <p:sp>
        <p:nvSpPr>
          <p:cNvPr id="8195" name="内容占位符 243714"/>
          <p:cNvSpPr>
            <a:spLocks noGrp="1" noRot="1"/>
          </p:cNvSpPr>
          <p:nvPr>
            <p:ph idx="1"/>
          </p:nvPr>
        </p:nvSpPr>
        <p:spPr>
          <a:xfrm>
            <a:off x="107950" y="1628775"/>
            <a:ext cx="8540750" cy="5478463"/>
          </a:xfrm>
          <a:noFill/>
          <a:ln>
            <a:miter lim="800000"/>
          </a:ln>
        </p:spPr>
        <p:txBody>
          <a:bodyPr vert="horz" wrap="square" lIns="91440" tIns="45720" rIns="91440" bIns="45720" anchor="t" anchorCtr="0">
            <a:noAutofit/>
          </a:bodyPr>
          <a:lst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lvl="0"/>
            <a:r>
              <a:rPr lang="en-US" altLang="zh-CN" b="1">
                <a:latin typeface="黑体" pitchFamily="49" charset="-122"/>
                <a:ea typeface="黑体" pitchFamily="49" charset="-122"/>
              </a:rPr>
              <a:t>1</a:t>
            </a:r>
            <a:r>
              <a:rPr lang="zh-CN" altLang="en-US" b="1">
                <a:latin typeface="黑体" pitchFamily="49" charset="-122"/>
                <a:ea typeface="黑体" pitchFamily="49" charset="-122"/>
              </a:rPr>
              <a:t>．校庆在即，学校要求全体师生注重礼仪，热情待客，以带给从全国各地回母校参加庆祝活动的校友感到宾至如归。</a:t>
            </a:r>
            <a:endParaRPr lang="zh-CN" altLang="en-US" b="1">
              <a:latin typeface="黑体" pitchFamily="49" charset="-122"/>
              <a:ea typeface="黑体" pitchFamily="49" charset="-122"/>
            </a:endParaRPr>
          </a:p>
          <a:p>
            <a:pPr lvl="0"/>
            <a:r>
              <a:rPr lang="en-US" altLang="zh-CN" b="1">
                <a:solidFill>
                  <a:srgbClr val="FF0000"/>
                </a:solidFill>
                <a:latin typeface="楷体" pitchFamily="49" charset="-122"/>
                <a:ea typeface="楷体" pitchFamily="49" charset="-122"/>
              </a:rPr>
              <a:t>【</a:t>
            </a:r>
            <a:r>
              <a:rPr lang="zh-CN" altLang="en-US" b="1">
                <a:solidFill>
                  <a:srgbClr val="FF0000"/>
                </a:solidFill>
                <a:latin typeface="楷体" pitchFamily="49" charset="-122"/>
                <a:ea typeface="楷体" pitchFamily="49" charset="-122"/>
              </a:rPr>
              <a:t>解析</a:t>
            </a:r>
            <a:r>
              <a:rPr lang="en-US" altLang="zh-CN" b="1">
                <a:solidFill>
                  <a:srgbClr val="FF0000"/>
                </a:solidFill>
                <a:latin typeface="楷体" pitchFamily="49" charset="-122"/>
                <a:ea typeface="楷体" pitchFamily="49" charset="-122"/>
              </a:rPr>
              <a:t>】</a:t>
            </a:r>
            <a:r>
              <a:rPr lang="zh-CN" altLang="en-US" b="1">
                <a:solidFill>
                  <a:srgbClr val="FF0000"/>
                </a:solidFill>
                <a:latin typeface="楷体" pitchFamily="49" charset="-122"/>
                <a:ea typeface="楷体" pitchFamily="49" charset="-122"/>
              </a:rPr>
              <a:t>句式杂糅，改为“以带给从全国各地回母校参加庆祝活动的校友宾至如归的感觉”或者“让从全国各地回母校参加庆祝活动的校友感到宾至如归”。</a:t>
            </a:r>
            <a:endParaRPr lang="zh-CN" altLang="en-US" b="1">
              <a:solidFill>
                <a:srgbClr val="FF0000"/>
              </a:solidFill>
              <a:latin typeface="楷体" pitchFamily="49" charset="-122"/>
              <a:ea typeface="楷体" pitchFamily="49" charset="-122"/>
            </a:endParaRPr>
          </a:p>
          <a:p>
            <a:pPr lvl="0"/>
            <a:r>
              <a:rPr lang="en-US" altLang="zh-CN" b="1">
                <a:latin typeface="黑体" pitchFamily="49" charset="-122"/>
                <a:ea typeface="黑体" pitchFamily="49" charset="-122"/>
              </a:rPr>
              <a:t>2. </a:t>
            </a:r>
            <a:r>
              <a:rPr lang="zh-CN" altLang="en-US" b="1">
                <a:latin typeface="黑体" pitchFamily="49" charset="-122"/>
                <a:ea typeface="黑体" pitchFamily="49" charset="-122"/>
              </a:rPr>
              <a:t>高速公路上交通事故的主要原因是司机违反交通规则或操作不当造成的，交通部门要加强安全宣传，提高司机的安全意识。</a:t>
            </a:r>
            <a:endParaRPr lang="zh-CN" altLang="en-US" b="1">
              <a:latin typeface="黑体" pitchFamily="49" charset="-122"/>
              <a:ea typeface="黑体" pitchFamily="49" charset="-122"/>
            </a:endParaRPr>
          </a:p>
          <a:p>
            <a:pPr lvl="0"/>
            <a:r>
              <a:rPr lang="en-US" altLang="zh-CN" b="1">
                <a:solidFill>
                  <a:srgbClr val="FF0000"/>
                </a:solidFill>
                <a:latin typeface="楷体" pitchFamily="49" charset="-122"/>
                <a:ea typeface="楷体" pitchFamily="49" charset="-122"/>
              </a:rPr>
              <a:t>【</a:t>
            </a:r>
            <a:r>
              <a:rPr lang="zh-CN" altLang="en-US" b="1">
                <a:solidFill>
                  <a:srgbClr val="FF0000"/>
                </a:solidFill>
                <a:latin typeface="楷体" pitchFamily="49" charset="-122"/>
                <a:ea typeface="楷体" pitchFamily="49" charset="-122"/>
              </a:rPr>
              <a:t>解析</a:t>
            </a:r>
            <a:r>
              <a:rPr lang="en-US" altLang="zh-CN" b="1">
                <a:solidFill>
                  <a:srgbClr val="FF0000"/>
                </a:solidFill>
                <a:latin typeface="楷体" pitchFamily="49" charset="-122"/>
                <a:ea typeface="楷体" pitchFamily="49" charset="-122"/>
              </a:rPr>
              <a:t>】</a:t>
            </a:r>
            <a:r>
              <a:rPr lang="zh-CN" altLang="en-US" b="1">
                <a:solidFill>
                  <a:srgbClr val="FF0000"/>
                </a:solidFill>
                <a:latin typeface="楷体" pitchFamily="49" charset="-122"/>
                <a:ea typeface="楷体" pitchFamily="49" charset="-122"/>
              </a:rPr>
              <a:t>句式杂糅，“交通事故是</a:t>
            </a:r>
            <a:r>
              <a:rPr lang="en-US" altLang="zh-CN" b="1">
                <a:solidFill>
                  <a:srgbClr val="FF0000"/>
                </a:solidFill>
                <a:latin typeface="楷体" pitchFamily="49" charset="-122"/>
                <a:ea typeface="楷体" pitchFamily="49" charset="-122"/>
              </a:rPr>
              <a:t>……</a:t>
            </a:r>
            <a:r>
              <a:rPr lang="zh-CN" altLang="en-US" b="1">
                <a:solidFill>
                  <a:srgbClr val="FF0000"/>
                </a:solidFill>
                <a:latin typeface="楷体" pitchFamily="49" charset="-122"/>
                <a:ea typeface="楷体" pitchFamily="49" charset="-122"/>
              </a:rPr>
              <a:t>造成的”或“交通事故的主要原因是</a:t>
            </a:r>
            <a:r>
              <a:rPr lang="en-US" altLang="zh-CN" b="1">
                <a:solidFill>
                  <a:srgbClr val="FF0000"/>
                </a:solidFill>
                <a:latin typeface="楷体" pitchFamily="49" charset="-122"/>
                <a:ea typeface="楷体" pitchFamily="49" charset="-122"/>
              </a:rPr>
              <a:t>……”</a:t>
            </a:r>
            <a:r>
              <a:rPr lang="zh-CN" altLang="en-US" b="1">
                <a:solidFill>
                  <a:srgbClr val="FF0000"/>
                </a:solidFill>
                <a:latin typeface="楷体" pitchFamily="49" charset="-122"/>
                <a:ea typeface="楷体" pitchFamily="49" charset="-122"/>
              </a:rPr>
              <a:t>将两种句式杂糅，选取其中一种即可。</a:t>
            </a:r>
            <a:endParaRPr lang="zh-CN" altLang="en-US" b="1">
              <a:solidFill>
                <a:srgbClr val="FF0000"/>
              </a:solidFill>
              <a:latin typeface="楷体" pitchFamily="49" charset="-122"/>
              <a:ea typeface="楷体" pitchFamily="49" charset="-122"/>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circle(in)">
                                      <p:cBhvr>
                                        <p:cTn id="7" dur="2000"/>
                                        <p:tgtEl>
                                          <p:spTgt spid="819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8195">
                                            <p:txEl>
                                              <p:pRg st="3" end="3"/>
                                            </p:txEl>
                                          </p:spTgt>
                                        </p:tgtEl>
                                        <p:attrNameLst>
                                          <p:attrName>style.visibility</p:attrName>
                                        </p:attrNameLst>
                                      </p:cBhvr>
                                      <p:to>
                                        <p:strVal val="visible"/>
                                      </p:to>
                                    </p:set>
                                    <p:animEffect transition="in" filter="barn(inVertical)">
                                      <p:cBhvr>
                                        <p:cTn id="12" dur="500"/>
                                        <p:tgtEl>
                                          <p:spTgt spid="8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6626" name="对象 167939"/>
          <p:cNvGraphicFramePr>
            <a:graphicFrameLocks noChangeAspect="1"/>
          </p:cNvGraphicFramePr>
          <p:nvPr/>
        </p:nvGraphicFramePr>
        <p:xfrm>
          <a:off x="633413" y="1393825"/>
          <a:ext cx="7877175" cy="1789113"/>
        </p:xfrm>
        <a:graphic>
          <a:graphicData uri="http://schemas.openxmlformats.org/presentationml/2006/ole">
            <mc:AlternateContent>
              <mc:Choice xmlns:v="urn:schemas-microsoft-com:vml" Requires="v">
                <p:oleObj spid="_x0000_s1049" r:id="rId2" imgW="7877175" imgH="1789113" progId="Word.Document.8">
                  <p:embed/>
                </p:oleObj>
              </mc:Choice>
              <mc:Fallback>
                <p:oleObj r:id="rId2" imgW="7877175" imgH="1789113" progId="Word.Document.8">
                  <p:embed/>
                  <p:pic>
                    <p:nvPicPr>
                      <p:cNvPr id="0" name="OLE substitute image"/>
                      <p:cNvPicPr/>
                      <p:nvPr/>
                    </p:nvPicPr>
                    <p:blipFill>
                      <a:blip r:embed="rId3"/>
                      <a:stretch>
                        <a:fillRect/>
                      </a:stretch>
                    </p:blipFill>
                    <p:spPr>
                      <a:xfrm>
                        <a:off x="633413" y="1393825"/>
                        <a:ext cx="7877175" cy="1789113"/>
                      </a:xfrm>
                      <a:prstGeom prst="rect">
                        <a:avLst/>
                      </a:prstGeom>
                      <a:noFill/>
                      <a:ln w="38100">
                        <a:noFill/>
                        <a:miter lim="800000"/>
                      </a:ln>
                    </p:spPr>
                  </p:pic>
                </p:oleObj>
              </mc:Fallback>
            </mc:AlternateContent>
          </a:graphicData>
        </a:graphic>
      </p:graphicFrame>
      <p:graphicFrame>
        <p:nvGraphicFramePr>
          <p:cNvPr id="26627" name="对象 167940"/>
          <p:cNvGraphicFramePr>
            <a:graphicFrameLocks noChangeAspect="1"/>
          </p:cNvGraphicFramePr>
          <p:nvPr/>
        </p:nvGraphicFramePr>
        <p:xfrm>
          <a:off x="1017588" y="3543300"/>
          <a:ext cx="7493000" cy="1778000"/>
        </p:xfrm>
        <a:graphic>
          <a:graphicData uri="http://schemas.openxmlformats.org/presentationml/2006/ole">
            <mc:AlternateContent>
              <mc:Choice xmlns:v="urn:schemas-microsoft-com:vml" Requires="v">
                <p:oleObj spid="_x0000_s1050" r:id="rId4" imgW="7493000" imgH="1778000" progId="Word.Document.8">
                  <p:embed/>
                </p:oleObj>
              </mc:Choice>
              <mc:Fallback>
                <p:oleObj r:id="rId4" imgW="7493000" imgH="1778000" progId="Word.Document.8">
                  <p:embed/>
                  <p:pic>
                    <p:nvPicPr>
                      <p:cNvPr id="0" name="OLE substitute image"/>
                      <p:cNvPicPr/>
                      <p:nvPr/>
                    </p:nvPicPr>
                    <p:blipFill>
                      <a:blip r:embed="rId5"/>
                      <a:stretch>
                        <a:fillRect/>
                      </a:stretch>
                    </p:blipFill>
                    <p:spPr>
                      <a:xfrm>
                        <a:off x="1017588" y="3543300"/>
                        <a:ext cx="7493000" cy="1778000"/>
                      </a:xfrm>
                      <a:prstGeom prst="rect">
                        <a:avLst/>
                      </a:prstGeom>
                      <a:noFill/>
                      <a:ln w="38100">
                        <a:noFill/>
                        <a:miter lim="800000"/>
                      </a:ln>
                    </p:spPr>
                  </p:pic>
                </p:oleObj>
              </mc:Fallback>
            </mc:AlternateContent>
          </a:graphicData>
        </a:graphic>
      </p:graphicFrame>
      <p:pic>
        <p:nvPicPr>
          <p:cNvPr id="26628" name="New picture"/>
          <p:cNvPicPr/>
          <p:nvPr/>
        </p:nvPicPr>
        <p:blipFill>
          <a:blip r:embed="rId6"/>
          <a:stretch>
            <a:fillRect/>
          </a:stretch>
        </p:blipFill>
        <p:spPr>
          <a:xfrm>
            <a:off x="10934700" y="12674600"/>
            <a:ext cx="368300" cy="266700"/>
          </a:xfrm>
          <a:prstGeom prst="cube">
            <a:avLst/>
          </a:prstGeom>
        </p:spPr>
      </p:pic>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500" fill="hold">
                                          <p:stCondLst>
                                            <p:cond delay="0"/>
                                          </p:stCondLst>
                                        </p:cTn>
                                        <p:tgtEl>
                                          <p:spTgt spid="26626"/>
                                        </p:tgtEl>
                                        <p:attrNameLst>
                                          <p:attrName>style.visibility</p:attrName>
                                        </p:attrNameLst>
                                      </p:cBhvr>
                                      <p:to>
                                        <p:strVal val="visible"/>
                                      </p:to>
                                    </p:set>
                                    <p:animEffect transition="in" filter="blinds(horizontal)">
                                      <p:cBhvr>
                                        <p:cTn id="7" dur="500" fill="hold"/>
                                        <p:tgtEl>
                                          <p:spTgt spid="266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blinds(horizontal)">
                                      <p:cBhvr>
                                        <p:cTn id="12" dur="500" fill="hold"/>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内容占位符 244738"/>
          <p:cNvSpPr>
            <a:spLocks noGrp="1" noRot="1"/>
          </p:cNvSpPr>
          <p:nvPr>
            <p:ph idx="1"/>
          </p:nvPr>
        </p:nvSpPr>
        <p:spPr>
          <a:xfrm>
            <a:off x="323850" y="549275"/>
            <a:ext cx="8540750" cy="5694363"/>
          </a:xfrm>
          <a:prstGeom prst="rect">
            <a:avLst/>
          </a:prstGeom>
        </p:spPr>
        <p:txBody>
          <a:bodyPr vert="horz" wrap="square" lIns="91440" tIns="45720" rIns="91440" bIns="45720" rtlCol="0" anchor="t" anchorCtr="0">
            <a:normAutofit/>
          </a:bodyPr>
          <a:lst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228600" marR="0" lvl="0" indent="-228600"/>
            <a:r>
              <a:rPr lang="en-US" altLang="zh-CN" sz="2800" b="1" spc="0">
                <a:latin typeface="黑体" pitchFamily="49" charset="-122"/>
                <a:ea typeface="黑体" pitchFamily="49" charset="-122"/>
              </a:rPr>
              <a:t>3. </a:t>
            </a:r>
            <a:r>
              <a:rPr lang="en-US" altLang="en-US" sz="2800" b="1" spc="0">
                <a:latin typeface="黑体" pitchFamily="49" charset="-122"/>
                <a:ea typeface="黑体" pitchFamily="49" charset="-122"/>
              </a:rPr>
              <a:t>据西藏自治区统计局发布的最新数据显示，在自治区常住人口中，藏族人口占九成以上，为</a:t>
            </a:r>
            <a:r>
              <a:rPr lang="en-US" altLang="zh-CN" sz="2800" b="1" spc="0">
                <a:latin typeface="黑体" pitchFamily="49" charset="-122"/>
                <a:ea typeface="黑体" pitchFamily="49" charset="-122"/>
              </a:rPr>
              <a:t>271.6</a:t>
            </a:r>
            <a:r>
              <a:rPr lang="en-US" altLang="en-US" sz="2800" b="1" spc="0">
                <a:latin typeface="黑体" pitchFamily="49" charset="-122"/>
                <a:ea typeface="黑体" pitchFamily="49" charset="-122"/>
              </a:rPr>
              <a:t>万人。</a:t>
            </a:r>
            <a:endParaRPr lang="en-US" altLang="en-US" b="1">
              <a:latin typeface="黑体" pitchFamily="49" charset="-122"/>
              <a:ea typeface="黑体" pitchFamily="49" charset="-122"/>
            </a:endParaRPr>
          </a:p>
          <a:p>
            <a:pPr marL="228600" marR="0" lvl="0" indent="-228600"/>
            <a:r>
              <a:rPr lang="en-US" altLang="zh-CN" sz="2800" b="1" spc="0">
                <a:solidFill>
                  <a:srgbClr val="FF0000"/>
                </a:solidFill>
                <a:latin typeface="楷体" pitchFamily="49" charset="-122"/>
                <a:ea typeface="楷体" pitchFamily="49" charset="-122"/>
              </a:rPr>
              <a:t>【</a:t>
            </a:r>
            <a:r>
              <a:rPr lang="en-US" altLang="en-US" sz="2800" b="1" spc="0">
                <a:solidFill>
                  <a:srgbClr val="FF0000"/>
                </a:solidFill>
                <a:latin typeface="楷体" pitchFamily="49" charset="-122"/>
                <a:ea typeface="楷体" pitchFamily="49" charset="-122"/>
              </a:rPr>
              <a:t>解析</a:t>
            </a:r>
            <a:r>
              <a:rPr lang="en-US" altLang="zh-CN" sz="2800" b="1" spc="0">
                <a:solidFill>
                  <a:srgbClr val="FF0000"/>
                </a:solidFill>
                <a:latin typeface="楷体" pitchFamily="49" charset="-122"/>
                <a:ea typeface="楷体" pitchFamily="49" charset="-122"/>
              </a:rPr>
              <a:t>】</a:t>
            </a:r>
            <a:r>
              <a:rPr lang="en-US" altLang="en-US" sz="2800" b="1" spc="0">
                <a:solidFill>
                  <a:srgbClr val="FF0000"/>
                </a:solidFill>
                <a:latin typeface="楷体" pitchFamily="49" charset="-122"/>
                <a:ea typeface="楷体" pitchFamily="49" charset="-122"/>
              </a:rPr>
              <a:t>句式杂糅。“据</a:t>
            </a:r>
            <a:r>
              <a:rPr lang="en-US" altLang="zh-CN" sz="2800" b="1" spc="0">
                <a:solidFill>
                  <a:srgbClr val="FF0000"/>
                </a:solidFill>
                <a:latin typeface="楷体" pitchFamily="49" charset="-122"/>
                <a:ea typeface="楷体" pitchFamily="49" charset="-122"/>
              </a:rPr>
              <a:t>……”</a:t>
            </a:r>
            <a:r>
              <a:rPr lang="en-US" altLang="en-US" sz="2800" b="1" spc="0">
                <a:solidFill>
                  <a:srgbClr val="FF0000"/>
                </a:solidFill>
                <a:latin typeface="楷体" pitchFamily="49" charset="-122"/>
                <a:ea typeface="楷体" pitchFamily="49" charset="-122"/>
              </a:rPr>
              <a:t>与</a:t>
            </a:r>
            <a:r>
              <a:rPr lang="en-US" altLang="en-US" b="1">
                <a:solidFill>
                  <a:srgbClr val="FF0000"/>
                </a:solidFill>
                <a:latin typeface="楷体" pitchFamily="49" charset="-122"/>
                <a:ea typeface="楷体" pitchFamily="49" charset="-122"/>
              </a:rPr>
              <a:t>“</a:t>
            </a:r>
            <a:r>
              <a:rPr lang="en-US" altLang="zh-CN" b="1">
                <a:solidFill>
                  <a:srgbClr val="FF0000"/>
                </a:solidFill>
                <a:latin typeface="楷体" pitchFamily="49" charset="-122"/>
                <a:ea typeface="楷体" pitchFamily="49" charset="-122"/>
              </a:rPr>
              <a:t>……</a:t>
            </a:r>
            <a:r>
              <a:rPr lang="en-US" altLang="en-US" b="1">
                <a:solidFill>
                  <a:srgbClr val="FF0000"/>
                </a:solidFill>
                <a:latin typeface="楷体" pitchFamily="49" charset="-122"/>
                <a:ea typeface="楷体" pitchFamily="49" charset="-122"/>
              </a:rPr>
              <a:t>显示”杂糅，去掉“据”。</a:t>
            </a:r>
            <a:endParaRPr lang="en-US" altLang="en-US" b="1">
              <a:solidFill>
                <a:srgbClr val="FF0000"/>
              </a:solidFill>
              <a:latin typeface="楷体" pitchFamily="49" charset="-122"/>
              <a:ea typeface="楷体" pitchFamily="49" charset="-122"/>
            </a:endParaRPr>
          </a:p>
          <a:p>
            <a:pPr marL="0" marR="0" lvl="0" indent="0">
              <a:buFont typeface="Wingdings" pitchFamily="2" charset="2"/>
              <a:buNone/>
            </a:pPr>
            <a:endParaRPr lang="en-US" altLang="en-US" b="1">
              <a:solidFill>
                <a:srgbClr val="FF0000"/>
              </a:solidFill>
              <a:latin typeface="楷体" pitchFamily="49" charset="-122"/>
              <a:ea typeface="楷体" pitchFamily="49" charset="-122"/>
            </a:endParaRPr>
          </a:p>
          <a:p>
            <a:pPr marL="228600" marR="0" lvl="0" indent="-228600">
              <a:lnSpc>
                <a:spcPct val="80000"/>
              </a:lnSpc>
            </a:pPr>
            <a:r>
              <a:rPr lang="en-US" altLang="zh-CN" sz="2800" b="1" spc="0">
                <a:latin typeface="黑体" pitchFamily="49" charset="-122"/>
                <a:ea typeface="黑体" pitchFamily="49" charset="-122"/>
                <a:sym typeface="Arial" pitchFamily="34" charset="0"/>
              </a:rPr>
              <a:t>4</a:t>
            </a:r>
            <a:r>
              <a:rPr lang="en-US" altLang="en-US" sz="2800" b="1" spc="0">
                <a:latin typeface="黑体" pitchFamily="49" charset="-122"/>
                <a:ea typeface="黑体" pitchFamily="49" charset="-122"/>
                <a:sym typeface="Arial" pitchFamily="34" charset="0"/>
              </a:rPr>
              <a:t>．纪念馆分序厅、抗倭、抗英、抗法、抗日、尾厅等六部分组成，充分显示了中华儿女不畏强暴、自强不息的民族精神。</a:t>
            </a:r>
            <a:endParaRPr lang="en-US" altLang="en-US" b="1">
              <a:latin typeface="黑体" pitchFamily="49" charset="-122"/>
              <a:ea typeface="黑体" pitchFamily="49" charset="-122"/>
              <a:sym typeface="Arial" pitchFamily="34" charset="0"/>
            </a:endParaRPr>
          </a:p>
          <a:p>
            <a:pPr marL="228600" marR="0" lvl="0" indent="-228600">
              <a:lnSpc>
                <a:spcPct val="80000"/>
              </a:lnSpc>
            </a:pPr>
            <a:r>
              <a:rPr lang="en-US" altLang="zh-CN" sz="2800" b="1" spc="0">
                <a:solidFill>
                  <a:srgbClr val="FF0000"/>
                </a:solidFill>
                <a:latin typeface="楷体" pitchFamily="49" charset="-122"/>
                <a:ea typeface="楷体" pitchFamily="49" charset="-122"/>
                <a:sym typeface="Arial" pitchFamily="34" charset="0"/>
              </a:rPr>
              <a:t>【</a:t>
            </a:r>
            <a:r>
              <a:rPr lang="en-US" altLang="en-US" sz="2800" b="1" spc="0">
                <a:solidFill>
                  <a:srgbClr val="FF0000"/>
                </a:solidFill>
                <a:latin typeface="楷体" pitchFamily="49" charset="-122"/>
                <a:ea typeface="楷体" pitchFamily="49" charset="-122"/>
                <a:sym typeface="Arial" pitchFamily="34" charset="0"/>
              </a:rPr>
              <a:t>解析</a:t>
            </a:r>
            <a:r>
              <a:rPr lang="en-US" altLang="zh-CN" sz="2800" b="1" spc="0">
                <a:solidFill>
                  <a:srgbClr val="FF0000"/>
                </a:solidFill>
                <a:latin typeface="楷体" pitchFamily="49" charset="-122"/>
                <a:ea typeface="楷体" pitchFamily="49" charset="-122"/>
                <a:sym typeface="Arial" pitchFamily="34" charset="0"/>
              </a:rPr>
              <a:t>】</a:t>
            </a:r>
            <a:r>
              <a:rPr lang="en-US" altLang="en-US" sz="2800" b="1" spc="0">
                <a:solidFill>
                  <a:srgbClr val="FF0000"/>
                </a:solidFill>
                <a:latin typeface="楷体" pitchFamily="49" charset="-122"/>
                <a:ea typeface="楷体" pitchFamily="49" charset="-122"/>
                <a:sym typeface="Arial" pitchFamily="34" charset="0"/>
              </a:rPr>
              <a:t>句式杂糅，第一个分句，可以说“由</a:t>
            </a:r>
            <a:r>
              <a:rPr lang="en-US" altLang="zh-CN" sz="2800" b="1" spc="0">
                <a:solidFill>
                  <a:srgbClr val="FF0000"/>
                </a:solidFill>
                <a:latin typeface="楷体" pitchFamily="49" charset="-122"/>
                <a:ea typeface="楷体" pitchFamily="49" charset="-122"/>
                <a:sym typeface="Arial" pitchFamily="34" charset="0"/>
              </a:rPr>
              <a:t>……</a:t>
            </a:r>
            <a:r>
              <a:rPr lang="en-US" altLang="en-US" sz="2800" b="1" spc="0">
                <a:solidFill>
                  <a:srgbClr val="FF0000"/>
                </a:solidFill>
                <a:latin typeface="楷体" pitchFamily="49" charset="-122"/>
                <a:ea typeface="楷体" pitchFamily="49" charset="-122"/>
                <a:sym typeface="Arial" pitchFamily="34" charset="0"/>
              </a:rPr>
              <a:t>组成</a:t>
            </a:r>
            <a:r>
              <a:rPr lang="en-US" altLang="en-US" b="1">
                <a:solidFill>
                  <a:srgbClr val="FF0000"/>
                </a:solidFill>
                <a:latin typeface="楷体" pitchFamily="49" charset="-122"/>
                <a:ea typeface="楷体" pitchFamily="49" charset="-122"/>
                <a:sym typeface="Arial" pitchFamily="34" charset="0"/>
              </a:rPr>
              <a:t>”，也可以说“分</a:t>
            </a:r>
            <a:r>
              <a:rPr lang="en-US" altLang="zh-CN" b="1">
                <a:solidFill>
                  <a:srgbClr val="FF0000"/>
                </a:solidFill>
                <a:latin typeface="楷体" pitchFamily="49" charset="-122"/>
                <a:ea typeface="楷体" pitchFamily="49" charset="-122"/>
                <a:sym typeface="Arial" pitchFamily="34" charset="0"/>
              </a:rPr>
              <a:t>……</a:t>
            </a:r>
            <a:r>
              <a:rPr lang="en-US" altLang="en-US" b="1">
                <a:solidFill>
                  <a:srgbClr val="FF0000"/>
                </a:solidFill>
                <a:latin typeface="楷体" pitchFamily="49" charset="-122"/>
                <a:ea typeface="楷体" pitchFamily="49" charset="-122"/>
                <a:sym typeface="Arial" pitchFamily="34" charset="0"/>
              </a:rPr>
              <a:t>六部分”，但不能将两种表达方式同时运用。</a:t>
            </a:r>
            <a:endParaRPr lang="en-US" altLang="en-US" b="1">
              <a:solidFill>
                <a:srgbClr val="FF0000"/>
              </a:solidFill>
              <a:latin typeface="楷体" pitchFamily="49" charset="-122"/>
              <a:ea typeface="楷体" pitchFamily="49" charset="-122"/>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8">
                                            <p:txEl>
                                              <p:pRg st="1" end="1"/>
                                            </p:txEl>
                                          </p:spTgt>
                                        </p:tgtEl>
                                        <p:attrNameLst>
                                          <p:attrName>style.visibility</p:attrName>
                                        </p:attrNameLst>
                                      </p:cBhvr>
                                      <p:to>
                                        <p:strVal val="visible"/>
                                      </p:to>
                                    </p:set>
                                    <p:anim calcmode="lin" valueType="num">
                                      <p:cBhvr additive="base">
                                        <p:cTn id="7" dur="500" fill="hold"/>
                                        <p:tgtEl>
                                          <p:spTgt spid="92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8">
                                            <p:txEl>
                                              <p:pRg st="4" end="4"/>
                                            </p:txEl>
                                          </p:spTgt>
                                        </p:tgtEl>
                                        <p:attrNameLst>
                                          <p:attrName>style.visibility</p:attrName>
                                        </p:attrNameLst>
                                      </p:cBhvr>
                                      <p:to>
                                        <p:strVal val="visible"/>
                                      </p:to>
                                    </p:set>
                                    <p:anim calcmode="lin" valueType="num">
                                      <p:cBhvr additive="base">
                                        <p:cTn id="13" dur="500" fill="hold"/>
                                        <p:tgtEl>
                                          <p:spTgt spid="921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3"/>
          <p:cNvSpPr>
            <a:spLocks noGrp="1" noRot="1" noChangeArrowheads="1"/>
          </p:cNvSpPr>
          <p:nvPr>
            <p:ph idx="1"/>
          </p:nvPr>
        </p:nvSpPr>
        <p:spPr>
          <a:xfrm>
            <a:off x="107950" y="549275"/>
            <a:ext cx="9036050" cy="6048375"/>
          </a:xfrm>
          <a:prstGeom prst="rect">
            <a:avLst/>
          </a:prstGeom>
        </p:spPr>
        <p:txBody>
          <a:bodyPr vert="horz" wrap="square" lIns="91440" tIns="45720" rIns="91440" bIns="45720" rtlCol="0" anchor="t" anchorCtr="0">
            <a:normAutofit fontScale="92500"/>
          </a:bodyPr>
          <a:lst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228600" marR="0" lvl="0" indent="-228600">
              <a:lnSpc>
                <a:spcPts val="4000"/>
              </a:lnSpc>
              <a:spcBef>
                <a:spcPct val="0"/>
              </a:spcBef>
              <a:buFont typeface="Wingdings" pitchFamily="2" charset="2"/>
              <a:buNone/>
            </a:pPr>
            <a:r>
              <a:rPr lang="en-US" altLang="zh-CN" sz="2400" b="1" spc="0">
                <a:solidFill>
                  <a:srgbClr val="000000"/>
                </a:solidFill>
                <a:latin typeface="Times New Roman" pitchFamily="18" charset="0"/>
                <a:ea typeface="Times New Roman" pitchFamily="18" charset="0"/>
              </a:rPr>
              <a:t>5</a:t>
            </a:r>
            <a:r>
              <a:rPr lang="zh-CN" altLang="en-US" sz="2400" b="1" spc="0">
                <a:solidFill>
                  <a:srgbClr val="000000"/>
                </a:solidFill>
                <a:latin typeface="Times New Roman" pitchFamily="18" charset="0"/>
                <a:ea typeface="Times New Roman" pitchFamily="18" charset="0"/>
              </a:rPr>
              <a:t>、青铜器馆门窗的构成是由磨砂板和防砸板两部分组成，磨砂板可隔绝紫外线，防砸板有强大的抗砸击功能，均按古建筑保护要求设计安装。</a:t>
            </a:r>
            <a:endParaRPr lang="zh-CN" altLang="en-US" sz="2200" b="1">
              <a:solidFill>
                <a:srgbClr val="000000"/>
              </a:solidFill>
              <a:latin typeface="Times New Roman" pitchFamily="18" charset="0"/>
              <a:ea typeface="Times New Roman" pitchFamily="18" charset="0"/>
            </a:endParaRPr>
          </a:p>
          <a:p>
            <a:pPr marL="228600" marR="0" lvl="0" indent="-228600">
              <a:lnSpc>
                <a:spcPts val="4000"/>
              </a:lnSpc>
              <a:spcBef>
                <a:spcPct val="0"/>
              </a:spcBef>
              <a:buFont typeface="Wingdings" pitchFamily="2" charset="2"/>
              <a:buNone/>
            </a:pPr>
            <a:r>
              <a:rPr lang="zh-CN" altLang="en-US" sz="2800" b="1" spc="0">
                <a:solidFill>
                  <a:srgbClr val="FF0000"/>
                </a:solidFill>
                <a:latin typeface="Times New Roman" pitchFamily="18" charset="0"/>
              </a:rPr>
              <a:t>解析：</a:t>
            </a:r>
            <a:r>
              <a:rPr lang="en-US" altLang="zh-CN" sz="2800" b="1" spc="0">
                <a:solidFill>
                  <a:srgbClr val="FF0000"/>
                </a:solidFill>
                <a:latin typeface="Times New Roman" pitchFamily="18" charset="0"/>
              </a:rPr>
              <a:t>“</a:t>
            </a:r>
            <a:r>
              <a:rPr lang="zh-CN" altLang="en-US" sz="2800" b="1" spc="0">
                <a:solidFill>
                  <a:srgbClr val="FF0000"/>
                </a:solidFill>
                <a:latin typeface="Times New Roman" pitchFamily="18" charset="0"/>
              </a:rPr>
              <a:t>青铜器馆门窗的</a:t>
            </a:r>
            <a:r>
              <a:rPr lang="zh-CN" altLang="en-US" sz="2800" b="1" u="sng" spc="0">
                <a:solidFill>
                  <a:srgbClr val="FF0000"/>
                </a:solidFill>
                <a:latin typeface="Times New Roman" pitchFamily="18" charset="0"/>
              </a:rPr>
              <a:t>构成是</a:t>
            </a:r>
            <a:r>
              <a:rPr lang="zh-CN" altLang="en-US" sz="2800" b="1" spc="0">
                <a:solidFill>
                  <a:srgbClr val="FF0000"/>
                </a:solidFill>
                <a:latin typeface="Times New Roman" pitchFamily="18" charset="0"/>
              </a:rPr>
              <a:t>磨砂板和防砸板两部分”</a:t>
            </a:r>
            <a:endParaRPr lang="en-US" altLang="zh-CN" sz="2600" b="1">
              <a:solidFill>
                <a:srgbClr val="FF0000"/>
              </a:solidFill>
              <a:latin typeface="Times New Roman" pitchFamily="18" charset="0"/>
            </a:endParaRPr>
          </a:p>
          <a:p>
            <a:pPr marL="228600" marR="0" lvl="0" indent="-228600">
              <a:lnSpc>
                <a:spcPts val="4000"/>
              </a:lnSpc>
              <a:spcBef>
                <a:spcPct val="0"/>
              </a:spcBef>
              <a:buFont typeface="Wingdings" pitchFamily="2" charset="2"/>
              <a:buNone/>
            </a:pPr>
            <a:r>
              <a:rPr lang="zh-CN" altLang="en-US" sz="2800" b="1" spc="0">
                <a:solidFill>
                  <a:srgbClr val="FF0000"/>
                </a:solidFill>
                <a:latin typeface="Times New Roman" pitchFamily="18" charset="0"/>
              </a:rPr>
              <a:t>“青铜器馆门窗是由磨砂板和防砸板两部分</a:t>
            </a:r>
            <a:r>
              <a:rPr lang="zh-CN" altLang="en-US" sz="2800" b="1" u="sng" spc="0">
                <a:solidFill>
                  <a:srgbClr val="FF0000"/>
                </a:solidFill>
                <a:latin typeface="Times New Roman" pitchFamily="18" charset="0"/>
              </a:rPr>
              <a:t>组成的</a:t>
            </a:r>
            <a:r>
              <a:rPr lang="zh-CN" altLang="en-US" sz="2800" b="1" spc="0">
                <a:solidFill>
                  <a:srgbClr val="FF0000"/>
                </a:solidFill>
                <a:latin typeface="Times New Roman" pitchFamily="18" charset="0"/>
              </a:rPr>
              <a:t>”。</a:t>
            </a:r>
            <a:endParaRPr lang="zh-CN" altLang="en-US" sz="2600" b="1">
              <a:solidFill>
                <a:srgbClr val="000000"/>
              </a:solidFill>
              <a:latin typeface="Times New Roman" pitchFamily="18" charset="0"/>
              <a:ea typeface="Times New Roman" pitchFamily="18" charset="0"/>
            </a:endParaRPr>
          </a:p>
          <a:p>
            <a:pPr marL="228600" marR="0" lvl="0" indent="-228600">
              <a:lnSpc>
                <a:spcPct val="80000"/>
              </a:lnSpc>
              <a:spcBef>
                <a:spcPct val="0"/>
              </a:spcBef>
              <a:buFontTx/>
              <a:buNone/>
            </a:pPr>
            <a:endParaRPr kumimoji="1" lang="en-US" altLang="zh-CN" sz="2600" b="1"/>
          </a:p>
          <a:p>
            <a:pPr marL="228600" marR="0" lvl="0" indent="-228600">
              <a:lnSpc>
                <a:spcPct val="80000"/>
              </a:lnSpc>
              <a:spcBef>
                <a:spcPct val="0"/>
              </a:spcBef>
              <a:buFont typeface="Wingdings" pitchFamily="2" charset="2"/>
              <a:buNone/>
            </a:pPr>
            <a:r>
              <a:rPr kumimoji="1" lang="en-US" altLang="zh-CN" sz="2800" b="1" spc="0"/>
              <a:t>6</a:t>
            </a:r>
            <a:r>
              <a:rPr kumimoji="1" lang="zh-CN" altLang="en-US" sz="2800" b="1" spc="0"/>
              <a:t>、</a:t>
            </a:r>
            <a:r>
              <a:rPr kumimoji="1" lang="zh-CN" altLang="en-US" sz="2400" b="1" spc="0"/>
              <a:t>一切事物的发展都是有起有伏、波浪式前进的，这是由于事物的内部矛盾以及自然和社会的种种外因影响所决定的。</a:t>
            </a:r>
            <a:endParaRPr kumimoji="1" lang="zh-CN" altLang="en-US" sz="2200" b="1"/>
          </a:p>
          <a:p>
            <a:pPr marL="228600" marR="0" lvl="0" indent="-228600">
              <a:lnSpc>
                <a:spcPct val="80000"/>
              </a:lnSpc>
              <a:spcBef>
                <a:spcPct val="0"/>
              </a:spcBef>
              <a:buFontTx/>
              <a:buNone/>
            </a:pPr>
            <a:endParaRPr lang="en-US" altLang="zh-CN" sz="2600" b="1">
              <a:solidFill>
                <a:srgbClr val="FF0000"/>
              </a:solidFill>
            </a:endParaRPr>
          </a:p>
          <a:p>
            <a:pPr marL="228600" marR="0" lvl="0" indent="-228600">
              <a:lnSpc>
                <a:spcPct val="80000"/>
              </a:lnSpc>
              <a:spcBef>
                <a:spcPct val="0"/>
              </a:spcBef>
              <a:buFontTx/>
              <a:buNone/>
            </a:pPr>
            <a:r>
              <a:rPr lang="zh-CN" altLang="en-US" sz="2800" b="1" spc="0">
                <a:solidFill>
                  <a:srgbClr val="FF0000"/>
                </a:solidFill>
              </a:rPr>
              <a:t>解析：“这是由于</a:t>
            </a:r>
            <a:r>
              <a:rPr lang="en-US" altLang="zh-CN" sz="2800" b="1" spc="0">
                <a:solidFill>
                  <a:srgbClr val="FF0000"/>
                </a:solidFill>
              </a:rPr>
              <a:t>……</a:t>
            </a:r>
            <a:r>
              <a:rPr lang="zh-CN" altLang="en-US" sz="2800" b="1" spc="0">
                <a:solidFill>
                  <a:srgbClr val="FF0000"/>
                </a:solidFill>
              </a:rPr>
              <a:t>的缘故”和“这是由</a:t>
            </a:r>
            <a:r>
              <a:rPr lang="en-US" altLang="zh-CN" sz="2800" b="1" spc="0">
                <a:solidFill>
                  <a:srgbClr val="FF0000"/>
                </a:solidFill>
              </a:rPr>
              <a:t>……</a:t>
            </a:r>
            <a:r>
              <a:rPr lang="zh-CN" altLang="en-US" sz="2800" b="1" spc="0">
                <a:solidFill>
                  <a:srgbClr val="FF0000"/>
                </a:solidFill>
              </a:rPr>
              <a:t>决定的”套在一起而成。</a:t>
            </a:r>
            <a:endParaRPr lang="en-US" altLang="zh-CN" sz="2600" b="1">
              <a:solidFill>
                <a:srgbClr val="FF0000"/>
              </a:solidFill>
            </a:endParaRPr>
          </a:p>
          <a:p>
            <a:pPr marL="228600" marR="0" lvl="0" indent="-228600">
              <a:lnSpc>
                <a:spcPct val="80000"/>
              </a:lnSpc>
              <a:spcBef>
                <a:spcPct val="0"/>
              </a:spcBef>
              <a:buFontTx/>
              <a:buNone/>
            </a:pPr>
            <a:endParaRPr lang="en-US" altLang="zh-CN" sz="2600" b="1">
              <a:solidFill>
                <a:srgbClr val="FF0000"/>
              </a:solidFill>
            </a:endParaRPr>
          </a:p>
          <a:p>
            <a:pPr marL="228600" marR="0" lvl="0" indent="-228600">
              <a:lnSpc>
                <a:spcPct val="80000"/>
              </a:lnSpc>
              <a:spcBef>
                <a:spcPct val="0"/>
              </a:spcBef>
              <a:buFontTx/>
              <a:buNone/>
            </a:pPr>
            <a:r>
              <a:rPr lang="en-US" altLang="zh-CN" sz="2800" b="1" spc="0">
                <a:solidFill>
                  <a:srgbClr val="FF0000"/>
                </a:solidFill>
              </a:rPr>
              <a:t>           </a:t>
            </a:r>
            <a:r>
              <a:rPr lang="zh-CN" altLang="en-US" sz="2800" b="1" spc="0">
                <a:solidFill>
                  <a:srgbClr val="FF0000"/>
                </a:solidFill>
              </a:rPr>
              <a:t>改“由于”为“由”即可。</a:t>
            </a:r>
            <a:r>
              <a:rPr lang="zh-CN" altLang="en-US" sz="1600" b="1" spc="0">
                <a:solidFill>
                  <a:srgbClr val="FF0000"/>
                </a:solidFill>
              </a:rPr>
              <a:t> </a:t>
            </a:r>
            <a:endParaRPr lang="zh-CN" altLang="en-US" sz="1500" b="1">
              <a:solidFill>
                <a:srgbClr val="FF0000"/>
              </a:solidFill>
            </a:endParaRPr>
          </a:p>
          <a:p>
            <a:pPr marL="228600" marR="0" lvl="0" indent="-228600">
              <a:lnSpc>
                <a:spcPct val="80000"/>
              </a:lnSpc>
              <a:spcBef>
                <a:spcPct val="0"/>
              </a:spcBef>
              <a:buFontTx/>
              <a:buNone/>
            </a:pPr>
            <a:endParaRPr kumimoji="1" lang="zh-CN" altLang="en-US" sz="1500" b="1"/>
          </a:p>
          <a:p>
            <a:pPr marL="228600" marR="0" lvl="0" indent="-228600">
              <a:lnSpc>
                <a:spcPts val="4000"/>
              </a:lnSpc>
              <a:spcBef>
                <a:spcPct val="0"/>
              </a:spcBef>
              <a:buFont typeface="Wingdings" pitchFamily="2" charset="2"/>
              <a:buNone/>
            </a:pPr>
            <a:endParaRPr lang="zh-CN" altLang="en-US" sz="1500" b="1">
              <a:solidFill>
                <a:srgbClr val="000000"/>
              </a:solidFill>
              <a:latin typeface="Times New Roman" pitchFamily="18" charset="0"/>
              <a:ea typeface="Times New Roman" pitchFamily="18" charset="0"/>
            </a:endParaRPr>
          </a:p>
          <a:p>
            <a:pPr marL="228600" marR="0" lvl="0" indent="-228600">
              <a:lnSpc>
                <a:spcPts val="4000"/>
              </a:lnSpc>
              <a:spcBef>
                <a:spcPct val="0"/>
              </a:spcBef>
              <a:buFont typeface="Wingdings" pitchFamily="2" charset="2"/>
              <a:buNone/>
            </a:pPr>
            <a:r>
              <a:rPr lang="en-US" altLang="zh-CN" sz="800" b="1" spc="0">
                <a:solidFill>
                  <a:srgbClr val="000000"/>
                </a:solidFill>
                <a:latin typeface="Times New Roman" pitchFamily="18" charset="0"/>
                <a:ea typeface="Times New Roman" pitchFamily="18" charset="0"/>
              </a:rPr>
              <a:t>	</a:t>
            </a:r>
            <a:endParaRPr lang="zh-CN" altLang="en-US" sz="700" b="1">
              <a:solidFill>
                <a:srgbClr val="000000"/>
              </a:solidFill>
              <a:latin typeface="Times New Roman" pitchFamily="18" charset="0"/>
              <a:ea typeface="Times New Roman" pitchFamily="18" charset="0"/>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xEl>
                                              <p:pRg st="1" end="1"/>
                                            </p:txEl>
                                          </p:spTgt>
                                        </p:tgtEl>
                                        <p:attrNameLst>
                                          <p:attrName>style.visibility</p:attrName>
                                        </p:attrNameLst>
                                      </p:cBhvr>
                                      <p:to>
                                        <p:strVal val="visible"/>
                                      </p:to>
                                    </p:set>
                                    <p:animEffect transition="in" filter="blinds(horizontal)">
                                      <p:cBhvr>
                                        <p:cTn id="7" dur="500"/>
                                        <p:tgtEl>
                                          <p:spTgt spid="1024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42">
                                            <p:txEl>
                                              <p:pRg st="2" end="2"/>
                                            </p:txEl>
                                          </p:spTgt>
                                        </p:tgtEl>
                                        <p:attrNameLst>
                                          <p:attrName>style.visibility</p:attrName>
                                        </p:attrNameLst>
                                      </p:cBhvr>
                                      <p:to>
                                        <p:strVal val="visible"/>
                                      </p:to>
                                    </p:set>
                                    <p:animEffect transition="in" filter="blinds(horizontal)">
                                      <p:cBhvr>
                                        <p:cTn id="12" dur="500"/>
                                        <p:tgtEl>
                                          <p:spTgt spid="1024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242">
                                            <p:txEl>
                                              <p:pRg st="6" end="6"/>
                                            </p:txEl>
                                          </p:spTgt>
                                        </p:tgtEl>
                                        <p:attrNameLst>
                                          <p:attrName>style.visibility</p:attrName>
                                        </p:attrNameLst>
                                      </p:cBhvr>
                                      <p:to>
                                        <p:strVal val="visible"/>
                                      </p:to>
                                    </p:set>
                                    <p:animEffect transition="in" filter="fade">
                                      <p:cBhvr>
                                        <p:cTn id="17" dur="500"/>
                                        <p:tgtEl>
                                          <p:spTgt spid="10242">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0242">
                                            <p:txEl>
                                              <p:pRg st="8" end="8"/>
                                            </p:txEl>
                                          </p:spTgt>
                                        </p:tgtEl>
                                        <p:attrNameLst>
                                          <p:attrName>style.visibility</p:attrName>
                                        </p:attrNameLst>
                                      </p:cBhvr>
                                      <p:to>
                                        <p:strVal val="visible"/>
                                      </p:to>
                                    </p:set>
                                    <p:anim calcmode="lin" valueType="num">
                                      <p:cBhvr additive="base">
                                        <p:cTn id="22" dur="500" fill="hold"/>
                                        <p:tgtEl>
                                          <p:spTgt spid="10242">
                                            <p:txEl>
                                              <p:pRg st="8" end="8"/>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24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内容占位符 1"/>
          <p:cNvSpPr>
            <a:spLocks noGrp="1"/>
          </p:cNvSpPr>
          <p:nvPr>
            <p:ph sz="quarter" idx="1"/>
          </p:nvPr>
        </p:nvSpPr>
        <p:spPr>
          <a:xfrm>
            <a:off x="-107950" y="307975"/>
            <a:ext cx="9144000" cy="6524625"/>
          </a:xfrm>
          <a:noFill/>
          <a:ln>
            <a:solidFill>
              <a:schemeClr val="tx1"/>
            </a:solidFill>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2400" b="0" i="0" u="none" baseline="0">
                <a:solidFill>
                  <a:schemeClr val="tx1"/>
                </a:solidFill>
                <a:effectLst/>
                <a:latin typeface="Arial" pitchFamily="34" charset="0"/>
                <a:ea typeface="宋体" pitchFamily="2" charset="-122"/>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000" b="0" i="0" u="none" baseline="0">
                <a:solidFill>
                  <a:schemeClr val="tx1"/>
                </a:solidFill>
                <a:effectLst/>
                <a:latin typeface="Arial" pitchFamily="34" charset="0"/>
                <a:ea typeface="宋体" pitchFamily="2" charset="-122"/>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1800" b="0" i="0" u="none" baseline="0">
                <a:solidFill>
                  <a:schemeClr val="tx1"/>
                </a:solidFill>
                <a:effectLst/>
                <a:latin typeface="Arial" pitchFamily="34" charset="0"/>
                <a:ea typeface="宋体" pitchFamily="2" charset="-122"/>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1600" b="0" i="0" u="none" baseline="0">
                <a:solidFill>
                  <a:schemeClr val="tx1"/>
                </a:solidFill>
                <a:effectLst/>
                <a:latin typeface="Arial" pitchFamily="34" charset="0"/>
                <a:ea typeface="宋体" pitchFamily="2" charset="-122"/>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1600" b="0" i="0" u="none" baseline="0">
                <a:solidFill>
                  <a:schemeClr val="tx1"/>
                </a:solidFill>
                <a:effectLst/>
                <a:latin typeface="Arial" pitchFamily="34" charset="0"/>
                <a:ea typeface="宋体" pitchFamily="2" charset="-122"/>
              </a:defRPr>
            </a:lvl5pPr>
          </a:lstStyle>
          <a:p>
            <a:pPr marL="0" lvl="4" indent="647700" eaLnBrk="1">
              <a:lnSpc>
                <a:spcPts val="3600"/>
              </a:lnSpc>
              <a:spcBef>
                <a:spcPct val="0"/>
              </a:spcBef>
              <a:buNone/>
            </a:pPr>
            <a:r>
              <a:rPr lang="zh-CN" altLang="en-US" sz="2400" b="1">
                <a:latin typeface="Times New Roman" pitchFamily="18" charset="0"/>
              </a:rPr>
              <a:t>句式杂糅常见病例</a:t>
            </a:r>
            <a:r>
              <a:rPr lang="en-US" altLang="zh-CN" sz="2400" b="1">
                <a:latin typeface="Times New Roman" pitchFamily="18" charset="0"/>
              </a:rPr>
              <a:t>(</a:t>
            </a:r>
            <a:r>
              <a:rPr lang="zh-CN" altLang="en-US" sz="2800" b="1">
                <a:solidFill>
                  <a:srgbClr val="FF0000"/>
                </a:solidFill>
                <a:latin typeface="Times New Roman" pitchFamily="18" charset="0"/>
              </a:rPr>
              <a:t>括号内为正确的形式，不能杂糅成一个句子</a:t>
            </a:r>
            <a:r>
              <a:rPr lang="en-US" altLang="zh-CN" sz="2800" b="1">
                <a:latin typeface="Times New Roman" pitchFamily="18" charset="0"/>
              </a:rPr>
              <a:t>)</a:t>
            </a:r>
            <a:endParaRPr lang="zh-CN" altLang="en-US" sz="2800" b="1">
              <a:latin typeface="Times New Roman" pitchFamily="18" charset="0"/>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①是由于</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的结果</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是由于</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，是</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的结果</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en-US" altLang="zh-CN" sz="2800" b="1">
                <a:solidFill>
                  <a:srgbClr val="0000CC"/>
                </a:solidFill>
                <a:latin typeface="黑体" pitchFamily="49" charset="-122"/>
                <a:ea typeface="黑体" pitchFamily="49" charset="-122"/>
              </a:rPr>
              <a:t>②</a:t>
            </a:r>
            <a:r>
              <a:rPr lang="zh-CN" altLang="en-US" sz="2800" b="1">
                <a:solidFill>
                  <a:srgbClr val="0000CC"/>
                </a:solidFill>
                <a:latin typeface="黑体" pitchFamily="49" charset="-122"/>
                <a:ea typeface="黑体" pitchFamily="49" charset="-122"/>
              </a:rPr>
              <a:t>是为了</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为目的</a:t>
            </a:r>
            <a:r>
              <a:rPr lang="en-US" altLang="zh-CN" sz="2800" b="1">
                <a:solidFill>
                  <a:srgbClr val="0000CC"/>
                </a:solidFill>
                <a:latin typeface="Times New Roman" pitchFamily="18" charset="0"/>
                <a:ea typeface="黑体" pitchFamily="49" charset="-122"/>
              </a:rPr>
              <a:t>……</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是为了</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，以</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为目的</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③对于</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问题上</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对于</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问题，在</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问题上</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④原因是</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造成的</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原因是</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，是由</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造成的</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⑤经过</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下</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经过</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，在</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下</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⑥借口</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为名</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借口是</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，以</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为名</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⑦靠的是</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取得的</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靠的是</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，是靠</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取得的</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⑧大多以</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为主</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大多是</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，以</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为主</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⑨成分是</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配制而成的</a:t>
            </a:r>
            <a:r>
              <a:rPr lang="en-US" altLang="zh-CN" sz="2800" b="1">
                <a:solidFill>
                  <a:srgbClr val="0000CC"/>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成分是</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，由</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配制而成的</a:t>
            </a:r>
            <a:r>
              <a:rPr lang="en-US" altLang="zh-CN" sz="2800" b="1">
                <a:solidFill>
                  <a:srgbClr val="0000CC"/>
                </a:solidFill>
                <a:latin typeface="黑体" pitchFamily="49" charset="-122"/>
                <a:ea typeface="黑体" pitchFamily="49" charset="-122"/>
              </a:rPr>
              <a:t>)</a:t>
            </a:r>
            <a:endParaRPr lang="zh-CN" altLang="en-US" sz="2800" b="1">
              <a:solidFill>
                <a:srgbClr val="0000CC"/>
              </a:solidFill>
              <a:latin typeface="黑体" pitchFamily="49" charset="-122"/>
              <a:ea typeface="黑体" pitchFamily="49" charset="-122"/>
            </a:endParaRPr>
          </a:p>
          <a:p>
            <a:pPr marL="0" lvl="0" indent="647700" eaLnBrk="1">
              <a:lnSpc>
                <a:spcPts val="3600"/>
              </a:lnSpc>
              <a:spcBef>
                <a:spcPct val="0"/>
              </a:spcBef>
              <a:buNone/>
            </a:pPr>
            <a:r>
              <a:rPr lang="zh-CN" altLang="en-US" sz="2800" b="1">
                <a:solidFill>
                  <a:srgbClr val="0000CC"/>
                </a:solidFill>
                <a:latin typeface="黑体" pitchFamily="49" charset="-122"/>
                <a:ea typeface="黑体" pitchFamily="49" charset="-122"/>
              </a:rPr>
              <a:t>⑩需要</a:t>
            </a:r>
            <a:r>
              <a:rPr lang="en-US" altLang="zh-CN" sz="2800" b="1">
                <a:solidFill>
                  <a:srgbClr val="0000CC"/>
                </a:solidFill>
                <a:latin typeface="Times New Roman" pitchFamily="18" charset="0"/>
                <a:ea typeface="黑体" pitchFamily="49" charset="-122"/>
              </a:rPr>
              <a:t>……</a:t>
            </a:r>
            <a:r>
              <a:rPr lang="zh-CN" altLang="en-US" sz="2800" b="1">
                <a:solidFill>
                  <a:srgbClr val="0000CC"/>
                </a:solidFill>
                <a:latin typeface="黑体" pitchFamily="49" charset="-122"/>
                <a:ea typeface="黑体" pitchFamily="49" charset="-122"/>
              </a:rPr>
              <a:t>不可</a:t>
            </a:r>
            <a:r>
              <a:rPr lang="en-US" altLang="zh-CN" sz="2800" b="1">
                <a:solidFill>
                  <a:srgbClr val="FF0000"/>
                </a:solidFill>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需要</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才行，非</a:t>
            </a:r>
            <a:r>
              <a:rPr lang="en-US" altLang="zh-CN" sz="2800" b="1">
                <a:solidFill>
                  <a:srgbClr val="FF0000"/>
                </a:solidFill>
                <a:latin typeface="Times New Roman" pitchFamily="18" charset="0"/>
                <a:ea typeface="黑体" pitchFamily="49" charset="-122"/>
              </a:rPr>
              <a:t>……</a:t>
            </a:r>
            <a:r>
              <a:rPr lang="zh-CN" altLang="en-US" sz="2800" b="1">
                <a:solidFill>
                  <a:srgbClr val="FF0000"/>
                </a:solidFill>
                <a:latin typeface="黑体" pitchFamily="49" charset="-122"/>
                <a:ea typeface="黑体" pitchFamily="49" charset="-122"/>
              </a:rPr>
              <a:t>不可</a:t>
            </a:r>
            <a:r>
              <a:rPr lang="en-US" altLang="zh-CN" sz="2800" b="1">
                <a:solidFill>
                  <a:srgbClr val="FF0000"/>
                </a:solidFill>
                <a:latin typeface="黑体" pitchFamily="49" charset="-122"/>
                <a:ea typeface="黑体" pitchFamily="49" charset="-122"/>
              </a:rPr>
              <a:t>)</a:t>
            </a:r>
            <a:endParaRPr lang="zh-CN" altLang="en-US" sz="2800" b="1">
              <a:solidFill>
                <a:srgbClr val="FF0000"/>
              </a:solidFill>
              <a:latin typeface="黑体" pitchFamily="49" charset="-122"/>
              <a:ea typeface="黑体" pitchFamily="49" charset="-122"/>
            </a:endParaRPr>
          </a:p>
          <a:p>
            <a:pPr marL="0" lvl="0" indent="647700" eaLnBrk="1">
              <a:lnSpc>
                <a:spcPts val="3600"/>
              </a:lnSpc>
              <a:spcBef>
                <a:spcPct val="0"/>
              </a:spcBef>
              <a:buNone/>
            </a:pPr>
            <a:endParaRPr lang="zh-CN" altLang="en-US" sz="2800" b="1">
              <a:solidFill>
                <a:srgbClr val="000000"/>
              </a:solidFill>
              <a:latin typeface="黑体" pitchFamily="49" charset="-122"/>
              <a:ea typeface="黑体" pitchFamily="49"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内容占位符 1"/>
          <p:cNvSpPr>
            <a:spLocks noGrp="1"/>
          </p:cNvSpPr>
          <p:nvPr>
            <p:ph sz="quarter" idx="1"/>
          </p:nvPr>
        </p:nvSpPr>
        <p:spPr>
          <a:xfrm>
            <a:off x="358775" y="1628775"/>
            <a:ext cx="8175625" cy="5946775"/>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2400" b="0" i="0" u="none" baseline="0">
                <a:solidFill>
                  <a:schemeClr val="tx1"/>
                </a:solidFill>
                <a:effectLst/>
                <a:latin typeface="Arial" pitchFamily="34" charset="0"/>
                <a:ea typeface="宋体" pitchFamily="2" charset="-122"/>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000" b="0" i="0" u="none" baseline="0">
                <a:solidFill>
                  <a:schemeClr val="tx1"/>
                </a:solidFill>
                <a:effectLst/>
                <a:latin typeface="Arial" pitchFamily="34" charset="0"/>
                <a:ea typeface="宋体" pitchFamily="2" charset="-122"/>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1800" b="0" i="0" u="none" baseline="0">
                <a:solidFill>
                  <a:schemeClr val="tx1"/>
                </a:solidFill>
                <a:effectLst/>
                <a:latin typeface="Arial" pitchFamily="34" charset="0"/>
                <a:ea typeface="宋体" pitchFamily="2" charset="-122"/>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1600" b="0" i="0" u="none" baseline="0">
                <a:solidFill>
                  <a:schemeClr val="tx1"/>
                </a:solidFill>
                <a:effectLst/>
                <a:latin typeface="Arial" pitchFamily="34" charset="0"/>
                <a:ea typeface="宋体" pitchFamily="2" charset="-122"/>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1600" b="0" i="0" u="none" baseline="0">
                <a:solidFill>
                  <a:schemeClr val="tx1"/>
                </a:solidFill>
                <a:effectLst/>
                <a:latin typeface="Arial" pitchFamily="34" charset="0"/>
                <a:ea typeface="宋体" pitchFamily="2" charset="-122"/>
              </a:defRPr>
            </a:lvl5pPr>
          </a:lstStyle>
          <a:p>
            <a:pPr marL="431800" lvl="4" indent="-431800" eaLnBrk="1">
              <a:lnSpc>
                <a:spcPts val="4000"/>
              </a:lnSpc>
              <a:spcBef>
                <a:spcPct val="0"/>
              </a:spcBef>
              <a:buNone/>
            </a:pPr>
            <a:r>
              <a:rPr kumimoji="1" lang="en-US" altLang="zh-CN" sz="2800" b="1"/>
              <a:t>1</a:t>
            </a:r>
            <a:r>
              <a:rPr kumimoji="1" lang="zh-CN" altLang="en-US" sz="2800" b="1"/>
              <a:t>：中国人民自从接受了马列主义思想之后，中国的革命在毛泽东的领导下，大大改了样子。</a:t>
            </a:r>
            <a:endParaRPr kumimoji="1" lang="zh-CN" altLang="en-US" sz="2800" b="1"/>
          </a:p>
          <a:p>
            <a:pPr marL="431800" lvl="0" indent="-431800" eaLnBrk="1" hangingPunct="1">
              <a:spcBef>
                <a:spcPct val="0"/>
              </a:spcBef>
              <a:buClr>
                <a:schemeClr val="bg1"/>
              </a:buClr>
              <a:buSzPct val="65000"/>
              <a:buFontTx/>
              <a:buNone/>
            </a:pPr>
            <a:endParaRPr kumimoji="1" lang="en-US" altLang="zh-CN" sz="2800" b="1">
              <a:solidFill>
                <a:srgbClr val="FF3399"/>
              </a:solidFill>
            </a:endParaRPr>
          </a:p>
          <a:p>
            <a:pPr marL="431800" lvl="0" indent="-431800" eaLnBrk="1" hangingPunct="1">
              <a:spcBef>
                <a:spcPct val="0"/>
              </a:spcBef>
              <a:buClr>
                <a:schemeClr val="bg1"/>
              </a:buClr>
              <a:buSzPct val="65000"/>
              <a:buFontTx/>
              <a:buNone/>
            </a:pPr>
            <a:r>
              <a:rPr kumimoji="1" lang="zh-CN" altLang="en-US" sz="2800" b="1">
                <a:solidFill>
                  <a:srgbClr val="FF3399"/>
                </a:solidFill>
              </a:rPr>
              <a:t>修改</a:t>
            </a:r>
            <a:r>
              <a:rPr kumimoji="1" lang="en-US" altLang="zh-CN" sz="2800" b="1">
                <a:solidFill>
                  <a:srgbClr val="FF3399"/>
                </a:solidFill>
              </a:rPr>
              <a:t>:“</a:t>
            </a:r>
            <a:r>
              <a:rPr kumimoji="1" lang="zh-CN" altLang="en-US" sz="2800" b="1">
                <a:solidFill>
                  <a:srgbClr val="0000CC"/>
                </a:solidFill>
              </a:rPr>
              <a:t>中国人民自从接受了马列主义思想之后”怎么样？作者应接下去说，却用“中国革命”另起一句。应该改为“自从中国人民</a:t>
            </a:r>
            <a:r>
              <a:rPr kumimoji="1" lang="en-US" altLang="zh-CN" sz="2800" b="1">
                <a:solidFill>
                  <a:srgbClr val="0000CC"/>
                </a:solidFill>
              </a:rPr>
              <a:t>……</a:t>
            </a:r>
            <a:r>
              <a:rPr kumimoji="1" lang="zh-CN" altLang="en-US" sz="2800" b="1">
                <a:solidFill>
                  <a:srgbClr val="0000CC"/>
                </a:solidFill>
              </a:rPr>
              <a:t>之后”。</a:t>
            </a:r>
            <a:endParaRPr kumimoji="1" lang="zh-CN" altLang="en-US" sz="2800" b="1">
              <a:solidFill>
                <a:srgbClr val="0000CC"/>
              </a:solidFill>
            </a:endParaRPr>
          </a:p>
          <a:p>
            <a:pPr marL="431800" lvl="0" indent="-431800" eaLnBrk="1" hangingPunct="1">
              <a:lnSpc>
                <a:spcPct val="115000"/>
              </a:lnSpc>
              <a:spcBef>
                <a:spcPct val="0"/>
              </a:spcBef>
              <a:buClrTx/>
              <a:buFontTx/>
              <a:buNone/>
            </a:pPr>
            <a:endParaRPr kumimoji="1" lang="zh-CN" altLang="en-US" sz="2800" b="1"/>
          </a:p>
          <a:p>
            <a:pPr marL="431800" lvl="0" indent="-431800" eaLnBrk="1">
              <a:lnSpc>
                <a:spcPts val="4000"/>
              </a:lnSpc>
              <a:spcBef>
                <a:spcPct val="0"/>
              </a:spcBef>
              <a:buNone/>
            </a:pPr>
            <a:endParaRPr lang="zh-CN" altLang="en-US" sz="2800" b="1">
              <a:solidFill>
                <a:srgbClr val="000000"/>
              </a:solidFill>
              <a:latin typeface="Times New Roman" pitchFamily="18" charset="0"/>
            </a:endParaRPr>
          </a:p>
          <a:p>
            <a:pPr marL="431800" lvl="3" indent="-431800" eaLnBrk="1">
              <a:lnSpc>
                <a:spcPts val="4000"/>
              </a:lnSpc>
              <a:spcBef>
                <a:spcPct val="0"/>
              </a:spcBef>
              <a:buNone/>
            </a:pPr>
            <a:r>
              <a:rPr lang="en-US" altLang="zh-CN" sz="2800" b="1">
                <a:latin typeface="Times New Roman" pitchFamily="18" charset="0"/>
              </a:rPr>
              <a:t>	</a:t>
            </a:r>
            <a:endParaRPr lang="zh-CN" altLang="en-US" sz="2800" b="1">
              <a:latin typeface="Times New Roman" pitchFamily="18" charset="0"/>
            </a:endParaRPr>
          </a:p>
        </p:txBody>
      </p:sp>
      <p:sp>
        <p:nvSpPr>
          <p:cNvPr id="12291" name="矩形 2"/>
          <p:cNvSpPr/>
          <p:nvPr/>
        </p:nvSpPr>
        <p:spPr>
          <a:xfrm>
            <a:off x="0" y="115888"/>
            <a:ext cx="8893175" cy="200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431800" marR="0" lvl="4" indent="-431800" eaLnBrk="1">
              <a:lnSpc>
                <a:spcPts val="4000"/>
              </a:lnSpc>
              <a:buClr>
                <a:schemeClr val="hlink"/>
              </a:buClr>
            </a:pPr>
            <a:r>
              <a:rPr kumimoji="1" lang="zh-CN" altLang="en-US" sz="2800" b="1" spc="0">
                <a:solidFill>
                  <a:srgbClr val="000000"/>
                </a:solidFill>
              </a:rPr>
              <a:t>二．中途易辙</a:t>
            </a:r>
            <a:endParaRPr kumimoji="1" lang="zh-CN" altLang="en-US" sz="2800" b="1">
              <a:solidFill>
                <a:srgbClr val="000000"/>
              </a:solidFill>
            </a:endParaRPr>
          </a:p>
          <a:p>
            <a:pPr marL="431800" marR="0" lvl="0" indent="-431800" eaLnBrk="1" hangingPunct="1">
              <a:buClr>
                <a:schemeClr val="bg1"/>
              </a:buClr>
              <a:buSzPct val="65000"/>
              <a:buFontTx/>
            </a:pPr>
            <a:r>
              <a:rPr kumimoji="1" lang="en-US" altLang="zh-CN" sz="2800" b="1" spc="0">
                <a:solidFill>
                  <a:srgbClr val="000000"/>
                </a:solidFill>
              </a:rPr>
              <a:t>	</a:t>
            </a:r>
            <a:r>
              <a:rPr kumimoji="1" lang="zh-CN" altLang="en-US" sz="2800" b="1" spc="0">
                <a:solidFill>
                  <a:srgbClr val="000000"/>
                </a:solidFill>
              </a:rPr>
              <a:t>话说了一半，忽然另起炉灶，从另一话题说起。</a:t>
            </a:r>
            <a:endParaRPr kumimoji="1" lang="zh-CN" altLang="en-US" sz="2800" b="1">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xEl>
                                              <p:pRg st="2" end="2"/>
                                            </p:txEl>
                                          </p:spTgt>
                                        </p:tgtEl>
                                        <p:attrNameLst>
                                          <p:attrName>style.visibility</p:attrName>
                                        </p:attrNameLst>
                                      </p:cBhvr>
                                      <p:to>
                                        <p:strVal val="visible"/>
                                      </p:to>
                                    </p:set>
                                    <p:animEffect transition="in" filter="blinds(horizontal)">
                                      <p:cBhvr>
                                        <p:cTn id="7" dur="500"/>
                                        <p:tgtEl>
                                          <p:spTgt spid="1229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Text Box 2"/>
          <p:cNvSpPr/>
          <p:nvPr/>
        </p:nvSpPr>
        <p:spPr>
          <a:xfrm>
            <a:off x="0" y="3141663"/>
            <a:ext cx="8893175" cy="267652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itchFamily="2" charset="2"/>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itchFamily="2" charset="2"/>
              <a:buChar char="Ø"/>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itchFamily="18" charset="2"/>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itchFamily="2" charset="2"/>
              <a:buChar char="Ø"/>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Tx/>
              <a:buFont typeface="Wingdings 2" pitchFamily="18" charset="2"/>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lang="zh-CN" altLang="en-US" sz="2000">
                <a:solidFill>
                  <a:schemeClr val="tx1"/>
                </a:solidFill>
                <a:latin typeface="+mn-lt"/>
                <a:ea typeface="+mn-ea"/>
              </a:defRPr>
            </a:lvl9pPr>
          </a:lstStyle>
          <a:p>
            <a:pPr marL="0" lvl="0" indent="0" eaLnBrk="1" hangingPunct="1">
              <a:spcBef>
                <a:spcPct val="0"/>
              </a:spcBef>
              <a:buClrTx/>
              <a:buFontTx/>
              <a:buNone/>
            </a:pPr>
            <a:endParaRPr lang="zh-CN" altLang="en-US" sz="2400" b="1">
              <a:latin typeface="黑体" pitchFamily="49" charset="-122"/>
            </a:endParaRPr>
          </a:p>
          <a:p>
            <a:pPr marL="0" lvl="0" indent="0" eaLnBrk="1" hangingPunct="1">
              <a:spcBef>
                <a:spcPct val="0"/>
              </a:spcBef>
              <a:buClrTx/>
              <a:buFontTx/>
              <a:buNone/>
            </a:pPr>
            <a:endParaRPr lang="en-US" altLang="zh-CN" sz="2400" b="1">
              <a:latin typeface="黑体" pitchFamily="49" charset="-122"/>
            </a:endParaRPr>
          </a:p>
          <a:p>
            <a:pPr marL="0" lvl="0" indent="0" eaLnBrk="1" hangingPunct="1">
              <a:spcBef>
                <a:spcPct val="0"/>
              </a:spcBef>
              <a:buClrTx/>
              <a:buFontTx/>
              <a:buNone/>
            </a:pPr>
            <a:r>
              <a:rPr lang="en-US" altLang="zh-CN" sz="2400" b="1">
                <a:latin typeface="黑体" pitchFamily="49" charset="-122"/>
              </a:rPr>
              <a:t>3</a:t>
            </a:r>
            <a:r>
              <a:rPr lang="zh-CN" altLang="en-US" sz="2400" b="1">
                <a:latin typeface="黑体" pitchFamily="49" charset="-122"/>
              </a:rPr>
              <a:t>、南堡人民经过一个冬天的苦战，一道四米高，七米宽的拦河大坝巍然屹立在天目溪边。</a:t>
            </a:r>
            <a:endParaRPr lang="en-US" altLang="zh-CN" sz="2400" b="1">
              <a:latin typeface="黑体" pitchFamily="49" charset="-122"/>
            </a:endParaRPr>
          </a:p>
          <a:p>
            <a:pPr marL="0" lvl="0" indent="0" eaLnBrk="1" hangingPunct="1">
              <a:spcBef>
                <a:spcPct val="0"/>
              </a:spcBef>
              <a:buClrTx/>
              <a:buFontTx/>
              <a:buNone/>
            </a:pPr>
            <a:endParaRPr lang="en-US" altLang="zh-CN" sz="2400" b="1">
              <a:latin typeface="黑体" pitchFamily="49" charset="-122"/>
            </a:endParaRPr>
          </a:p>
          <a:p>
            <a:pPr marL="0" lvl="0" indent="0" eaLnBrk="1" hangingPunct="1">
              <a:spcBef>
                <a:spcPct val="0"/>
              </a:spcBef>
              <a:buClrTx/>
              <a:buNone/>
            </a:pPr>
            <a:r>
              <a:rPr lang="zh-CN" altLang="en-US" sz="2400" b="1">
                <a:solidFill>
                  <a:srgbClr val="FF3399"/>
                </a:solidFill>
              </a:rPr>
              <a:t>修改</a:t>
            </a:r>
            <a:r>
              <a:rPr lang="zh-CN" altLang="en-US" sz="2400" b="1">
                <a:solidFill>
                  <a:srgbClr val="FF0000"/>
                </a:solidFill>
              </a:rPr>
              <a:t>：将“南堡人民”与“经过”交换位置</a:t>
            </a:r>
            <a:endParaRPr lang="zh-CN" altLang="en-US" sz="2400" b="1">
              <a:solidFill>
                <a:srgbClr val="FF0000"/>
              </a:solidFill>
            </a:endParaRPr>
          </a:p>
          <a:p>
            <a:pPr marL="0" lvl="0" indent="0" eaLnBrk="1" hangingPunct="1">
              <a:spcBef>
                <a:spcPct val="0"/>
              </a:spcBef>
              <a:buClrTx/>
              <a:buFontTx/>
              <a:buNone/>
            </a:pPr>
            <a:endParaRPr lang="zh-CN" altLang="en-US" sz="2400" b="1">
              <a:latin typeface="黑体" pitchFamily="49" charset="-122"/>
            </a:endParaRPr>
          </a:p>
        </p:txBody>
      </p:sp>
      <p:sp>
        <p:nvSpPr>
          <p:cNvPr id="13315" name="矩形 1"/>
          <p:cNvSpPr/>
          <p:nvPr/>
        </p:nvSpPr>
        <p:spPr>
          <a:xfrm>
            <a:off x="-13646" y="57090"/>
            <a:ext cx="9145016" cy="26571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marR="0" lvl="3" indent="0" eaLnBrk="1" hangingPunct="1">
              <a:lnSpc>
                <a:spcPts val="4000"/>
              </a:lnSpc>
            </a:pPr>
            <a:r>
              <a:rPr lang="en-US" altLang="zh-CN" sz="2400" b="1" spc="0">
                <a:latin typeface="Times New Roman" pitchFamily="18" charset="0"/>
              </a:rPr>
              <a:t>2</a:t>
            </a:r>
            <a:r>
              <a:rPr lang="zh-CN" altLang="en-US" sz="2400" b="1" spc="0">
                <a:latin typeface="Times New Roman" pitchFamily="18" charset="0"/>
              </a:rPr>
              <a:t>、去年入冬以来，少数目无法纪的人，任意偷窃、哄抢电线电缆厂大量物资，损失在百万元以上，目前警方已经立案侦查。</a:t>
            </a:r>
            <a:endParaRPr lang="zh-CN" altLang="en-US" sz="2400" b="1">
              <a:latin typeface="Times New Roman" pitchFamily="18" charset="0"/>
            </a:endParaRPr>
          </a:p>
          <a:p>
            <a:pPr marL="0" marR="0" lvl="3" indent="0" eaLnBrk="1" hangingPunct="1">
              <a:lnSpc>
                <a:spcPts val="4000"/>
              </a:lnSpc>
            </a:pPr>
            <a:r>
              <a:rPr kumimoji="1" lang="zh-CN" altLang="en-US" sz="2400" b="1" spc="0">
                <a:solidFill>
                  <a:srgbClr val="FF3399"/>
                </a:solidFill>
              </a:rPr>
              <a:t>修改：</a:t>
            </a:r>
            <a:r>
              <a:rPr lang="zh-CN" altLang="en-US" sz="2400" b="1" spc="0">
                <a:solidFill>
                  <a:srgbClr val="FF0000"/>
                </a:solidFill>
                <a:latin typeface="Times New Roman" pitchFamily="18" charset="0"/>
                <a:ea typeface="Times New Roman" pitchFamily="18" charset="0"/>
              </a:rPr>
              <a:t>第一个分句的主语是</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少数目无法纪的人</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，而</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损失</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的主语缺少之后，读者会误认为主语</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少数目无法纪的人</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。可在</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损失前</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加上主语</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企业</a:t>
            </a:r>
            <a:r>
              <a:rPr lang="en-US" altLang="zh-CN" sz="2400" b="1" spc="0">
                <a:solidFill>
                  <a:srgbClr val="FF0000"/>
                </a:solidFill>
                <a:latin typeface="Times New Roman" pitchFamily="18" charset="0"/>
                <a:ea typeface="Times New Roman" pitchFamily="18" charset="0"/>
              </a:rPr>
              <a:t>”</a:t>
            </a:r>
            <a:r>
              <a:rPr lang="zh-CN" altLang="en-US" sz="2400" b="1" spc="0">
                <a:solidFill>
                  <a:srgbClr val="FF0000"/>
                </a:solidFill>
                <a:latin typeface="Times New Roman" pitchFamily="18" charset="0"/>
                <a:ea typeface="Times New Roman" pitchFamily="18" charset="0"/>
              </a:rPr>
              <a:t>。</a:t>
            </a:r>
            <a:endParaRPr lang="zh-CN" altLang="en-US" sz="2400" b="1">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3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内容占位符 229378"/>
          <p:cNvSpPr>
            <a:spLocks noGrp="1" noRot="1"/>
          </p:cNvSpPr>
          <p:nvPr>
            <p:ph idx="1"/>
          </p:nvPr>
        </p:nvSpPr>
        <p:spPr>
          <a:xfrm>
            <a:off x="87313" y="0"/>
            <a:ext cx="8540750" cy="5191125"/>
          </a:xfrm>
          <a:noFill/>
          <a:ln>
            <a:miter lim="800000"/>
          </a:ln>
        </p:spPr>
        <p:txBody>
          <a:bodyPr vert="horz" wrap="square" lIns="91440" tIns="45720" rIns="91440" bIns="45720" anchor="t" anchorCtr="0">
            <a:noAutofit/>
          </a:bodyPr>
          <a:lst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buFont typeface="Wingdings" pitchFamily="2" charset="2"/>
              <a:buNone/>
            </a:pPr>
            <a:r>
              <a:rPr lang="en-US" altLang="zh-CN" b="1">
                <a:latin typeface="黑体" pitchFamily="49" charset="-122"/>
                <a:ea typeface="黑体" pitchFamily="49" charset="-122"/>
              </a:rPr>
              <a:t>3.</a:t>
            </a:r>
            <a:r>
              <a:rPr lang="en-US" altLang="en-US" b="1">
                <a:latin typeface="黑体" pitchFamily="49" charset="-122"/>
                <a:ea typeface="黑体" pitchFamily="49" charset="-122"/>
              </a:rPr>
              <a:t>元朝统治者为了对汉人、南人进行严厉镇压，汉人、南人行动都得不到自由。 </a:t>
            </a:r>
            <a:endParaRPr lang="en-US" altLang="en-US" b="1">
              <a:latin typeface="黑体" pitchFamily="49" charset="-122"/>
              <a:ea typeface="黑体" pitchFamily="49" charset="-122"/>
            </a:endParaRPr>
          </a:p>
          <a:p>
            <a:pPr marL="0" lvl="0" indent="0">
              <a:buFont typeface="Wingdings" pitchFamily="2" charset="2"/>
              <a:buNone/>
            </a:pPr>
            <a:endParaRPr lang="en-US" altLang="en-US" sz="2000" b="1">
              <a:solidFill>
                <a:srgbClr val="FF0000"/>
              </a:solidFill>
              <a:latin typeface="楷体" pitchFamily="49" charset="-122"/>
              <a:ea typeface="楷体" pitchFamily="49" charset="-122"/>
            </a:endParaRPr>
          </a:p>
        </p:txBody>
      </p:sp>
      <p:sp>
        <p:nvSpPr>
          <p:cNvPr id="14339" name="文本框 1"/>
          <p:cNvSpPr/>
          <p:nvPr/>
        </p:nvSpPr>
        <p:spPr>
          <a:xfrm>
            <a:off x="117475" y="4292600"/>
            <a:ext cx="9026525" cy="23066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400">
                <a:solidFill>
                  <a:srgbClr val="007A77"/>
                </a:solidFill>
                <a:ea typeface="隶书" pitchFamily="49" charset="-122"/>
              </a:rPr>
              <a:t>4.</a:t>
            </a:r>
            <a:r>
              <a:rPr lang="zh-CN" altLang="en-US" sz="2400" b="1">
                <a:solidFill>
                  <a:srgbClr val="007A77"/>
                </a:solidFill>
                <a:latin typeface="黑体" pitchFamily="49" charset="-122"/>
                <a:ea typeface="黑体" pitchFamily="49" charset="-122"/>
              </a:rPr>
              <a:t>中国人民自从接受了马列主义思想以后，中国革命就在毛泽东同志的领导下大大改了样子。</a:t>
            </a:r>
            <a:endParaRPr lang="zh-CN" altLang="en-US" sz="2400" b="1">
              <a:solidFill>
                <a:srgbClr val="007A77"/>
              </a:solidFill>
              <a:latin typeface="黑体" pitchFamily="49" charset="-122"/>
              <a:ea typeface="黑体" pitchFamily="49" charset="-122"/>
            </a:endParaRPr>
          </a:p>
          <a:p>
            <a:pPr marL="0" lvl="0" indent="0" eaLnBrk="1" hangingPunct="1"/>
            <a:r>
              <a:rPr lang="en-US" altLang="zh-CN" sz="2400" b="1">
                <a:solidFill>
                  <a:srgbClr val="007A77"/>
                </a:solidFill>
                <a:latin typeface="黑体" pitchFamily="49" charset="-122"/>
                <a:ea typeface="黑体" pitchFamily="49" charset="-122"/>
              </a:rPr>
              <a:t>      </a:t>
            </a:r>
            <a:endParaRPr lang="en-US" altLang="zh-CN" sz="2400" b="1">
              <a:solidFill>
                <a:srgbClr val="007A77"/>
              </a:solidFill>
              <a:latin typeface="黑体" pitchFamily="49" charset="-122"/>
              <a:ea typeface="黑体" pitchFamily="49" charset="-122"/>
            </a:endParaRPr>
          </a:p>
          <a:p>
            <a:pPr marL="0" lvl="0" indent="0" eaLnBrk="1" hangingPunct="1"/>
            <a:r>
              <a:rPr lang="en-US" altLang="zh-CN" sz="2400" b="1">
                <a:solidFill>
                  <a:srgbClr val="007A77"/>
                </a:solidFill>
                <a:latin typeface="黑体" pitchFamily="49" charset="-122"/>
                <a:ea typeface="黑体" pitchFamily="49" charset="-122"/>
              </a:rPr>
              <a:t>   </a:t>
            </a:r>
            <a:r>
              <a:rPr lang="zh-CN" altLang="en-US" sz="2400" b="1">
                <a:solidFill>
                  <a:srgbClr val="FF0000"/>
                </a:solidFill>
                <a:latin typeface="黑体" pitchFamily="49" charset="-122"/>
                <a:ea typeface="黑体" pitchFamily="49" charset="-122"/>
              </a:rPr>
              <a:t>解析：用“中国人民”作主语说了半句，又用“中国革命”作主语另起一句，使前半句没有了着落，可把“自从”移到“中国人民”之前。</a:t>
            </a:r>
            <a:endParaRPr lang="zh-CN" altLang="en-US" sz="2400" b="1">
              <a:solidFill>
                <a:srgbClr val="FF0000"/>
              </a:solidFill>
              <a:latin typeface="黑体" pitchFamily="49" charset="-122"/>
              <a:ea typeface="黑体" pitchFamily="49" charset="-122"/>
            </a:endParaRPr>
          </a:p>
        </p:txBody>
      </p:sp>
      <p:sp>
        <p:nvSpPr>
          <p:cNvPr id="14340" name="文本框 2"/>
          <p:cNvSpPr/>
          <p:nvPr/>
        </p:nvSpPr>
        <p:spPr>
          <a:xfrm>
            <a:off x="117475" y="1625600"/>
            <a:ext cx="8847138" cy="19399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itchFamily="34" charset="0"/>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400" b="1">
                <a:solidFill>
                  <a:srgbClr val="FF0000"/>
                </a:solidFill>
                <a:latin typeface="楷体" pitchFamily="49" charset="-122"/>
                <a:ea typeface="楷体" pitchFamily="49" charset="-122"/>
              </a:rPr>
              <a:t>  </a:t>
            </a:r>
            <a:r>
              <a:rPr lang="zh-CN" altLang="en-US" sz="2400" b="1">
                <a:solidFill>
                  <a:srgbClr val="FF0000"/>
                </a:solidFill>
                <a:latin typeface="楷体" pitchFamily="49" charset="-122"/>
                <a:ea typeface="楷体" pitchFamily="49" charset="-122"/>
              </a:rPr>
              <a:t>解析：这是个目的复句，“为了”引出目的句，后边的结果句应当说为了实现这个目的，“元朝统治者”采取了什么行动。可是行动还没说出来，就去讲汉人、南人遭受的压迫，另起炉灶了。改法是在“镇压”之后加上一句，例如“使用了许多残酷的刑罚”或者“采取了许多残酷的手段”。 </a:t>
            </a:r>
            <a:endParaRPr lang="zh-CN" altLang="en-US" sz="2400">
              <a:solidFill>
                <a:srgbClr val="007A77"/>
              </a:solidFill>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blinds(horizontal)">
                                      <p:cBhvr>
                                        <p:cTn id="7" dur="500" fill="hold"/>
                                        <p:tgtEl>
                                          <p:spTgt spid="143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blinds(horizontal)">
                                      <p:cBhvr>
                                        <p:cTn id="12" dur="500" fill="hold"/>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内容占位符 230402"/>
          <p:cNvSpPr>
            <a:spLocks noGrp="1" noRot="1"/>
          </p:cNvSpPr>
          <p:nvPr>
            <p:ph idx="1"/>
          </p:nvPr>
        </p:nvSpPr>
        <p:spPr>
          <a:xfrm>
            <a:off x="107950" y="333375"/>
            <a:ext cx="8856663" cy="6335713"/>
          </a:xfrm>
          <a:prstGeom prst="rect">
            <a:avLst/>
          </a:prstGeom>
        </p:spPr>
        <p:txBody>
          <a:bodyPr vert="horz" wrap="square" lIns="91440" tIns="45720" rIns="91440" bIns="45720" rtlCol="0" anchor="t" anchorCtr="0">
            <a:normAutofit/>
          </a:bodyPr>
          <a:lstStyle>
            <a:lvl1pPr marL="228600" indent="-228600" algn="l" defTabSz="914400" rtl="0" eaLnBrk="1" fontAlgn="base" latinLnBrk="0" hangingPunct="1">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buFont typeface="Wingdings" pitchFamily="2" charset="2"/>
              <a:buNone/>
            </a:pPr>
            <a:r>
              <a:rPr lang="en-US" altLang="zh-CN" sz="2800" b="1" spc="0">
                <a:latin typeface="黑体" pitchFamily="49" charset="-122"/>
                <a:ea typeface="黑体" pitchFamily="49" charset="-122"/>
              </a:rPr>
              <a:t>4.</a:t>
            </a:r>
            <a:r>
              <a:rPr lang="en-US" altLang="en-US" sz="2800" b="1" spc="0">
                <a:latin typeface="黑体" pitchFamily="49" charset="-122"/>
                <a:ea typeface="黑体" pitchFamily="49" charset="-122"/>
              </a:rPr>
              <a:t>群众的意见和建议，各级领导必须引起足够的重视，切不可置之不理。</a:t>
            </a:r>
            <a:r>
              <a:rPr lang="en-US" altLang="en-US" sz="2800" b="1" spc="0">
                <a:latin typeface="楷体" pitchFamily="49" charset="-122"/>
                <a:ea typeface="楷体" pitchFamily="49" charset="-122"/>
              </a:rPr>
              <a:t> </a:t>
            </a:r>
            <a:endParaRPr lang="en-US" altLang="en-US" b="1">
              <a:latin typeface="楷体" pitchFamily="49" charset="-122"/>
              <a:ea typeface="楷体" pitchFamily="49" charset="-122"/>
            </a:endParaRPr>
          </a:p>
          <a:p>
            <a:pPr marL="228600" marR="0" lvl="0" indent="-228600"/>
            <a:r>
              <a:rPr lang="en-US" altLang="zh-CN" sz="2800" b="1" spc="0">
                <a:solidFill>
                  <a:srgbClr val="007A77"/>
                </a:solidFill>
                <a:latin typeface="黑体" pitchFamily="49" charset="-122"/>
                <a:ea typeface="黑体" pitchFamily="49" charset="-122"/>
              </a:rPr>
              <a:t> </a:t>
            </a:r>
            <a:r>
              <a:rPr lang="zh-CN" altLang="en-US" sz="2800" b="1" spc="0">
                <a:solidFill>
                  <a:srgbClr val="FF0000"/>
                </a:solidFill>
                <a:latin typeface="黑体" pitchFamily="49" charset="-122"/>
                <a:ea typeface="黑体" pitchFamily="49" charset="-122"/>
              </a:rPr>
              <a:t>解析：</a:t>
            </a:r>
            <a:r>
              <a:rPr lang="en-US" altLang="en-US" sz="2800" b="1" spc="0">
                <a:solidFill>
                  <a:srgbClr val="FF0000"/>
                </a:solidFill>
                <a:latin typeface="楷体" pitchFamily="49" charset="-122"/>
                <a:ea typeface="楷体" pitchFamily="49" charset="-122"/>
              </a:rPr>
              <a:t>句首加</a:t>
            </a:r>
            <a:r>
              <a:rPr lang="en-US" altLang="en-US" b="1">
                <a:solidFill>
                  <a:srgbClr val="FF0000"/>
                </a:solidFill>
                <a:latin typeface="楷体" pitchFamily="49" charset="-122"/>
                <a:ea typeface="楷体" pitchFamily="49" charset="-122"/>
              </a:rPr>
              <a:t>“对于”</a:t>
            </a:r>
            <a:endParaRPr lang="en-US" altLang="en-US" b="1">
              <a:solidFill>
                <a:srgbClr val="FF0000"/>
              </a:solidFill>
              <a:latin typeface="楷体" pitchFamily="49" charset="-122"/>
              <a:ea typeface="楷体" pitchFamily="49" charset="-122"/>
            </a:endParaRPr>
          </a:p>
          <a:p>
            <a:pPr marL="228600" marR="0" lvl="0" indent="-228600"/>
            <a:endParaRPr lang="en-US" altLang="en-US" b="1">
              <a:latin typeface="楷体" pitchFamily="49" charset="-122"/>
              <a:ea typeface="楷体" pitchFamily="49" charset="-122"/>
            </a:endParaRPr>
          </a:p>
          <a:p>
            <a:pPr marL="0" marR="0" lvl="0" indent="0">
              <a:buFont typeface="Wingdings" pitchFamily="2" charset="2"/>
              <a:buNone/>
            </a:pPr>
            <a:r>
              <a:rPr lang="en-US" altLang="zh-CN" sz="2800" b="1" spc="0">
                <a:latin typeface="黑体" pitchFamily="49" charset="-122"/>
                <a:ea typeface="黑体" pitchFamily="49" charset="-122"/>
              </a:rPr>
              <a:t>5.</a:t>
            </a:r>
            <a:r>
              <a:rPr lang="en-US" altLang="en-US" sz="2800" b="1" spc="0">
                <a:latin typeface="黑体" pitchFamily="49" charset="-122"/>
                <a:ea typeface="黑体" pitchFamily="49" charset="-122"/>
              </a:rPr>
              <a:t>江南水乡，是捕鱼捉蟹的好地方。到了捕蟹季节，渔民们入夜便在河边湖畔，处处是灯火在闪光，每个村可捉到数千斤螃蟹。 </a:t>
            </a:r>
            <a:endParaRPr lang="en-US" altLang="en-US" sz="2800" b="1" spc="0">
              <a:latin typeface="黑体" pitchFamily="49" charset="-122"/>
              <a:ea typeface="黑体" pitchFamily="49" charset="-122"/>
            </a:endParaRPr>
          </a:p>
          <a:p>
            <a:pPr marL="228600" marR="0" lvl="0" indent="-228600"/>
            <a:r>
              <a:rPr lang="en-US" altLang="en-US" sz="2800" b="1" spc="0">
                <a:solidFill>
                  <a:srgbClr val="FF0000"/>
                </a:solidFill>
                <a:latin typeface="楷体" pitchFamily="49" charset="-122"/>
                <a:ea typeface="楷体" pitchFamily="49" charset="-122"/>
              </a:rPr>
              <a:t>解析：“</a:t>
            </a:r>
            <a:r>
              <a:rPr lang="en-US" altLang="en-US" b="1">
                <a:solidFill>
                  <a:srgbClr val="FF0000"/>
                </a:solidFill>
                <a:latin typeface="楷体" pitchFamily="49" charset="-122"/>
                <a:ea typeface="楷体" pitchFamily="49" charset="-122"/>
              </a:rPr>
              <a:t>渔民们入夜便在河边湖畔”做什么呢？没有说下去，句子还没完，接着便写“处处是灯火在闪光”的夜景，中途易辙了。“湖畔”之后要加上“捕蟹”，把“渔民们”这一句写完。 </a:t>
            </a:r>
            <a:endParaRPr lang="en-US" altLang="en-US" b="1">
              <a:solidFill>
                <a:srgbClr val="FF0000"/>
              </a:solidFill>
              <a:latin typeface="楷体" pitchFamily="49" charset="-122"/>
              <a:ea typeface="楷体" pitchFamily="49" charset="-122"/>
            </a:endParaRPr>
          </a:p>
        </p:txBody>
      </p:sp>
    </p:spTree>
  </p:cSld>
  <p:clrMapOvr>
    <a:masterClrMapping/>
  </p:clrMapOvr>
  <mc:AlternateContent>
    <mc:Choice xmlns:p14="http://schemas.microsoft.com/office/powerpoint/2010/main" Requires="p14">
      <p:transition p14:dur="7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Effect transition="in" filter="blinds(horizontal)">
                                      <p:cBhvr>
                                        <p:cTn id="7" dur="500" fill="hold"/>
                                        <p:tgtEl>
                                          <p:spTgt spid="1536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2">
                                            <p:txEl>
                                              <p:pRg st="4" end="4"/>
                                            </p:txEl>
                                          </p:spTgt>
                                        </p:tgtEl>
                                        <p:attrNameLst>
                                          <p:attrName>style.visibility</p:attrName>
                                        </p:attrNameLst>
                                      </p:cBhvr>
                                      <p:to>
                                        <p:strVal val="visible"/>
                                      </p:to>
                                    </p:set>
                                    <p:animEffect transition="in" filter="blinds(horizontal)">
                                      <p:cBhvr>
                                        <p:cTn id="12" dur="500" fill="hold"/>
                                        <p:tgtEl>
                                          <p:spTgt spid="153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r="http://schemas.openxmlformats.org/officeDocument/2006/relationships" xmlns:a="http://schemas.openxmlformats.org/drawingml/2006/main" name="1_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r="http://schemas.openxmlformats.org/officeDocument/2006/relationships"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62</Paragraphs>
  <Slides>20</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20</vt:i4>
      </vt:variant>
    </vt:vector>
  </HeadingPairs>
  <TitlesOfParts>
    <vt:vector baseType="lpstr" size="35">
      <vt:lpstr>Arial</vt:lpstr>
      <vt:lpstr>宋体</vt:lpstr>
      <vt:lpstr>Wingdings</vt:lpstr>
      <vt:lpstr>Wingdings 2</vt:lpstr>
      <vt:lpstr>Calibri Light</vt:lpstr>
      <vt:lpstr>等线 Light</vt:lpstr>
      <vt:lpstr>Calibri</vt:lpstr>
      <vt:lpstr>华文行楷</vt:lpstr>
      <vt:lpstr>楷体_GB2312</vt:lpstr>
      <vt:lpstr>黑体</vt:lpstr>
      <vt:lpstr>楷体</vt:lpstr>
      <vt:lpstr>Times New Roman</vt:lpstr>
      <vt:lpstr>隶书</vt:lpstr>
      <vt:lpstr>仿宋_GB2312</vt:lpstr>
      <vt:lpstr>吉祥如意</vt:lpstr>
      <vt:lpstr>PowerPoint Presentation</vt:lpstr>
      <vt:lpstr>一、句式杂糅：两种句式叠加在一起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2022-03-02T17:02:46.010</cp:lastPrinted>
  <dcterms:created xsi:type="dcterms:W3CDTF">2022-03-02T17:02:46Z</dcterms:created>
  <dcterms:modified xsi:type="dcterms:W3CDTF">2022-03-02T09:02:46Z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