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8913" y="2876550"/>
            <a:ext cx="67341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443038"/>
            <a:ext cx="921067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64663" y="218598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0" y="2109788"/>
            <a:ext cx="8001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433513"/>
            <a:ext cx="93726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94813" y="210820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2119313"/>
            <a:ext cx="78390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1433513"/>
            <a:ext cx="95916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17025" y="214630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7888" y="2071688"/>
            <a:ext cx="78962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7763" y="1433513"/>
            <a:ext cx="98964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048750" y="214630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8363" y="1928813"/>
            <a:ext cx="79152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376363"/>
            <a:ext cx="94297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731375" y="2166938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2047875"/>
            <a:ext cx="82962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733425"/>
            <a:ext cx="92964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23413" y="217646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3" y="1404938"/>
            <a:ext cx="90201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13875" y="2127250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5025" y="2052638"/>
            <a:ext cx="79819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376363"/>
            <a:ext cx="92106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42463" y="2176463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9313" y="2138363"/>
            <a:ext cx="79533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385888"/>
            <a:ext cx="92678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32925" y="2127250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5038" y="1838325"/>
            <a:ext cx="77819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1457325"/>
            <a:ext cx="97155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969375" y="224631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813" y="2119313"/>
            <a:ext cx="75723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519238"/>
            <a:ext cx="93726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75763" y="21971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2162175"/>
            <a:ext cx="80867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2166938"/>
            <a:ext cx="7810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1514475"/>
            <a:ext cx="89630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64663" y="216693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813" y="2133600"/>
            <a:ext cx="75723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238250"/>
            <a:ext cx="92297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75763" y="251301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528763"/>
            <a:ext cx="94297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34500" y="2295525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352550"/>
            <a:ext cx="91535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32938" y="22256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1481138"/>
            <a:ext cx="93059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72625" y="224631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 l="1083" t="729"/>
          <a:stretch>
            <a:fillRect/>
          </a:stretch>
        </p:blipFill>
        <p:spPr bwMode="auto">
          <a:xfrm>
            <a:off x="1601788" y="1485900"/>
            <a:ext cx="89884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64663" y="221615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 l="426" t="1836"/>
          <a:stretch>
            <a:fillRect/>
          </a:stretch>
        </p:blipFill>
        <p:spPr bwMode="auto">
          <a:xfrm>
            <a:off x="1590675" y="1846263"/>
            <a:ext cx="9048750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72613" y="1979613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 l="725" t="684"/>
          <a:stretch>
            <a:fillRect/>
          </a:stretch>
        </p:blipFill>
        <p:spPr bwMode="auto">
          <a:xfrm>
            <a:off x="1651000" y="1460500"/>
            <a:ext cx="8955088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21825" y="2206625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443038"/>
            <a:ext cx="91535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93250" y="22256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 l="1154" t="227"/>
          <a:stretch>
            <a:fillRect/>
          </a:stretch>
        </p:blipFill>
        <p:spPr bwMode="auto">
          <a:xfrm>
            <a:off x="1547813" y="1044575"/>
            <a:ext cx="909478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44038" y="178117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509713"/>
            <a:ext cx="92297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82150" y="225583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323975"/>
            <a:ext cx="94297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85288" y="2255838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5050" y="2062163"/>
            <a:ext cx="75819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1485900"/>
            <a:ext cx="9067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44025" y="2166938"/>
            <a:ext cx="681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385888"/>
            <a:ext cx="92392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15450" y="22256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352550"/>
            <a:ext cx="93345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75763" y="21082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509713"/>
            <a:ext cx="90868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93250" y="217646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309688"/>
            <a:ext cx="92106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04350" y="215741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0300" y="2143125"/>
            <a:ext cx="7391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 t="-3447" r="484" b="2151"/>
          <a:stretch>
            <a:fillRect/>
          </a:stretch>
        </p:blipFill>
        <p:spPr bwMode="auto">
          <a:xfrm>
            <a:off x="1520825" y="1243013"/>
            <a:ext cx="889000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85300" y="199866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8888" y="2124075"/>
            <a:ext cx="71342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1509713"/>
            <a:ext cx="90773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44038" y="224631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5050" y="2157413"/>
            <a:ext cx="75819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