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62" r:id="rId5"/>
    <p:sldId id="263" r:id="rId6"/>
    <p:sldId id="264" r:id="rId7"/>
    <p:sldId id="265" r:id="rId8"/>
    <p:sldId id="309" r:id="rId9"/>
    <p:sldId id="310" r:id="rId10"/>
    <p:sldId id="267" r:id="rId11"/>
    <p:sldId id="289" r:id="rId12"/>
    <p:sldId id="291" r:id="rId13"/>
    <p:sldId id="292" r:id="rId14"/>
    <p:sldId id="304" r:id="rId15"/>
    <p:sldId id="293" r:id="rId16"/>
    <p:sldId id="295" r:id="rId17"/>
    <p:sldId id="294" r:id="rId18"/>
    <p:sldId id="300" r:id="rId19"/>
    <p:sldId id="296" r:id="rId20"/>
    <p:sldId id="297" r:id="rId21"/>
    <p:sldId id="298" r:id="rId22"/>
    <p:sldId id="299" r:id="rId23"/>
    <p:sldId id="301" r:id="rId24"/>
    <p:sldId id="302" r:id="rId25"/>
    <p:sldId id="303" r:id="rId26"/>
    <p:sldId id="305" r:id="rId27"/>
    <p:sldId id="306" r:id="rId28"/>
    <p:sldId id="307" r:id="rId29"/>
    <p:sldId id="308" r:id="rId30"/>
  </p:sldIdLst>
  <p:sldSz cx="12192000" cy="6858000"/>
  <p:notesSz cx="6858000" cy="9144000"/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9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751F50-EA8F-4CA5-8C70-71A379C339B9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DB2DA7F-FBB0-4EC4-A57F-7FC8BA457CE5}">
      <dgm:prSet phldrT="[文本]"/>
      <dgm:spPr/>
      <dgm:t>
        <a:bodyPr/>
        <a:lstStyle/>
        <a:p>
          <a:r>
            <a:rPr lang="zh-CN" altLang="en-US" dirty="0" smtClean="0"/>
            <a:t>语言建构与运用</a:t>
          </a:r>
          <a:endParaRPr lang="zh-CN" altLang="en-US" dirty="0"/>
        </a:p>
      </dgm:t>
    </dgm:pt>
    <dgm:pt modelId="{EA7E394D-0A24-41A3-B2D2-6E1315F653F4}" type="parTrans" cxnId="{8E4FCABE-6FDC-4563-93D9-B4874FA4E08D}">
      <dgm:prSet/>
      <dgm:spPr/>
      <dgm:t>
        <a:bodyPr/>
        <a:lstStyle/>
        <a:p>
          <a:endParaRPr lang="zh-CN" altLang="en-US"/>
        </a:p>
      </dgm:t>
    </dgm:pt>
    <dgm:pt modelId="{8DF61D50-41F7-46BD-9ACD-6E61A39A656C}" type="sibTrans" cxnId="{8E4FCABE-6FDC-4563-93D9-B4874FA4E08D}">
      <dgm:prSet/>
      <dgm:spPr/>
      <dgm:t>
        <a:bodyPr/>
        <a:lstStyle/>
        <a:p>
          <a:endParaRPr lang="zh-CN" altLang="en-US"/>
        </a:p>
      </dgm:t>
    </dgm:pt>
    <dgm:pt modelId="{1E50A87A-6D1A-4D95-BEA1-CF6688BBB113}">
      <dgm:prSet phldrT="[文本]" custT="1"/>
      <dgm:spPr/>
      <dgm:t>
        <a:bodyPr/>
        <a:lstStyle/>
        <a:p>
          <a:r>
            <a:rPr lang="zh-CN" altLang="en-US" sz="1600" dirty="0" smtClean="0"/>
            <a:t>诵读诗歌，感受富有表现力的语言，提高朗读能力</a:t>
          </a:r>
          <a:endParaRPr lang="zh-CN" altLang="en-US" sz="1600" dirty="0"/>
        </a:p>
      </dgm:t>
    </dgm:pt>
    <dgm:pt modelId="{ABC90ED7-C920-4B48-87D1-32FE955EC36C}" type="parTrans" cxnId="{12FFFD11-4586-47FD-B21C-C84D2780FCED}">
      <dgm:prSet/>
      <dgm:spPr/>
      <dgm:t>
        <a:bodyPr/>
        <a:lstStyle/>
        <a:p>
          <a:endParaRPr lang="zh-CN" altLang="en-US"/>
        </a:p>
      </dgm:t>
    </dgm:pt>
    <dgm:pt modelId="{4EABD439-FEDC-4467-BA16-2E7C844E3279}" type="sibTrans" cxnId="{12FFFD11-4586-47FD-B21C-C84D2780FCED}">
      <dgm:prSet/>
      <dgm:spPr/>
      <dgm:t>
        <a:bodyPr/>
        <a:lstStyle/>
        <a:p>
          <a:endParaRPr lang="zh-CN" altLang="en-US"/>
        </a:p>
      </dgm:t>
    </dgm:pt>
    <dgm:pt modelId="{466A5351-155A-4603-B7AE-CDC1DB0457B6}">
      <dgm:prSet phldrT="[文本]"/>
      <dgm:spPr/>
      <dgm:t>
        <a:bodyPr/>
        <a:lstStyle/>
        <a:p>
          <a:r>
            <a:rPr lang="zh-CN" altLang="en-US" dirty="0" smtClean="0"/>
            <a:t>思维发展与提升</a:t>
          </a:r>
          <a:endParaRPr lang="zh-CN" altLang="en-US" dirty="0"/>
        </a:p>
      </dgm:t>
    </dgm:pt>
    <dgm:pt modelId="{0361E11B-EB62-4803-9E5D-B9BE9B7B640F}" type="parTrans" cxnId="{6F1AC2A8-B905-4C5F-8944-4967FE2C0019}">
      <dgm:prSet/>
      <dgm:spPr/>
      <dgm:t>
        <a:bodyPr/>
        <a:lstStyle/>
        <a:p>
          <a:endParaRPr lang="zh-CN" altLang="en-US"/>
        </a:p>
      </dgm:t>
    </dgm:pt>
    <dgm:pt modelId="{3E52E6ED-66CE-4482-B34F-A9084BD74E34}" type="sibTrans" cxnId="{6F1AC2A8-B905-4C5F-8944-4967FE2C0019}">
      <dgm:prSet/>
      <dgm:spPr/>
      <dgm:t>
        <a:bodyPr/>
        <a:lstStyle/>
        <a:p>
          <a:endParaRPr lang="zh-CN" altLang="en-US"/>
        </a:p>
      </dgm:t>
    </dgm:pt>
    <dgm:pt modelId="{65FB78DB-FD41-4DB3-BEFA-765097BA062E}">
      <dgm:prSet phldrT="[文本]" custT="1"/>
      <dgm:spPr/>
      <dgm:t>
        <a:bodyPr/>
        <a:lstStyle/>
        <a:p>
          <a:r>
            <a:rPr lang="zh-CN" altLang="en-US" sz="1600" dirty="0" smtClean="0"/>
            <a:t>学习感受并理解作者青年时期的理想抱负和精神境界</a:t>
          </a:r>
          <a:endParaRPr lang="zh-CN" altLang="en-US" sz="1600" dirty="0"/>
        </a:p>
      </dgm:t>
    </dgm:pt>
    <dgm:pt modelId="{70327DC9-591F-47F1-89DF-8D48F30EDA30}" type="parTrans" cxnId="{7604571D-BD6F-4A24-99AC-591DFF2E06E3}">
      <dgm:prSet/>
      <dgm:spPr/>
      <dgm:t>
        <a:bodyPr/>
        <a:lstStyle/>
        <a:p>
          <a:endParaRPr lang="zh-CN" altLang="en-US"/>
        </a:p>
      </dgm:t>
    </dgm:pt>
    <dgm:pt modelId="{7E84186F-9656-43C2-8578-D2929274CCF2}" type="sibTrans" cxnId="{7604571D-BD6F-4A24-99AC-591DFF2E06E3}">
      <dgm:prSet/>
      <dgm:spPr/>
      <dgm:t>
        <a:bodyPr/>
        <a:lstStyle/>
        <a:p>
          <a:endParaRPr lang="zh-CN" altLang="en-US"/>
        </a:p>
      </dgm:t>
    </dgm:pt>
    <dgm:pt modelId="{043DB02F-7018-4FAE-BF94-51BD744E10AD}">
      <dgm:prSet phldrT="[文本]"/>
      <dgm:spPr/>
      <dgm:t>
        <a:bodyPr/>
        <a:lstStyle/>
        <a:p>
          <a:r>
            <a:rPr lang="zh-CN" altLang="en-US" dirty="0" smtClean="0"/>
            <a:t>审美鉴赏与创造</a:t>
          </a:r>
          <a:endParaRPr lang="zh-CN" altLang="en-US" dirty="0"/>
        </a:p>
      </dgm:t>
    </dgm:pt>
    <dgm:pt modelId="{0FB3146B-70D7-491B-990A-4B879F000D7C}" type="parTrans" cxnId="{29939B3C-392B-4653-A46D-6A0566808E86}">
      <dgm:prSet/>
      <dgm:spPr/>
      <dgm:t>
        <a:bodyPr/>
        <a:lstStyle/>
        <a:p>
          <a:endParaRPr lang="zh-CN" altLang="en-US"/>
        </a:p>
      </dgm:t>
    </dgm:pt>
    <dgm:pt modelId="{285839D8-1D4A-457B-98F7-CF762B4EFF51}" type="sibTrans" cxnId="{29939B3C-392B-4653-A46D-6A0566808E86}">
      <dgm:prSet/>
      <dgm:spPr/>
      <dgm:t>
        <a:bodyPr/>
        <a:lstStyle/>
        <a:p>
          <a:endParaRPr lang="zh-CN" altLang="en-US"/>
        </a:p>
      </dgm:t>
    </dgm:pt>
    <dgm:pt modelId="{983B5DDF-D559-4175-8B39-1FE9D58DE44F}">
      <dgm:prSet phldrT="[文本]" custT="1"/>
      <dgm:spPr/>
      <dgm:t>
        <a:bodyPr/>
        <a:lstStyle/>
        <a:p>
          <a:r>
            <a:rPr lang="zh-CN" altLang="en-US" sz="1600" dirty="0" smtClean="0"/>
            <a:t>体会宏阔的深秋意境，赏析诗歌中活泼灵动的意象</a:t>
          </a:r>
          <a:endParaRPr lang="zh-CN" altLang="en-US" sz="1600" dirty="0"/>
        </a:p>
      </dgm:t>
    </dgm:pt>
    <dgm:pt modelId="{FE11C7C9-C22E-4FB3-9514-CE195C077E60}" type="parTrans" cxnId="{68A09190-CEEF-4BED-8DE8-568092E18573}">
      <dgm:prSet/>
      <dgm:spPr/>
      <dgm:t>
        <a:bodyPr/>
        <a:lstStyle/>
        <a:p>
          <a:endParaRPr lang="zh-CN" altLang="en-US"/>
        </a:p>
      </dgm:t>
    </dgm:pt>
    <dgm:pt modelId="{ACD0D0EE-CC1F-466D-82D6-FDF5F72EFC45}" type="sibTrans" cxnId="{68A09190-CEEF-4BED-8DE8-568092E18573}">
      <dgm:prSet/>
      <dgm:spPr/>
      <dgm:t>
        <a:bodyPr/>
        <a:lstStyle/>
        <a:p>
          <a:endParaRPr lang="zh-CN" altLang="en-US"/>
        </a:p>
      </dgm:t>
    </dgm:pt>
    <dgm:pt modelId="{B9A5069F-DE88-4FA3-8F6C-D6FE10FFF60E}">
      <dgm:prSet phldrT="[文本]" custT="1"/>
      <dgm:spPr/>
      <dgm:t>
        <a:bodyPr/>
        <a:lstStyle/>
        <a:p>
          <a:r>
            <a:rPr lang="zh-CN" altLang="en-US" sz="1600" dirty="0" smtClean="0"/>
            <a:t>感悟作者昂扬向上的青春激情，领略领袖以天下为己任的胸怀</a:t>
          </a:r>
          <a:endParaRPr lang="zh-CN" altLang="en-US" sz="1600" dirty="0"/>
        </a:p>
      </dgm:t>
    </dgm:pt>
    <dgm:pt modelId="{C015D07E-4105-4238-B07F-C47FE2E2B675}" type="parTrans" cxnId="{2ADAF5FB-9B60-4550-B948-4806EAF7650C}">
      <dgm:prSet/>
      <dgm:spPr/>
      <dgm:t>
        <a:bodyPr/>
        <a:lstStyle/>
        <a:p>
          <a:endParaRPr lang="zh-CN" altLang="en-US"/>
        </a:p>
      </dgm:t>
    </dgm:pt>
    <dgm:pt modelId="{816C8FA9-2447-467F-96D4-1665089874E1}" type="sibTrans" cxnId="{2ADAF5FB-9B60-4550-B948-4806EAF7650C}">
      <dgm:prSet/>
      <dgm:spPr/>
      <dgm:t>
        <a:bodyPr/>
        <a:lstStyle/>
        <a:p>
          <a:endParaRPr lang="zh-CN" altLang="en-US"/>
        </a:p>
      </dgm:t>
    </dgm:pt>
    <dgm:pt modelId="{7759511E-7D39-42B1-B083-65D75F068B1E}">
      <dgm:prSet phldrT="[文本]"/>
      <dgm:spPr/>
      <dgm:t>
        <a:bodyPr/>
        <a:lstStyle/>
        <a:p>
          <a:r>
            <a:rPr lang="zh-CN" altLang="en-US" smtClean="0"/>
            <a:t>文化</a:t>
          </a:r>
          <a:r>
            <a:rPr lang="zh-CN" altLang="en-US" dirty="0" smtClean="0"/>
            <a:t>传承与理解</a:t>
          </a:r>
          <a:endParaRPr lang="zh-CN" altLang="en-US" dirty="0"/>
        </a:p>
      </dgm:t>
    </dgm:pt>
    <dgm:pt modelId="{E282A156-D3CB-4F17-AA05-0A58F1187995}" type="parTrans" cxnId="{6AD424E2-3BB6-45FF-8FA4-DA9207B17B5E}">
      <dgm:prSet/>
      <dgm:spPr/>
      <dgm:t>
        <a:bodyPr/>
        <a:lstStyle/>
        <a:p>
          <a:endParaRPr lang="zh-CN" altLang="en-US"/>
        </a:p>
      </dgm:t>
    </dgm:pt>
    <dgm:pt modelId="{AE7B1DCD-935C-43BD-913D-5BBFE8FCABCB}" type="sibTrans" cxnId="{6AD424E2-3BB6-45FF-8FA4-DA9207B17B5E}">
      <dgm:prSet/>
      <dgm:spPr/>
      <dgm:t>
        <a:bodyPr/>
        <a:lstStyle/>
        <a:p>
          <a:endParaRPr lang="zh-CN" altLang="en-US"/>
        </a:p>
      </dgm:t>
    </dgm:pt>
    <dgm:pt modelId="{C6666FD6-42D9-4B95-A7FC-3D9F01052344}" type="pres">
      <dgm:prSet presAssocID="{47751F50-EA8F-4CA5-8C70-71A379C339B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F722E67E-4997-4B75-806B-66695AE0FAD9}" type="pres">
      <dgm:prSet presAssocID="{9DB2DA7F-FBB0-4EC4-A57F-7FC8BA457CE5}" presName="posSpace" presStyleCnt="0"/>
      <dgm:spPr/>
    </dgm:pt>
    <dgm:pt modelId="{037A1B51-9B4C-4C7E-B682-4D8CD6BDFD83}" type="pres">
      <dgm:prSet presAssocID="{9DB2DA7F-FBB0-4EC4-A57F-7FC8BA457CE5}" presName="vertFlow" presStyleCnt="0"/>
      <dgm:spPr/>
    </dgm:pt>
    <dgm:pt modelId="{C9275833-CC84-4BC7-89DF-87E4D52EBC76}" type="pres">
      <dgm:prSet presAssocID="{9DB2DA7F-FBB0-4EC4-A57F-7FC8BA457CE5}" presName="topSpace" presStyleCnt="0"/>
      <dgm:spPr/>
    </dgm:pt>
    <dgm:pt modelId="{18CA160A-33D1-4424-8E55-7BDD81666385}" type="pres">
      <dgm:prSet presAssocID="{9DB2DA7F-FBB0-4EC4-A57F-7FC8BA457CE5}" presName="firstComp" presStyleCnt="0"/>
      <dgm:spPr/>
    </dgm:pt>
    <dgm:pt modelId="{EDCBF9A4-5F82-45AC-AE71-5509DEC2BB25}" type="pres">
      <dgm:prSet presAssocID="{9DB2DA7F-FBB0-4EC4-A57F-7FC8BA457CE5}" presName="firstChild" presStyleLbl="bgAccFollowNode1" presStyleIdx="0" presStyleCnt="4"/>
      <dgm:spPr/>
      <dgm:t>
        <a:bodyPr/>
        <a:lstStyle/>
        <a:p>
          <a:endParaRPr lang="zh-CN" altLang="en-US"/>
        </a:p>
      </dgm:t>
    </dgm:pt>
    <dgm:pt modelId="{278ED635-C530-4D4C-9897-AB25AD9A2AF9}" type="pres">
      <dgm:prSet presAssocID="{9DB2DA7F-FBB0-4EC4-A57F-7FC8BA457CE5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3CF35F-B5F8-4F7D-8312-1BEF7CB87238}" type="pres">
      <dgm:prSet presAssocID="{9DB2DA7F-FBB0-4EC4-A57F-7FC8BA457CE5}" presName="negSpace" presStyleCnt="0"/>
      <dgm:spPr/>
    </dgm:pt>
    <dgm:pt modelId="{356A228B-FAE1-4B44-A3DD-5EBDF5E4F3D6}" type="pres">
      <dgm:prSet presAssocID="{9DB2DA7F-FBB0-4EC4-A57F-7FC8BA457CE5}" presName="circle" presStyleLbl="node1" presStyleIdx="0" presStyleCnt="4"/>
      <dgm:spPr/>
      <dgm:t>
        <a:bodyPr/>
        <a:lstStyle/>
        <a:p>
          <a:endParaRPr lang="zh-CN" altLang="en-US"/>
        </a:p>
      </dgm:t>
    </dgm:pt>
    <dgm:pt modelId="{15C6BF99-8FE6-4234-8F66-0DD635008769}" type="pres">
      <dgm:prSet presAssocID="{8DF61D50-41F7-46BD-9ACD-6E61A39A656C}" presName="transSpace" presStyleCnt="0"/>
      <dgm:spPr/>
    </dgm:pt>
    <dgm:pt modelId="{A6F7CFDE-4468-45C1-A190-2DAA259296DA}" type="pres">
      <dgm:prSet presAssocID="{466A5351-155A-4603-B7AE-CDC1DB0457B6}" presName="posSpace" presStyleCnt="0"/>
      <dgm:spPr/>
    </dgm:pt>
    <dgm:pt modelId="{19D0A80E-F39F-471E-9AAB-5897599E1E3C}" type="pres">
      <dgm:prSet presAssocID="{466A5351-155A-4603-B7AE-CDC1DB0457B6}" presName="vertFlow" presStyleCnt="0"/>
      <dgm:spPr/>
    </dgm:pt>
    <dgm:pt modelId="{ACF599F7-244A-4A32-96CC-FE74F0B60C41}" type="pres">
      <dgm:prSet presAssocID="{466A5351-155A-4603-B7AE-CDC1DB0457B6}" presName="topSpace" presStyleCnt="0"/>
      <dgm:spPr/>
    </dgm:pt>
    <dgm:pt modelId="{75559106-9015-4821-9115-457468B9DC02}" type="pres">
      <dgm:prSet presAssocID="{466A5351-155A-4603-B7AE-CDC1DB0457B6}" presName="firstComp" presStyleCnt="0"/>
      <dgm:spPr/>
    </dgm:pt>
    <dgm:pt modelId="{A9F55D20-9ABE-4B1A-9B89-0D5EA96C6D13}" type="pres">
      <dgm:prSet presAssocID="{466A5351-155A-4603-B7AE-CDC1DB0457B6}" presName="firstChild" presStyleLbl="bgAccFollowNode1" presStyleIdx="1" presStyleCnt="4"/>
      <dgm:spPr/>
      <dgm:t>
        <a:bodyPr/>
        <a:lstStyle/>
        <a:p>
          <a:endParaRPr lang="zh-CN" altLang="en-US"/>
        </a:p>
      </dgm:t>
    </dgm:pt>
    <dgm:pt modelId="{64866948-58C3-497F-A0C6-E9D7CE7D2CF3}" type="pres">
      <dgm:prSet presAssocID="{466A5351-155A-4603-B7AE-CDC1DB0457B6}" presName="first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B3EC4B-320C-4519-8CF2-8F1DA173D556}" type="pres">
      <dgm:prSet presAssocID="{466A5351-155A-4603-B7AE-CDC1DB0457B6}" presName="negSpace" presStyleCnt="0"/>
      <dgm:spPr/>
    </dgm:pt>
    <dgm:pt modelId="{06DFEF64-72BE-4117-AEBB-6A59CB31CDFD}" type="pres">
      <dgm:prSet presAssocID="{466A5351-155A-4603-B7AE-CDC1DB0457B6}" presName="circle" presStyleLbl="node1" presStyleIdx="1" presStyleCnt="4"/>
      <dgm:spPr/>
      <dgm:t>
        <a:bodyPr/>
        <a:lstStyle/>
        <a:p>
          <a:endParaRPr lang="zh-CN" altLang="en-US"/>
        </a:p>
      </dgm:t>
    </dgm:pt>
    <dgm:pt modelId="{17CC6A66-3F16-4DE4-9548-76212B7313A8}" type="pres">
      <dgm:prSet presAssocID="{3E52E6ED-66CE-4482-B34F-A9084BD74E34}" presName="transSpace" presStyleCnt="0"/>
      <dgm:spPr/>
    </dgm:pt>
    <dgm:pt modelId="{675822B8-6AEF-4513-9185-CF2D707F0FF7}" type="pres">
      <dgm:prSet presAssocID="{043DB02F-7018-4FAE-BF94-51BD744E10AD}" presName="posSpace" presStyleCnt="0"/>
      <dgm:spPr/>
    </dgm:pt>
    <dgm:pt modelId="{1D21A427-F126-4CBE-8661-0304FD37B1B1}" type="pres">
      <dgm:prSet presAssocID="{043DB02F-7018-4FAE-BF94-51BD744E10AD}" presName="vertFlow" presStyleCnt="0"/>
      <dgm:spPr/>
    </dgm:pt>
    <dgm:pt modelId="{1410C257-37EE-4C76-A143-A5D4CD646E19}" type="pres">
      <dgm:prSet presAssocID="{043DB02F-7018-4FAE-BF94-51BD744E10AD}" presName="topSpace" presStyleCnt="0"/>
      <dgm:spPr/>
    </dgm:pt>
    <dgm:pt modelId="{67B1D0BD-0461-460C-A86B-185153F2AA30}" type="pres">
      <dgm:prSet presAssocID="{043DB02F-7018-4FAE-BF94-51BD744E10AD}" presName="firstComp" presStyleCnt="0"/>
      <dgm:spPr/>
    </dgm:pt>
    <dgm:pt modelId="{F3ECC558-5390-4D42-BF85-E050F2FF8B7F}" type="pres">
      <dgm:prSet presAssocID="{043DB02F-7018-4FAE-BF94-51BD744E10AD}" presName="firstChild" presStyleLbl="bgAccFollowNode1" presStyleIdx="2" presStyleCnt="4"/>
      <dgm:spPr/>
      <dgm:t>
        <a:bodyPr/>
        <a:lstStyle/>
        <a:p>
          <a:endParaRPr lang="zh-CN" altLang="en-US"/>
        </a:p>
      </dgm:t>
    </dgm:pt>
    <dgm:pt modelId="{99D1B7CA-01A2-42FD-99C7-2C7672FB9D6C}" type="pres">
      <dgm:prSet presAssocID="{043DB02F-7018-4FAE-BF94-51BD744E10AD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458A23-F466-46A8-9444-325A345E2A17}" type="pres">
      <dgm:prSet presAssocID="{043DB02F-7018-4FAE-BF94-51BD744E10AD}" presName="negSpace" presStyleCnt="0"/>
      <dgm:spPr/>
    </dgm:pt>
    <dgm:pt modelId="{F5D8EF06-5760-4B94-8DFE-E71BE92441F6}" type="pres">
      <dgm:prSet presAssocID="{043DB02F-7018-4FAE-BF94-51BD744E10AD}" presName="circle" presStyleLbl="node1" presStyleIdx="2" presStyleCnt="4"/>
      <dgm:spPr/>
      <dgm:t>
        <a:bodyPr/>
        <a:lstStyle/>
        <a:p>
          <a:endParaRPr lang="zh-CN" altLang="en-US"/>
        </a:p>
      </dgm:t>
    </dgm:pt>
    <dgm:pt modelId="{9AF35C71-A998-48BD-A722-B8E8D857DC18}" type="pres">
      <dgm:prSet presAssocID="{285839D8-1D4A-457B-98F7-CF762B4EFF51}" presName="transSpace" presStyleCnt="0"/>
      <dgm:spPr/>
    </dgm:pt>
    <dgm:pt modelId="{236DBE1F-7E97-432B-B4C7-5AC23F7ADADF}" type="pres">
      <dgm:prSet presAssocID="{7759511E-7D39-42B1-B083-65D75F068B1E}" presName="posSpace" presStyleCnt="0"/>
      <dgm:spPr/>
    </dgm:pt>
    <dgm:pt modelId="{A132C699-7D08-43A5-93DA-F43D616BF3B7}" type="pres">
      <dgm:prSet presAssocID="{7759511E-7D39-42B1-B083-65D75F068B1E}" presName="vertFlow" presStyleCnt="0"/>
      <dgm:spPr/>
    </dgm:pt>
    <dgm:pt modelId="{1CDBBA69-83C5-4A38-BAA7-2CF1378A1D01}" type="pres">
      <dgm:prSet presAssocID="{7759511E-7D39-42B1-B083-65D75F068B1E}" presName="topSpace" presStyleCnt="0"/>
      <dgm:spPr/>
    </dgm:pt>
    <dgm:pt modelId="{5BB4A184-B2D2-4699-97E3-8EA1D7BD12C4}" type="pres">
      <dgm:prSet presAssocID="{7759511E-7D39-42B1-B083-65D75F068B1E}" presName="firstComp" presStyleCnt="0"/>
      <dgm:spPr/>
    </dgm:pt>
    <dgm:pt modelId="{C064935B-784E-4C55-AAB3-210C2EB13617}" type="pres">
      <dgm:prSet presAssocID="{7759511E-7D39-42B1-B083-65D75F068B1E}" presName="firstChild" presStyleLbl="bgAccFollowNode1" presStyleIdx="3" presStyleCnt="4"/>
      <dgm:spPr/>
      <dgm:t>
        <a:bodyPr/>
        <a:lstStyle/>
        <a:p>
          <a:endParaRPr lang="zh-CN" altLang="en-US"/>
        </a:p>
      </dgm:t>
    </dgm:pt>
    <dgm:pt modelId="{BADEF41F-519D-45CE-9D44-62D6B2334CB1}" type="pres">
      <dgm:prSet presAssocID="{7759511E-7D39-42B1-B083-65D75F068B1E}" presName="first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CDE193-874C-405D-9AB0-A681BA395515}" type="pres">
      <dgm:prSet presAssocID="{7759511E-7D39-42B1-B083-65D75F068B1E}" presName="negSpace" presStyleCnt="0"/>
      <dgm:spPr/>
    </dgm:pt>
    <dgm:pt modelId="{CA01EE24-4368-45C7-A6C7-B61EC4E09BEA}" type="pres">
      <dgm:prSet presAssocID="{7759511E-7D39-42B1-B083-65D75F068B1E}" presName="circle" presStyleLbl="node1" presStyleIdx="3" presStyleCnt="4"/>
      <dgm:spPr/>
      <dgm:t>
        <a:bodyPr/>
        <a:lstStyle/>
        <a:p>
          <a:endParaRPr lang="zh-CN" altLang="en-US"/>
        </a:p>
      </dgm:t>
    </dgm:pt>
  </dgm:ptLst>
  <dgm:cxnLst>
    <dgm:cxn modelId="{B5B23D77-ED3C-4A70-A235-D8B35784A770}" type="presOf" srcId="{65FB78DB-FD41-4DB3-BEFA-765097BA062E}" destId="{A9F55D20-9ABE-4B1A-9B89-0D5EA96C6D13}" srcOrd="0" destOrd="0" presId="urn:microsoft.com/office/officeart/2005/8/layout/hList9"/>
    <dgm:cxn modelId="{EA5E988E-4BE5-4423-B000-601B1A754C35}" type="presOf" srcId="{7759511E-7D39-42B1-B083-65D75F068B1E}" destId="{CA01EE24-4368-45C7-A6C7-B61EC4E09BEA}" srcOrd="0" destOrd="0" presId="urn:microsoft.com/office/officeart/2005/8/layout/hList9"/>
    <dgm:cxn modelId="{F36E0A8E-8DDA-4810-B517-D8E62C86C94F}" type="presOf" srcId="{1E50A87A-6D1A-4D95-BEA1-CF6688BBB113}" destId="{EDCBF9A4-5F82-45AC-AE71-5509DEC2BB25}" srcOrd="0" destOrd="0" presId="urn:microsoft.com/office/officeart/2005/8/layout/hList9"/>
    <dgm:cxn modelId="{1285797A-6195-473D-8232-754D36812A3A}" type="presOf" srcId="{983B5DDF-D559-4175-8B39-1FE9D58DE44F}" destId="{F3ECC558-5390-4D42-BF85-E050F2FF8B7F}" srcOrd="0" destOrd="0" presId="urn:microsoft.com/office/officeart/2005/8/layout/hList9"/>
    <dgm:cxn modelId="{A5B5BBBC-2494-4FC2-A7BE-2318A63220CF}" type="presOf" srcId="{043DB02F-7018-4FAE-BF94-51BD744E10AD}" destId="{F5D8EF06-5760-4B94-8DFE-E71BE92441F6}" srcOrd="0" destOrd="0" presId="urn:microsoft.com/office/officeart/2005/8/layout/hList9"/>
    <dgm:cxn modelId="{8E4FCABE-6FDC-4563-93D9-B4874FA4E08D}" srcId="{47751F50-EA8F-4CA5-8C70-71A379C339B9}" destId="{9DB2DA7F-FBB0-4EC4-A57F-7FC8BA457CE5}" srcOrd="0" destOrd="0" parTransId="{EA7E394D-0A24-41A3-B2D2-6E1315F653F4}" sibTransId="{8DF61D50-41F7-46BD-9ACD-6E61A39A656C}"/>
    <dgm:cxn modelId="{29939B3C-392B-4653-A46D-6A0566808E86}" srcId="{47751F50-EA8F-4CA5-8C70-71A379C339B9}" destId="{043DB02F-7018-4FAE-BF94-51BD744E10AD}" srcOrd="2" destOrd="0" parTransId="{0FB3146B-70D7-491B-990A-4B879F000D7C}" sibTransId="{285839D8-1D4A-457B-98F7-CF762B4EFF51}"/>
    <dgm:cxn modelId="{2ADAF5FB-9B60-4550-B948-4806EAF7650C}" srcId="{7759511E-7D39-42B1-B083-65D75F068B1E}" destId="{B9A5069F-DE88-4FA3-8F6C-D6FE10FFF60E}" srcOrd="0" destOrd="0" parTransId="{C015D07E-4105-4238-B07F-C47FE2E2B675}" sibTransId="{816C8FA9-2447-467F-96D4-1665089874E1}"/>
    <dgm:cxn modelId="{6AD424E2-3BB6-45FF-8FA4-DA9207B17B5E}" srcId="{47751F50-EA8F-4CA5-8C70-71A379C339B9}" destId="{7759511E-7D39-42B1-B083-65D75F068B1E}" srcOrd="3" destOrd="0" parTransId="{E282A156-D3CB-4F17-AA05-0A58F1187995}" sibTransId="{AE7B1DCD-935C-43BD-913D-5BBFE8FCABCB}"/>
    <dgm:cxn modelId="{BF6D159B-154F-4F1F-8BC0-B41EA0501215}" type="presOf" srcId="{47751F50-EA8F-4CA5-8C70-71A379C339B9}" destId="{C6666FD6-42D9-4B95-A7FC-3D9F01052344}" srcOrd="0" destOrd="0" presId="urn:microsoft.com/office/officeart/2005/8/layout/hList9"/>
    <dgm:cxn modelId="{68A09190-CEEF-4BED-8DE8-568092E18573}" srcId="{043DB02F-7018-4FAE-BF94-51BD744E10AD}" destId="{983B5DDF-D559-4175-8B39-1FE9D58DE44F}" srcOrd="0" destOrd="0" parTransId="{FE11C7C9-C22E-4FB3-9514-CE195C077E60}" sibTransId="{ACD0D0EE-CC1F-466D-82D6-FDF5F72EFC45}"/>
    <dgm:cxn modelId="{22670F1B-11AD-4822-8225-AC9950F46D0C}" type="presOf" srcId="{1E50A87A-6D1A-4D95-BEA1-CF6688BBB113}" destId="{278ED635-C530-4D4C-9897-AB25AD9A2AF9}" srcOrd="1" destOrd="0" presId="urn:microsoft.com/office/officeart/2005/8/layout/hList9"/>
    <dgm:cxn modelId="{6F1AC2A8-B905-4C5F-8944-4967FE2C0019}" srcId="{47751F50-EA8F-4CA5-8C70-71A379C339B9}" destId="{466A5351-155A-4603-B7AE-CDC1DB0457B6}" srcOrd="1" destOrd="0" parTransId="{0361E11B-EB62-4803-9E5D-B9BE9B7B640F}" sibTransId="{3E52E6ED-66CE-4482-B34F-A9084BD74E34}"/>
    <dgm:cxn modelId="{7604571D-BD6F-4A24-99AC-591DFF2E06E3}" srcId="{466A5351-155A-4603-B7AE-CDC1DB0457B6}" destId="{65FB78DB-FD41-4DB3-BEFA-765097BA062E}" srcOrd="0" destOrd="0" parTransId="{70327DC9-591F-47F1-89DF-8D48F30EDA30}" sibTransId="{7E84186F-9656-43C2-8578-D2929274CCF2}"/>
    <dgm:cxn modelId="{37801E59-F04C-44B1-9B6D-6AB455F582B2}" type="presOf" srcId="{9DB2DA7F-FBB0-4EC4-A57F-7FC8BA457CE5}" destId="{356A228B-FAE1-4B44-A3DD-5EBDF5E4F3D6}" srcOrd="0" destOrd="0" presId="urn:microsoft.com/office/officeart/2005/8/layout/hList9"/>
    <dgm:cxn modelId="{F6A8EA49-DDB9-43F8-B61D-A9792DD34776}" type="presOf" srcId="{B9A5069F-DE88-4FA3-8F6C-D6FE10FFF60E}" destId="{BADEF41F-519D-45CE-9D44-62D6B2334CB1}" srcOrd="1" destOrd="0" presId="urn:microsoft.com/office/officeart/2005/8/layout/hList9"/>
    <dgm:cxn modelId="{37F771D7-2D2E-429C-A072-8686E3BC6480}" type="presOf" srcId="{B9A5069F-DE88-4FA3-8F6C-D6FE10FFF60E}" destId="{C064935B-784E-4C55-AAB3-210C2EB13617}" srcOrd="0" destOrd="0" presId="urn:microsoft.com/office/officeart/2005/8/layout/hList9"/>
    <dgm:cxn modelId="{95E1C795-931A-458E-A36B-6A1874558B48}" type="presOf" srcId="{983B5DDF-D559-4175-8B39-1FE9D58DE44F}" destId="{99D1B7CA-01A2-42FD-99C7-2C7672FB9D6C}" srcOrd="1" destOrd="0" presId="urn:microsoft.com/office/officeart/2005/8/layout/hList9"/>
    <dgm:cxn modelId="{3FBA1DD7-E030-4370-98CD-33714BC927F5}" type="presOf" srcId="{466A5351-155A-4603-B7AE-CDC1DB0457B6}" destId="{06DFEF64-72BE-4117-AEBB-6A59CB31CDFD}" srcOrd="0" destOrd="0" presId="urn:microsoft.com/office/officeart/2005/8/layout/hList9"/>
    <dgm:cxn modelId="{12FFFD11-4586-47FD-B21C-C84D2780FCED}" srcId="{9DB2DA7F-FBB0-4EC4-A57F-7FC8BA457CE5}" destId="{1E50A87A-6D1A-4D95-BEA1-CF6688BBB113}" srcOrd="0" destOrd="0" parTransId="{ABC90ED7-C920-4B48-87D1-32FE955EC36C}" sibTransId="{4EABD439-FEDC-4467-BA16-2E7C844E3279}"/>
    <dgm:cxn modelId="{5C1A3B8D-57A8-49AD-A1AF-8C1EB416D639}" type="presOf" srcId="{65FB78DB-FD41-4DB3-BEFA-765097BA062E}" destId="{64866948-58C3-497F-A0C6-E9D7CE7D2CF3}" srcOrd="1" destOrd="0" presId="urn:microsoft.com/office/officeart/2005/8/layout/hList9"/>
    <dgm:cxn modelId="{8EB799AC-ADA2-43A6-9230-03B63667FB29}" type="presParOf" srcId="{C6666FD6-42D9-4B95-A7FC-3D9F01052344}" destId="{F722E67E-4997-4B75-806B-66695AE0FAD9}" srcOrd="0" destOrd="0" presId="urn:microsoft.com/office/officeart/2005/8/layout/hList9"/>
    <dgm:cxn modelId="{0B6F2511-FD62-42D8-84C8-D8C94E277540}" type="presParOf" srcId="{C6666FD6-42D9-4B95-A7FC-3D9F01052344}" destId="{037A1B51-9B4C-4C7E-B682-4D8CD6BDFD83}" srcOrd="1" destOrd="0" presId="urn:microsoft.com/office/officeart/2005/8/layout/hList9"/>
    <dgm:cxn modelId="{3A37CF68-C6D2-4D64-82E0-AEC15E5AA523}" type="presParOf" srcId="{037A1B51-9B4C-4C7E-B682-4D8CD6BDFD83}" destId="{C9275833-CC84-4BC7-89DF-87E4D52EBC76}" srcOrd="0" destOrd="0" presId="urn:microsoft.com/office/officeart/2005/8/layout/hList9"/>
    <dgm:cxn modelId="{355DC75C-F365-45B3-B6C9-9C043FD5B4AA}" type="presParOf" srcId="{037A1B51-9B4C-4C7E-B682-4D8CD6BDFD83}" destId="{18CA160A-33D1-4424-8E55-7BDD81666385}" srcOrd="1" destOrd="0" presId="urn:microsoft.com/office/officeart/2005/8/layout/hList9"/>
    <dgm:cxn modelId="{65195BA8-B591-4553-8433-F98151354112}" type="presParOf" srcId="{18CA160A-33D1-4424-8E55-7BDD81666385}" destId="{EDCBF9A4-5F82-45AC-AE71-5509DEC2BB25}" srcOrd="0" destOrd="0" presId="urn:microsoft.com/office/officeart/2005/8/layout/hList9"/>
    <dgm:cxn modelId="{070CC2A5-90E6-4A21-972C-E8AADC80654A}" type="presParOf" srcId="{18CA160A-33D1-4424-8E55-7BDD81666385}" destId="{278ED635-C530-4D4C-9897-AB25AD9A2AF9}" srcOrd="1" destOrd="0" presId="urn:microsoft.com/office/officeart/2005/8/layout/hList9"/>
    <dgm:cxn modelId="{75714EB5-26A2-495D-B71E-B440E7FF585A}" type="presParOf" srcId="{C6666FD6-42D9-4B95-A7FC-3D9F01052344}" destId="{A73CF35F-B5F8-4F7D-8312-1BEF7CB87238}" srcOrd="2" destOrd="0" presId="urn:microsoft.com/office/officeart/2005/8/layout/hList9"/>
    <dgm:cxn modelId="{7783226C-DDE7-4D90-AA5E-4EA2F7A2F6F6}" type="presParOf" srcId="{C6666FD6-42D9-4B95-A7FC-3D9F01052344}" destId="{356A228B-FAE1-4B44-A3DD-5EBDF5E4F3D6}" srcOrd="3" destOrd="0" presId="urn:microsoft.com/office/officeart/2005/8/layout/hList9"/>
    <dgm:cxn modelId="{C16ACE06-547F-4ECD-86A7-5D7F0F099F90}" type="presParOf" srcId="{C6666FD6-42D9-4B95-A7FC-3D9F01052344}" destId="{15C6BF99-8FE6-4234-8F66-0DD635008769}" srcOrd="4" destOrd="0" presId="urn:microsoft.com/office/officeart/2005/8/layout/hList9"/>
    <dgm:cxn modelId="{17AB0DAC-2E38-4AAD-8BD2-5F7A3139D1FB}" type="presParOf" srcId="{C6666FD6-42D9-4B95-A7FC-3D9F01052344}" destId="{A6F7CFDE-4468-45C1-A190-2DAA259296DA}" srcOrd="5" destOrd="0" presId="urn:microsoft.com/office/officeart/2005/8/layout/hList9"/>
    <dgm:cxn modelId="{14D1FDCB-A722-46E0-B0D3-B73759670F15}" type="presParOf" srcId="{C6666FD6-42D9-4B95-A7FC-3D9F01052344}" destId="{19D0A80E-F39F-471E-9AAB-5897599E1E3C}" srcOrd="6" destOrd="0" presId="urn:microsoft.com/office/officeart/2005/8/layout/hList9"/>
    <dgm:cxn modelId="{9BB25AC5-99A9-48AD-A99D-C86F2C568163}" type="presParOf" srcId="{19D0A80E-F39F-471E-9AAB-5897599E1E3C}" destId="{ACF599F7-244A-4A32-96CC-FE74F0B60C41}" srcOrd="0" destOrd="0" presId="urn:microsoft.com/office/officeart/2005/8/layout/hList9"/>
    <dgm:cxn modelId="{AAA5A6FE-3920-4FCF-9AFF-36B201C28CDB}" type="presParOf" srcId="{19D0A80E-F39F-471E-9AAB-5897599E1E3C}" destId="{75559106-9015-4821-9115-457468B9DC02}" srcOrd="1" destOrd="0" presId="urn:microsoft.com/office/officeart/2005/8/layout/hList9"/>
    <dgm:cxn modelId="{2A92BE4C-0D90-44A2-A28D-59F47ECF2853}" type="presParOf" srcId="{75559106-9015-4821-9115-457468B9DC02}" destId="{A9F55D20-9ABE-4B1A-9B89-0D5EA96C6D13}" srcOrd="0" destOrd="0" presId="urn:microsoft.com/office/officeart/2005/8/layout/hList9"/>
    <dgm:cxn modelId="{C5FBD0BE-45D1-4480-A6FA-EE25B20102D6}" type="presParOf" srcId="{75559106-9015-4821-9115-457468B9DC02}" destId="{64866948-58C3-497F-A0C6-E9D7CE7D2CF3}" srcOrd="1" destOrd="0" presId="urn:microsoft.com/office/officeart/2005/8/layout/hList9"/>
    <dgm:cxn modelId="{31496BC5-1B84-45D2-A69F-5F7C7F9B9570}" type="presParOf" srcId="{C6666FD6-42D9-4B95-A7FC-3D9F01052344}" destId="{B7B3EC4B-320C-4519-8CF2-8F1DA173D556}" srcOrd="7" destOrd="0" presId="urn:microsoft.com/office/officeart/2005/8/layout/hList9"/>
    <dgm:cxn modelId="{3E3796F2-A0EB-408D-9D7F-FE711D555568}" type="presParOf" srcId="{C6666FD6-42D9-4B95-A7FC-3D9F01052344}" destId="{06DFEF64-72BE-4117-AEBB-6A59CB31CDFD}" srcOrd="8" destOrd="0" presId="urn:microsoft.com/office/officeart/2005/8/layout/hList9"/>
    <dgm:cxn modelId="{3A1444C2-270B-4726-BBA9-06FBB3E184A0}" type="presParOf" srcId="{C6666FD6-42D9-4B95-A7FC-3D9F01052344}" destId="{17CC6A66-3F16-4DE4-9548-76212B7313A8}" srcOrd="9" destOrd="0" presId="urn:microsoft.com/office/officeart/2005/8/layout/hList9"/>
    <dgm:cxn modelId="{32D5865C-B0CD-44B8-941C-C65F7AB8C255}" type="presParOf" srcId="{C6666FD6-42D9-4B95-A7FC-3D9F01052344}" destId="{675822B8-6AEF-4513-9185-CF2D707F0FF7}" srcOrd="10" destOrd="0" presId="urn:microsoft.com/office/officeart/2005/8/layout/hList9"/>
    <dgm:cxn modelId="{19C1E262-CA7C-4844-8744-574DFDB8B51C}" type="presParOf" srcId="{C6666FD6-42D9-4B95-A7FC-3D9F01052344}" destId="{1D21A427-F126-4CBE-8661-0304FD37B1B1}" srcOrd="11" destOrd="0" presId="urn:microsoft.com/office/officeart/2005/8/layout/hList9"/>
    <dgm:cxn modelId="{1F21A9AE-4DBA-457B-9CD3-72243ECD7B5E}" type="presParOf" srcId="{1D21A427-F126-4CBE-8661-0304FD37B1B1}" destId="{1410C257-37EE-4C76-A143-A5D4CD646E19}" srcOrd="0" destOrd="0" presId="urn:microsoft.com/office/officeart/2005/8/layout/hList9"/>
    <dgm:cxn modelId="{3C4539FB-927E-493D-B979-1705FAA81876}" type="presParOf" srcId="{1D21A427-F126-4CBE-8661-0304FD37B1B1}" destId="{67B1D0BD-0461-460C-A86B-185153F2AA30}" srcOrd="1" destOrd="0" presId="urn:microsoft.com/office/officeart/2005/8/layout/hList9"/>
    <dgm:cxn modelId="{8917D242-7DB9-4A5A-B359-AD2BABC0559E}" type="presParOf" srcId="{67B1D0BD-0461-460C-A86B-185153F2AA30}" destId="{F3ECC558-5390-4D42-BF85-E050F2FF8B7F}" srcOrd="0" destOrd="0" presId="urn:microsoft.com/office/officeart/2005/8/layout/hList9"/>
    <dgm:cxn modelId="{E35BB22F-CB68-40F3-B647-85DFDDADB4CA}" type="presParOf" srcId="{67B1D0BD-0461-460C-A86B-185153F2AA30}" destId="{99D1B7CA-01A2-42FD-99C7-2C7672FB9D6C}" srcOrd="1" destOrd="0" presId="urn:microsoft.com/office/officeart/2005/8/layout/hList9"/>
    <dgm:cxn modelId="{D154D71C-57A9-4E1B-9454-7D4A13A9726D}" type="presParOf" srcId="{C6666FD6-42D9-4B95-A7FC-3D9F01052344}" destId="{E9458A23-F466-46A8-9444-325A345E2A17}" srcOrd="12" destOrd="0" presId="urn:microsoft.com/office/officeart/2005/8/layout/hList9"/>
    <dgm:cxn modelId="{5132EF72-3FBB-4198-B3C1-57FB8C508E7B}" type="presParOf" srcId="{C6666FD6-42D9-4B95-A7FC-3D9F01052344}" destId="{F5D8EF06-5760-4B94-8DFE-E71BE92441F6}" srcOrd="13" destOrd="0" presId="urn:microsoft.com/office/officeart/2005/8/layout/hList9"/>
    <dgm:cxn modelId="{594F2D9E-6B26-44F7-B445-F9F5C6D19CBF}" type="presParOf" srcId="{C6666FD6-42D9-4B95-A7FC-3D9F01052344}" destId="{9AF35C71-A998-48BD-A722-B8E8D857DC18}" srcOrd="14" destOrd="0" presId="urn:microsoft.com/office/officeart/2005/8/layout/hList9"/>
    <dgm:cxn modelId="{C3C16EF4-83BF-46BC-92ED-0722AC63B9BD}" type="presParOf" srcId="{C6666FD6-42D9-4B95-A7FC-3D9F01052344}" destId="{236DBE1F-7E97-432B-B4C7-5AC23F7ADADF}" srcOrd="15" destOrd="0" presId="urn:microsoft.com/office/officeart/2005/8/layout/hList9"/>
    <dgm:cxn modelId="{50D2C391-7E21-4649-8A1C-8D923F013519}" type="presParOf" srcId="{C6666FD6-42D9-4B95-A7FC-3D9F01052344}" destId="{A132C699-7D08-43A5-93DA-F43D616BF3B7}" srcOrd="16" destOrd="0" presId="urn:microsoft.com/office/officeart/2005/8/layout/hList9"/>
    <dgm:cxn modelId="{7C3CBAA9-011B-46D9-899A-A59C8AFB0C81}" type="presParOf" srcId="{A132C699-7D08-43A5-93DA-F43D616BF3B7}" destId="{1CDBBA69-83C5-4A38-BAA7-2CF1378A1D01}" srcOrd="0" destOrd="0" presId="urn:microsoft.com/office/officeart/2005/8/layout/hList9"/>
    <dgm:cxn modelId="{3BCD4F3D-F7D1-4E61-A0D1-629D1CA07197}" type="presParOf" srcId="{A132C699-7D08-43A5-93DA-F43D616BF3B7}" destId="{5BB4A184-B2D2-4699-97E3-8EA1D7BD12C4}" srcOrd="1" destOrd="0" presId="urn:microsoft.com/office/officeart/2005/8/layout/hList9"/>
    <dgm:cxn modelId="{E471C989-263A-488B-82C7-ADABD3935A0F}" type="presParOf" srcId="{5BB4A184-B2D2-4699-97E3-8EA1D7BD12C4}" destId="{C064935B-784E-4C55-AAB3-210C2EB13617}" srcOrd="0" destOrd="0" presId="urn:microsoft.com/office/officeart/2005/8/layout/hList9"/>
    <dgm:cxn modelId="{6FA31300-CAC8-419A-B6C9-0A8E8FDD6C0A}" type="presParOf" srcId="{5BB4A184-B2D2-4699-97E3-8EA1D7BD12C4}" destId="{BADEF41F-519D-45CE-9D44-62D6B2334CB1}" srcOrd="1" destOrd="0" presId="urn:microsoft.com/office/officeart/2005/8/layout/hList9"/>
    <dgm:cxn modelId="{A95B90AF-4861-4DDD-A0BC-3F45AD0F51B3}" type="presParOf" srcId="{C6666FD6-42D9-4B95-A7FC-3D9F01052344}" destId="{B4CDE193-874C-405D-9AB0-A681BA395515}" srcOrd="17" destOrd="0" presId="urn:microsoft.com/office/officeart/2005/8/layout/hList9"/>
    <dgm:cxn modelId="{C13CD0AF-7B2C-45E0-BAA5-C395315A65DD}" type="presParOf" srcId="{C6666FD6-42D9-4B95-A7FC-3D9F01052344}" destId="{CA01EE24-4368-45C7-A6C7-B61EC4E09BEA}" srcOrd="1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723971-737B-4D0E-9770-C21620F4CB6E}" type="presOf" srcId="{9E743CBD-59AD-45A0-929F-D49F8F374538}" destId="{80810F51-A5A8-489C-A4A8-39578386B08A}" srcOrd="1" destOrd="0" presId="urn:microsoft.com/office/officeart/2005/8/layout/process1"/>
    <dgm:cxn modelId="{9B7717A8-0E24-4BC1-A4CA-853377C7C723}" type="presOf" srcId="{B2C52658-FD63-487A-98E4-A2825E9BE9B3}" destId="{3BFB2FD2-88E5-46F2-970D-9B552B3B0649}" srcOrd="0" destOrd="0" presId="urn:microsoft.com/office/officeart/2005/8/layout/process1"/>
    <dgm:cxn modelId="{9F0173FE-60CE-4AEE-B78F-85075C07C157}" type="presOf" srcId="{186FF203-9EDD-4735-8628-388D6BCA3BA2}" destId="{2E269855-5BF8-4722-9CB6-FAB9C56EA773}" srcOrd="1" destOrd="0" presId="urn:microsoft.com/office/officeart/2005/8/layout/process1"/>
    <dgm:cxn modelId="{B5413D1A-D256-4840-A63C-F65E36A96158}" type="presOf" srcId="{1125FA4B-BE0E-48BE-8CCD-2C45F42AA5A6}" destId="{AB737F2A-7539-4BAC-933B-9EE2051B5E73}" srcOrd="0" destOrd="0" presId="urn:microsoft.com/office/officeart/2005/8/layout/process1"/>
    <dgm:cxn modelId="{507CE32E-3389-406B-B69B-15EB05106A8B}" type="presOf" srcId="{B2C52658-FD63-487A-98E4-A2825E9BE9B3}" destId="{F6F074B0-D65D-4221-804A-7D09C09269DE}" srcOrd="1" destOrd="0" presId="urn:microsoft.com/office/officeart/2005/8/layout/process1"/>
    <dgm:cxn modelId="{A62D94CC-6D5B-477F-BE6A-3D1DED58C60F}" type="presOf" srcId="{2A7776D6-5C66-4522-892F-DFCBEF2A64F2}" destId="{F952A6F8-FF59-47B3-AD92-5EE479F91329}" srcOrd="0" destOrd="0" presId="urn:microsoft.com/office/officeart/2005/8/layout/process1"/>
    <dgm:cxn modelId="{1E7288EB-E6D1-4963-977E-C3E83B2C4266}" type="presOf" srcId="{3C3AF720-06D8-4777-8FFC-ADD9C1746031}" destId="{DB0502D1-2EA3-416A-8D68-5F5F3EEB355B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B43E3ED5-4275-4E67-B579-57B3AABA9A9D}" type="presOf" srcId="{0FA2B26D-6AF4-42F4-87DF-79F6E7B00922}" destId="{BA3D780E-4052-4DD5-B948-75A9E95710BC}" srcOrd="0" destOrd="0" presId="urn:microsoft.com/office/officeart/2005/8/layout/process1"/>
    <dgm:cxn modelId="{0FF21447-D15A-4BD2-8A17-6B91804746A6}" type="presOf" srcId="{B4AAF431-3620-43BA-82D2-867751A7E4B7}" destId="{4F93059C-D6A9-43CE-A93E-1E50E686A466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2C417A13-C833-4367-B469-B0AD7748B144}" type="presOf" srcId="{6D92FA74-34B9-40C0-AFA2-2AB55B6FAF02}" destId="{9908A9C5-717E-4D5F-9759-9123B6C0D4C9}" srcOrd="0" destOrd="0" presId="urn:microsoft.com/office/officeart/2005/8/layout/process1"/>
    <dgm:cxn modelId="{74323457-B9B1-4FE3-AB27-7ADFFF6D512D}" type="presOf" srcId="{5E60998F-384F-41C9-AA1A-9C635BF0EFF4}" destId="{B8628F57-61AB-4B27-8E66-E6AABA74E6C2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59466CD2-BD52-468D-8642-56B069CAAF0D}" type="presOf" srcId="{186FF203-9EDD-4735-8628-388D6BCA3BA2}" destId="{19093B8C-D6B0-473C-AF5D-80EB9131F5A1}" srcOrd="0" destOrd="0" presId="urn:microsoft.com/office/officeart/2005/8/layout/process1"/>
    <dgm:cxn modelId="{AF533736-3C3E-4235-B693-CDA5EA01A0B8}" type="presOf" srcId="{5E60998F-384F-41C9-AA1A-9C635BF0EFF4}" destId="{D3E68D86-58CC-40D7-80BC-57B021B7801A}" srcOrd="0" destOrd="0" presId="urn:microsoft.com/office/officeart/2005/8/layout/process1"/>
    <dgm:cxn modelId="{AC49DF13-5BBA-49AF-8E47-8E665572CF71}" type="presOf" srcId="{2A7776D6-5C66-4522-892F-DFCBEF2A64F2}" destId="{57EC45E4-BF08-4D8C-928D-E08F8FF19689}" srcOrd="1" destOrd="0" presId="urn:microsoft.com/office/officeart/2005/8/layout/process1"/>
    <dgm:cxn modelId="{4454765F-1C23-42B9-A7F2-0AB520668024}" type="presOf" srcId="{4815A7A2-9833-4009-995C-3C2C552F07D8}" destId="{2F05A04D-8295-464D-BF74-1520A6ACC500}" srcOrd="0" destOrd="0" presId="urn:microsoft.com/office/officeart/2005/8/layout/process1"/>
    <dgm:cxn modelId="{DC8DFB12-F273-46C4-8C67-21665FF957A2}" type="presOf" srcId="{9E743CBD-59AD-45A0-929F-D49F8F374538}" destId="{024AE673-E7D5-48F6-8162-0952356FDB91}" srcOrd="0" destOrd="0" presId="urn:microsoft.com/office/officeart/2005/8/layout/process1"/>
    <dgm:cxn modelId="{850FCD25-10A3-4AF8-8017-182BA499A57F}" type="presOf" srcId="{9A5909D9-7D17-4C40-9EE4-CE44791B298E}" destId="{3C776ED1-A525-4E86-AE75-A7C4F6747E31}" srcOrd="0" destOrd="0" presId="urn:microsoft.com/office/officeart/2005/8/layout/process1"/>
    <dgm:cxn modelId="{4A3019A6-B9A4-4C72-96A5-05AE76A6E6F6}" type="presParOf" srcId="{3C776ED1-A525-4E86-AE75-A7C4F6747E31}" destId="{DB0502D1-2EA3-416A-8D68-5F5F3EEB355B}" srcOrd="0" destOrd="0" presId="urn:microsoft.com/office/officeart/2005/8/layout/process1"/>
    <dgm:cxn modelId="{1C13F4A9-AE9D-4080-A176-A7EF15650796}" type="presParOf" srcId="{3C776ED1-A525-4E86-AE75-A7C4F6747E31}" destId="{3BFB2FD2-88E5-46F2-970D-9B552B3B0649}" srcOrd="1" destOrd="0" presId="urn:microsoft.com/office/officeart/2005/8/layout/process1"/>
    <dgm:cxn modelId="{91228058-21F0-4476-8E17-FC103B36A8EC}" type="presParOf" srcId="{3BFB2FD2-88E5-46F2-970D-9B552B3B0649}" destId="{F6F074B0-D65D-4221-804A-7D09C09269DE}" srcOrd="0" destOrd="0" presId="urn:microsoft.com/office/officeart/2005/8/layout/process1"/>
    <dgm:cxn modelId="{671C13E4-0029-443B-AC4E-64262D2C1A29}" type="presParOf" srcId="{3C776ED1-A525-4E86-AE75-A7C4F6747E31}" destId="{AB737F2A-7539-4BAC-933B-9EE2051B5E73}" srcOrd="2" destOrd="0" presId="urn:microsoft.com/office/officeart/2005/8/layout/process1"/>
    <dgm:cxn modelId="{E85924D8-2E51-443A-AED4-ACEA6F55432E}" type="presParOf" srcId="{3C776ED1-A525-4E86-AE75-A7C4F6747E31}" destId="{F952A6F8-FF59-47B3-AD92-5EE479F91329}" srcOrd="3" destOrd="0" presId="urn:microsoft.com/office/officeart/2005/8/layout/process1"/>
    <dgm:cxn modelId="{4BDDB3A4-47E9-4185-AA51-DB42BE505D2E}" type="presParOf" srcId="{F952A6F8-FF59-47B3-AD92-5EE479F91329}" destId="{57EC45E4-BF08-4D8C-928D-E08F8FF19689}" srcOrd="0" destOrd="0" presId="urn:microsoft.com/office/officeart/2005/8/layout/process1"/>
    <dgm:cxn modelId="{A7C88183-392A-4857-9A98-EEB0445D78E8}" type="presParOf" srcId="{3C776ED1-A525-4E86-AE75-A7C4F6747E31}" destId="{9908A9C5-717E-4D5F-9759-9123B6C0D4C9}" srcOrd="4" destOrd="0" presId="urn:microsoft.com/office/officeart/2005/8/layout/process1"/>
    <dgm:cxn modelId="{930E6725-0D09-4CE5-A3BD-0F9A427C3C89}" type="presParOf" srcId="{3C776ED1-A525-4E86-AE75-A7C4F6747E31}" destId="{024AE673-E7D5-48F6-8162-0952356FDB91}" srcOrd="5" destOrd="0" presId="urn:microsoft.com/office/officeart/2005/8/layout/process1"/>
    <dgm:cxn modelId="{7C758016-451B-4A13-88BE-77D53722E9FE}" type="presParOf" srcId="{024AE673-E7D5-48F6-8162-0952356FDB91}" destId="{80810F51-A5A8-489C-A4A8-39578386B08A}" srcOrd="0" destOrd="0" presId="urn:microsoft.com/office/officeart/2005/8/layout/process1"/>
    <dgm:cxn modelId="{F9D7AE63-2D0E-4B7F-B0A5-6CC9914715A4}" type="presParOf" srcId="{3C776ED1-A525-4E86-AE75-A7C4F6747E31}" destId="{2F05A04D-8295-464D-BF74-1520A6ACC500}" srcOrd="6" destOrd="0" presId="urn:microsoft.com/office/officeart/2005/8/layout/process1"/>
    <dgm:cxn modelId="{ADADB25D-B071-4EE6-87D8-61FE82C69FF8}" type="presParOf" srcId="{3C776ED1-A525-4E86-AE75-A7C4F6747E31}" destId="{19093B8C-D6B0-473C-AF5D-80EB9131F5A1}" srcOrd="7" destOrd="0" presId="urn:microsoft.com/office/officeart/2005/8/layout/process1"/>
    <dgm:cxn modelId="{D560C962-35C4-462D-B974-E0F6FDF8B5B6}" type="presParOf" srcId="{19093B8C-D6B0-473C-AF5D-80EB9131F5A1}" destId="{2E269855-5BF8-4722-9CB6-FAB9C56EA773}" srcOrd="0" destOrd="0" presId="urn:microsoft.com/office/officeart/2005/8/layout/process1"/>
    <dgm:cxn modelId="{34B0BBDA-2D68-4887-91A0-C60A19B3D21F}" type="presParOf" srcId="{3C776ED1-A525-4E86-AE75-A7C4F6747E31}" destId="{4F93059C-D6A9-43CE-A93E-1E50E686A466}" srcOrd="8" destOrd="0" presId="urn:microsoft.com/office/officeart/2005/8/layout/process1"/>
    <dgm:cxn modelId="{99428C20-0400-4EAB-A5E4-0ED0E25C324E}" type="presParOf" srcId="{3C776ED1-A525-4E86-AE75-A7C4F6747E31}" destId="{D3E68D86-58CC-40D7-80BC-57B021B7801A}" srcOrd="9" destOrd="0" presId="urn:microsoft.com/office/officeart/2005/8/layout/process1"/>
    <dgm:cxn modelId="{4D1FBAF2-EE59-46B0-A181-C2D4D7438153}" type="presParOf" srcId="{D3E68D86-58CC-40D7-80BC-57B021B7801A}" destId="{B8628F57-61AB-4B27-8E66-E6AABA74E6C2}" srcOrd="0" destOrd="0" presId="urn:microsoft.com/office/officeart/2005/8/layout/process1"/>
    <dgm:cxn modelId="{11B60A27-B5F0-4A21-80E3-85199E21C152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C929EEE-7435-4A27-990F-2F5179F9F9AD}" type="presOf" srcId="{186FF203-9EDD-4735-8628-388D6BCA3BA2}" destId="{19093B8C-D6B0-473C-AF5D-80EB9131F5A1}" srcOrd="0" destOrd="0" presId="urn:microsoft.com/office/officeart/2005/8/layout/process1"/>
    <dgm:cxn modelId="{B50A0843-FA0A-4F86-85D5-1A8E41174C9B}" type="presOf" srcId="{0FA2B26D-6AF4-42F4-87DF-79F6E7B00922}" destId="{BA3D780E-4052-4DD5-B948-75A9E95710BC}" srcOrd="0" destOrd="0" presId="urn:microsoft.com/office/officeart/2005/8/layout/process1"/>
    <dgm:cxn modelId="{7D72B2F3-DD69-41C2-9DD6-6810239A0BA0}" type="presOf" srcId="{6D92FA74-34B9-40C0-AFA2-2AB55B6FAF02}" destId="{9908A9C5-717E-4D5F-9759-9123B6C0D4C9}" srcOrd="0" destOrd="0" presId="urn:microsoft.com/office/officeart/2005/8/layout/process1"/>
    <dgm:cxn modelId="{960364DE-FAD8-4939-833B-FE9E0B82CBA5}" type="presOf" srcId="{3C3AF720-06D8-4777-8FFC-ADD9C1746031}" destId="{DB0502D1-2EA3-416A-8D68-5F5F3EEB355B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1C22984C-2609-4E19-BD27-01203547ACF7}" type="presOf" srcId="{186FF203-9EDD-4735-8628-388D6BCA3BA2}" destId="{2E269855-5BF8-4722-9CB6-FAB9C56EA773}" srcOrd="1" destOrd="0" presId="urn:microsoft.com/office/officeart/2005/8/layout/process1"/>
    <dgm:cxn modelId="{C5E7A3DA-4F0A-4B64-9AA1-BB5A5433DA5A}" type="presOf" srcId="{5E60998F-384F-41C9-AA1A-9C635BF0EFF4}" destId="{B8628F57-61AB-4B27-8E66-E6AABA74E6C2}" srcOrd="1" destOrd="0" presId="urn:microsoft.com/office/officeart/2005/8/layout/process1"/>
    <dgm:cxn modelId="{1E4DCED4-F3CA-4D1B-B6CE-35C6263D76F7}" type="presOf" srcId="{5E60998F-384F-41C9-AA1A-9C635BF0EFF4}" destId="{D3E68D86-58CC-40D7-80BC-57B021B7801A}" srcOrd="0" destOrd="0" presId="urn:microsoft.com/office/officeart/2005/8/layout/process1"/>
    <dgm:cxn modelId="{4CC01B45-2B91-4529-8B7B-E37E93B2A1D5}" type="presOf" srcId="{B2C52658-FD63-487A-98E4-A2825E9BE9B3}" destId="{3BFB2FD2-88E5-46F2-970D-9B552B3B0649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F6FD12DA-827C-4F58-B117-D0E484C1A910}" type="presOf" srcId="{2A7776D6-5C66-4522-892F-DFCBEF2A64F2}" destId="{F952A6F8-FF59-47B3-AD92-5EE479F91329}" srcOrd="0" destOrd="0" presId="urn:microsoft.com/office/officeart/2005/8/layout/process1"/>
    <dgm:cxn modelId="{F93E6B3C-F314-46D2-86CF-865E7F5B6875}" type="presOf" srcId="{9A5909D9-7D17-4C40-9EE4-CE44791B298E}" destId="{3C776ED1-A525-4E86-AE75-A7C4F6747E31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6D16E817-A118-4012-B126-82091A75D549}" type="presOf" srcId="{B2C52658-FD63-487A-98E4-A2825E9BE9B3}" destId="{F6F074B0-D65D-4221-804A-7D09C09269DE}" srcOrd="1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8939B806-CE89-45F8-9590-A7973E287481}" type="presOf" srcId="{9E743CBD-59AD-45A0-929F-D49F8F374538}" destId="{80810F51-A5A8-489C-A4A8-39578386B08A}" srcOrd="1" destOrd="0" presId="urn:microsoft.com/office/officeart/2005/8/layout/process1"/>
    <dgm:cxn modelId="{BC8E942E-9B4C-4BBA-8148-27E96E62B04F}" type="presOf" srcId="{2A7776D6-5C66-4522-892F-DFCBEF2A64F2}" destId="{57EC45E4-BF08-4D8C-928D-E08F8FF19689}" srcOrd="1" destOrd="0" presId="urn:microsoft.com/office/officeart/2005/8/layout/process1"/>
    <dgm:cxn modelId="{CF5C68CE-E36B-4EDB-9CC3-805CF9198C8F}" type="presOf" srcId="{9E743CBD-59AD-45A0-929F-D49F8F374538}" destId="{024AE673-E7D5-48F6-8162-0952356FDB91}" srcOrd="0" destOrd="0" presId="urn:microsoft.com/office/officeart/2005/8/layout/process1"/>
    <dgm:cxn modelId="{1D9456CA-AAD0-4416-A6B7-01F85476DF45}" type="presOf" srcId="{4815A7A2-9833-4009-995C-3C2C552F07D8}" destId="{2F05A04D-8295-464D-BF74-1520A6ACC500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197FD7D1-5F23-42EC-8EBF-D50C73EDAAA5}" type="presOf" srcId="{1125FA4B-BE0E-48BE-8CCD-2C45F42AA5A6}" destId="{AB737F2A-7539-4BAC-933B-9EE2051B5E73}" srcOrd="0" destOrd="0" presId="urn:microsoft.com/office/officeart/2005/8/layout/process1"/>
    <dgm:cxn modelId="{F4B36731-915F-45DA-9771-D62088C3BE2C}" type="presOf" srcId="{B4AAF431-3620-43BA-82D2-867751A7E4B7}" destId="{4F93059C-D6A9-43CE-A93E-1E50E686A466}" srcOrd="0" destOrd="0" presId="urn:microsoft.com/office/officeart/2005/8/layout/process1"/>
    <dgm:cxn modelId="{A574D4A2-A152-4A2C-8243-E28519639309}" type="presParOf" srcId="{3C776ED1-A525-4E86-AE75-A7C4F6747E31}" destId="{DB0502D1-2EA3-416A-8D68-5F5F3EEB355B}" srcOrd="0" destOrd="0" presId="urn:microsoft.com/office/officeart/2005/8/layout/process1"/>
    <dgm:cxn modelId="{93F32F84-CAA8-4D74-B9B1-5641B9BBA180}" type="presParOf" srcId="{3C776ED1-A525-4E86-AE75-A7C4F6747E31}" destId="{3BFB2FD2-88E5-46F2-970D-9B552B3B0649}" srcOrd="1" destOrd="0" presId="urn:microsoft.com/office/officeart/2005/8/layout/process1"/>
    <dgm:cxn modelId="{E0DC818C-45B4-40B4-A95A-C61FF3C8E3FE}" type="presParOf" srcId="{3BFB2FD2-88E5-46F2-970D-9B552B3B0649}" destId="{F6F074B0-D65D-4221-804A-7D09C09269DE}" srcOrd="0" destOrd="0" presId="urn:microsoft.com/office/officeart/2005/8/layout/process1"/>
    <dgm:cxn modelId="{90D80584-93F4-4963-922A-4DAC14267F96}" type="presParOf" srcId="{3C776ED1-A525-4E86-AE75-A7C4F6747E31}" destId="{AB737F2A-7539-4BAC-933B-9EE2051B5E73}" srcOrd="2" destOrd="0" presId="urn:microsoft.com/office/officeart/2005/8/layout/process1"/>
    <dgm:cxn modelId="{99A13FCD-76C5-4376-A917-3582F8D855D1}" type="presParOf" srcId="{3C776ED1-A525-4E86-AE75-A7C4F6747E31}" destId="{F952A6F8-FF59-47B3-AD92-5EE479F91329}" srcOrd="3" destOrd="0" presId="urn:microsoft.com/office/officeart/2005/8/layout/process1"/>
    <dgm:cxn modelId="{828C2850-F63F-460F-A79B-646305BFDB7F}" type="presParOf" srcId="{F952A6F8-FF59-47B3-AD92-5EE479F91329}" destId="{57EC45E4-BF08-4D8C-928D-E08F8FF19689}" srcOrd="0" destOrd="0" presId="urn:microsoft.com/office/officeart/2005/8/layout/process1"/>
    <dgm:cxn modelId="{C82D3C61-78BA-4CB1-9E10-FD2B1DB3E2CC}" type="presParOf" srcId="{3C776ED1-A525-4E86-AE75-A7C4F6747E31}" destId="{9908A9C5-717E-4D5F-9759-9123B6C0D4C9}" srcOrd="4" destOrd="0" presId="urn:microsoft.com/office/officeart/2005/8/layout/process1"/>
    <dgm:cxn modelId="{588F9745-75C4-46FF-99EC-5A1CBC3F7743}" type="presParOf" srcId="{3C776ED1-A525-4E86-AE75-A7C4F6747E31}" destId="{024AE673-E7D5-48F6-8162-0952356FDB91}" srcOrd="5" destOrd="0" presId="urn:microsoft.com/office/officeart/2005/8/layout/process1"/>
    <dgm:cxn modelId="{4677B20D-0355-4603-9DAC-31001AF5AC8D}" type="presParOf" srcId="{024AE673-E7D5-48F6-8162-0952356FDB91}" destId="{80810F51-A5A8-489C-A4A8-39578386B08A}" srcOrd="0" destOrd="0" presId="urn:microsoft.com/office/officeart/2005/8/layout/process1"/>
    <dgm:cxn modelId="{4A06386F-0D8F-41B7-93B8-6518CAAC46E5}" type="presParOf" srcId="{3C776ED1-A525-4E86-AE75-A7C4F6747E31}" destId="{2F05A04D-8295-464D-BF74-1520A6ACC500}" srcOrd="6" destOrd="0" presId="urn:microsoft.com/office/officeart/2005/8/layout/process1"/>
    <dgm:cxn modelId="{20949FAB-ECE9-4F3F-A3A4-2A708704C31A}" type="presParOf" srcId="{3C776ED1-A525-4E86-AE75-A7C4F6747E31}" destId="{19093B8C-D6B0-473C-AF5D-80EB9131F5A1}" srcOrd="7" destOrd="0" presId="urn:microsoft.com/office/officeart/2005/8/layout/process1"/>
    <dgm:cxn modelId="{9B32F65F-61A8-4126-91D4-203AA02D15D4}" type="presParOf" srcId="{19093B8C-D6B0-473C-AF5D-80EB9131F5A1}" destId="{2E269855-5BF8-4722-9CB6-FAB9C56EA773}" srcOrd="0" destOrd="0" presId="urn:microsoft.com/office/officeart/2005/8/layout/process1"/>
    <dgm:cxn modelId="{1AE05E36-C14F-4B39-AC10-780513B7D691}" type="presParOf" srcId="{3C776ED1-A525-4E86-AE75-A7C4F6747E31}" destId="{4F93059C-D6A9-43CE-A93E-1E50E686A466}" srcOrd="8" destOrd="0" presId="urn:microsoft.com/office/officeart/2005/8/layout/process1"/>
    <dgm:cxn modelId="{D2F854BC-E77B-4D1D-B497-34DE2B13EBB2}" type="presParOf" srcId="{3C776ED1-A525-4E86-AE75-A7C4F6747E31}" destId="{D3E68D86-58CC-40D7-80BC-57B021B7801A}" srcOrd="9" destOrd="0" presId="urn:microsoft.com/office/officeart/2005/8/layout/process1"/>
    <dgm:cxn modelId="{89D5A089-D3AD-4BFC-A879-78A4279D1257}" type="presParOf" srcId="{D3E68D86-58CC-40D7-80BC-57B021B7801A}" destId="{B8628F57-61AB-4B27-8E66-E6AABA74E6C2}" srcOrd="0" destOrd="0" presId="urn:microsoft.com/office/officeart/2005/8/layout/process1"/>
    <dgm:cxn modelId="{F34977A4-0335-431B-9900-585907036ED7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D15675D-2F13-4B46-A0AA-15A8002522B6}" type="presOf" srcId="{2A7776D6-5C66-4522-892F-DFCBEF2A64F2}" destId="{F952A6F8-FF59-47B3-AD92-5EE479F91329}" srcOrd="0" destOrd="0" presId="urn:microsoft.com/office/officeart/2005/8/layout/process1"/>
    <dgm:cxn modelId="{5D82DD48-CB69-4657-90AA-B647427819E8}" type="presOf" srcId="{186FF203-9EDD-4735-8628-388D6BCA3BA2}" destId="{2E269855-5BF8-4722-9CB6-FAB9C56EA773}" srcOrd="1" destOrd="0" presId="urn:microsoft.com/office/officeart/2005/8/layout/process1"/>
    <dgm:cxn modelId="{EE7F98A0-3E38-4B9D-8085-5723E411001F}" type="presOf" srcId="{5E60998F-384F-41C9-AA1A-9C635BF0EFF4}" destId="{B8628F57-61AB-4B27-8E66-E6AABA74E6C2}" srcOrd="1" destOrd="0" presId="urn:microsoft.com/office/officeart/2005/8/layout/process1"/>
    <dgm:cxn modelId="{EC83D6D3-48C7-459D-B010-154122FA67B3}" type="presOf" srcId="{3C3AF720-06D8-4777-8FFC-ADD9C1746031}" destId="{DB0502D1-2EA3-416A-8D68-5F5F3EEB355B}" srcOrd="0" destOrd="0" presId="urn:microsoft.com/office/officeart/2005/8/layout/process1"/>
    <dgm:cxn modelId="{CE0580B2-B622-4552-BF9B-B6C7B840B311}" type="presOf" srcId="{2A7776D6-5C66-4522-892F-DFCBEF2A64F2}" destId="{57EC45E4-BF08-4D8C-928D-E08F8FF19689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42552492-73A1-4144-A3C6-9B9217571A37}" type="presOf" srcId="{B2C52658-FD63-487A-98E4-A2825E9BE9B3}" destId="{F6F074B0-D65D-4221-804A-7D09C09269DE}" srcOrd="1" destOrd="0" presId="urn:microsoft.com/office/officeart/2005/8/layout/process1"/>
    <dgm:cxn modelId="{6AFC71A8-1BB8-4BBA-8341-793467E94E9C}" type="presOf" srcId="{1125FA4B-BE0E-48BE-8CCD-2C45F42AA5A6}" destId="{AB737F2A-7539-4BAC-933B-9EE2051B5E73}" srcOrd="0" destOrd="0" presId="urn:microsoft.com/office/officeart/2005/8/layout/process1"/>
    <dgm:cxn modelId="{83AF1699-DE2E-458F-8BC5-73A79B9AC644}" type="presOf" srcId="{B4AAF431-3620-43BA-82D2-867751A7E4B7}" destId="{4F93059C-D6A9-43CE-A93E-1E50E686A466}" srcOrd="0" destOrd="0" presId="urn:microsoft.com/office/officeart/2005/8/layout/process1"/>
    <dgm:cxn modelId="{E4C31098-29D7-45D0-8280-60D172F9B991}" type="presOf" srcId="{6D92FA74-34B9-40C0-AFA2-2AB55B6FAF02}" destId="{9908A9C5-717E-4D5F-9759-9123B6C0D4C9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90040589-492C-45F2-8BFA-A5C03CFE023A}" type="presOf" srcId="{9A5909D9-7D17-4C40-9EE4-CE44791B298E}" destId="{3C776ED1-A525-4E86-AE75-A7C4F6747E31}" srcOrd="0" destOrd="0" presId="urn:microsoft.com/office/officeart/2005/8/layout/process1"/>
    <dgm:cxn modelId="{AFA578E8-703E-4AC6-9268-07BC24D29211}" type="presOf" srcId="{4815A7A2-9833-4009-995C-3C2C552F07D8}" destId="{2F05A04D-8295-464D-BF74-1520A6ACC500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43826346-D338-4B14-914C-55FC4F80CC06}" type="presOf" srcId="{5E60998F-384F-41C9-AA1A-9C635BF0EFF4}" destId="{D3E68D86-58CC-40D7-80BC-57B021B7801A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BB6F93D-DEF2-486A-B8A3-F416BA0D60D4}" type="presOf" srcId="{B2C52658-FD63-487A-98E4-A2825E9BE9B3}" destId="{3BFB2FD2-88E5-46F2-970D-9B552B3B0649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36633D6B-A4ED-4B1F-A833-C7B399D95E80}" type="presOf" srcId="{186FF203-9EDD-4735-8628-388D6BCA3BA2}" destId="{19093B8C-D6B0-473C-AF5D-80EB9131F5A1}" srcOrd="0" destOrd="0" presId="urn:microsoft.com/office/officeart/2005/8/layout/process1"/>
    <dgm:cxn modelId="{A6007A13-BB79-49AF-9899-FE5707B1A60A}" type="presOf" srcId="{9E743CBD-59AD-45A0-929F-D49F8F374538}" destId="{80810F51-A5A8-489C-A4A8-39578386B08A}" srcOrd="1" destOrd="0" presId="urn:microsoft.com/office/officeart/2005/8/layout/process1"/>
    <dgm:cxn modelId="{3BB3C715-6774-4EAF-84BF-60E29154A561}" type="presOf" srcId="{9E743CBD-59AD-45A0-929F-D49F8F374538}" destId="{024AE673-E7D5-48F6-8162-0952356FDB91}" srcOrd="0" destOrd="0" presId="urn:microsoft.com/office/officeart/2005/8/layout/process1"/>
    <dgm:cxn modelId="{67AA5F20-1704-4EE4-A2D8-7E6B13792C61}" type="presOf" srcId="{0FA2B26D-6AF4-42F4-87DF-79F6E7B00922}" destId="{BA3D780E-4052-4DD5-B948-75A9E95710BC}" srcOrd="0" destOrd="0" presId="urn:microsoft.com/office/officeart/2005/8/layout/process1"/>
    <dgm:cxn modelId="{D0373BB1-D5B8-44B2-AE10-0577C6CD2D65}" type="presParOf" srcId="{3C776ED1-A525-4E86-AE75-A7C4F6747E31}" destId="{DB0502D1-2EA3-416A-8D68-5F5F3EEB355B}" srcOrd="0" destOrd="0" presId="urn:microsoft.com/office/officeart/2005/8/layout/process1"/>
    <dgm:cxn modelId="{F84E1EF6-D1EF-4C41-8774-51BFAC5BDA1B}" type="presParOf" srcId="{3C776ED1-A525-4E86-AE75-A7C4F6747E31}" destId="{3BFB2FD2-88E5-46F2-970D-9B552B3B0649}" srcOrd="1" destOrd="0" presId="urn:microsoft.com/office/officeart/2005/8/layout/process1"/>
    <dgm:cxn modelId="{1FF16B0F-B260-4B77-AC2E-BAF64167C3F2}" type="presParOf" srcId="{3BFB2FD2-88E5-46F2-970D-9B552B3B0649}" destId="{F6F074B0-D65D-4221-804A-7D09C09269DE}" srcOrd="0" destOrd="0" presId="urn:microsoft.com/office/officeart/2005/8/layout/process1"/>
    <dgm:cxn modelId="{A2C9681E-B7AB-4D97-BA63-DB44999761D4}" type="presParOf" srcId="{3C776ED1-A525-4E86-AE75-A7C4F6747E31}" destId="{AB737F2A-7539-4BAC-933B-9EE2051B5E73}" srcOrd="2" destOrd="0" presId="urn:microsoft.com/office/officeart/2005/8/layout/process1"/>
    <dgm:cxn modelId="{828D6F7B-69EC-4998-81BB-2E828B6640DF}" type="presParOf" srcId="{3C776ED1-A525-4E86-AE75-A7C4F6747E31}" destId="{F952A6F8-FF59-47B3-AD92-5EE479F91329}" srcOrd="3" destOrd="0" presId="urn:microsoft.com/office/officeart/2005/8/layout/process1"/>
    <dgm:cxn modelId="{6F3CF408-5E72-4418-A946-08D6676237A2}" type="presParOf" srcId="{F952A6F8-FF59-47B3-AD92-5EE479F91329}" destId="{57EC45E4-BF08-4D8C-928D-E08F8FF19689}" srcOrd="0" destOrd="0" presId="urn:microsoft.com/office/officeart/2005/8/layout/process1"/>
    <dgm:cxn modelId="{8468F60A-DCB5-4242-8CA8-AD7D00825FA2}" type="presParOf" srcId="{3C776ED1-A525-4E86-AE75-A7C4F6747E31}" destId="{9908A9C5-717E-4D5F-9759-9123B6C0D4C9}" srcOrd="4" destOrd="0" presId="urn:microsoft.com/office/officeart/2005/8/layout/process1"/>
    <dgm:cxn modelId="{A49E47F5-AC65-49EA-AA14-28ED4C7E2246}" type="presParOf" srcId="{3C776ED1-A525-4E86-AE75-A7C4F6747E31}" destId="{024AE673-E7D5-48F6-8162-0952356FDB91}" srcOrd="5" destOrd="0" presId="urn:microsoft.com/office/officeart/2005/8/layout/process1"/>
    <dgm:cxn modelId="{B9B4F783-5093-4DD0-835C-744C77DDCA26}" type="presParOf" srcId="{024AE673-E7D5-48F6-8162-0952356FDB91}" destId="{80810F51-A5A8-489C-A4A8-39578386B08A}" srcOrd="0" destOrd="0" presId="urn:microsoft.com/office/officeart/2005/8/layout/process1"/>
    <dgm:cxn modelId="{12AB1081-C12F-44EB-BF54-1FDCEBD20BDF}" type="presParOf" srcId="{3C776ED1-A525-4E86-AE75-A7C4F6747E31}" destId="{2F05A04D-8295-464D-BF74-1520A6ACC500}" srcOrd="6" destOrd="0" presId="urn:microsoft.com/office/officeart/2005/8/layout/process1"/>
    <dgm:cxn modelId="{C361AE71-6340-4B36-968E-80D40D6707CB}" type="presParOf" srcId="{3C776ED1-A525-4E86-AE75-A7C4F6747E31}" destId="{19093B8C-D6B0-473C-AF5D-80EB9131F5A1}" srcOrd="7" destOrd="0" presId="urn:microsoft.com/office/officeart/2005/8/layout/process1"/>
    <dgm:cxn modelId="{7EC15152-CC0A-4838-9A9E-8829B5E2C8CE}" type="presParOf" srcId="{19093B8C-D6B0-473C-AF5D-80EB9131F5A1}" destId="{2E269855-5BF8-4722-9CB6-FAB9C56EA773}" srcOrd="0" destOrd="0" presId="urn:microsoft.com/office/officeart/2005/8/layout/process1"/>
    <dgm:cxn modelId="{F86DFFEA-C58E-4604-949D-75D60BA41349}" type="presParOf" srcId="{3C776ED1-A525-4E86-AE75-A7C4F6747E31}" destId="{4F93059C-D6A9-43CE-A93E-1E50E686A466}" srcOrd="8" destOrd="0" presId="urn:microsoft.com/office/officeart/2005/8/layout/process1"/>
    <dgm:cxn modelId="{C98B2E5E-FED8-4422-9963-14E9B8AF1469}" type="presParOf" srcId="{3C776ED1-A525-4E86-AE75-A7C4F6747E31}" destId="{D3E68D86-58CC-40D7-80BC-57B021B7801A}" srcOrd="9" destOrd="0" presId="urn:microsoft.com/office/officeart/2005/8/layout/process1"/>
    <dgm:cxn modelId="{BD91EA69-E807-4F36-B6A4-9A89F1A13AA8}" type="presParOf" srcId="{D3E68D86-58CC-40D7-80BC-57B021B7801A}" destId="{B8628F57-61AB-4B27-8E66-E6AABA74E6C2}" srcOrd="0" destOrd="0" presId="urn:microsoft.com/office/officeart/2005/8/layout/process1"/>
    <dgm:cxn modelId="{140CFD7A-9F19-41F8-BD7B-70D0F6EC53F3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A4C94C-08B3-4CD0-A10A-857613A8C585}" type="presOf" srcId="{5E60998F-384F-41C9-AA1A-9C635BF0EFF4}" destId="{B8628F57-61AB-4B27-8E66-E6AABA74E6C2}" srcOrd="1" destOrd="0" presId="urn:microsoft.com/office/officeart/2005/8/layout/process1"/>
    <dgm:cxn modelId="{5CEAC030-609B-4F4C-A6D4-3A788FE164D7}" type="presOf" srcId="{3C3AF720-06D8-4777-8FFC-ADD9C1746031}" destId="{DB0502D1-2EA3-416A-8D68-5F5F3EEB355B}" srcOrd="0" destOrd="0" presId="urn:microsoft.com/office/officeart/2005/8/layout/process1"/>
    <dgm:cxn modelId="{140BD864-C4D4-4261-AA68-18458CF88838}" type="presOf" srcId="{2A7776D6-5C66-4522-892F-DFCBEF2A64F2}" destId="{57EC45E4-BF08-4D8C-928D-E08F8FF19689}" srcOrd="1" destOrd="0" presId="urn:microsoft.com/office/officeart/2005/8/layout/process1"/>
    <dgm:cxn modelId="{FECC9E16-824F-436B-85DF-92DDA2B0BCD5}" type="presOf" srcId="{B4AAF431-3620-43BA-82D2-867751A7E4B7}" destId="{4F93059C-D6A9-43CE-A93E-1E50E686A466}" srcOrd="0" destOrd="0" presId="urn:microsoft.com/office/officeart/2005/8/layout/process1"/>
    <dgm:cxn modelId="{F15299E8-0200-4F25-AD51-07767C6370CC}" type="presOf" srcId="{B2C52658-FD63-487A-98E4-A2825E9BE9B3}" destId="{F6F074B0-D65D-4221-804A-7D09C09269DE}" srcOrd="1" destOrd="0" presId="urn:microsoft.com/office/officeart/2005/8/layout/process1"/>
    <dgm:cxn modelId="{25A8F106-0585-4CC9-A06B-7207FF97D41C}" type="presOf" srcId="{186FF203-9EDD-4735-8628-388D6BCA3BA2}" destId="{19093B8C-D6B0-473C-AF5D-80EB9131F5A1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EDA0D506-E6DC-42FB-B068-2307A4299BF5}" type="presOf" srcId="{6D92FA74-34B9-40C0-AFA2-2AB55B6FAF02}" destId="{9908A9C5-717E-4D5F-9759-9123B6C0D4C9}" srcOrd="0" destOrd="0" presId="urn:microsoft.com/office/officeart/2005/8/layout/process1"/>
    <dgm:cxn modelId="{23365816-0D3E-4302-8EFE-7EBAAED54249}" type="presOf" srcId="{9A5909D9-7D17-4C40-9EE4-CE44791B298E}" destId="{3C776ED1-A525-4E86-AE75-A7C4F6747E31}" srcOrd="0" destOrd="0" presId="urn:microsoft.com/office/officeart/2005/8/layout/process1"/>
    <dgm:cxn modelId="{C0E104C5-C1AC-4BDA-9C9C-DC6CEC56634F}" type="presOf" srcId="{1125FA4B-BE0E-48BE-8CCD-2C45F42AA5A6}" destId="{AB737F2A-7539-4BAC-933B-9EE2051B5E73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6165E688-46F8-4B9A-B757-9EF439DE7511}" type="presOf" srcId="{2A7776D6-5C66-4522-892F-DFCBEF2A64F2}" destId="{F952A6F8-FF59-47B3-AD92-5EE479F91329}" srcOrd="0" destOrd="0" presId="urn:microsoft.com/office/officeart/2005/8/layout/process1"/>
    <dgm:cxn modelId="{2FE0FB84-9DC0-4251-9E89-9D479A87DD04}" type="presOf" srcId="{4815A7A2-9833-4009-995C-3C2C552F07D8}" destId="{2F05A04D-8295-464D-BF74-1520A6ACC500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C55676C7-5DC5-4D59-B010-0A515DF027EA}" type="presOf" srcId="{9E743CBD-59AD-45A0-929F-D49F8F374538}" destId="{80810F51-A5A8-489C-A4A8-39578386B08A}" srcOrd="1" destOrd="0" presId="urn:microsoft.com/office/officeart/2005/8/layout/process1"/>
    <dgm:cxn modelId="{E23326D8-6EA3-4B21-96E8-2CF5DF8B8172}" type="presOf" srcId="{B2C52658-FD63-487A-98E4-A2825E9BE9B3}" destId="{3BFB2FD2-88E5-46F2-970D-9B552B3B0649}" srcOrd="0" destOrd="0" presId="urn:microsoft.com/office/officeart/2005/8/layout/process1"/>
    <dgm:cxn modelId="{24028800-6C85-478B-8C7D-F27C2B9A2CEF}" type="presOf" srcId="{186FF203-9EDD-4735-8628-388D6BCA3BA2}" destId="{2E269855-5BF8-4722-9CB6-FAB9C56EA773}" srcOrd="1" destOrd="0" presId="urn:microsoft.com/office/officeart/2005/8/layout/process1"/>
    <dgm:cxn modelId="{E555F3D9-6446-42F0-A1B9-3EB67E2F6EFC}" type="presOf" srcId="{0FA2B26D-6AF4-42F4-87DF-79F6E7B00922}" destId="{BA3D780E-4052-4DD5-B948-75A9E95710BC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1B89D097-D9AE-4D1F-8185-6ECBB72E6CE1}" type="presOf" srcId="{5E60998F-384F-41C9-AA1A-9C635BF0EFF4}" destId="{D3E68D86-58CC-40D7-80BC-57B021B7801A}" srcOrd="0" destOrd="0" presId="urn:microsoft.com/office/officeart/2005/8/layout/process1"/>
    <dgm:cxn modelId="{295BE923-3A3C-4163-A9C9-7578D2BA58F3}" type="presOf" srcId="{9E743CBD-59AD-45A0-929F-D49F8F374538}" destId="{024AE673-E7D5-48F6-8162-0952356FDB91}" srcOrd="0" destOrd="0" presId="urn:microsoft.com/office/officeart/2005/8/layout/process1"/>
    <dgm:cxn modelId="{20D57C9C-87B3-4589-B3AE-765B69C1193B}" type="presParOf" srcId="{3C776ED1-A525-4E86-AE75-A7C4F6747E31}" destId="{DB0502D1-2EA3-416A-8D68-5F5F3EEB355B}" srcOrd="0" destOrd="0" presId="urn:microsoft.com/office/officeart/2005/8/layout/process1"/>
    <dgm:cxn modelId="{A81C35A5-E662-4B41-8B1B-1036638A66F4}" type="presParOf" srcId="{3C776ED1-A525-4E86-AE75-A7C4F6747E31}" destId="{3BFB2FD2-88E5-46F2-970D-9B552B3B0649}" srcOrd="1" destOrd="0" presId="urn:microsoft.com/office/officeart/2005/8/layout/process1"/>
    <dgm:cxn modelId="{AC2D2AD0-08E4-4DAD-81F8-8CCCE44CAB21}" type="presParOf" srcId="{3BFB2FD2-88E5-46F2-970D-9B552B3B0649}" destId="{F6F074B0-D65D-4221-804A-7D09C09269DE}" srcOrd="0" destOrd="0" presId="urn:microsoft.com/office/officeart/2005/8/layout/process1"/>
    <dgm:cxn modelId="{571021A0-99F6-4FC5-91DB-68491CEA8C50}" type="presParOf" srcId="{3C776ED1-A525-4E86-AE75-A7C4F6747E31}" destId="{AB737F2A-7539-4BAC-933B-9EE2051B5E73}" srcOrd="2" destOrd="0" presId="urn:microsoft.com/office/officeart/2005/8/layout/process1"/>
    <dgm:cxn modelId="{CF390C57-AC68-4A32-9B3F-84D66616CF95}" type="presParOf" srcId="{3C776ED1-A525-4E86-AE75-A7C4F6747E31}" destId="{F952A6F8-FF59-47B3-AD92-5EE479F91329}" srcOrd="3" destOrd="0" presId="urn:microsoft.com/office/officeart/2005/8/layout/process1"/>
    <dgm:cxn modelId="{394149EF-435E-47E5-A20B-99B897DEF21D}" type="presParOf" srcId="{F952A6F8-FF59-47B3-AD92-5EE479F91329}" destId="{57EC45E4-BF08-4D8C-928D-E08F8FF19689}" srcOrd="0" destOrd="0" presId="urn:microsoft.com/office/officeart/2005/8/layout/process1"/>
    <dgm:cxn modelId="{6E863ECF-08F5-41A4-857D-296539D07E99}" type="presParOf" srcId="{3C776ED1-A525-4E86-AE75-A7C4F6747E31}" destId="{9908A9C5-717E-4D5F-9759-9123B6C0D4C9}" srcOrd="4" destOrd="0" presId="urn:microsoft.com/office/officeart/2005/8/layout/process1"/>
    <dgm:cxn modelId="{50178279-B8AD-432F-9488-DBB52C0ED3FD}" type="presParOf" srcId="{3C776ED1-A525-4E86-AE75-A7C4F6747E31}" destId="{024AE673-E7D5-48F6-8162-0952356FDB91}" srcOrd="5" destOrd="0" presId="urn:microsoft.com/office/officeart/2005/8/layout/process1"/>
    <dgm:cxn modelId="{F2D55E81-2813-42A8-BFB1-4FC7E11F739C}" type="presParOf" srcId="{024AE673-E7D5-48F6-8162-0952356FDB91}" destId="{80810F51-A5A8-489C-A4A8-39578386B08A}" srcOrd="0" destOrd="0" presId="urn:microsoft.com/office/officeart/2005/8/layout/process1"/>
    <dgm:cxn modelId="{9C86F36D-D290-48F5-9876-9B97D2EA1184}" type="presParOf" srcId="{3C776ED1-A525-4E86-AE75-A7C4F6747E31}" destId="{2F05A04D-8295-464D-BF74-1520A6ACC500}" srcOrd="6" destOrd="0" presId="urn:microsoft.com/office/officeart/2005/8/layout/process1"/>
    <dgm:cxn modelId="{04166D4F-13B7-467A-BB74-23F3558B4835}" type="presParOf" srcId="{3C776ED1-A525-4E86-AE75-A7C4F6747E31}" destId="{19093B8C-D6B0-473C-AF5D-80EB9131F5A1}" srcOrd="7" destOrd="0" presId="urn:microsoft.com/office/officeart/2005/8/layout/process1"/>
    <dgm:cxn modelId="{D02EB483-285B-46DA-8593-83EB35B569DD}" type="presParOf" srcId="{19093B8C-D6B0-473C-AF5D-80EB9131F5A1}" destId="{2E269855-5BF8-4722-9CB6-FAB9C56EA773}" srcOrd="0" destOrd="0" presId="urn:microsoft.com/office/officeart/2005/8/layout/process1"/>
    <dgm:cxn modelId="{66F3BB78-D48D-4945-96A9-D6C1E507D47C}" type="presParOf" srcId="{3C776ED1-A525-4E86-AE75-A7C4F6747E31}" destId="{4F93059C-D6A9-43CE-A93E-1E50E686A466}" srcOrd="8" destOrd="0" presId="urn:microsoft.com/office/officeart/2005/8/layout/process1"/>
    <dgm:cxn modelId="{839C3B39-2605-4600-8BD4-58D1D5BB5181}" type="presParOf" srcId="{3C776ED1-A525-4E86-AE75-A7C4F6747E31}" destId="{D3E68D86-58CC-40D7-80BC-57B021B7801A}" srcOrd="9" destOrd="0" presId="urn:microsoft.com/office/officeart/2005/8/layout/process1"/>
    <dgm:cxn modelId="{B52EB49C-B26B-4EF8-9680-D937DE11A901}" type="presParOf" srcId="{D3E68D86-58CC-40D7-80BC-57B021B7801A}" destId="{B8628F57-61AB-4B27-8E66-E6AABA74E6C2}" srcOrd="0" destOrd="0" presId="urn:microsoft.com/office/officeart/2005/8/layout/process1"/>
    <dgm:cxn modelId="{5D5E71F5-3EE3-431D-9F6F-D7FA6347F453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1ADA1A8-A792-48AE-904F-84446160651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F76CE9-AD64-4820-B01E-7B2D687130BB}">
      <dgm:prSet phldrT="[文本]" custT="1"/>
      <dgm:spPr/>
      <dgm:t>
        <a:bodyPr/>
        <a:lstStyle/>
        <a:p>
          <a:r>
            <a:rPr lang="zh-CN" altLang="en-US" sz="2800" dirty="0" smtClean="0"/>
            <a:t>看</a:t>
          </a:r>
          <a:endParaRPr lang="zh-CN" altLang="en-US" sz="2800" dirty="0"/>
        </a:p>
      </dgm:t>
    </dgm:pt>
    <dgm:pt modelId="{4EB464D9-6123-43EB-A5D4-F5ADB597A7F5}" type="parTrans" cxnId="{1BFF4D61-674A-4083-94C3-EEEFF4874C72}">
      <dgm:prSet/>
      <dgm:spPr/>
      <dgm:t>
        <a:bodyPr/>
        <a:lstStyle/>
        <a:p>
          <a:endParaRPr lang="zh-CN" altLang="en-US" sz="2400"/>
        </a:p>
      </dgm:t>
    </dgm:pt>
    <dgm:pt modelId="{66D28C56-B023-4392-8111-50AFE5DAD699}" type="sibTrans" cxnId="{1BFF4D61-674A-4083-94C3-EEEFF4874C72}">
      <dgm:prSet/>
      <dgm:spPr/>
      <dgm:t>
        <a:bodyPr/>
        <a:lstStyle/>
        <a:p>
          <a:endParaRPr lang="zh-CN" altLang="en-US" sz="2400"/>
        </a:p>
      </dgm:t>
    </dgm:pt>
    <dgm:pt modelId="{C3D55A89-3CF1-4144-A890-7D0CFBAA27E7}">
      <dgm:prSet phldrT="[文本]" custT="1"/>
      <dgm:spPr/>
      <dgm:t>
        <a:bodyPr/>
        <a:lstStyle/>
        <a:p>
          <a:r>
            <a:rPr lang="zh-CN" altLang="en-US" sz="2800" dirty="0" smtClean="0"/>
            <a:t>万山</a:t>
          </a:r>
          <a:endParaRPr lang="en-US" altLang="zh-CN" sz="2800" dirty="0" smtClean="0"/>
        </a:p>
        <a:p>
          <a:r>
            <a:rPr lang="zh-CN" altLang="en-US" sz="2800" dirty="0" smtClean="0"/>
            <a:t>红遍</a:t>
          </a:r>
          <a:endParaRPr lang="zh-CN" altLang="en-US" sz="2800" dirty="0"/>
        </a:p>
      </dgm:t>
    </dgm:pt>
    <dgm:pt modelId="{DAFD8683-A54C-405B-A523-752790852285}" type="parTrans" cxnId="{3A82279E-538E-474D-A4F0-8E40B7B29688}">
      <dgm:prSet/>
      <dgm:spPr/>
      <dgm:t>
        <a:bodyPr/>
        <a:lstStyle/>
        <a:p>
          <a:endParaRPr lang="zh-CN" altLang="en-US" sz="2400"/>
        </a:p>
      </dgm:t>
    </dgm:pt>
    <dgm:pt modelId="{DAABDA30-3EFC-4A30-93FE-06821FD11BBD}" type="sibTrans" cxnId="{3A82279E-538E-474D-A4F0-8E40B7B29688}">
      <dgm:prSet/>
      <dgm:spPr/>
      <dgm:t>
        <a:bodyPr/>
        <a:lstStyle/>
        <a:p>
          <a:endParaRPr lang="zh-CN" altLang="en-US" sz="2400"/>
        </a:p>
      </dgm:t>
    </dgm:pt>
    <dgm:pt modelId="{FE2D2ADB-0091-407F-BE83-B4EC756996B1}">
      <dgm:prSet phldrT="[文本]" custT="1"/>
      <dgm:spPr/>
      <dgm:t>
        <a:bodyPr/>
        <a:lstStyle/>
        <a:p>
          <a:r>
            <a:rPr lang="zh-CN" altLang="en-US" sz="2800" dirty="0" smtClean="0"/>
            <a:t>层林</a:t>
          </a:r>
          <a:endParaRPr lang="en-US" altLang="zh-CN" sz="2800" dirty="0" smtClean="0"/>
        </a:p>
        <a:p>
          <a:r>
            <a:rPr lang="zh-CN" altLang="en-US" sz="2800" dirty="0" smtClean="0"/>
            <a:t>尽染</a:t>
          </a:r>
          <a:endParaRPr lang="zh-CN" altLang="en-US" sz="2800" dirty="0"/>
        </a:p>
      </dgm:t>
    </dgm:pt>
    <dgm:pt modelId="{F9A2D36C-D778-43E4-8E1F-857A69D6EA70}" type="parTrans" cxnId="{801A8AD6-4F97-4C2D-A1D4-A3FA0905AB05}">
      <dgm:prSet/>
      <dgm:spPr/>
      <dgm:t>
        <a:bodyPr/>
        <a:lstStyle/>
        <a:p>
          <a:endParaRPr lang="zh-CN" altLang="en-US" sz="2400"/>
        </a:p>
      </dgm:t>
    </dgm:pt>
    <dgm:pt modelId="{65ED5862-57C1-48BB-A56B-180AAA341B62}" type="sibTrans" cxnId="{801A8AD6-4F97-4C2D-A1D4-A3FA0905AB05}">
      <dgm:prSet/>
      <dgm:spPr/>
      <dgm:t>
        <a:bodyPr/>
        <a:lstStyle/>
        <a:p>
          <a:endParaRPr lang="zh-CN" altLang="en-US" sz="2400"/>
        </a:p>
      </dgm:t>
    </dgm:pt>
    <dgm:pt modelId="{236E47FE-DB26-4A73-B794-AF4BAD74945C}">
      <dgm:prSet phldrT="[文本]" custT="1"/>
      <dgm:spPr/>
      <dgm:t>
        <a:bodyPr/>
        <a:lstStyle/>
        <a:p>
          <a:r>
            <a:rPr lang="zh-CN" altLang="en-US" sz="2800" dirty="0" smtClean="0"/>
            <a:t>漫江</a:t>
          </a:r>
          <a:endParaRPr lang="en-US" altLang="zh-CN" sz="2800" dirty="0" smtClean="0"/>
        </a:p>
        <a:p>
          <a:r>
            <a:rPr lang="zh-CN" altLang="en-US" sz="2800" dirty="0" smtClean="0"/>
            <a:t>碧透</a:t>
          </a:r>
          <a:endParaRPr lang="zh-CN" altLang="en-US" sz="2800" dirty="0"/>
        </a:p>
      </dgm:t>
    </dgm:pt>
    <dgm:pt modelId="{83423735-98F2-4321-9BDC-01B72B66402C}" type="parTrans" cxnId="{594A7F2A-1CCF-4142-8718-A191B7A37CF4}">
      <dgm:prSet/>
      <dgm:spPr/>
      <dgm:t>
        <a:bodyPr/>
        <a:lstStyle/>
        <a:p>
          <a:endParaRPr lang="zh-CN" altLang="en-US" sz="2400"/>
        </a:p>
      </dgm:t>
    </dgm:pt>
    <dgm:pt modelId="{82C80BBF-D700-4D11-8993-9CDF70E6C858}" type="sibTrans" cxnId="{594A7F2A-1CCF-4142-8718-A191B7A37CF4}">
      <dgm:prSet/>
      <dgm:spPr/>
      <dgm:t>
        <a:bodyPr/>
        <a:lstStyle/>
        <a:p>
          <a:endParaRPr lang="zh-CN" altLang="en-US" sz="2400"/>
        </a:p>
      </dgm:t>
    </dgm:pt>
    <dgm:pt modelId="{6998C543-6510-4C1F-9923-EA5CB52C2488}">
      <dgm:prSet phldrT="[文本]" custT="1"/>
      <dgm:spPr/>
      <dgm:t>
        <a:bodyPr/>
        <a:lstStyle/>
        <a:p>
          <a:r>
            <a:rPr lang="zh-CN" altLang="en-US" sz="2800" dirty="0" smtClean="0"/>
            <a:t>百舸</a:t>
          </a:r>
          <a:endParaRPr lang="en-US" altLang="zh-CN" sz="2800" dirty="0" smtClean="0"/>
        </a:p>
        <a:p>
          <a:r>
            <a:rPr lang="zh-CN" altLang="en-US" sz="2800" dirty="0" smtClean="0"/>
            <a:t>争流</a:t>
          </a:r>
          <a:endParaRPr lang="zh-CN" altLang="en-US" sz="2800" dirty="0"/>
        </a:p>
      </dgm:t>
    </dgm:pt>
    <dgm:pt modelId="{B05CC1E5-1856-423A-9078-91101E814587}" type="parTrans" cxnId="{23534EDC-0089-4DD5-9175-33A425CC0A48}">
      <dgm:prSet/>
      <dgm:spPr/>
      <dgm:t>
        <a:bodyPr/>
        <a:lstStyle/>
        <a:p>
          <a:endParaRPr lang="zh-CN" altLang="en-US" sz="2400"/>
        </a:p>
      </dgm:t>
    </dgm:pt>
    <dgm:pt modelId="{4A6081D8-2548-41BE-8A8C-E363974904E4}" type="sibTrans" cxnId="{23534EDC-0089-4DD5-9175-33A425CC0A48}">
      <dgm:prSet/>
      <dgm:spPr/>
      <dgm:t>
        <a:bodyPr/>
        <a:lstStyle/>
        <a:p>
          <a:endParaRPr lang="zh-CN" altLang="en-US" sz="2400"/>
        </a:p>
      </dgm:t>
    </dgm:pt>
    <dgm:pt modelId="{BB86F2AD-75F6-4BF1-A106-4F87E4594FD5}">
      <dgm:prSet phldrT="[文本]" custT="1"/>
      <dgm:spPr/>
      <dgm:t>
        <a:bodyPr/>
        <a:lstStyle/>
        <a:p>
          <a:r>
            <a:rPr lang="zh-CN" altLang="en-US" sz="2800" dirty="0" smtClean="0"/>
            <a:t>鹰击</a:t>
          </a:r>
          <a:endParaRPr lang="en-US" altLang="zh-CN" sz="2800" dirty="0" smtClean="0"/>
        </a:p>
        <a:p>
          <a:r>
            <a:rPr lang="zh-CN" altLang="en-US" sz="2800" dirty="0" smtClean="0"/>
            <a:t>长空</a:t>
          </a:r>
          <a:endParaRPr lang="zh-CN" altLang="en-US" sz="2800" dirty="0"/>
        </a:p>
      </dgm:t>
    </dgm:pt>
    <dgm:pt modelId="{97025AF8-19BA-41E7-B45D-1188A21AD1BA}" type="parTrans" cxnId="{B2A9771F-16E0-4C59-BEBD-10C97EC6CE5B}">
      <dgm:prSet/>
      <dgm:spPr/>
      <dgm:t>
        <a:bodyPr/>
        <a:lstStyle/>
        <a:p>
          <a:endParaRPr lang="zh-CN" altLang="en-US" sz="2400"/>
        </a:p>
      </dgm:t>
    </dgm:pt>
    <dgm:pt modelId="{A3F4CD2A-3094-4717-8B73-9D4CD2476A23}" type="sibTrans" cxnId="{B2A9771F-16E0-4C59-BEBD-10C97EC6CE5B}">
      <dgm:prSet/>
      <dgm:spPr/>
      <dgm:t>
        <a:bodyPr/>
        <a:lstStyle/>
        <a:p>
          <a:endParaRPr lang="zh-CN" altLang="en-US" sz="2400"/>
        </a:p>
      </dgm:t>
    </dgm:pt>
    <dgm:pt modelId="{953093EC-D8A0-471C-9F88-F21FED8D4670}">
      <dgm:prSet phldrT="[文本]" custT="1"/>
      <dgm:spPr/>
      <dgm:t>
        <a:bodyPr/>
        <a:lstStyle/>
        <a:p>
          <a:r>
            <a:rPr lang="zh-CN" altLang="en-US" sz="2800" dirty="0" smtClean="0"/>
            <a:t>鱼翔</a:t>
          </a:r>
          <a:endParaRPr lang="en-US" altLang="zh-CN" sz="2800" dirty="0" smtClean="0"/>
        </a:p>
        <a:p>
          <a:r>
            <a:rPr lang="zh-CN" altLang="en-US" sz="2800" dirty="0" smtClean="0"/>
            <a:t>浅底</a:t>
          </a:r>
          <a:endParaRPr lang="zh-CN" altLang="en-US" sz="2800" dirty="0"/>
        </a:p>
      </dgm:t>
    </dgm:pt>
    <dgm:pt modelId="{0584C014-0C4B-4AD1-A4EA-6BBB9859A06F}" type="parTrans" cxnId="{41CF6338-8525-4328-A1B0-1085F382A137}">
      <dgm:prSet/>
      <dgm:spPr/>
      <dgm:t>
        <a:bodyPr/>
        <a:lstStyle/>
        <a:p>
          <a:endParaRPr lang="zh-CN" altLang="en-US" sz="2400"/>
        </a:p>
      </dgm:t>
    </dgm:pt>
    <dgm:pt modelId="{49E8555B-3432-4175-AF3B-972DECB549E7}" type="sibTrans" cxnId="{41CF6338-8525-4328-A1B0-1085F382A137}">
      <dgm:prSet/>
      <dgm:spPr/>
      <dgm:t>
        <a:bodyPr/>
        <a:lstStyle/>
        <a:p>
          <a:endParaRPr lang="zh-CN" altLang="en-US" sz="2400"/>
        </a:p>
      </dgm:t>
    </dgm:pt>
    <dgm:pt modelId="{288189A3-9AE4-4A02-A509-BD15F6583CE2}" type="pres">
      <dgm:prSet presAssocID="{A1ADA1A8-A792-48AE-904F-84446160651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A21E9A23-C98F-4D43-92AF-1A2B258B4E54}" type="pres">
      <dgm:prSet presAssocID="{FEF76CE9-AD64-4820-B01E-7B2D687130BB}" presName="hierRoot1" presStyleCnt="0"/>
      <dgm:spPr/>
    </dgm:pt>
    <dgm:pt modelId="{A6E27A1F-F0F3-49D7-862B-35E1637FC7D1}" type="pres">
      <dgm:prSet presAssocID="{FEF76CE9-AD64-4820-B01E-7B2D687130BB}" presName="composite" presStyleCnt="0"/>
      <dgm:spPr/>
    </dgm:pt>
    <dgm:pt modelId="{3E115543-085E-4887-A879-68B2748E435E}" type="pres">
      <dgm:prSet presAssocID="{FEF76CE9-AD64-4820-B01E-7B2D687130BB}" presName="background" presStyleLbl="node0" presStyleIdx="0" presStyleCnt="1"/>
      <dgm:spPr/>
    </dgm:pt>
    <dgm:pt modelId="{EABA0CD7-7C79-4A22-8A24-BCF3CA0C3180}" type="pres">
      <dgm:prSet presAssocID="{FEF76CE9-AD64-4820-B01E-7B2D687130BB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8F4BD44-5C05-4670-A832-EE67A8B5A8C3}" type="pres">
      <dgm:prSet presAssocID="{FEF76CE9-AD64-4820-B01E-7B2D687130BB}" presName="hierChild2" presStyleCnt="0"/>
      <dgm:spPr/>
    </dgm:pt>
    <dgm:pt modelId="{29928D60-58CA-480F-A28F-44D6766160EE}" type="pres">
      <dgm:prSet presAssocID="{DAFD8683-A54C-405B-A523-752790852285}" presName="Name10" presStyleLbl="parChTrans1D2" presStyleIdx="0" presStyleCnt="6"/>
      <dgm:spPr/>
      <dgm:t>
        <a:bodyPr/>
        <a:lstStyle/>
        <a:p>
          <a:endParaRPr lang="zh-CN" altLang="en-US"/>
        </a:p>
      </dgm:t>
    </dgm:pt>
    <dgm:pt modelId="{AF61E8E0-E5D3-4AAF-9638-30BC50F597EB}" type="pres">
      <dgm:prSet presAssocID="{C3D55A89-3CF1-4144-A890-7D0CFBAA27E7}" presName="hierRoot2" presStyleCnt="0"/>
      <dgm:spPr/>
    </dgm:pt>
    <dgm:pt modelId="{1DFE92F8-FF71-4C53-AD11-92CA3474EA1C}" type="pres">
      <dgm:prSet presAssocID="{C3D55A89-3CF1-4144-A890-7D0CFBAA27E7}" presName="composite2" presStyleCnt="0"/>
      <dgm:spPr/>
    </dgm:pt>
    <dgm:pt modelId="{72E6EA84-3E75-46CF-B66F-0BA08248DC24}" type="pres">
      <dgm:prSet presAssocID="{C3D55A89-3CF1-4144-A890-7D0CFBAA27E7}" presName="background2" presStyleLbl="node2" presStyleIdx="0" presStyleCnt="6"/>
      <dgm:spPr/>
    </dgm:pt>
    <dgm:pt modelId="{FDE551A8-5019-4DA5-A9A8-FA5CABE8F06E}" type="pres">
      <dgm:prSet presAssocID="{C3D55A89-3CF1-4144-A890-7D0CFBAA27E7}" presName="text2" presStyleLbl="fgAcc2" presStyleIdx="0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E62568B-AAB6-409A-A524-DD2AC1E96953}" type="pres">
      <dgm:prSet presAssocID="{C3D55A89-3CF1-4144-A890-7D0CFBAA27E7}" presName="hierChild3" presStyleCnt="0"/>
      <dgm:spPr/>
    </dgm:pt>
    <dgm:pt modelId="{C4EA67DB-3B97-497A-BC55-DC912E86BAF0}" type="pres">
      <dgm:prSet presAssocID="{F9A2D36C-D778-43E4-8E1F-857A69D6EA70}" presName="Name10" presStyleLbl="parChTrans1D2" presStyleIdx="1" presStyleCnt="6"/>
      <dgm:spPr/>
      <dgm:t>
        <a:bodyPr/>
        <a:lstStyle/>
        <a:p>
          <a:endParaRPr lang="zh-CN" altLang="en-US"/>
        </a:p>
      </dgm:t>
    </dgm:pt>
    <dgm:pt modelId="{283A06D3-13F1-473A-8F8E-F29882276175}" type="pres">
      <dgm:prSet presAssocID="{FE2D2ADB-0091-407F-BE83-B4EC756996B1}" presName="hierRoot2" presStyleCnt="0"/>
      <dgm:spPr/>
    </dgm:pt>
    <dgm:pt modelId="{73744D6D-C859-4E04-92EF-01E6CF73E60F}" type="pres">
      <dgm:prSet presAssocID="{FE2D2ADB-0091-407F-BE83-B4EC756996B1}" presName="composite2" presStyleCnt="0"/>
      <dgm:spPr/>
    </dgm:pt>
    <dgm:pt modelId="{3756CA21-B952-41F2-927E-403A434E65D3}" type="pres">
      <dgm:prSet presAssocID="{FE2D2ADB-0091-407F-BE83-B4EC756996B1}" presName="background2" presStyleLbl="node2" presStyleIdx="1" presStyleCnt="6"/>
      <dgm:spPr/>
    </dgm:pt>
    <dgm:pt modelId="{EE83A2F5-A23E-41D4-BF15-65FE64D43B13}" type="pres">
      <dgm:prSet presAssocID="{FE2D2ADB-0091-407F-BE83-B4EC756996B1}" presName="text2" presStyleLbl="fgAcc2" presStyleIdx="1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9D374B0-EA91-4486-9430-FCEC044C1303}" type="pres">
      <dgm:prSet presAssocID="{FE2D2ADB-0091-407F-BE83-B4EC756996B1}" presName="hierChild3" presStyleCnt="0"/>
      <dgm:spPr/>
    </dgm:pt>
    <dgm:pt modelId="{0A655AA0-0969-4CD8-A8CF-31059C99C623}" type="pres">
      <dgm:prSet presAssocID="{83423735-98F2-4321-9BDC-01B72B66402C}" presName="Name10" presStyleLbl="parChTrans1D2" presStyleIdx="2" presStyleCnt="6"/>
      <dgm:spPr/>
      <dgm:t>
        <a:bodyPr/>
        <a:lstStyle/>
        <a:p>
          <a:endParaRPr lang="zh-CN" altLang="en-US"/>
        </a:p>
      </dgm:t>
    </dgm:pt>
    <dgm:pt modelId="{800DB13A-5236-48A4-8043-39EC1EADEC06}" type="pres">
      <dgm:prSet presAssocID="{236E47FE-DB26-4A73-B794-AF4BAD74945C}" presName="hierRoot2" presStyleCnt="0"/>
      <dgm:spPr/>
    </dgm:pt>
    <dgm:pt modelId="{9F00C7B0-788C-4F7F-9473-237C4A15124C}" type="pres">
      <dgm:prSet presAssocID="{236E47FE-DB26-4A73-B794-AF4BAD74945C}" presName="composite2" presStyleCnt="0"/>
      <dgm:spPr/>
    </dgm:pt>
    <dgm:pt modelId="{A6E5D3A1-B668-4ABA-8602-77EFED636E48}" type="pres">
      <dgm:prSet presAssocID="{236E47FE-DB26-4A73-B794-AF4BAD74945C}" presName="background2" presStyleLbl="node2" presStyleIdx="2" presStyleCnt="6"/>
      <dgm:spPr/>
    </dgm:pt>
    <dgm:pt modelId="{ED5C2E09-ADFD-43D1-B00D-92009851649F}" type="pres">
      <dgm:prSet presAssocID="{236E47FE-DB26-4A73-B794-AF4BAD74945C}" presName="text2" presStyleLbl="fgAcc2" presStyleIdx="2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9628506-29EC-4017-818D-32268F897DC8}" type="pres">
      <dgm:prSet presAssocID="{236E47FE-DB26-4A73-B794-AF4BAD74945C}" presName="hierChild3" presStyleCnt="0"/>
      <dgm:spPr/>
    </dgm:pt>
    <dgm:pt modelId="{6BD8468B-0986-4A18-A9F4-7A8B2985BA83}" type="pres">
      <dgm:prSet presAssocID="{B05CC1E5-1856-423A-9078-91101E814587}" presName="Name10" presStyleLbl="parChTrans1D2" presStyleIdx="3" presStyleCnt="6"/>
      <dgm:spPr/>
      <dgm:t>
        <a:bodyPr/>
        <a:lstStyle/>
        <a:p>
          <a:endParaRPr lang="zh-CN" altLang="en-US"/>
        </a:p>
      </dgm:t>
    </dgm:pt>
    <dgm:pt modelId="{85483EC7-B408-4788-BCE8-955EC7C51E87}" type="pres">
      <dgm:prSet presAssocID="{6998C543-6510-4C1F-9923-EA5CB52C2488}" presName="hierRoot2" presStyleCnt="0"/>
      <dgm:spPr/>
    </dgm:pt>
    <dgm:pt modelId="{4C1E650B-A67D-4CA9-836F-B0D5133AB151}" type="pres">
      <dgm:prSet presAssocID="{6998C543-6510-4C1F-9923-EA5CB52C2488}" presName="composite2" presStyleCnt="0"/>
      <dgm:spPr/>
    </dgm:pt>
    <dgm:pt modelId="{ABCE71BB-3488-4B1C-A34E-2ED0874DE2A1}" type="pres">
      <dgm:prSet presAssocID="{6998C543-6510-4C1F-9923-EA5CB52C2488}" presName="background2" presStyleLbl="node2" presStyleIdx="3" presStyleCnt="6"/>
      <dgm:spPr/>
    </dgm:pt>
    <dgm:pt modelId="{5FE6BBB4-C25B-488E-805C-61D2B5157D49}" type="pres">
      <dgm:prSet presAssocID="{6998C543-6510-4C1F-9923-EA5CB52C2488}" presName="text2" presStyleLbl="fgAcc2" presStyleIdx="3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4DE233-5793-4119-AA79-6B060252FAB9}" type="pres">
      <dgm:prSet presAssocID="{6998C543-6510-4C1F-9923-EA5CB52C2488}" presName="hierChild3" presStyleCnt="0"/>
      <dgm:spPr/>
    </dgm:pt>
    <dgm:pt modelId="{4E39732F-0930-4201-B907-EF999F0188FC}" type="pres">
      <dgm:prSet presAssocID="{97025AF8-19BA-41E7-B45D-1188A21AD1BA}" presName="Name10" presStyleLbl="parChTrans1D2" presStyleIdx="4" presStyleCnt="6"/>
      <dgm:spPr/>
      <dgm:t>
        <a:bodyPr/>
        <a:lstStyle/>
        <a:p>
          <a:endParaRPr lang="zh-CN" altLang="en-US"/>
        </a:p>
      </dgm:t>
    </dgm:pt>
    <dgm:pt modelId="{767205A0-B140-4D3B-B464-654B49CBA220}" type="pres">
      <dgm:prSet presAssocID="{BB86F2AD-75F6-4BF1-A106-4F87E4594FD5}" presName="hierRoot2" presStyleCnt="0"/>
      <dgm:spPr/>
    </dgm:pt>
    <dgm:pt modelId="{C86D811C-2FCF-4B7A-9B76-9A30575416D0}" type="pres">
      <dgm:prSet presAssocID="{BB86F2AD-75F6-4BF1-A106-4F87E4594FD5}" presName="composite2" presStyleCnt="0"/>
      <dgm:spPr/>
    </dgm:pt>
    <dgm:pt modelId="{CF71B1AE-AD5C-4E8C-BEF8-A2990ECED18F}" type="pres">
      <dgm:prSet presAssocID="{BB86F2AD-75F6-4BF1-A106-4F87E4594FD5}" presName="background2" presStyleLbl="node2" presStyleIdx="4" presStyleCnt="6"/>
      <dgm:spPr/>
    </dgm:pt>
    <dgm:pt modelId="{4B6DDCC2-922C-4AC4-A2B2-7B5618CD57A1}" type="pres">
      <dgm:prSet presAssocID="{BB86F2AD-75F6-4BF1-A106-4F87E4594FD5}" presName="text2" presStyleLbl="fgAcc2" presStyleIdx="4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473A91C-830C-4FC7-BF94-8096BF52AAC8}" type="pres">
      <dgm:prSet presAssocID="{BB86F2AD-75F6-4BF1-A106-4F87E4594FD5}" presName="hierChild3" presStyleCnt="0"/>
      <dgm:spPr/>
    </dgm:pt>
    <dgm:pt modelId="{A0A14F7A-23D2-4648-80D3-B0A55D97A2D0}" type="pres">
      <dgm:prSet presAssocID="{0584C014-0C4B-4AD1-A4EA-6BBB9859A06F}" presName="Name10" presStyleLbl="parChTrans1D2" presStyleIdx="5" presStyleCnt="6"/>
      <dgm:spPr/>
      <dgm:t>
        <a:bodyPr/>
        <a:lstStyle/>
        <a:p>
          <a:endParaRPr lang="zh-CN" altLang="en-US"/>
        </a:p>
      </dgm:t>
    </dgm:pt>
    <dgm:pt modelId="{973E5D8F-D309-4F38-8F85-03A2E0464DF4}" type="pres">
      <dgm:prSet presAssocID="{953093EC-D8A0-471C-9F88-F21FED8D4670}" presName="hierRoot2" presStyleCnt="0"/>
      <dgm:spPr/>
    </dgm:pt>
    <dgm:pt modelId="{4CF6FA09-294B-45DB-B0DC-290844A76663}" type="pres">
      <dgm:prSet presAssocID="{953093EC-D8A0-471C-9F88-F21FED8D4670}" presName="composite2" presStyleCnt="0"/>
      <dgm:spPr/>
    </dgm:pt>
    <dgm:pt modelId="{AA9915E0-A1A9-433A-BCC3-2DD3FF865578}" type="pres">
      <dgm:prSet presAssocID="{953093EC-D8A0-471C-9F88-F21FED8D4670}" presName="background2" presStyleLbl="node2" presStyleIdx="5" presStyleCnt="6"/>
      <dgm:spPr/>
    </dgm:pt>
    <dgm:pt modelId="{2638214D-B758-41F9-BFD7-1AF72C87B844}" type="pres">
      <dgm:prSet presAssocID="{953093EC-D8A0-471C-9F88-F21FED8D4670}" presName="text2" presStyleLbl="fgAcc2" presStyleIdx="5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BAE89A-25F0-474E-B8E0-B7D5B9E7DF67}" type="pres">
      <dgm:prSet presAssocID="{953093EC-D8A0-471C-9F88-F21FED8D4670}" presName="hierChild3" presStyleCnt="0"/>
      <dgm:spPr/>
    </dgm:pt>
  </dgm:ptLst>
  <dgm:cxnLst>
    <dgm:cxn modelId="{42CF631C-F2BA-4952-A030-97FB7F0CDFEF}" type="presOf" srcId="{F9A2D36C-D778-43E4-8E1F-857A69D6EA70}" destId="{C4EA67DB-3B97-497A-BC55-DC912E86BAF0}" srcOrd="0" destOrd="0" presId="urn:microsoft.com/office/officeart/2005/8/layout/hierarchy1"/>
    <dgm:cxn modelId="{B2A9771F-16E0-4C59-BEBD-10C97EC6CE5B}" srcId="{FEF76CE9-AD64-4820-B01E-7B2D687130BB}" destId="{BB86F2AD-75F6-4BF1-A106-4F87E4594FD5}" srcOrd="4" destOrd="0" parTransId="{97025AF8-19BA-41E7-B45D-1188A21AD1BA}" sibTransId="{A3F4CD2A-3094-4717-8B73-9D4CD2476A23}"/>
    <dgm:cxn modelId="{801A8AD6-4F97-4C2D-A1D4-A3FA0905AB05}" srcId="{FEF76CE9-AD64-4820-B01E-7B2D687130BB}" destId="{FE2D2ADB-0091-407F-BE83-B4EC756996B1}" srcOrd="1" destOrd="0" parTransId="{F9A2D36C-D778-43E4-8E1F-857A69D6EA70}" sibTransId="{65ED5862-57C1-48BB-A56B-180AAA341B62}"/>
    <dgm:cxn modelId="{84DFD314-1361-468E-A3C3-958FF9341540}" type="presOf" srcId="{C3D55A89-3CF1-4144-A890-7D0CFBAA27E7}" destId="{FDE551A8-5019-4DA5-A9A8-FA5CABE8F06E}" srcOrd="0" destOrd="0" presId="urn:microsoft.com/office/officeart/2005/8/layout/hierarchy1"/>
    <dgm:cxn modelId="{594A7F2A-1CCF-4142-8718-A191B7A37CF4}" srcId="{FEF76CE9-AD64-4820-B01E-7B2D687130BB}" destId="{236E47FE-DB26-4A73-B794-AF4BAD74945C}" srcOrd="2" destOrd="0" parTransId="{83423735-98F2-4321-9BDC-01B72B66402C}" sibTransId="{82C80BBF-D700-4D11-8993-9CDF70E6C858}"/>
    <dgm:cxn modelId="{473B1862-F8E0-472E-B3DA-77D6E1301E8C}" type="presOf" srcId="{BB86F2AD-75F6-4BF1-A106-4F87E4594FD5}" destId="{4B6DDCC2-922C-4AC4-A2B2-7B5618CD57A1}" srcOrd="0" destOrd="0" presId="urn:microsoft.com/office/officeart/2005/8/layout/hierarchy1"/>
    <dgm:cxn modelId="{BD248162-F5CE-4903-935A-CCD497208825}" type="presOf" srcId="{DAFD8683-A54C-405B-A523-752790852285}" destId="{29928D60-58CA-480F-A28F-44D6766160EE}" srcOrd="0" destOrd="0" presId="urn:microsoft.com/office/officeart/2005/8/layout/hierarchy1"/>
    <dgm:cxn modelId="{92C362B6-C971-4E40-9418-BB1EDAD2685E}" type="presOf" srcId="{83423735-98F2-4321-9BDC-01B72B66402C}" destId="{0A655AA0-0969-4CD8-A8CF-31059C99C623}" srcOrd="0" destOrd="0" presId="urn:microsoft.com/office/officeart/2005/8/layout/hierarchy1"/>
    <dgm:cxn modelId="{23534EDC-0089-4DD5-9175-33A425CC0A48}" srcId="{FEF76CE9-AD64-4820-B01E-7B2D687130BB}" destId="{6998C543-6510-4C1F-9923-EA5CB52C2488}" srcOrd="3" destOrd="0" parTransId="{B05CC1E5-1856-423A-9078-91101E814587}" sibTransId="{4A6081D8-2548-41BE-8A8C-E363974904E4}"/>
    <dgm:cxn modelId="{0679648D-1305-42D7-B702-9370CD41D926}" type="presOf" srcId="{B05CC1E5-1856-423A-9078-91101E814587}" destId="{6BD8468B-0986-4A18-A9F4-7A8B2985BA83}" srcOrd="0" destOrd="0" presId="urn:microsoft.com/office/officeart/2005/8/layout/hierarchy1"/>
    <dgm:cxn modelId="{41CF6338-8525-4328-A1B0-1085F382A137}" srcId="{FEF76CE9-AD64-4820-B01E-7B2D687130BB}" destId="{953093EC-D8A0-471C-9F88-F21FED8D4670}" srcOrd="5" destOrd="0" parTransId="{0584C014-0C4B-4AD1-A4EA-6BBB9859A06F}" sibTransId="{49E8555B-3432-4175-AF3B-972DECB549E7}"/>
    <dgm:cxn modelId="{5F8FA80F-3E99-4E0E-8F6E-9B97CB8B1E6A}" type="presOf" srcId="{97025AF8-19BA-41E7-B45D-1188A21AD1BA}" destId="{4E39732F-0930-4201-B907-EF999F0188FC}" srcOrd="0" destOrd="0" presId="urn:microsoft.com/office/officeart/2005/8/layout/hierarchy1"/>
    <dgm:cxn modelId="{F95D4832-3EE3-43CF-968B-B84B55732C60}" type="presOf" srcId="{236E47FE-DB26-4A73-B794-AF4BAD74945C}" destId="{ED5C2E09-ADFD-43D1-B00D-92009851649F}" srcOrd="0" destOrd="0" presId="urn:microsoft.com/office/officeart/2005/8/layout/hierarchy1"/>
    <dgm:cxn modelId="{472701AB-38A9-4791-94C2-698F3645E2E0}" type="presOf" srcId="{0584C014-0C4B-4AD1-A4EA-6BBB9859A06F}" destId="{A0A14F7A-23D2-4648-80D3-B0A55D97A2D0}" srcOrd="0" destOrd="0" presId="urn:microsoft.com/office/officeart/2005/8/layout/hierarchy1"/>
    <dgm:cxn modelId="{3A82279E-538E-474D-A4F0-8E40B7B29688}" srcId="{FEF76CE9-AD64-4820-B01E-7B2D687130BB}" destId="{C3D55A89-3CF1-4144-A890-7D0CFBAA27E7}" srcOrd="0" destOrd="0" parTransId="{DAFD8683-A54C-405B-A523-752790852285}" sibTransId="{DAABDA30-3EFC-4A30-93FE-06821FD11BBD}"/>
    <dgm:cxn modelId="{01C68006-FCD2-4AF0-B6C0-BBA3D00EE617}" type="presOf" srcId="{6998C543-6510-4C1F-9923-EA5CB52C2488}" destId="{5FE6BBB4-C25B-488E-805C-61D2B5157D49}" srcOrd="0" destOrd="0" presId="urn:microsoft.com/office/officeart/2005/8/layout/hierarchy1"/>
    <dgm:cxn modelId="{3EF88BB1-2EC3-456F-A54E-C40EC822411D}" type="presOf" srcId="{A1ADA1A8-A792-48AE-904F-844461606515}" destId="{288189A3-9AE4-4A02-A509-BD15F6583CE2}" srcOrd="0" destOrd="0" presId="urn:microsoft.com/office/officeart/2005/8/layout/hierarchy1"/>
    <dgm:cxn modelId="{6F03A1B2-6D19-4674-8CB6-67EE0A475E20}" type="presOf" srcId="{FE2D2ADB-0091-407F-BE83-B4EC756996B1}" destId="{EE83A2F5-A23E-41D4-BF15-65FE64D43B13}" srcOrd="0" destOrd="0" presId="urn:microsoft.com/office/officeart/2005/8/layout/hierarchy1"/>
    <dgm:cxn modelId="{1BFF4D61-674A-4083-94C3-EEEFF4874C72}" srcId="{A1ADA1A8-A792-48AE-904F-844461606515}" destId="{FEF76CE9-AD64-4820-B01E-7B2D687130BB}" srcOrd="0" destOrd="0" parTransId="{4EB464D9-6123-43EB-A5D4-F5ADB597A7F5}" sibTransId="{66D28C56-B023-4392-8111-50AFE5DAD699}"/>
    <dgm:cxn modelId="{E27811D3-BD41-4018-9844-0E6BF99F4CF8}" type="presOf" srcId="{FEF76CE9-AD64-4820-B01E-7B2D687130BB}" destId="{EABA0CD7-7C79-4A22-8A24-BCF3CA0C3180}" srcOrd="0" destOrd="0" presId="urn:microsoft.com/office/officeart/2005/8/layout/hierarchy1"/>
    <dgm:cxn modelId="{18D2686C-CBE4-45D3-BA74-1F1A0E6A00A8}" type="presOf" srcId="{953093EC-D8A0-471C-9F88-F21FED8D4670}" destId="{2638214D-B758-41F9-BFD7-1AF72C87B844}" srcOrd="0" destOrd="0" presId="urn:microsoft.com/office/officeart/2005/8/layout/hierarchy1"/>
    <dgm:cxn modelId="{178D34DC-F054-4B0B-9E1C-B2EACADDBE0A}" type="presParOf" srcId="{288189A3-9AE4-4A02-A509-BD15F6583CE2}" destId="{A21E9A23-C98F-4D43-92AF-1A2B258B4E54}" srcOrd="0" destOrd="0" presId="urn:microsoft.com/office/officeart/2005/8/layout/hierarchy1"/>
    <dgm:cxn modelId="{1D717DB1-345E-4F1A-ABF9-8C07EA7AF0F3}" type="presParOf" srcId="{A21E9A23-C98F-4D43-92AF-1A2B258B4E54}" destId="{A6E27A1F-F0F3-49D7-862B-35E1637FC7D1}" srcOrd="0" destOrd="0" presId="urn:microsoft.com/office/officeart/2005/8/layout/hierarchy1"/>
    <dgm:cxn modelId="{FD04707F-4496-4F9B-A33A-6B11CB2BA9DC}" type="presParOf" srcId="{A6E27A1F-F0F3-49D7-862B-35E1637FC7D1}" destId="{3E115543-085E-4887-A879-68B2748E435E}" srcOrd="0" destOrd="0" presId="urn:microsoft.com/office/officeart/2005/8/layout/hierarchy1"/>
    <dgm:cxn modelId="{DF99B521-3396-4392-8B30-F42DD5BC1060}" type="presParOf" srcId="{A6E27A1F-F0F3-49D7-862B-35E1637FC7D1}" destId="{EABA0CD7-7C79-4A22-8A24-BCF3CA0C3180}" srcOrd="1" destOrd="0" presId="urn:microsoft.com/office/officeart/2005/8/layout/hierarchy1"/>
    <dgm:cxn modelId="{E40772C4-B61E-41EC-AF75-A087B9B9D9D6}" type="presParOf" srcId="{A21E9A23-C98F-4D43-92AF-1A2B258B4E54}" destId="{F8F4BD44-5C05-4670-A832-EE67A8B5A8C3}" srcOrd="1" destOrd="0" presId="urn:microsoft.com/office/officeart/2005/8/layout/hierarchy1"/>
    <dgm:cxn modelId="{4023F311-D367-4CBB-B3BE-5C5F46063665}" type="presParOf" srcId="{F8F4BD44-5C05-4670-A832-EE67A8B5A8C3}" destId="{29928D60-58CA-480F-A28F-44D6766160EE}" srcOrd="0" destOrd="0" presId="urn:microsoft.com/office/officeart/2005/8/layout/hierarchy1"/>
    <dgm:cxn modelId="{F3156032-74D6-49A5-BA15-1106C5F10CE5}" type="presParOf" srcId="{F8F4BD44-5C05-4670-A832-EE67A8B5A8C3}" destId="{AF61E8E0-E5D3-4AAF-9638-30BC50F597EB}" srcOrd="1" destOrd="0" presId="urn:microsoft.com/office/officeart/2005/8/layout/hierarchy1"/>
    <dgm:cxn modelId="{DB1385F2-47D1-4A99-9DA7-04D70D899554}" type="presParOf" srcId="{AF61E8E0-E5D3-4AAF-9638-30BC50F597EB}" destId="{1DFE92F8-FF71-4C53-AD11-92CA3474EA1C}" srcOrd="0" destOrd="0" presId="urn:microsoft.com/office/officeart/2005/8/layout/hierarchy1"/>
    <dgm:cxn modelId="{55F6F607-5E3C-40BA-A97F-7D05BAF87738}" type="presParOf" srcId="{1DFE92F8-FF71-4C53-AD11-92CA3474EA1C}" destId="{72E6EA84-3E75-46CF-B66F-0BA08248DC24}" srcOrd="0" destOrd="0" presId="urn:microsoft.com/office/officeart/2005/8/layout/hierarchy1"/>
    <dgm:cxn modelId="{398CB890-1325-4BA9-93F5-D2AAE47EEF58}" type="presParOf" srcId="{1DFE92F8-FF71-4C53-AD11-92CA3474EA1C}" destId="{FDE551A8-5019-4DA5-A9A8-FA5CABE8F06E}" srcOrd="1" destOrd="0" presId="urn:microsoft.com/office/officeart/2005/8/layout/hierarchy1"/>
    <dgm:cxn modelId="{38E7B936-D425-46DD-9E6E-B1578FEF35B0}" type="presParOf" srcId="{AF61E8E0-E5D3-4AAF-9638-30BC50F597EB}" destId="{CE62568B-AAB6-409A-A524-DD2AC1E96953}" srcOrd="1" destOrd="0" presId="urn:microsoft.com/office/officeart/2005/8/layout/hierarchy1"/>
    <dgm:cxn modelId="{234B78A2-8A8E-4938-82BA-1E3170CE52F9}" type="presParOf" srcId="{F8F4BD44-5C05-4670-A832-EE67A8B5A8C3}" destId="{C4EA67DB-3B97-497A-BC55-DC912E86BAF0}" srcOrd="2" destOrd="0" presId="urn:microsoft.com/office/officeart/2005/8/layout/hierarchy1"/>
    <dgm:cxn modelId="{7DE8A074-41B3-4942-AD5C-55C8092EB44C}" type="presParOf" srcId="{F8F4BD44-5C05-4670-A832-EE67A8B5A8C3}" destId="{283A06D3-13F1-473A-8F8E-F29882276175}" srcOrd="3" destOrd="0" presId="urn:microsoft.com/office/officeart/2005/8/layout/hierarchy1"/>
    <dgm:cxn modelId="{B8B31075-71E5-4AAA-AB3D-609BC0ED1233}" type="presParOf" srcId="{283A06D3-13F1-473A-8F8E-F29882276175}" destId="{73744D6D-C859-4E04-92EF-01E6CF73E60F}" srcOrd="0" destOrd="0" presId="urn:microsoft.com/office/officeart/2005/8/layout/hierarchy1"/>
    <dgm:cxn modelId="{045E3DA4-700E-4B29-9E79-D4C9C5C5A4AB}" type="presParOf" srcId="{73744D6D-C859-4E04-92EF-01E6CF73E60F}" destId="{3756CA21-B952-41F2-927E-403A434E65D3}" srcOrd="0" destOrd="0" presId="urn:microsoft.com/office/officeart/2005/8/layout/hierarchy1"/>
    <dgm:cxn modelId="{67E2B50A-E327-491E-822A-2C46138B7B29}" type="presParOf" srcId="{73744D6D-C859-4E04-92EF-01E6CF73E60F}" destId="{EE83A2F5-A23E-41D4-BF15-65FE64D43B13}" srcOrd="1" destOrd="0" presId="urn:microsoft.com/office/officeart/2005/8/layout/hierarchy1"/>
    <dgm:cxn modelId="{F3ACD71F-2386-40AE-A27E-E1D821FD878A}" type="presParOf" srcId="{283A06D3-13F1-473A-8F8E-F29882276175}" destId="{89D374B0-EA91-4486-9430-FCEC044C1303}" srcOrd="1" destOrd="0" presId="urn:microsoft.com/office/officeart/2005/8/layout/hierarchy1"/>
    <dgm:cxn modelId="{98250A28-2F5D-4E6C-BEAC-5D737817086A}" type="presParOf" srcId="{F8F4BD44-5C05-4670-A832-EE67A8B5A8C3}" destId="{0A655AA0-0969-4CD8-A8CF-31059C99C623}" srcOrd="4" destOrd="0" presId="urn:microsoft.com/office/officeart/2005/8/layout/hierarchy1"/>
    <dgm:cxn modelId="{F1F5DF5B-FA24-4308-9773-77BFE2B31FE1}" type="presParOf" srcId="{F8F4BD44-5C05-4670-A832-EE67A8B5A8C3}" destId="{800DB13A-5236-48A4-8043-39EC1EADEC06}" srcOrd="5" destOrd="0" presId="urn:microsoft.com/office/officeart/2005/8/layout/hierarchy1"/>
    <dgm:cxn modelId="{BB9442CC-BD2D-429C-966A-3C0ED3520D0C}" type="presParOf" srcId="{800DB13A-5236-48A4-8043-39EC1EADEC06}" destId="{9F00C7B0-788C-4F7F-9473-237C4A15124C}" srcOrd="0" destOrd="0" presId="urn:microsoft.com/office/officeart/2005/8/layout/hierarchy1"/>
    <dgm:cxn modelId="{2E36C54F-7110-4DA3-B8AB-EDA8F13B7DF2}" type="presParOf" srcId="{9F00C7B0-788C-4F7F-9473-237C4A15124C}" destId="{A6E5D3A1-B668-4ABA-8602-77EFED636E48}" srcOrd="0" destOrd="0" presId="urn:microsoft.com/office/officeart/2005/8/layout/hierarchy1"/>
    <dgm:cxn modelId="{87710ED0-33C7-45FB-872B-899D058AF0A8}" type="presParOf" srcId="{9F00C7B0-788C-4F7F-9473-237C4A15124C}" destId="{ED5C2E09-ADFD-43D1-B00D-92009851649F}" srcOrd="1" destOrd="0" presId="urn:microsoft.com/office/officeart/2005/8/layout/hierarchy1"/>
    <dgm:cxn modelId="{5628CD23-1641-4AAD-A8A7-43A09A87A67E}" type="presParOf" srcId="{800DB13A-5236-48A4-8043-39EC1EADEC06}" destId="{E9628506-29EC-4017-818D-32268F897DC8}" srcOrd="1" destOrd="0" presId="urn:microsoft.com/office/officeart/2005/8/layout/hierarchy1"/>
    <dgm:cxn modelId="{08980FC7-21E8-46F2-B1FD-E4B48EDE7150}" type="presParOf" srcId="{F8F4BD44-5C05-4670-A832-EE67A8B5A8C3}" destId="{6BD8468B-0986-4A18-A9F4-7A8B2985BA83}" srcOrd="6" destOrd="0" presId="urn:microsoft.com/office/officeart/2005/8/layout/hierarchy1"/>
    <dgm:cxn modelId="{7B6264E3-CB38-42E7-9BBE-80D46D328C2B}" type="presParOf" srcId="{F8F4BD44-5C05-4670-A832-EE67A8B5A8C3}" destId="{85483EC7-B408-4788-BCE8-955EC7C51E87}" srcOrd="7" destOrd="0" presId="urn:microsoft.com/office/officeart/2005/8/layout/hierarchy1"/>
    <dgm:cxn modelId="{BF3F333D-695D-4D31-B064-17C4BB57DB28}" type="presParOf" srcId="{85483EC7-B408-4788-BCE8-955EC7C51E87}" destId="{4C1E650B-A67D-4CA9-836F-B0D5133AB151}" srcOrd="0" destOrd="0" presId="urn:microsoft.com/office/officeart/2005/8/layout/hierarchy1"/>
    <dgm:cxn modelId="{7D635B87-747F-42A7-98FD-A83D3282DF2A}" type="presParOf" srcId="{4C1E650B-A67D-4CA9-836F-B0D5133AB151}" destId="{ABCE71BB-3488-4B1C-A34E-2ED0874DE2A1}" srcOrd="0" destOrd="0" presId="urn:microsoft.com/office/officeart/2005/8/layout/hierarchy1"/>
    <dgm:cxn modelId="{BAF5831C-E4B4-4941-B4E1-2A0E4C917463}" type="presParOf" srcId="{4C1E650B-A67D-4CA9-836F-B0D5133AB151}" destId="{5FE6BBB4-C25B-488E-805C-61D2B5157D49}" srcOrd="1" destOrd="0" presId="urn:microsoft.com/office/officeart/2005/8/layout/hierarchy1"/>
    <dgm:cxn modelId="{F9BE3E42-1109-4B6A-B70F-E5278C0CDEF6}" type="presParOf" srcId="{85483EC7-B408-4788-BCE8-955EC7C51E87}" destId="{AC4DE233-5793-4119-AA79-6B060252FAB9}" srcOrd="1" destOrd="0" presId="urn:microsoft.com/office/officeart/2005/8/layout/hierarchy1"/>
    <dgm:cxn modelId="{5CD9D406-814B-4C48-9935-4F0270C89EAD}" type="presParOf" srcId="{F8F4BD44-5C05-4670-A832-EE67A8B5A8C3}" destId="{4E39732F-0930-4201-B907-EF999F0188FC}" srcOrd="8" destOrd="0" presId="urn:microsoft.com/office/officeart/2005/8/layout/hierarchy1"/>
    <dgm:cxn modelId="{662C8D88-24CE-40F2-B9D3-1B4D0B847926}" type="presParOf" srcId="{F8F4BD44-5C05-4670-A832-EE67A8B5A8C3}" destId="{767205A0-B140-4D3B-B464-654B49CBA220}" srcOrd="9" destOrd="0" presId="urn:microsoft.com/office/officeart/2005/8/layout/hierarchy1"/>
    <dgm:cxn modelId="{A85D4748-03DC-42F3-9FC1-DFF99C8A3C3B}" type="presParOf" srcId="{767205A0-B140-4D3B-B464-654B49CBA220}" destId="{C86D811C-2FCF-4B7A-9B76-9A30575416D0}" srcOrd="0" destOrd="0" presId="urn:microsoft.com/office/officeart/2005/8/layout/hierarchy1"/>
    <dgm:cxn modelId="{9897098B-7616-4FEB-A74C-12BA656CBD1B}" type="presParOf" srcId="{C86D811C-2FCF-4B7A-9B76-9A30575416D0}" destId="{CF71B1AE-AD5C-4E8C-BEF8-A2990ECED18F}" srcOrd="0" destOrd="0" presId="urn:microsoft.com/office/officeart/2005/8/layout/hierarchy1"/>
    <dgm:cxn modelId="{0B8BA967-6F33-4D54-B094-7C1C20B8DAAC}" type="presParOf" srcId="{C86D811C-2FCF-4B7A-9B76-9A30575416D0}" destId="{4B6DDCC2-922C-4AC4-A2B2-7B5618CD57A1}" srcOrd="1" destOrd="0" presId="urn:microsoft.com/office/officeart/2005/8/layout/hierarchy1"/>
    <dgm:cxn modelId="{A94F3305-A34D-46C8-ABC1-B34308F71400}" type="presParOf" srcId="{767205A0-B140-4D3B-B464-654B49CBA220}" destId="{1473A91C-830C-4FC7-BF94-8096BF52AAC8}" srcOrd="1" destOrd="0" presId="urn:microsoft.com/office/officeart/2005/8/layout/hierarchy1"/>
    <dgm:cxn modelId="{55CCACF1-E539-45C2-86E4-05632A0DF49C}" type="presParOf" srcId="{F8F4BD44-5C05-4670-A832-EE67A8B5A8C3}" destId="{A0A14F7A-23D2-4648-80D3-B0A55D97A2D0}" srcOrd="10" destOrd="0" presId="urn:microsoft.com/office/officeart/2005/8/layout/hierarchy1"/>
    <dgm:cxn modelId="{CDC8A300-DC83-4D53-9F24-DC47CF51ED83}" type="presParOf" srcId="{F8F4BD44-5C05-4670-A832-EE67A8B5A8C3}" destId="{973E5D8F-D309-4F38-8F85-03A2E0464DF4}" srcOrd="11" destOrd="0" presId="urn:microsoft.com/office/officeart/2005/8/layout/hierarchy1"/>
    <dgm:cxn modelId="{FD9E2754-914B-4825-ACD7-4B8FA554A5FA}" type="presParOf" srcId="{973E5D8F-D309-4F38-8F85-03A2E0464DF4}" destId="{4CF6FA09-294B-45DB-B0DC-290844A76663}" srcOrd="0" destOrd="0" presId="urn:microsoft.com/office/officeart/2005/8/layout/hierarchy1"/>
    <dgm:cxn modelId="{EE00D955-AD15-4526-9A03-3D42CE959E91}" type="presParOf" srcId="{4CF6FA09-294B-45DB-B0DC-290844A76663}" destId="{AA9915E0-A1A9-433A-BCC3-2DD3FF865578}" srcOrd="0" destOrd="0" presId="urn:microsoft.com/office/officeart/2005/8/layout/hierarchy1"/>
    <dgm:cxn modelId="{2AB5B913-F440-430B-BE33-31FE8805FBA2}" type="presParOf" srcId="{4CF6FA09-294B-45DB-B0DC-290844A76663}" destId="{2638214D-B758-41F9-BFD7-1AF72C87B844}" srcOrd="1" destOrd="0" presId="urn:microsoft.com/office/officeart/2005/8/layout/hierarchy1"/>
    <dgm:cxn modelId="{3CE4647F-99D0-4524-8558-61A6FA13B12D}" type="presParOf" srcId="{973E5D8F-D309-4F38-8F85-03A2E0464DF4}" destId="{3CBAE89A-25F0-474E-B8E0-B7D5B9E7DF6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5E84DD1-76E9-4077-87BC-71B8F0906B43}" type="presOf" srcId="{B2C52658-FD63-487A-98E4-A2825E9BE9B3}" destId="{3BFB2FD2-88E5-46F2-970D-9B552B3B0649}" srcOrd="0" destOrd="0" presId="urn:microsoft.com/office/officeart/2005/8/layout/process1"/>
    <dgm:cxn modelId="{5AE2ADD0-BB3C-462E-BDD2-DAC6FADE1507}" type="presOf" srcId="{6D92FA74-34B9-40C0-AFA2-2AB55B6FAF02}" destId="{9908A9C5-717E-4D5F-9759-9123B6C0D4C9}" srcOrd="0" destOrd="0" presId="urn:microsoft.com/office/officeart/2005/8/layout/process1"/>
    <dgm:cxn modelId="{FF34796A-CA47-4B9D-9D69-F1C55FCFEFF4}" type="presOf" srcId="{0FA2B26D-6AF4-42F4-87DF-79F6E7B00922}" destId="{BA3D780E-4052-4DD5-B948-75A9E95710BC}" srcOrd="0" destOrd="0" presId="urn:microsoft.com/office/officeart/2005/8/layout/process1"/>
    <dgm:cxn modelId="{7410A04C-2E37-4D5F-8C81-8874E3DBB653}" type="presOf" srcId="{186FF203-9EDD-4735-8628-388D6BCA3BA2}" destId="{2E269855-5BF8-4722-9CB6-FAB9C56EA773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93980CDF-8AF0-4CC3-8452-4F86259E208A}" type="presOf" srcId="{9E743CBD-59AD-45A0-929F-D49F8F374538}" destId="{024AE673-E7D5-48F6-8162-0952356FDB91}" srcOrd="0" destOrd="0" presId="urn:microsoft.com/office/officeart/2005/8/layout/process1"/>
    <dgm:cxn modelId="{DF123B2A-919B-4B6D-98BB-4627D04320C9}" type="presOf" srcId="{4815A7A2-9833-4009-995C-3C2C552F07D8}" destId="{2F05A04D-8295-464D-BF74-1520A6ACC500}" srcOrd="0" destOrd="0" presId="urn:microsoft.com/office/officeart/2005/8/layout/process1"/>
    <dgm:cxn modelId="{4ABE1C50-0599-4E33-91A4-468FC1F2DB61}" type="presOf" srcId="{186FF203-9EDD-4735-8628-388D6BCA3BA2}" destId="{19093B8C-D6B0-473C-AF5D-80EB9131F5A1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C4A72738-FF48-4839-900F-C3D42E8A942E}" type="presOf" srcId="{5E60998F-384F-41C9-AA1A-9C635BF0EFF4}" destId="{D3E68D86-58CC-40D7-80BC-57B021B7801A}" srcOrd="0" destOrd="0" presId="urn:microsoft.com/office/officeart/2005/8/layout/process1"/>
    <dgm:cxn modelId="{3FF23000-1391-4B60-9914-6FFF78786920}" type="presOf" srcId="{B4AAF431-3620-43BA-82D2-867751A7E4B7}" destId="{4F93059C-D6A9-43CE-A93E-1E50E686A466}" srcOrd="0" destOrd="0" presId="urn:microsoft.com/office/officeart/2005/8/layout/process1"/>
    <dgm:cxn modelId="{3E8A68DB-3C25-4DE0-81F5-8737717DADF5}" type="presOf" srcId="{5E60998F-384F-41C9-AA1A-9C635BF0EFF4}" destId="{B8628F57-61AB-4B27-8E66-E6AABA74E6C2}" srcOrd="1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43CF9B2F-F1B2-4DB6-8B41-7A48FEB5BBBD}" type="presOf" srcId="{2A7776D6-5C66-4522-892F-DFCBEF2A64F2}" destId="{57EC45E4-BF08-4D8C-928D-E08F8FF19689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5FD4D546-0B76-48E6-965C-CDD1B345F18F}" type="presOf" srcId="{3C3AF720-06D8-4777-8FFC-ADD9C1746031}" destId="{DB0502D1-2EA3-416A-8D68-5F5F3EEB355B}" srcOrd="0" destOrd="0" presId="urn:microsoft.com/office/officeart/2005/8/layout/process1"/>
    <dgm:cxn modelId="{B0F68C31-EE84-403E-B963-7EA5F4E67966}" type="presOf" srcId="{9E743CBD-59AD-45A0-929F-D49F8F374538}" destId="{80810F51-A5A8-489C-A4A8-39578386B08A}" srcOrd="1" destOrd="0" presId="urn:microsoft.com/office/officeart/2005/8/layout/process1"/>
    <dgm:cxn modelId="{209BBA55-81B0-4E5B-8EFA-CB1CF61FBF98}" type="presOf" srcId="{1125FA4B-BE0E-48BE-8CCD-2C45F42AA5A6}" destId="{AB737F2A-7539-4BAC-933B-9EE2051B5E73}" srcOrd="0" destOrd="0" presId="urn:microsoft.com/office/officeart/2005/8/layout/process1"/>
    <dgm:cxn modelId="{90E5C4E8-EDBA-4F3E-8BD2-B550D0F6FB14}" type="presOf" srcId="{B2C52658-FD63-487A-98E4-A2825E9BE9B3}" destId="{F6F074B0-D65D-4221-804A-7D09C09269DE}" srcOrd="1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AB2F0EA9-FAFB-440A-9CE3-7F52CF499E47}" type="presOf" srcId="{2A7776D6-5C66-4522-892F-DFCBEF2A64F2}" destId="{F952A6F8-FF59-47B3-AD92-5EE479F91329}" srcOrd="0" destOrd="0" presId="urn:microsoft.com/office/officeart/2005/8/layout/process1"/>
    <dgm:cxn modelId="{AF470B3A-B7A8-4112-B552-CDA702F90ECB}" type="presOf" srcId="{9A5909D9-7D17-4C40-9EE4-CE44791B298E}" destId="{3C776ED1-A525-4E86-AE75-A7C4F6747E31}" srcOrd="0" destOrd="0" presId="urn:microsoft.com/office/officeart/2005/8/layout/process1"/>
    <dgm:cxn modelId="{97055597-9692-41DA-A6B4-BE61A67F7DF3}" type="presParOf" srcId="{3C776ED1-A525-4E86-AE75-A7C4F6747E31}" destId="{DB0502D1-2EA3-416A-8D68-5F5F3EEB355B}" srcOrd="0" destOrd="0" presId="urn:microsoft.com/office/officeart/2005/8/layout/process1"/>
    <dgm:cxn modelId="{AB7A3BDD-6EB1-4CC2-856F-D1DF532E7D84}" type="presParOf" srcId="{3C776ED1-A525-4E86-AE75-A7C4F6747E31}" destId="{3BFB2FD2-88E5-46F2-970D-9B552B3B0649}" srcOrd="1" destOrd="0" presId="urn:microsoft.com/office/officeart/2005/8/layout/process1"/>
    <dgm:cxn modelId="{3FE9F0BD-098A-4830-971B-CDA16B2469D4}" type="presParOf" srcId="{3BFB2FD2-88E5-46F2-970D-9B552B3B0649}" destId="{F6F074B0-D65D-4221-804A-7D09C09269DE}" srcOrd="0" destOrd="0" presId="urn:microsoft.com/office/officeart/2005/8/layout/process1"/>
    <dgm:cxn modelId="{2E7F7F56-5EDC-46FF-8FD8-7126486FC44B}" type="presParOf" srcId="{3C776ED1-A525-4E86-AE75-A7C4F6747E31}" destId="{AB737F2A-7539-4BAC-933B-9EE2051B5E73}" srcOrd="2" destOrd="0" presId="urn:microsoft.com/office/officeart/2005/8/layout/process1"/>
    <dgm:cxn modelId="{73028702-86DD-4F52-B586-1D6884C8F07D}" type="presParOf" srcId="{3C776ED1-A525-4E86-AE75-A7C4F6747E31}" destId="{F952A6F8-FF59-47B3-AD92-5EE479F91329}" srcOrd="3" destOrd="0" presId="urn:microsoft.com/office/officeart/2005/8/layout/process1"/>
    <dgm:cxn modelId="{6315B503-F78F-4C9B-ABA2-AFA2750DEF97}" type="presParOf" srcId="{F952A6F8-FF59-47B3-AD92-5EE479F91329}" destId="{57EC45E4-BF08-4D8C-928D-E08F8FF19689}" srcOrd="0" destOrd="0" presId="urn:microsoft.com/office/officeart/2005/8/layout/process1"/>
    <dgm:cxn modelId="{B480F167-C366-41BA-BE8C-8B0F6C333F1F}" type="presParOf" srcId="{3C776ED1-A525-4E86-AE75-A7C4F6747E31}" destId="{9908A9C5-717E-4D5F-9759-9123B6C0D4C9}" srcOrd="4" destOrd="0" presId="urn:microsoft.com/office/officeart/2005/8/layout/process1"/>
    <dgm:cxn modelId="{BEECA74E-872E-4E52-AB99-F7ACE4B1C56D}" type="presParOf" srcId="{3C776ED1-A525-4E86-AE75-A7C4F6747E31}" destId="{024AE673-E7D5-48F6-8162-0952356FDB91}" srcOrd="5" destOrd="0" presId="urn:microsoft.com/office/officeart/2005/8/layout/process1"/>
    <dgm:cxn modelId="{CB8F85A0-B7A7-4AAE-913D-47101994758F}" type="presParOf" srcId="{024AE673-E7D5-48F6-8162-0952356FDB91}" destId="{80810F51-A5A8-489C-A4A8-39578386B08A}" srcOrd="0" destOrd="0" presId="urn:microsoft.com/office/officeart/2005/8/layout/process1"/>
    <dgm:cxn modelId="{D5DCDA61-4802-433B-86C9-7A337FFDD5D8}" type="presParOf" srcId="{3C776ED1-A525-4E86-AE75-A7C4F6747E31}" destId="{2F05A04D-8295-464D-BF74-1520A6ACC500}" srcOrd="6" destOrd="0" presId="urn:microsoft.com/office/officeart/2005/8/layout/process1"/>
    <dgm:cxn modelId="{B0B6BDDD-3CC1-421E-B9BF-97739EAD6533}" type="presParOf" srcId="{3C776ED1-A525-4E86-AE75-A7C4F6747E31}" destId="{19093B8C-D6B0-473C-AF5D-80EB9131F5A1}" srcOrd="7" destOrd="0" presId="urn:microsoft.com/office/officeart/2005/8/layout/process1"/>
    <dgm:cxn modelId="{8FA7AC74-FAD8-44BF-BB1D-A0B730DC5B6A}" type="presParOf" srcId="{19093B8C-D6B0-473C-AF5D-80EB9131F5A1}" destId="{2E269855-5BF8-4722-9CB6-FAB9C56EA773}" srcOrd="0" destOrd="0" presId="urn:microsoft.com/office/officeart/2005/8/layout/process1"/>
    <dgm:cxn modelId="{D9C59C5E-EFEF-432D-900F-5E4F1BB19978}" type="presParOf" srcId="{3C776ED1-A525-4E86-AE75-A7C4F6747E31}" destId="{4F93059C-D6A9-43CE-A93E-1E50E686A466}" srcOrd="8" destOrd="0" presId="urn:microsoft.com/office/officeart/2005/8/layout/process1"/>
    <dgm:cxn modelId="{8BF583F7-8D7D-421C-9E91-805F209B2A75}" type="presParOf" srcId="{3C776ED1-A525-4E86-AE75-A7C4F6747E31}" destId="{D3E68D86-58CC-40D7-80BC-57B021B7801A}" srcOrd="9" destOrd="0" presId="urn:microsoft.com/office/officeart/2005/8/layout/process1"/>
    <dgm:cxn modelId="{8718F4FA-23E9-4B23-ABCE-7C9CF71B61B5}" type="presParOf" srcId="{D3E68D86-58CC-40D7-80BC-57B021B7801A}" destId="{B8628F57-61AB-4B27-8E66-E6AABA74E6C2}" srcOrd="0" destOrd="0" presId="urn:microsoft.com/office/officeart/2005/8/layout/process1"/>
    <dgm:cxn modelId="{F0DF6AC2-6543-4DF3-A32B-C04925BF466E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656EBFA-249A-453C-8DD9-86DBF6BEE121}" type="presOf" srcId="{9E743CBD-59AD-45A0-929F-D49F8F374538}" destId="{80810F51-A5A8-489C-A4A8-39578386B08A}" srcOrd="1" destOrd="0" presId="urn:microsoft.com/office/officeart/2005/8/layout/process1"/>
    <dgm:cxn modelId="{7EDC6F07-E6EA-4765-B128-90944B77D68F}" type="presOf" srcId="{2A7776D6-5C66-4522-892F-DFCBEF2A64F2}" destId="{57EC45E4-BF08-4D8C-928D-E08F8FF19689}" srcOrd="1" destOrd="0" presId="urn:microsoft.com/office/officeart/2005/8/layout/process1"/>
    <dgm:cxn modelId="{650425B4-3A91-40FF-AB04-0C5DB482AEBB}" type="presOf" srcId="{2A7776D6-5C66-4522-892F-DFCBEF2A64F2}" destId="{F952A6F8-FF59-47B3-AD92-5EE479F91329}" srcOrd="0" destOrd="0" presId="urn:microsoft.com/office/officeart/2005/8/layout/process1"/>
    <dgm:cxn modelId="{731DE008-BC90-4BB3-86FA-1805A61C03B0}" type="presOf" srcId="{B4AAF431-3620-43BA-82D2-867751A7E4B7}" destId="{4F93059C-D6A9-43CE-A93E-1E50E686A466}" srcOrd="0" destOrd="0" presId="urn:microsoft.com/office/officeart/2005/8/layout/process1"/>
    <dgm:cxn modelId="{D0CE32D7-7AED-4822-BB38-503E6580A3A8}" type="presOf" srcId="{9A5909D9-7D17-4C40-9EE4-CE44791B298E}" destId="{3C776ED1-A525-4E86-AE75-A7C4F6747E31}" srcOrd="0" destOrd="0" presId="urn:microsoft.com/office/officeart/2005/8/layout/process1"/>
    <dgm:cxn modelId="{11FE1823-4909-433D-BECF-3F24BA8EB2F4}" type="presOf" srcId="{186FF203-9EDD-4735-8628-388D6BCA3BA2}" destId="{2E269855-5BF8-4722-9CB6-FAB9C56EA773}" srcOrd="1" destOrd="0" presId="urn:microsoft.com/office/officeart/2005/8/layout/process1"/>
    <dgm:cxn modelId="{A58B8F4A-BDF8-4D01-AFE9-E0CAAB75BBD5}" type="presOf" srcId="{B2C52658-FD63-487A-98E4-A2825E9BE9B3}" destId="{3BFB2FD2-88E5-46F2-970D-9B552B3B0649}" srcOrd="0" destOrd="0" presId="urn:microsoft.com/office/officeart/2005/8/layout/process1"/>
    <dgm:cxn modelId="{F911C5B5-5440-47EF-B05D-1119BAA73FE6}" type="presOf" srcId="{5E60998F-384F-41C9-AA1A-9C635BF0EFF4}" destId="{D3E68D86-58CC-40D7-80BC-57B021B7801A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D2775BC6-D540-45A1-BD8A-86EA8C7BC963}" type="presOf" srcId="{9E743CBD-59AD-45A0-929F-D49F8F374538}" destId="{024AE673-E7D5-48F6-8162-0952356FDB91}" srcOrd="0" destOrd="0" presId="urn:microsoft.com/office/officeart/2005/8/layout/process1"/>
    <dgm:cxn modelId="{B5CF2ED6-A0AC-45D7-9090-9FFC312E0E7A}" type="presOf" srcId="{0FA2B26D-6AF4-42F4-87DF-79F6E7B00922}" destId="{BA3D780E-4052-4DD5-B948-75A9E95710BC}" srcOrd="0" destOrd="0" presId="urn:microsoft.com/office/officeart/2005/8/layout/process1"/>
    <dgm:cxn modelId="{57AF3CDE-A2A8-417B-866E-0913A759A59C}" type="presOf" srcId="{186FF203-9EDD-4735-8628-388D6BCA3BA2}" destId="{19093B8C-D6B0-473C-AF5D-80EB9131F5A1}" srcOrd="0" destOrd="0" presId="urn:microsoft.com/office/officeart/2005/8/layout/process1"/>
    <dgm:cxn modelId="{0C317DD6-82AF-47D0-91A4-400F65FE8E56}" type="presOf" srcId="{5E60998F-384F-41C9-AA1A-9C635BF0EFF4}" destId="{B8628F57-61AB-4B27-8E66-E6AABA74E6C2}" srcOrd="1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D5422E60-7008-4B5D-95EF-133ABD43F680}" type="presOf" srcId="{3C3AF720-06D8-4777-8FFC-ADD9C1746031}" destId="{DB0502D1-2EA3-416A-8D68-5F5F3EEB355B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1DEA61A1-E715-4E21-8430-9EED2CB9CA24}" type="presOf" srcId="{B2C52658-FD63-487A-98E4-A2825E9BE9B3}" destId="{F6F074B0-D65D-4221-804A-7D09C09269DE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4CCDEC20-F531-4168-B308-C36D5D9B9148}" type="presOf" srcId="{6D92FA74-34B9-40C0-AFA2-2AB55B6FAF02}" destId="{9908A9C5-717E-4D5F-9759-9123B6C0D4C9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B260080C-B754-4EC8-96CD-C3D3847E0CC9}" type="presOf" srcId="{1125FA4B-BE0E-48BE-8CCD-2C45F42AA5A6}" destId="{AB737F2A-7539-4BAC-933B-9EE2051B5E73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1944F064-D1AF-487C-9B20-CB5536713F19}" type="presOf" srcId="{4815A7A2-9833-4009-995C-3C2C552F07D8}" destId="{2F05A04D-8295-464D-BF74-1520A6ACC500}" srcOrd="0" destOrd="0" presId="urn:microsoft.com/office/officeart/2005/8/layout/process1"/>
    <dgm:cxn modelId="{3E22D2DB-F485-483D-822A-6B7462CD19C5}" type="presParOf" srcId="{3C776ED1-A525-4E86-AE75-A7C4F6747E31}" destId="{DB0502D1-2EA3-416A-8D68-5F5F3EEB355B}" srcOrd="0" destOrd="0" presId="urn:microsoft.com/office/officeart/2005/8/layout/process1"/>
    <dgm:cxn modelId="{B9DB171C-A768-44DF-B717-F4C1EAC259FB}" type="presParOf" srcId="{3C776ED1-A525-4E86-AE75-A7C4F6747E31}" destId="{3BFB2FD2-88E5-46F2-970D-9B552B3B0649}" srcOrd="1" destOrd="0" presId="urn:microsoft.com/office/officeart/2005/8/layout/process1"/>
    <dgm:cxn modelId="{470354A8-A19E-46DC-BA1C-4A4AEA7BDA3C}" type="presParOf" srcId="{3BFB2FD2-88E5-46F2-970D-9B552B3B0649}" destId="{F6F074B0-D65D-4221-804A-7D09C09269DE}" srcOrd="0" destOrd="0" presId="urn:microsoft.com/office/officeart/2005/8/layout/process1"/>
    <dgm:cxn modelId="{78E8D39C-F372-4FC0-AF07-45A03D385C5B}" type="presParOf" srcId="{3C776ED1-A525-4E86-AE75-A7C4F6747E31}" destId="{AB737F2A-7539-4BAC-933B-9EE2051B5E73}" srcOrd="2" destOrd="0" presId="urn:microsoft.com/office/officeart/2005/8/layout/process1"/>
    <dgm:cxn modelId="{39D33828-0B53-452E-BD40-DD7AF8A23478}" type="presParOf" srcId="{3C776ED1-A525-4E86-AE75-A7C4F6747E31}" destId="{F952A6F8-FF59-47B3-AD92-5EE479F91329}" srcOrd="3" destOrd="0" presId="urn:microsoft.com/office/officeart/2005/8/layout/process1"/>
    <dgm:cxn modelId="{61BC9184-963C-43E5-9041-95DCA9F9BDA9}" type="presParOf" srcId="{F952A6F8-FF59-47B3-AD92-5EE479F91329}" destId="{57EC45E4-BF08-4D8C-928D-E08F8FF19689}" srcOrd="0" destOrd="0" presId="urn:microsoft.com/office/officeart/2005/8/layout/process1"/>
    <dgm:cxn modelId="{1E15FE3E-29C5-450E-BF17-46C921DBBE60}" type="presParOf" srcId="{3C776ED1-A525-4E86-AE75-A7C4F6747E31}" destId="{9908A9C5-717E-4D5F-9759-9123B6C0D4C9}" srcOrd="4" destOrd="0" presId="urn:microsoft.com/office/officeart/2005/8/layout/process1"/>
    <dgm:cxn modelId="{5D78F532-4DAC-4063-B7C7-6748A04242F2}" type="presParOf" srcId="{3C776ED1-A525-4E86-AE75-A7C4F6747E31}" destId="{024AE673-E7D5-48F6-8162-0952356FDB91}" srcOrd="5" destOrd="0" presId="urn:microsoft.com/office/officeart/2005/8/layout/process1"/>
    <dgm:cxn modelId="{28E0487A-876A-43FE-8725-BB57F9F632E2}" type="presParOf" srcId="{024AE673-E7D5-48F6-8162-0952356FDB91}" destId="{80810F51-A5A8-489C-A4A8-39578386B08A}" srcOrd="0" destOrd="0" presId="urn:microsoft.com/office/officeart/2005/8/layout/process1"/>
    <dgm:cxn modelId="{41B5BF3D-F278-4B58-99AE-3B4B7E6A7330}" type="presParOf" srcId="{3C776ED1-A525-4E86-AE75-A7C4F6747E31}" destId="{2F05A04D-8295-464D-BF74-1520A6ACC500}" srcOrd="6" destOrd="0" presId="urn:microsoft.com/office/officeart/2005/8/layout/process1"/>
    <dgm:cxn modelId="{96D84919-1AD6-4873-A540-FDD904F67BD9}" type="presParOf" srcId="{3C776ED1-A525-4E86-AE75-A7C4F6747E31}" destId="{19093B8C-D6B0-473C-AF5D-80EB9131F5A1}" srcOrd="7" destOrd="0" presId="urn:microsoft.com/office/officeart/2005/8/layout/process1"/>
    <dgm:cxn modelId="{7ED1A819-6AFB-41FF-A335-DB03B9F55C0A}" type="presParOf" srcId="{19093B8C-D6B0-473C-AF5D-80EB9131F5A1}" destId="{2E269855-5BF8-4722-9CB6-FAB9C56EA773}" srcOrd="0" destOrd="0" presId="urn:microsoft.com/office/officeart/2005/8/layout/process1"/>
    <dgm:cxn modelId="{41D2DB2E-2827-47B7-B8FE-121B9E94A600}" type="presParOf" srcId="{3C776ED1-A525-4E86-AE75-A7C4F6747E31}" destId="{4F93059C-D6A9-43CE-A93E-1E50E686A466}" srcOrd="8" destOrd="0" presId="urn:microsoft.com/office/officeart/2005/8/layout/process1"/>
    <dgm:cxn modelId="{590FDB80-276D-485E-80A7-065A7143F42F}" type="presParOf" srcId="{3C776ED1-A525-4E86-AE75-A7C4F6747E31}" destId="{D3E68D86-58CC-40D7-80BC-57B021B7801A}" srcOrd="9" destOrd="0" presId="urn:microsoft.com/office/officeart/2005/8/layout/process1"/>
    <dgm:cxn modelId="{98E156B2-BB29-449A-9353-B1EF9CB21041}" type="presParOf" srcId="{D3E68D86-58CC-40D7-80BC-57B021B7801A}" destId="{B8628F57-61AB-4B27-8E66-E6AABA74E6C2}" srcOrd="0" destOrd="0" presId="urn:microsoft.com/office/officeart/2005/8/layout/process1"/>
    <dgm:cxn modelId="{D23900B4-5772-49A6-975C-49D9379E0AED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2394A3B-5047-48A5-A339-C3AAF05F10D3}" type="presOf" srcId="{186FF203-9EDD-4735-8628-388D6BCA3BA2}" destId="{2E269855-5BF8-4722-9CB6-FAB9C56EA773}" srcOrd="1" destOrd="0" presId="urn:microsoft.com/office/officeart/2005/8/layout/process1"/>
    <dgm:cxn modelId="{724CFE02-5FBC-440E-B094-4BEB8007AD1D}" type="presOf" srcId="{5E60998F-384F-41C9-AA1A-9C635BF0EFF4}" destId="{B8628F57-61AB-4B27-8E66-E6AABA74E6C2}" srcOrd="1" destOrd="0" presId="urn:microsoft.com/office/officeart/2005/8/layout/process1"/>
    <dgm:cxn modelId="{794D90B3-BBD0-4DC5-AE5A-4A7BC12299F5}" type="presOf" srcId="{2A7776D6-5C66-4522-892F-DFCBEF2A64F2}" destId="{57EC45E4-BF08-4D8C-928D-E08F8FF19689}" srcOrd="1" destOrd="0" presId="urn:microsoft.com/office/officeart/2005/8/layout/process1"/>
    <dgm:cxn modelId="{343DEFE4-F91A-42B8-A04B-DF42A165C761}" type="presOf" srcId="{9A5909D9-7D17-4C40-9EE4-CE44791B298E}" destId="{3C776ED1-A525-4E86-AE75-A7C4F6747E31}" srcOrd="0" destOrd="0" presId="urn:microsoft.com/office/officeart/2005/8/layout/process1"/>
    <dgm:cxn modelId="{AA035DD5-5BD9-4048-9BE8-648CCB2EDD4E}" type="presOf" srcId="{B4AAF431-3620-43BA-82D2-867751A7E4B7}" destId="{4F93059C-D6A9-43CE-A93E-1E50E686A466}" srcOrd="0" destOrd="0" presId="urn:microsoft.com/office/officeart/2005/8/layout/process1"/>
    <dgm:cxn modelId="{E524546A-3339-48CC-B6DD-BF4163ADA092}" type="presOf" srcId="{9E743CBD-59AD-45A0-929F-D49F8F374538}" destId="{80810F51-A5A8-489C-A4A8-39578386B08A}" srcOrd="1" destOrd="0" presId="urn:microsoft.com/office/officeart/2005/8/layout/process1"/>
    <dgm:cxn modelId="{CAA167CA-ADD6-4B79-A1BC-14A94E026D1B}" type="presOf" srcId="{B2C52658-FD63-487A-98E4-A2825E9BE9B3}" destId="{3BFB2FD2-88E5-46F2-970D-9B552B3B0649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63A55F7A-8F08-42C7-839F-60775D72D89E}" type="presOf" srcId="{9E743CBD-59AD-45A0-929F-D49F8F374538}" destId="{024AE673-E7D5-48F6-8162-0952356FDB91}" srcOrd="0" destOrd="0" presId="urn:microsoft.com/office/officeart/2005/8/layout/process1"/>
    <dgm:cxn modelId="{C17A1075-BE3C-4194-94BF-95F8BC90F2F1}" type="presOf" srcId="{2A7776D6-5C66-4522-892F-DFCBEF2A64F2}" destId="{F952A6F8-FF59-47B3-AD92-5EE479F91329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15F67D3D-675F-4930-A345-E25AC81C80FB}" type="presOf" srcId="{4815A7A2-9833-4009-995C-3C2C552F07D8}" destId="{2F05A04D-8295-464D-BF74-1520A6ACC500}" srcOrd="0" destOrd="0" presId="urn:microsoft.com/office/officeart/2005/8/layout/process1"/>
    <dgm:cxn modelId="{559FF9B5-2655-496B-85D2-98D1640AEB69}" type="presOf" srcId="{1125FA4B-BE0E-48BE-8CCD-2C45F42AA5A6}" destId="{AB737F2A-7539-4BAC-933B-9EE2051B5E73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9C79BC87-7CA6-4375-8C53-E281122344E2}" type="presOf" srcId="{B2C52658-FD63-487A-98E4-A2825E9BE9B3}" destId="{F6F074B0-D65D-4221-804A-7D09C09269DE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0122E3C1-5205-40BF-A6FF-153B08760CB1}" type="presOf" srcId="{3C3AF720-06D8-4777-8FFC-ADD9C1746031}" destId="{DB0502D1-2EA3-416A-8D68-5F5F3EEB355B}" srcOrd="0" destOrd="0" presId="urn:microsoft.com/office/officeart/2005/8/layout/process1"/>
    <dgm:cxn modelId="{6C4B91F9-947D-44D3-B725-D3F74E4DF431}" type="presOf" srcId="{6D92FA74-34B9-40C0-AFA2-2AB55B6FAF02}" destId="{9908A9C5-717E-4D5F-9759-9123B6C0D4C9}" srcOrd="0" destOrd="0" presId="urn:microsoft.com/office/officeart/2005/8/layout/process1"/>
    <dgm:cxn modelId="{087E1778-78BF-4482-A868-06F662CF5251}" type="presOf" srcId="{0FA2B26D-6AF4-42F4-87DF-79F6E7B00922}" destId="{BA3D780E-4052-4DD5-B948-75A9E95710BC}" srcOrd="0" destOrd="0" presId="urn:microsoft.com/office/officeart/2005/8/layout/process1"/>
    <dgm:cxn modelId="{09832C16-9F69-40C7-AC9B-6FE050AA02F2}" type="presOf" srcId="{186FF203-9EDD-4735-8628-388D6BCA3BA2}" destId="{19093B8C-D6B0-473C-AF5D-80EB9131F5A1}" srcOrd="0" destOrd="0" presId="urn:microsoft.com/office/officeart/2005/8/layout/process1"/>
    <dgm:cxn modelId="{8589B15F-B71C-4071-B2DB-BF81A4339600}" type="presOf" srcId="{5E60998F-384F-41C9-AA1A-9C635BF0EFF4}" destId="{D3E68D86-58CC-40D7-80BC-57B021B7801A}" srcOrd="0" destOrd="0" presId="urn:microsoft.com/office/officeart/2005/8/layout/process1"/>
    <dgm:cxn modelId="{EFBD1CD1-13FD-4104-A3AC-64276D6D7B34}" type="presParOf" srcId="{3C776ED1-A525-4E86-AE75-A7C4F6747E31}" destId="{DB0502D1-2EA3-416A-8D68-5F5F3EEB355B}" srcOrd="0" destOrd="0" presId="urn:microsoft.com/office/officeart/2005/8/layout/process1"/>
    <dgm:cxn modelId="{A3CF7459-C6F1-4993-AF20-E49709592124}" type="presParOf" srcId="{3C776ED1-A525-4E86-AE75-A7C4F6747E31}" destId="{3BFB2FD2-88E5-46F2-970D-9B552B3B0649}" srcOrd="1" destOrd="0" presId="urn:microsoft.com/office/officeart/2005/8/layout/process1"/>
    <dgm:cxn modelId="{C40B47D4-5807-4AB0-A696-F20158928C84}" type="presParOf" srcId="{3BFB2FD2-88E5-46F2-970D-9B552B3B0649}" destId="{F6F074B0-D65D-4221-804A-7D09C09269DE}" srcOrd="0" destOrd="0" presId="urn:microsoft.com/office/officeart/2005/8/layout/process1"/>
    <dgm:cxn modelId="{76CF68BE-0A2B-42DB-9274-7316071F029C}" type="presParOf" srcId="{3C776ED1-A525-4E86-AE75-A7C4F6747E31}" destId="{AB737F2A-7539-4BAC-933B-9EE2051B5E73}" srcOrd="2" destOrd="0" presId="urn:microsoft.com/office/officeart/2005/8/layout/process1"/>
    <dgm:cxn modelId="{6DDC78B8-21A1-438A-8AA9-A9C8885F8A4F}" type="presParOf" srcId="{3C776ED1-A525-4E86-AE75-A7C4F6747E31}" destId="{F952A6F8-FF59-47B3-AD92-5EE479F91329}" srcOrd="3" destOrd="0" presId="urn:microsoft.com/office/officeart/2005/8/layout/process1"/>
    <dgm:cxn modelId="{DE6518A5-FA4E-4DCF-BA3C-12068F67ABC0}" type="presParOf" srcId="{F952A6F8-FF59-47B3-AD92-5EE479F91329}" destId="{57EC45E4-BF08-4D8C-928D-E08F8FF19689}" srcOrd="0" destOrd="0" presId="urn:microsoft.com/office/officeart/2005/8/layout/process1"/>
    <dgm:cxn modelId="{37E8F94B-8D30-40A2-AC75-353E1E785D94}" type="presParOf" srcId="{3C776ED1-A525-4E86-AE75-A7C4F6747E31}" destId="{9908A9C5-717E-4D5F-9759-9123B6C0D4C9}" srcOrd="4" destOrd="0" presId="urn:microsoft.com/office/officeart/2005/8/layout/process1"/>
    <dgm:cxn modelId="{2C4FB65D-5FDE-4418-93AD-555FF38A99D6}" type="presParOf" srcId="{3C776ED1-A525-4E86-AE75-A7C4F6747E31}" destId="{024AE673-E7D5-48F6-8162-0952356FDB91}" srcOrd="5" destOrd="0" presId="urn:microsoft.com/office/officeart/2005/8/layout/process1"/>
    <dgm:cxn modelId="{5489D6D5-FB9B-4C7C-9742-EC7E90DAFEB5}" type="presParOf" srcId="{024AE673-E7D5-48F6-8162-0952356FDB91}" destId="{80810F51-A5A8-489C-A4A8-39578386B08A}" srcOrd="0" destOrd="0" presId="urn:microsoft.com/office/officeart/2005/8/layout/process1"/>
    <dgm:cxn modelId="{594E135C-9F10-44BF-B60B-D60E47CC7FFA}" type="presParOf" srcId="{3C776ED1-A525-4E86-AE75-A7C4F6747E31}" destId="{2F05A04D-8295-464D-BF74-1520A6ACC500}" srcOrd="6" destOrd="0" presId="urn:microsoft.com/office/officeart/2005/8/layout/process1"/>
    <dgm:cxn modelId="{ED6E2972-7547-4780-82D6-496A0FA303D3}" type="presParOf" srcId="{3C776ED1-A525-4E86-AE75-A7C4F6747E31}" destId="{19093B8C-D6B0-473C-AF5D-80EB9131F5A1}" srcOrd="7" destOrd="0" presId="urn:microsoft.com/office/officeart/2005/8/layout/process1"/>
    <dgm:cxn modelId="{5A1BD45E-88EC-4139-B0CF-0A5A66FD2A46}" type="presParOf" srcId="{19093B8C-D6B0-473C-AF5D-80EB9131F5A1}" destId="{2E269855-5BF8-4722-9CB6-FAB9C56EA773}" srcOrd="0" destOrd="0" presId="urn:microsoft.com/office/officeart/2005/8/layout/process1"/>
    <dgm:cxn modelId="{2FBCE7C6-0C54-42F3-9ECC-D79DE1378C8D}" type="presParOf" srcId="{3C776ED1-A525-4E86-AE75-A7C4F6747E31}" destId="{4F93059C-D6A9-43CE-A93E-1E50E686A466}" srcOrd="8" destOrd="0" presId="urn:microsoft.com/office/officeart/2005/8/layout/process1"/>
    <dgm:cxn modelId="{2941EEE0-2674-4E80-B5FA-A6CAF9906488}" type="presParOf" srcId="{3C776ED1-A525-4E86-AE75-A7C4F6747E31}" destId="{D3E68D86-58CC-40D7-80BC-57B021B7801A}" srcOrd="9" destOrd="0" presId="urn:microsoft.com/office/officeart/2005/8/layout/process1"/>
    <dgm:cxn modelId="{DEBF17A0-D9D5-4E3D-9AAA-E4E0526CF507}" type="presParOf" srcId="{D3E68D86-58CC-40D7-80BC-57B021B7801A}" destId="{B8628F57-61AB-4B27-8E66-E6AABA74E6C2}" srcOrd="0" destOrd="0" presId="urn:microsoft.com/office/officeart/2005/8/layout/process1"/>
    <dgm:cxn modelId="{C844FFC1-8B2F-4FC3-8232-C899639BA3CD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AB5A93-F912-4DD6-9C77-0DF620699322}" type="presOf" srcId="{5E60998F-384F-41C9-AA1A-9C635BF0EFF4}" destId="{D3E68D86-58CC-40D7-80BC-57B021B7801A}" srcOrd="0" destOrd="0" presId="urn:microsoft.com/office/officeart/2005/8/layout/process1"/>
    <dgm:cxn modelId="{FABF8FEF-B6FA-41CF-9D98-7285570955B2}" type="presOf" srcId="{186FF203-9EDD-4735-8628-388D6BCA3BA2}" destId="{2E269855-5BF8-4722-9CB6-FAB9C56EA773}" srcOrd="1" destOrd="0" presId="urn:microsoft.com/office/officeart/2005/8/layout/process1"/>
    <dgm:cxn modelId="{0B524BB1-5E56-4D30-8480-21C7744A7FED}" type="presOf" srcId="{6D92FA74-34B9-40C0-AFA2-2AB55B6FAF02}" destId="{9908A9C5-717E-4D5F-9759-9123B6C0D4C9}" srcOrd="0" destOrd="0" presId="urn:microsoft.com/office/officeart/2005/8/layout/process1"/>
    <dgm:cxn modelId="{67E4FB52-F467-4BD2-891A-4BE6641175DE}" type="presOf" srcId="{0FA2B26D-6AF4-42F4-87DF-79F6E7B00922}" destId="{BA3D780E-4052-4DD5-B948-75A9E95710BC}" srcOrd="0" destOrd="0" presId="urn:microsoft.com/office/officeart/2005/8/layout/process1"/>
    <dgm:cxn modelId="{0911186B-FB69-4B87-8662-940BB134CBF7}" type="presOf" srcId="{186FF203-9EDD-4735-8628-388D6BCA3BA2}" destId="{19093B8C-D6B0-473C-AF5D-80EB9131F5A1}" srcOrd="0" destOrd="0" presId="urn:microsoft.com/office/officeart/2005/8/layout/process1"/>
    <dgm:cxn modelId="{2C4A228A-7EAA-4A30-A2C9-87E741E350E6}" type="presOf" srcId="{9A5909D9-7D17-4C40-9EE4-CE44791B298E}" destId="{3C776ED1-A525-4E86-AE75-A7C4F6747E31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0ACAC9CE-3C9C-413F-95E2-EAB35D4F0EBA}" type="presOf" srcId="{2A7776D6-5C66-4522-892F-DFCBEF2A64F2}" destId="{57EC45E4-BF08-4D8C-928D-E08F8FF19689}" srcOrd="1" destOrd="0" presId="urn:microsoft.com/office/officeart/2005/8/layout/process1"/>
    <dgm:cxn modelId="{1D9E0AF3-A5C5-4BBC-AE02-812E15F63E33}" type="presOf" srcId="{4815A7A2-9833-4009-995C-3C2C552F07D8}" destId="{2F05A04D-8295-464D-BF74-1520A6ACC500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14D45F7F-F879-4192-87D9-F23509CD9D62}" type="presOf" srcId="{2A7776D6-5C66-4522-892F-DFCBEF2A64F2}" destId="{F952A6F8-FF59-47B3-AD92-5EE479F91329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6C37BCEA-C179-458B-9667-8BD3AAB14B57}" type="presOf" srcId="{5E60998F-384F-41C9-AA1A-9C635BF0EFF4}" destId="{B8628F57-61AB-4B27-8E66-E6AABA74E6C2}" srcOrd="1" destOrd="0" presId="urn:microsoft.com/office/officeart/2005/8/layout/process1"/>
    <dgm:cxn modelId="{2FD364ED-42E6-4696-953F-1CAC76D777E4}" type="presOf" srcId="{9E743CBD-59AD-45A0-929F-D49F8F374538}" destId="{80810F51-A5A8-489C-A4A8-39578386B08A}" srcOrd="1" destOrd="0" presId="urn:microsoft.com/office/officeart/2005/8/layout/process1"/>
    <dgm:cxn modelId="{725F1ABC-BD41-4BFC-A450-B8555B19254E}" type="presOf" srcId="{3C3AF720-06D8-4777-8FFC-ADD9C1746031}" destId="{DB0502D1-2EA3-416A-8D68-5F5F3EEB355B}" srcOrd="0" destOrd="0" presId="urn:microsoft.com/office/officeart/2005/8/layout/process1"/>
    <dgm:cxn modelId="{C148DE0F-0E0E-405C-8473-B8F27DA601A6}" type="presOf" srcId="{B2C52658-FD63-487A-98E4-A2825E9BE9B3}" destId="{3BFB2FD2-88E5-46F2-970D-9B552B3B0649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0E8DCA75-7D97-41BD-9209-7648F5A7900B}" type="presOf" srcId="{9E743CBD-59AD-45A0-929F-D49F8F374538}" destId="{024AE673-E7D5-48F6-8162-0952356FDB91}" srcOrd="0" destOrd="0" presId="urn:microsoft.com/office/officeart/2005/8/layout/process1"/>
    <dgm:cxn modelId="{0E5630CE-778F-4108-AF42-6FA276A3FB84}" type="presOf" srcId="{1125FA4B-BE0E-48BE-8CCD-2C45F42AA5A6}" destId="{AB737F2A-7539-4BAC-933B-9EE2051B5E73}" srcOrd="0" destOrd="0" presId="urn:microsoft.com/office/officeart/2005/8/layout/process1"/>
    <dgm:cxn modelId="{3DFC2922-5EAE-4CC7-B512-169B93C7C6B6}" type="presOf" srcId="{B2C52658-FD63-487A-98E4-A2825E9BE9B3}" destId="{F6F074B0-D65D-4221-804A-7D09C09269DE}" srcOrd="1" destOrd="0" presId="urn:microsoft.com/office/officeart/2005/8/layout/process1"/>
    <dgm:cxn modelId="{5CF26D72-978F-48C1-B7A8-B55224775347}" type="presOf" srcId="{B4AAF431-3620-43BA-82D2-867751A7E4B7}" destId="{4F93059C-D6A9-43CE-A93E-1E50E686A466}" srcOrd="0" destOrd="0" presId="urn:microsoft.com/office/officeart/2005/8/layout/process1"/>
    <dgm:cxn modelId="{4E036DDB-1539-4943-986B-416A27247EAD}" type="presParOf" srcId="{3C776ED1-A525-4E86-AE75-A7C4F6747E31}" destId="{DB0502D1-2EA3-416A-8D68-5F5F3EEB355B}" srcOrd="0" destOrd="0" presId="urn:microsoft.com/office/officeart/2005/8/layout/process1"/>
    <dgm:cxn modelId="{C0C28DC6-86A4-4DCF-8FC4-750B04EB4B0A}" type="presParOf" srcId="{3C776ED1-A525-4E86-AE75-A7C4F6747E31}" destId="{3BFB2FD2-88E5-46F2-970D-9B552B3B0649}" srcOrd="1" destOrd="0" presId="urn:microsoft.com/office/officeart/2005/8/layout/process1"/>
    <dgm:cxn modelId="{059F7011-FCBF-4FFF-93D7-B5FF2914BC49}" type="presParOf" srcId="{3BFB2FD2-88E5-46F2-970D-9B552B3B0649}" destId="{F6F074B0-D65D-4221-804A-7D09C09269DE}" srcOrd="0" destOrd="0" presId="urn:microsoft.com/office/officeart/2005/8/layout/process1"/>
    <dgm:cxn modelId="{18855E92-1CA3-4A84-9F16-292B12E59CFB}" type="presParOf" srcId="{3C776ED1-A525-4E86-AE75-A7C4F6747E31}" destId="{AB737F2A-7539-4BAC-933B-9EE2051B5E73}" srcOrd="2" destOrd="0" presId="urn:microsoft.com/office/officeart/2005/8/layout/process1"/>
    <dgm:cxn modelId="{00CF2E09-F24C-4DDC-B64D-66BF5AE69A78}" type="presParOf" srcId="{3C776ED1-A525-4E86-AE75-A7C4F6747E31}" destId="{F952A6F8-FF59-47B3-AD92-5EE479F91329}" srcOrd="3" destOrd="0" presId="urn:microsoft.com/office/officeart/2005/8/layout/process1"/>
    <dgm:cxn modelId="{F559CAF8-E4C8-44B1-9DBE-133B8F343DF7}" type="presParOf" srcId="{F952A6F8-FF59-47B3-AD92-5EE479F91329}" destId="{57EC45E4-BF08-4D8C-928D-E08F8FF19689}" srcOrd="0" destOrd="0" presId="urn:microsoft.com/office/officeart/2005/8/layout/process1"/>
    <dgm:cxn modelId="{6DE13329-17E0-4522-BCB6-084567003873}" type="presParOf" srcId="{3C776ED1-A525-4E86-AE75-A7C4F6747E31}" destId="{9908A9C5-717E-4D5F-9759-9123B6C0D4C9}" srcOrd="4" destOrd="0" presId="urn:microsoft.com/office/officeart/2005/8/layout/process1"/>
    <dgm:cxn modelId="{E4E14209-17B3-4C27-B121-0D640065B9AB}" type="presParOf" srcId="{3C776ED1-A525-4E86-AE75-A7C4F6747E31}" destId="{024AE673-E7D5-48F6-8162-0952356FDB91}" srcOrd="5" destOrd="0" presId="urn:microsoft.com/office/officeart/2005/8/layout/process1"/>
    <dgm:cxn modelId="{CFA0150B-3097-4353-99EE-78527D5F39D8}" type="presParOf" srcId="{024AE673-E7D5-48F6-8162-0952356FDB91}" destId="{80810F51-A5A8-489C-A4A8-39578386B08A}" srcOrd="0" destOrd="0" presId="urn:microsoft.com/office/officeart/2005/8/layout/process1"/>
    <dgm:cxn modelId="{40C44079-D8EB-496C-A4A5-66AAF3E2FF78}" type="presParOf" srcId="{3C776ED1-A525-4E86-AE75-A7C4F6747E31}" destId="{2F05A04D-8295-464D-BF74-1520A6ACC500}" srcOrd="6" destOrd="0" presId="urn:microsoft.com/office/officeart/2005/8/layout/process1"/>
    <dgm:cxn modelId="{BA1F5477-528C-45E3-81B5-BADFF7109DF8}" type="presParOf" srcId="{3C776ED1-A525-4E86-AE75-A7C4F6747E31}" destId="{19093B8C-D6B0-473C-AF5D-80EB9131F5A1}" srcOrd="7" destOrd="0" presId="urn:microsoft.com/office/officeart/2005/8/layout/process1"/>
    <dgm:cxn modelId="{5FE2A268-24C0-4757-A874-8357C1CF5901}" type="presParOf" srcId="{19093B8C-D6B0-473C-AF5D-80EB9131F5A1}" destId="{2E269855-5BF8-4722-9CB6-FAB9C56EA773}" srcOrd="0" destOrd="0" presId="urn:microsoft.com/office/officeart/2005/8/layout/process1"/>
    <dgm:cxn modelId="{9A1F8662-D9F8-46F3-8E78-A971E120CD30}" type="presParOf" srcId="{3C776ED1-A525-4E86-AE75-A7C4F6747E31}" destId="{4F93059C-D6A9-43CE-A93E-1E50E686A466}" srcOrd="8" destOrd="0" presId="urn:microsoft.com/office/officeart/2005/8/layout/process1"/>
    <dgm:cxn modelId="{D6DD41A4-A05C-4454-823B-2D66B3BAA6D5}" type="presParOf" srcId="{3C776ED1-A525-4E86-AE75-A7C4F6747E31}" destId="{D3E68D86-58CC-40D7-80BC-57B021B7801A}" srcOrd="9" destOrd="0" presId="urn:microsoft.com/office/officeart/2005/8/layout/process1"/>
    <dgm:cxn modelId="{0F45A652-C8D3-4310-9CF0-7940DB0678A8}" type="presParOf" srcId="{D3E68D86-58CC-40D7-80BC-57B021B7801A}" destId="{B8628F57-61AB-4B27-8E66-E6AABA74E6C2}" srcOrd="0" destOrd="0" presId="urn:microsoft.com/office/officeart/2005/8/layout/process1"/>
    <dgm:cxn modelId="{794842D3-B5C1-4016-B1A6-F2212EE11A48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E41F8F-1EE4-4456-A7D2-CC85DAA5BDE4}" type="presOf" srcId="{B4AAF431-3620-43BA-82D2-867751A7E4B7}" destId="{4F93059C-D6A9-43CE-A93E-1E50E686A466}" srcOrd="0" destOrd="0" presId="urn:microsoft.com/office/officeart/2005/8/layout/process1"/>
    <dgm:cxn modelId="{0E4BDD89-C2DD-4664-8A18-0CD85D33ED26}" type="presOf" srcId="{6D92FA74-34B9-40C0-AFA2-2AB55B6FAF02}" destId="{9908A9C5-717E-4D5F-9759-9123B6C0D4C9}" srcOrd="0" destOrd="0" presId="urn:microsoft.com/office/officeart/2005/8/layout/process1"/>
    <dgm:cxn modelId="{8425D4E3-9514-4E3C-A1C8-E81EDED144D0}" type="presOf" srcId="{4815A7A2-9833-4009-995C-3C2C552F07D8}" destId="{2F05A04D-8295-464D-BF74-1520A6ACC500}" srcOrd="0" destOrd="0" presId="urn:microsoft.com/office/officeart/2005/8/layout/process1"/>
    <dgm:cxn modelId="{8B72FA8A-7699-4464-B435-F88723C81C3C}" type="presOf" srcId="{2A7776D6-5C66-4522-892F-DFCBEF2A64F2}" destId="{57EC45E4-BF08-4D8C-928D-E08F8FF19689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D549965E-CB4F-42A9-9014-ECF07FE07B34}" type="presOf" srcId="{0FA2B26D-6AF4-42F4-87DF-79F6E7B00922}" destId="{BA3D780E-4052-4DD5-B948-75A9E95710BC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5A63F369-D4F1-4AF9-A67D-D3138CC565AD}" type="presOf" srcId="{3C3AF720-06D8-4777-8FFC-ADD9C1746031}" destId="{DB0502D1-2EA3-416A-8D68-5F5F3EEB355B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38A41199-F3E7-4C39-96A8-82B7AB2E74A1}" type="presOf" srcId="{B2C52658-FD63-487A-98E4-A2825E9BE9B3}" destId="{3BFB2FD2-88E5-46F2-970D-9B552B3B0649}" srcOrd="0" destOrd="0" presId="urn:microsoft.com/office/officeart/2005/8/layout/process1"/>
    <dgm:cxn modelId="{2FAC4F59-C108-451A-AA94-3DAD1E19A70D}" type="presOf" srcId="{9E743CBD-59AD-45A0-929F-D49F8F374538}" destId="{024AE673-E7D5-48F6-8162-0952356FDB91}" srcOrd="0" destOrd="0" presId="urn:microsoft.com/office/officeart/2005/8/layout/process1"/>
    <dgm:cxn modelId="{D4F6C43A-14DE-404E-A5AB-B9B7BA187C9C}" type="presOf" srcId="{186FF203-9EDD-4735-8628-388D6BCA3BA2}" destId="{2E269855-5BF8-4722-9CB6-FAB9C56EA773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BE516B43-526F-4D3A-8D05-86070E76A47C}" type="presOf" srcId="{5E60998F-384F-41C9-AA1A-9C635BF0EFF4}" destId="{D3E68D86-58CC-40D7-80BC-57B021B7801A}" srcOrd="0" destOrd="0" presId="urn:microsoft.com/office/officeart/2005/8/layout/process1"/>
    <dgm:cxn modelId="{5CCFDC26-FC2B-455C-9692-984C398FE4B0}" type="presOf" srcId="{9A5909D9-7D17-4C40-9EE4-CE44791B298E}" destId="{3C776ED1-A525-4E86-AE75-A7C4F6747E31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8740E7CC-2708-46C3-9F1A-993C80E43D88}" type="presOf" srcId="{9E743CBD-59AD-45A0-929F-D49F8F374538}" destId="{80810F51-A5A8-489C-A4A8-39578386B08A}" srcOrd="1" destOrd="0" presId="urn:microsoft.com/office/officeart/2005/8/layout/process1"/>
    <dgm:cxn modelId="{F1F6A540-ABB7-4F58-A2A8-9E43C1718C19}" type="presOf" srcId="{186FF203-9EDD-4735-8628-388D6BCA3BA2}" destId="{19093B8C-D6B0-473C-AF5D-80EB9131F5A1}" srcOrd="0" destOrd="0" presId="urn:microsoft.com/office/officeart/2005/8/layout/process1"/>
    <dgm:cxn modelId="{7DA069DC-1F2F-414C-BBD5-2E59EEB8B02E}" type="presOf" srcId="{1125FA4B-BE0E-48BE-8CCD-2C45F42AA5A6}" destId="{AB737F2A-7539-4BAC-933B-9EE2051B5E73}" srcOrd="0" destOrd="0" presId="urn:microsoft.com/office/officeart/2005/8/layout/process1"/>
    <dgm:cxn modelId="{DD21B134-56A8-4968-BEED-A399631DCB89}" type="presOf" srcId="{2A7776D6-5C66-4522-892F-DFCBEF2A64F2}" destId="{F952A6F8-FF59-47B3-AD92-5EE479F91329}" srcOrd="0" destOrd="0" presId="urn:microsoft.com/office/officeart/2005/8/layout/process1"/>
    <dgm:cxn modelId="{E6DD2F91-3E67-4257-9E5D-5BFF531C517C}" type="presOf" srcId="{B2C52658-FD63-487A-98E4-A2825E9BE9B3}" destId="{F6F074B0-D65D-4221-804A-7D09C09269DE}" srcOrd="1" destOrd="0" presId="urn:microsoft.com/office/officeart/2005/8/layout/process1"/>
    <dgm:cxn modelId="{94535D86-4120-484F-9A21-68521BBBD003}" type="presOf" srcId="{5E60998F-384F-41C9-AA1A-9C635BF0EFF4}" destId="{B8628F57-61AB-4B27-8E66-E6AABA74E6C2}" srcOrd="1" destOrd="0" presId="urn:microsoft.com/office/officeart/2005/8/layout/process1"/>
    <dgm:cxn modelId="{D5B85A2B-2C84-4EDF-B46C-34A95BE7DBFC}" type="presParOf" srcId="{3C776ED1-A525-4E86-AE75-A7C4F6747E31}" destId="{DB0502D1-2EA3-416A-8D68-5F5F3EEB355B}" srcOrd="0" destOrd="0" presId="urn:microsoft.com/office/officeart/2005/8/layout/process1"/>
    <dgm:cxn modelId="{66C5CB75-63BB-4228-8339-089C11FE3A42}" type="presParOf" srcId="{3C776ED1-A525-4E86-AE75-A7C4F6747E31}" destId="{3BFB2FD2-88E5-46F2-970D-9B552B3B0649}" srcOrd="1" destOrd="0" presId="urn:microsoft.com/office/officeart/2005/8/layout/process1"/>
    <dgm:cxn modelId="{EEB51E18-AD23-4E7C-8B58-3AA321A5E73B}" type="presParOf" srcId="{3BFB2FD2-88E5-46F2-970D-9B552B3B0649}" destId="{F6F074B0-D65D-4221-804A-7D09C09269DE}" srcOrd="0" destOrd="0" presId="urn:microsoft.com/office/officeart/2005/8/layout/process1"/>
    <dgm:cxn modelId="{743486F4-55E5-4970-9F75-16CAA6F26D81}" type="presParOf" srcId="{3C776ED1-A525-4E86-AE75-A7C4F6747E31}" destId="{AB737F2A-7539-4BAC-933B-9EE2051B5E73}" srcOrd="2" destOrd="0" presId="urn:microsoft.com/office/officeart/2005/8/layout/process1"/>
    <dgm:cxn modelId="{B1B8A301-53E8-4F41-A0D5-922B7CF6F710}" type="presParOf" srcId="{3C776ED1-A525-4E86-AE75-A7C4F6747E31}" destId="{F952A6F8-FF59-47B3-AD92-5EE479F91329}" srcOrd="3" destOrd="0" presId="urn:microsoft.com/office/officeart/2005/8/layout/process1"/>
    <dgm:cxn modelId="{5BABB2F7-BA25-4256-B838-F293C56996D4}" type="presParOf" srcId="{F952A6F8-FF59-47B3-AD92-5EE479F91329}" destId="{57EC45E4-BF08-4D8C-928D-E08F8FF19689}" srcOrd="0" destOrd="0" presId="urn:microsoft.com/office/officeart/2005/8/layout/process1"/>
    <dgm:cxn modelId="{646C8A51-4871-4DBE-8937-9D089460182B}" type="presParOf" srcId="{3C776ED1-A525-4E86-AE75-A7C4F6747E31}" destId="{9908A9C5-717E-4D5F-9759-9123B6C0D4C9}" srcOrd="4" destOrd="0" presId="urn:microsoft.com/office/officeart/2005/8/layout/process1"/>
    <dgm:cxn modelId="{86980107-5857-497F-AE68-1B3A1473F74F}" type="presParOf" srcId="{3C776ED1-A525-4E86-AE75-A7C4F6747E31}" destId="{024AE673-E7D5-48F6-8162-0952356FDB91}" srcOrd="5" destOrd="0" presId="urn:microsoft.com/office/officeart/2005/8/layout/process1"/>
    <dgm:cxn modelId="{D0A9E297-E044-4BD3-904A-6CFB33DCC6E3}" type="presParOf" srcId="{024AE673-E7D5-48F6-8162-0952356FDB91}" destId="{80810F51-A5A8-489C-A4A8-39578386B08A}" srcOrd="0" destOrd="0" presId="urn:microsoft.com/office/officeart/2005/8/layout/process1"/>
    <dgm:cxn modelId="{DA5AF2C1-F816-4423-957E-7FC5BA02081A}" type="presParOf" srcId="{3C776ED1-A525-4E86-AE75-A7C4F6747E31}" destId="{2F05A04D-8295-464D-BF74-1520A6ACC500}" srcOrd="6" destOrd="0" presId="urn:microsoft.com/office/officeart/2005/8/layout/process1"/>
    <dgm:cxn modelId="{240CC668-69D5-45D1-9932-9BA174ECFEAD}" type="presParOf" srcId="{3C776ED1-A525-4E86-AE75-A7C4F6747E31}" destId="{19093B8C-D6B0-473C-AF5D-80EB9131F5A1}" srcOrd="7" destOrd="0" presId="urn:microsoft.com/office/officeart/2005/8/layout/process1"/>
    <dgm:cxn modelId="{07859143-5814-4A22-B6CA-223B9361F4D8}" type="presParOf" srcId="{19093B8C-D6B0-473C-AF5D-80EB9131F5A1}" destId="{2E269855-5BF8-4722-9CB6-FAB9C56EA773}" srcOrd="0" destOrd="0" presId="urn:microsoft.com/office/officeart/2005/8/layout/process1"/>
    <dgm:cxn modelId="{205C59EC-7431-4B3E-9AB8-3541CFA8FDCF}" type="presParOf" srcId="{3C776ED1-A525-4E86-AE75-A7C4F6747E31}" destId="{4F93059C-D6A9-43CE-A93E-1E50E686A466}" srcOrd="8" destOrd="0" presId="urn:microsoft.com/office/officeart/2005/8/layout/process1"/>
    <dgm:cxn modelId="{15C1AFFC-D819-4F53-AAA8-19E6560D26CC}" type="presParOf" srcId="{3C776ED1-A525-4E86-AE75-A7C4F6747E31}" destId="{D3E68D86-58CC-40D7-80BC-57B021B7801A}" srcOrd="9" destOrd="0" presId="urn:microsoft.com/office/officeart/2005/8/layout/process1"/>
    <dgm:cxn modelId="{714BFFC6-7864-414D-8330-7A564FA3D6D3}" type="presParOf" srcId="{D3E68D86-58CC-40D7-80BC-57B021B7801A}" destId="{B8628F57-61AB-4B27-8E66-E6AABA74E6C2}" srcOrd="0" destOrd="0" presId="urn:microsoft.com/office/officeart/2005/8/layout/process1"/>
    <dgm:cxn modelId="{2D3ACF4E-6E4B-4926-B147-934A48F03538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0BD1BF-63D0-4F0B-B437-39B388483A56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2FCBC38F-AD96-4087-8835-7A4B2EA56595}">
      <dgm:prSet phldrT="[文本]"/>
      <dgm:spPr/>
      <dgm:t>
        <a:bodyPr/>
        <a:lstStyle/>
        <a:p>
          <a:r>
            <a:rPr lang="zh-CN" altLang="en-US" dirty="0" smtClean="0"/>
            <a:t>学习目标</a:t>
          </a:r>
          <a:endParaRPr lang="zh-CN" altLang="en-US" dirty="0"/>
        </a:p>
      </dgm:t>
    </dgm:pt>
    <dgm:pt modelId="{5E721E3D-BBEC-465D-BC02-CAFE27E85985}" type="parTrans" cxnId="{4A8CDC5D-2E93-4A20-A7C6-47E2C2C079D1}">
      <dgm:prSet/>
      <dgm:spPr/>
      <dgm:t>
        <a:bodyPr/>
        <a:lstStyle/>
        <a:p>
          <a:endParaRPr lang="zh-CN" altLang="en-US"/>
        </a:p>
      </dgm:t>
    </dgm:pt>
    <dgm:pt modelId="{6963E814-54C7-431B-9F63-6B84F997F7BC}" type="sibTrans" cxnId="{4A8CDC5D-2E93-4A20-A7C6-47E2C2C079D1}">
      <dgm:prSet/>
      <dgm:spPr/>
      <dgm:t>
        <a:bodyPr/>
        <a:lstStyle/>
        <a:p>
          <a:endParaRPr lang="zh-CN" altLang="en-US"/>
        </a:p>
      </dgm:t>
    </dgm:pt>
    <dgm:pt modelId="{2455C64F-C017-4284-9ADC-53BEDFBE8213}" type="pres">
      <dgm:prSet presAssocID="{D00BD1BF-63D0-4F0B-B437-39B388483A56}" presName="Name0" presStyleCnt="0">
        <dgm:presLayoutVars>
          <dgm:dir/>
          <dgm:resizeHandles val="exact"/>
        </dgm:presLayoutVars>
      </dgm:prSet>
      <dgm:spPr/>
    </dgm:pt>
    <dgm:pt modelId="{C64AD17B-4862-428C-9EDC-2AA249E409E6}" type="pres">
      <dgm:prSet presAssocID="{2FCBC38F-AD96-4087-8835-7A4B2EA56595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AB64094-CD7B-4DEC-985B-4B5419567572}" type="presOf" srcId="{D00BD1BF-63D0-4F0B-B437-39B388483A56}" destId="{2455C64F-C017-4284-9ADC-53BEDFBE8213}" srcOrd="0" destOrd="0" presId="urn:microsoft.com/office/officeart/2005/8/layout/process1"/>
    <dgm:cxn modelId="{1B0F7C10-4557-4F98-B572-0EFFD525F204}" type="presOf" srcId="{2FCBC38F-AD96-4087-8835-7A4B2EA56595}" destId="{C64AD17B-4862-428C-9EDC-2AA249E409E6}" srcOrd="0" destOrd="0" presId="urn:microsoft.com/office/officeart/2005/8/layout/process1"/>
    <dgm:cxn modelId="{4A8CDC5D-2E93-4A20-A7C6-47E2C2C079D1}" srcId="{D00BD1BF-63D0-4F0B-B437-39B388483A56}" destId="{2FCBC38F-AD96-4087-8835-7A4B2EA56595}" srcOrd="0" destOrd="0" parTransId="{5E721E3D-BBEC-465D-BC02-CAFE27E85985}" sibTransId="{6963E814-54C7-431B-9F63-6B84F997F7BC}"/>
    <dgm:cxn modelId="{069E7B5C-F453-4883-9E4C-A5066D7DB329}" type="presParOf" srcId="{2455C64F-C017-4284-9ADC-53BEDFBE8213}" destId="{C64AD17B-4862-428C-9EDC-2AA249E409E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459B46B-D4A3-48BB-9FFA-608E09618390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E7CB98-1441-4700-AB14-EC9B83B6099C}">
      <dgm:prSet phldrT="[文本]" custT="1"/>
      <dgm:spPr/>
      <dgm:t>
        <a:bodyPr/>
        <a:lstStyle/>
        <a:p>
          <a:r>
            <a:rPr lang="zh-CN" altLang="en-US" sz="3200" dirty="0" smtClean="0"/>
            <a:t>自然界</a:t>
          </a:r>
          <a:endParaRPr lang="zh-CN" altLang="en-US" sz="3200" dirty="0"/>
        </a:p>
      </dgm:t>
    </dgm:pt>
    <dgm:pt modelId="{5A308BCD-591F-4F19-9C27-B94BF99B244A}" type="parTrans" cxnId="{58A46055-E20C-4100-A0BE-13BD6C1233C8}">
      <dgm:prSet/>
      <dgm:spPr/>
      <dgm:t>
        <a:bodyPr/>
        <a:lstStyle/>
        <a:p>
          <a:endParaRPr lang="zh-CN" altLang="en-US" sz="2800"/>
        </a:p>
      </dgm:t>
    </dgm:pt>
    <dgm:pt modelId="{95AE0AC7-C949-410C-82B3-977B1B70EBC3}" type="sibTrans" cxnId="{58A46055-E20C-4100-A0BE-13BD6C1233C8}">
      <dgm:prSet/>
      <dgm:spPr/>
      <dgm:t>
        <a:bodyPr/>
        <a:lstStyle/>
        <a:p>
          <a:endParaRPr lang="zh-CN" altLang="en-US" sz="2800"/>
        </a:p>
      </dgm:t>
    </dgm:pt>
    <dgm:pt modelId="{5B76A0ED-7C37-4510-9DB6-BE71C7F5B131}">
      <dgm:prSet phldrT="[文本]" custT="1"/>
      <dgm:spPr/>
      <dgm:t>
        <a:bodyPr/>
        <a:lstStyle/>
        <a:p>
          <a:r>
            <a:rPr lang="zh-CN" altLang="en-US" sz="2400" dirty="0" smtClean="0"/>
            <a:t>生机盎然</a:t>
          </a:r>
          <a:endParaRPr lang="zh-CN" altLang="en-US" sz="2400" dirty="0"/>
        </a:p>
      </dgm:t>
    </dgm:pt>
    <dgm:pt modelId="{A508D3F7-C176-4434-8B7B-1208239CBAD2}" type="parTrans" cxnId="{AF92353B-D26A-4187-85DC-3DD252B4625A}">
      <dgm:prSet/>
      <dgm:spPr/>
      <dgm:t>
        <a:bodyPr/>
        <a:lstStyle/>
        <a:p>
          <a:endParaRPr lang="zh-CN" altLang="en-US" sz="2800"/>
        </a:p>
      </dgm:t>
    </dgm:pt>
    <dgm:pt modelId="{2CED1437-38BF-4509-90BA-BFD2895DD2A0}" type="sibTrans" cxnId="{AF92353B-D26A-4187-85DC-3DD252B4625A}">
      <dgm:prSet/>
      <dgm:spPr/>
      <dgm:t>
        <a:bodyPr/>
        <a:lstStyle/>
        <a:p>
          <a:endParaRPr lang="zh-CN" altLang="en-US" sz="2800"/>
        </a:p>
      </dgm:t>
    </dgm:pt>
    <dgm:pt modelId="{930F9C44-3C28-4981-863F-C5D8AB8AE3E6}">
      <dgm:prSet phldrT="[文本]" custT="1"/>
      <dgm:spPr/>
      <dgm:t>
        <a:bodyPr/>
        <a:lstStyle/>
        <a:p>
          <a:r>
            <a:rPr lang="zh-CN" altLang="en-US" sz="3200" dirty="0" smtClean="0"/>
            <a:t>现实</a:t>
          </a:r>
          <a:endParaRPr lang="zh-CN" altLang="en-US" sz="3200" dirty="0"/>
        </a:p>
      </dgm:t>
    </dgm:pt>
    <dgm:pt modelId="{22346021-473F-4D44-AC09-D4FE25BF6942}" type="parTrans" cxnId="{59C3EECF-5842-4AA4-BED3-68062C79C442}">
      <dgm:prSet/>
      <dgm:spPr/>
      <dgm:t>
        <a:bodyPr/>
        <a:lstStyle/>
        <a:p>
          <a:endParaRPr lang="zh-CN" altLang="en-US" sz="2800"/>
        </a:p>
      </dgm:t>
    </dgm:pt>
    <dgm:pt modelId="{6CD2FF55-76C9-4064-8213-ADDD3C718BE9}" type="sibTrans" cxnId="{59C3EECF-5842-4AA4-BED3-68062C79C442}">
      <dgm:prSet/>
      <dgm:spPr/>
      <dgm:t>
        <a:bodyPr/>
        <a:lstStyle/>
        <a:p>
          <a:endParaRPr lang="zh-CN" altLang="en-US" sz="2800"/>
        </a:p>
      </dgm:t>
    </dgm:pt>
    <dgm:pt modelId="{9DD6C887-4030-48CF-AC99-7E25DB701F79}">
      <dgm:prSet phldrT="[文本]" custT="1"/>
      <dgm:spPr/>
      <dgm:t>
        <a:bodyPr/>
        <a:lstStyle/>
        <a:p>
          <a:r>
            <a:rPr lang="zh-CN" altLang="en-US" sz="2400" dirty="0" smtClean="0"/>
            <a:t>腐朽黑暗</a:t>
          </a:r>
          <a:endParaRPr lang="zh-CN" altLang="en-US" sz="2400" dirty="0"/>
        </a:p>
      </dgm:t>
    </dgm:pt>
    <dgm:pt modelId="{A70C9560-4E9B-443B-B21A-54FA24382C2A}" type="parTrans" cxnId="{BF0141AC-A1E7-4751-B83C-B3015C51D9C0}">
      <dgm:prSet/>
      <dgm:spPr/>
      <dgm:t>
        <a:bodyPr/>
        <a:lstStyle/>
        <a:p>
          <a:endParaRPr lang="zh-CN" altLang="en-US" sz="2800"/>
        </a:p>
      </dgm:t>
    </dgm:pt>
    <dgm:pt modelId="{CB21EE83-A2E8-4FBB-852E-0CFBEFD2CDCB}" type="sibTrans" cxnId="{BF0141AC-A1E7-4751-B83C-B3015C51D9C0}">
      <dgm:prSet/>
      <dgm:spPr/>
      <dgm:t>
        <a:bodyPr/>
        <a:lstStyle/>
        <a:p>
          <a:endParaRPr lang="zh-CN" altLang="en-US" sz="2800"/>
        </a:p>
      </dgm:t>
    </dgm:pt>
    <dgm:pt modelId="{DFECEFFA-27E3-4DC6-9645-A56914374D55}" type="pres">
      <dgm:prSet presAssocID="{7459B46B-D4A3-48BB-9FFA-608E0961839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5054408-611D-4F69-B535-A41A745493D1}" type="pres">
      <dgm:prSet presAssocID="{7459B46B-D4A3-48BB-9FFA-608E09618390}" presName="ribbon" presStyleLbl="node1" presStyleIdx="0" presStyleCnt="1"/>
      <dgm:spPr/>
    </dgm:pt>
    <dgm:pt modelId="{D8F6661F-0121-4862-A7F6-7FB47828861B}" type="pres">
      <dgm:prSet presAssocID="{7459B46B-D4A3-48BB-9FFA-608E09618390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209F48-6FCD-495D-B8E5-391708BCF7FF}" type="pres">
      <dgm:prSet presAssocID="{7459B46B-D4A3-48BB-9FFA-608E09618390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C7B69F-6F9F-4394-A3D1-7C898AF01B17}" type="presOf" srcId="{7459B46B-D4A3-48BB-9FFA-608E09618390}" destId="{DFECEFFA-27E3-4DC6-9645-A56914374D55}" srcOrd="0" destOrd="0" presId="urn:microsoft.com/office/officeart/2005/8/layout/arrow6"/>
    <dgm:cxn modelId="{0F573D61-6E56-4C81-9732-3C7A872C9BD2}" type="presOf" srcId="{9DD6C887-4030-48CF-AC99-7E25DB701F79}" destId="{71209F48-6FCD-495D-B8E5-391708BCF7FF}" srcOrd="0" destOrd="1" presId="urn:microsoft.com/office/officeart/2005/8/layout/arrow6"/>
    <dgm:cxn modelId="{BF0141AC-A1E7-4751-B83C-B3015C51D9C0}" srcId="{930F9C44-3C28-4981-863F-C5D8AB8AE3E6}" destId="{9DD6C887-4030-48CF-AC99-7E25DB701F79}" srcOrd="0" destOrd="0" parTransId="{A70C9560-4E9B-443B-B21A-54FA24382C2A}" sibTransId="{CB21EE83-A2E8-4FBB-852E-0CFBEFD2CDCB}"/>
    <dgm:cxn modelId="{B04C4421-CBBE-44E7-90C6-CBE109D23AE9}" type="presOf" srcId="{50E7CB98-1441-4700-AB14-EC9B83B6099C}" destId="{D8F6661F-0121-4862-A7F6-7FB47828861B}" srcOrd="0" destOrd="0" presId="urn:microsoft.com/office/officeart/2005/8/layout/arrow6"/>
    <dgm:cxn modelId="{8F553EB5-8C26-4E5C-B0CF-D68332408F0D}" type="presOf" srcId="{5B76A0ED-7C37-4510-9DB6-BE71C7F5B131}" destId="{D8F6661F-0121-4862-A7F6-7FB47828861B}" srcOrd="0" destOrd="1" presId="urn:microsoft.com/office/officeart/2005/8/layout/arrow6"/>
    <dgm:cxn modelId="{58A46055-E20C-4100-A0BE-13BD6C1233C8}" srcId="{7459B46B-D4A3-48BB-9FFA-608E09618390}" destId="{50E7CB98-1441-4700-AB14-EC9B83B6099C}" srcOrd="0" destOrd="0" parTransId="{5A308BCD-591F-4F19-9C27-B94BF99B244A}" sibTransId="{95AE0AC7-C949-410C-82B3-977B1B70EBC3}"/>
    <dgm:cxn modelId="{AF92353B-D26A-4187-85DC-3DD252B4625A}" srcId="{50E7CB98-1441-4700-AB14-EC9B83B6099C}" destId="{5B76A0ED-7C37-4510-9DB6-BE71C7F5B131}" srcOrd="0" destOrd="0" parTransId="{A508D3F7-C176-4434-8B7B-1208239CBAD2}" sibTransId="{2CED1437-38BF-4509-90BA-BFD2895DD2A0}"/>
    <dgm:cxn modelId="{59C3EECF-5842-4AA4-BED3-68062C79C442}" srcId="{7459B46B-D4A3-48BB-9FFA-608E09618390}" destId="{930F9C44-3C28-4981-863F-C5D8AB8AE3E6}" srcOrd="1" destOrd="0" parTransId="{22346021-473F-4D44-AC09-D4FE25BF6942}" sibTransId="{6CD2FF55-76C9-4064-8213-ADDD3C718BE9}"/>
    <dgm:cxn modelId="{FEB7F233-4A10-4A06-AC63-C958D559DC17}" type="presOf" srcId="{930F9C44-3C28-4981-863F-C5D8AB8AE3E6}" destId="{71209F48-6FCD-495D-B8E5-391708BCF7FF}" srcOrd="0" destOrd="0" presId="urn:microsoft.com/office/officeart/2005/8/layout/arrow6"/>
    <dgm:cxn modelId="{61B8FCA1-BD29-4697-AFA7-FBC70F593732}" type="presParOf" srcId="{DFECEFFA-27E3-4DC6-9645-A56914374D55}" destId="{A5054408-611D-4F69-B535-A41A745493D1}" srcOrd="0" destOrd="0" presId="urn:microsoft.com/office/officeart/2005/8/layout/arrow6"/>
    <dgm:cxn modelId="{98A29972-D4D9-4BA4-8CE8-0B1099CE3F42}" type="presParOf" srcId="{DFECEFFA-27E3-4DC6-9645-A56914374D55}" destId="{D8F6661F-0121-4862-A7F6-7FB47828861B}" srcOrd="1" destOrd="0" presId="urn:microsoft.com/office/officeart/2005/8/layout/arrow6"/>
    <dgm:cxn modelId="{EF62DFF7-2B13-459A-A977-C1D78E2C564B}" type="presParOf" srcId="{DFECEFFA-27E3-4DC6-9645-A56914374D55}" destId="{71209F48-6FCD-495D-B8E5-391708BCF7FF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D2A826-27E6-4905-A085-89ABAFD3CA4F}" type="presOf" srcId="{3C3AF720-06D8-4777-8FFC-ADD9C1746031}" destId="{DB0502D1-2EA3-416A-8D68-5F5F3EEB355B}" srcOrd="0" destOrd="0" presId="urn:microsoft.com/office/officeart/2005/8/layout/process1"/>
    <dgm:cxn modelId="{01CB2633-4902-4FE0-9791-09B71203354A}" type="presOf" srcId="{4815A7A2-9833-4009-995C-3C2C552F07D8}" destId="{2F05A04D-8295-464D-BF74-1520A6ACC500}" srcOrd="0" destOrd="0" presId="urn:microsoft.com/office/officeart/2005/8/layout/process1"/>
    <dgm:cxn modelId="{1593ED3C-047E-46A6-ADD7-4AAFC106CFA6}" type="presOf" srcId="{5E60998F-384F-41C9-AA1A-9C635BF0EFF4}" destId="{B8628F57-61AB-4B27-8E66-E6AABA74E6C2}" srcOrd="1" destOrd="0" presId="urn:microsoft.com/office/officeart/2005/8/layout/process1"/>
    <dgm:cxn modelId="{2233312D-AD59-4783-8B6A-1B96FDB4F415}" type="presOf" srcId="{186FF203-9EDD-4735-8628-388D6BCA3BA2}" destId="{2E269855-5BF8-4722-9CB6-FAB9C56EA773}" srcOrd="1" destOrd="0" presId="urn:microsoft.com/office/officeart/2005/8/layout/process1"/>
    <dgm:cxn modelId="{24F04EB6-E16E-4A20-AA38-F8D34F078221}" type="presOf" srcId="{186FF203-9EDD-4735-8628-388D6BCA3BA2}" destId="{19093B8C-D6B0-473C-AF5D-80EB9131F5A1}" srcOrd="0" destOrd="0" presId="urn:microsoft.com/office/officeart/2005/8/layout/process1"/>
    <dgm:cxn modelId="{579E4CE3-37AC-4AFA-A06A-0C64F49F9654}" type="presOf" srcId="{9A5909D9-7D17-4C40-9EE4-CE44791B298E}" destId="{3C776ED1-A525-4E86-AE75-A7C4F6747E31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FFF5FDCF-E96F-4CEA-BB02-275DD247EBF1}" type="presOf" srcId="{9E743CBD-59AD-45A0-929F-D49F8F374538}" destId="{80810F51-A5A8-489C-A4A8-39578386B08A}" srcOrd="1" destOrd="0" presId="urn:microsoft.com/office/officeart/2005/8/layout/process1"/>
    <dgm:cxn modelId="{EEF3B719-3B04-422A-9581-1A722641EA46}" type="presOf" srcId="{B4AAF431-3620-43BA-82D2-867751A7E4B7}" destId="{4F93059C-D6A9-43CE-A93E-1E50E686A466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1E1D719E-454F-44E0-BE8F-56FE0414C173}" type="presOf" srcId="{6D92FA74-34B9-40C0-AFA2-2AB55B6FAF02}" destId="{9908A9C5-717E-4D5F-9759-9123B6C0D4C9}" srcOrd="0" destOrd="0" presId="urn:microsoft.com/office/officeart/2005/8/layout/process1"/>
    <dgm:cxn modelId="{0140475A-4BC3-4EE6-89CB-268BADAD4049}" type="presOf" srcId="{B2C52658-FD63-487A-98E4-A2825E9BE9B3}" destId="{F6F074B0-D65D-4221-804A-7D09C09269DE}" srcOrd="1" destOrd="0" presId="urn:microsoft.com/office/officeart/2005/8/layout/process1"/>
    <dgm:cxn modelId="{4C8F40BD-F02C-4B87-B114-716485D23EAD}" type="presOf" srcId="{9E743CBD-59AD-45A0-929F-D49F8F374538}" destId="{024AE673-E7D5-48F6-8162-0952356FDB91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2B0FCBF4-38FC-4BD9-BBAB-8B58A94201C7}" type="presOf" srcId="{B2C52658-FD63-487A-98E4-A2825E9BE9B3}" destId="{3BFB2FD2-88E5-46F2-970D-9B552B3B0649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899EE964-56AC-4CB4-8E90-676899E9C84E}" type="presOf" srcId="{2A7776D6-5C66-4522-892F-DFCBEF2A64F2}" destId="{F952A6F8-FF59-47B3-AD92-5EE479F91329}" srcOrd="0" destOrd="0" presId="urn:microsoft.com/office/officeart/2005/8/layout/process1"/>
    <dgm:cxn modelId="{EB8BECEB-A470-4E42-AD05-9EB9DCCE13D8}" type="presOf" srcId="{0FA2B26D-6AF4-42F4-87DF-79F6E7B00922}" destId="{BA3D780E-4052-4DD5-B948-75A9E95710BC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974E8FE5-FDF1-4E8C-AC22-969F1EBF17B2}" type="presOf" srcId="{2A7776D6-5C66-4522-892F-DFCBEF2A64F2}" destId="{57EC45E4-BF08-4D8C-928D-E08F8FF19689}" srcOrd="1" destOrd="0" presId="urn:microsoft.com/office/officeart/2005/8/layout/process1"/>
    <dgm:cxn modelId="{0448ACA9-7606-4981-9F83-9585848A1133}" type="presOf" srcId="{1125FA4B-BE0E-48BE-8CCD-2C45F42AA5A6}" destId="{AB737F2A-7539-4BAC-933B-9EE2051B5E73}" srcOrd="0" destOrd="0" presId="urn:microsoft.com/office/officeart/2005/8/layout/process1"/>
    <dgm:cxn modelId="{A08122E4-E0A5-4CE5-98DC-3A9DF0356455}" type="presOf" srcId="{5E60998F-384F-41C9-AA1A-9C635BF0EFF4}" destId="{D3E68D86-58CC-40D7-80BC-57B021B7801A}" srcOrd="0" destOrd="0" presId="urn:microsoft.com/office/officeart/2005/8/layout/process1"/>
    <dgm:cxn modelId="{69A2EC67-BEC4-4890-A8C2-C9DFDCBF728B}" type="presParOf" srcId="{3C776ED1-A525-4E86-AE75-A7C4F6747E31}" destId="{DB0502D1-2EA3-416A-8D68-5F5F3EEB355B}" srcOrd="0" destOrd="0" presId="urn:microsoft.com/office/officeart/2005/8/layout/process1"/>
    <dgm:cxn modelId="{B6ED0EB1-7CEA-41A7-8836-072EBD9835DF}" type="presParOf" srcId="{3C776ED1-A525-4E86-AE75-A7C4F6747E31}" destId="{3BFB2FD2-88E5-46F2-970D-9B552B3B0649}" srcOrd="1" destOrd="0" presId="urn:microsoft.com/office/officeart/2005/8/layout/process1"/>
    <dgm:cxn modelId="{524C314B-99AC-4C77-AD06-C355FFA47D3C}" type="presParOf" srcId="{3BFB2FD2-88E5-46F2-970D-9B552B3B0649}" destId="{F6F074B0-D65D-4221-804A-7D09C09269DE}" srcOrd="0" destOrd="0" presId="urn:microsoft.com/office/officeart/2005/8/layout/process1"/>
    <dgm:cxn modelId="{9D774152-D631-49B4-94E7-1B4A9798F5D4}" type="presParOf" srcId="{3C776ED1-A525-4E86-AE75-A7C4F6747E31}" destId="{AB737F2A-7539-4BAC-933B-9EE2051B5E73}" srcOrd="2" destOrd="0" presId="urn:microsoft.com/office/officeart/2005/8/layout/process1"/>
    <dgm:cxn modelId="{D0BD34C5-95CA-40F2-9EDC-186FD6BAC985}" type="presParOf" srcId="{3C776ED1-A525-4E86-AE75-A7C4F6747E31}" destId="{F952A6F8-FF59-47B3-AD92-5EE479F91329}" srcOrd="3" destOrd="0" presId="urn:microsoft.com/office/officeart/2005/8/layout/process1"/>
    <dgm:cxn modelId="{1675CE78-6A2B-4545-87B6-BC5AD827E473}" type="presParOf" srcId="{F952A6F8-FF59-47B3-AD92-5EE479F91329}" destId="{57EC45E4-BF08-4D8C-928D-E08F8FF19689}" srcOrd="0" destOrd="0" presId="urn:microsoft.com/office/officeart/2005/8/layout/process1"/>
    <dgm:cxn modelId="{94367197-122D-4989-8622-B64C51DF96F3}" type="presParOf" srcId="{3C776ED1-A525-4E86-AE75-A7C4F6747E31}" destId="{9908A9C5-717E-4D5F-9759-9123B6C0D4C9}" srcOrd="4" destOrd="0" presId="urn:microsoft.com/office/officeart/2005/8/layout/process1"/>
    <dgm:cxn modelId="{0BB30549-5A4A-4EAD-BD44-140E3D261AAD}" type="presParOf" srcId="{3C776ED1-A525-4E86-AE75-A7C4F6747E31}" destId="{024AE673-E7D5-48F6-8162-0952356FDB91}" srcOrd="5" destOrd="0" presId="urn:microsoft.com/office/officeart/2005/8/layout/process1"/>
    <dgm:cxn modelId="{57BB7C33-6002-4DE4-9D56-B52BD8AD6270}" type="presParOf" srcId="{024AE673-E7D5-48F6-8162-0952356FDB91}" destId="{80810F51-A5A8-489C-A4A8-39578386B08A}" srcOrd="0" destOrd="0" presId="urn:microsoft.com/office/officeart/2005/8/layout/process1"/>
    <dgm:cxn modelId="{6EF11065-49CD-4009-B5E6-BBFDBCB4727F}" type="presParOf" srcId="{3C776ED1-A525-4E86-AE75-A7C4F6747E31}" destId="{2F05A04D-8295-464D-BF74-1520A6ACC500}" srcOrd="6" destOrd="0" presId="urn:microsoft.com/office/officeart/2005/8/layout/process1"/>
    <dgm:cxn modelId="{E2CB3CF9-57F3-4938-9493-022815260450}" type="presParOf" srcId="{3C776ED1-A525-4E86-AE75-A7C4F6747E31}" destId="{19093B8C-D6B0-473C-AF5D-80EB9131F5A1}" srcOrd="7" destOrd="0" presId="urn:microsoft.com/office/officeart/2005/8/layout/process1"/>
    <dgm:cxn modelId="{22440E6A-E095-4C48-9475-A52C1DD07211}" type="presParOf" srcId="{19093B8C-D6B0-473C-AF5D-80EB9131F5A1}" destId="{2E269855-5BF8-4722-9CB6-FAB9C56EA773}" srcOrd="0" destOrd="0" presId="urn:microsoft.com/office/officeart/2005/8/layout/process1"/>
    <dgm:cxn modelId="{749E3F89-C76E-46F4-991E-93AD64F45288}" type="presParOf" srcId="{3C776ED1-A525-4E86-AE75-A7C4F6747E31}" destId="{4F93059C-D6A9-43CE-A93E-1E50E686A466}" srcOrd="8" destOrd="0" presId="urn:microsoft.com/office/officeart/2005/8/layout/process1"/>
    <dgm:cxn modelId="{344D7F1A-851C-4B4A-89D1-E8D4009BF3E4}" type="presParOf" srcId="{3C776ED1-A525-4E86-AE75-A7C4F6747E31}" destId="{D3E68D86-58CC-40D7-80BC-57B021B7801A}" srcOrd="9" destOrd="0" presId="urn:microsoft.com/office/officeart/2005/8/layout/process1"/>
    <dgm:cxn modelId="{C9C4D87F-DB0B-468E-8744-45E24B749B1C}" type="presParOf" srcId="{D3E68D86-58CC-40D7-80BC-57B021B7801A}" destId="{B8628F57-61AB-4B27-8E66-E6AABA74E6C2}" srcOrd="0" destOrd="0" presId="urn:microsoft.com/office/officeart/2005/8/layout/process1"/>
    <dgm:cxn modelId="{6AC708C6-6A2B-4356-9D41-3158EE76B01C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3AC2FA6-E0A7-430B-8A29-E4A15E3B7D20}" type="presOf" srcId="{9A5909D9-7D17-4C40-9EE4-CE44791B298E}" destId="{3C776ED1-A525-4E86-AE75-A7C4F6747E31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651D8D9A-5C3C-44FB-8EA3-284259FD4400}" type="presOf" srcId="{9E743CBD-59AD-45A0-929F-D49F8F374538}" destId="{80810F51-A5A8-489C-A4A8-39578386B08A}" srcOrd="1" destOrd="0" presId="urn:microsoft.com/office/officeart/2005/8/layout/process1"/>
    <dgm:cxn modelId="{57E25AF5-E2AD-485D-AF61-E2F040B09DF7}" type="presOf" srcId="{B2C52658-FD63-487A-98E4-A2825E9BE9B3}" destId="{3BFB2FD2-88E5-46F2-970D-9B552B3B0649}" srcOrd="0" destOrd="0" presId="urn:microsoft.com/office/officeart/2005/8/layout/process1"/>
    <dgm:cxn modelId="{6A17D5DF-C5AF-40CC-A612-6ED9D77ADEFD}" type="presOf" srcId="{4815A7A2-9833-4009-995C-3C2C552F07D8}" destId="{2F05A04D-8295-464D-BF74-1520A6ACC500}" srcOrd="0" destOrd="0" presId="urn:microsoft.com/office/officeart/2005/8/layout/process1"/>
    <dgm:cxn modelId="{9160CDC6-6BF1-459B-99A1-E04A2986F54A}" type="presOf" srcId="{0FA2B26D-6AF4-42F4-87DF-79F6E7B00922}" destId="{BA3D780E-4052-4DD5-B948-75A9E95710BC}" srcOrd="0" destOrd="0" presId="urn:microsoft.com/office/officeart/2005/8/layout/process1"/>
    <dgm:cxn modelId="{499E22BF-E5B5-40DC-87FF-E2C0916F345F}" type="presOf" srcId="{3C3AF720-06D8-4777-8FFC-ADD9C1746031}" destId="{DB0502D1-2EA3-416A-8D68-5F5F3EEB355B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4DCDA28D-F058-4E2F-B16B-E81289C8120F}" type="presOf" srcId="{5E60998F-384F-41C9-AA1A-9C635BF0EFF4}" destId="{D3E68D86-58CC-40D7-80BC-57B021B7801A}" srcOrd="0" destOrd="0" presId="urn:microsoft.com/office/officeart/2005/8/layout/process1"/>
    <dgm:cxn modelId="{3C10947C-DC34-4FD3-AFAA-2756EC93D947}" type="presOf" srcId="{186FF203-9EDD-4735-8628-388D6BCA3BA2}" destId="{2E269855-5BF8-4722-9CB6-FAB9C56EA773}" srcOrd="1" destOrd="0" presId="urn:microsoft.com/office/officeart/2005/8/layout/process1"/>
    <dgm:cxn modelId="{4BAD9DE5-247A-46A8-8C4F-40C4B81C6BE0}" type="presOf" srcId="{5E60998F-384F-41C9-AA1A-9C635BF0EFF4}" destId="{B8628F57-61AB-4B27-8E66-E6AABA74E6C2}" srcOrd="1" destOrd="0" presId="urn:microsoft.com/office/officeart/2005/8/layout/process1"/>
    <dgm:cxn modelId="{79EA9835-BD96-43A5-8D30-D48C0B51D3CD}" type="presOf" srcId="{186FF203-9EDD-4735-8628-388D6BCA3BA2}" destId="{19093B8C-D6B0-473C-AF5D-80EB9131F5A1}" srcOrd="0" destOrd="0" presId="urn:microsoft.com/office/officeart/2005/8/layout/process1"/>
    <dgm:cxn modelId="{2BC8594B-A7A3-430C-B7C9-0CCA00DA4AD3}" type="presOf" srcId="{9E743CBD-59AD-45A0-929F-D49F8F374538}" destId="{024AE673-E7D5-48F6-8162-0952356FDB91}" srcOrd="0" destOrd="0" presId="urn:microsoft.com/office/officeart/2005/8/layout/process1"/>
    <dgm:cxn modelId="{845C1DB7-378A-4D86-8098-C8D79641C367}" type="presOf" srcId="{B4AAF431-3620-43BA-82D2-867751A7E4B7}" destId="{4F93059C-D6A9-43CE-A93E-1E50E686A466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BD0AB16E-16F0-489E-9DD8-CB021D5CBE24}" type="presOf" srcId="{2A7776D6-5C66-4522-892F-DFCBEF2A64F2}" destId="{57EC45E4-BF08-4D8C-928D-E08F8FF19689}" srcOrd="1" destOrd="0" presId="urn:microsoft.com/office/officeart/2005/8/layout/process1"/>
    <dgm:cxn modelId="{3C2193B9-21A7-4F49-BDCE-34025EE202FC}" type="presOf" srcId="{6D92FA74-34B9-40C0-AFA2-2AB55B6FAF02}" destId="{9908A9C5-717E-4D5F-9759-9123B6C0D4C9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F1D80935-7594-4954-8111-7C126A158775}" type="presOf" srcId="{2A7776D6-5C66-4522-892F-DFCBEF2A64F2}" destId="{F952A6F8-FF59-47B3-AD92-5EE479F91329}" srcOrd="0" destOrd="0" presId="urn:microsoft.com/office/officeart/2005/8/layout/process1"/>
    <dgm:cxn modelId="{E5E2DE96-BACC-48F4-8FDE-61AEFA525B4F}" type="presOf" srcId="{B2C52658-FD63-487A-98E4-A2825E9BE9B3}" destId="{F6F074B0-D65D-4221-804A-7D09C09269DE}" srcOrd="1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8CB4F717-AED5-4DF5-B425-A8CE81A0B417}" type="presOf" srcId="{1125FA4B-BE0E-48BE-8CCD-2C45F42AA5A6}" destId="{AB737F2A-7539-4BAC-933B-9EE2051B5E73}" srcOrd="0" destOrd="0" presId="urn:microsoft.com/office/officeart/2005/8/layout/process1"/>
    <dgm:cxn modelId="{52561EA7-6830-4027-989F-5D594DDF2075}" type="presParOf" srcId="{3C776ED1-A525-4E86-AE75-A7C4F6747E31}" destId="{DB0502D1-2EA3-416A-8D68-5F5F3EEB355B}" srcOrd="0" destOrd="0" presId="urn:microsoft.com/office/officeart/2005/8/layout/process1"/>
    <dgm:cxn modelId="{C96B4FFA-B167-432F-9278-70460CFC1F07}" type="presParOf" srcId="{3C776ED1-A525-4E86-AE75-A7C4F6747E31}" destId="{3BFB2FD2-88E5-46F2-970D-9B552B3B0649}" srcOrd="1" destOrd="0" presId="urn:microsoft.com/office/officeart/2005/8/layout/process1"/>
    <dgm:cxn modelId="{04BD18F6-45D2-43E6-9465-B93FC9E029B9}" type="presParOf" srcId="{3BFB2FD2-88E5-46F2-970D-9B552B3B0649}" destId="{F6F074B0-D65D-4221-804A-7D09C09269DE}" srcOrd="0" destOrd="0" presId="urn:microsoft.com/office/officeart/2005/8/layout/process1"/>
    <dgm:cxn modelId="{B65CB615-028C-4895-92E7-93A0B24B3857}" type="presParOf" srcId="{3C776ED1-A525-4E86-AE75-A7C4F6747E31}" destId="{AB737F2A-7539-4BAC-933B-9EE2051B5E73}" srcOrd="2" destOrd="0" presId="urn:microsoft.com/office/officeart/2005/8/layout/process1"/>
    <dgm:cxn modelId="{95662D7F-5CB1-43B9-B902-C328D6CDE3EA}" type="presParOf" srcId="{3C776ED1-A525-4E86-AE75-A7C4F6747E31}" destId="{F952A6F8-FF59-47B3-AD92-5EE479F91329}" srcOrd="3" destOrd="0" presId="urn:microsoft.com/office/officeart/2005/8/layout/process1"/>
    <dgm:cxn modelId="{ED63F59A-8CF0-4DFB-9623-B59387CCDE2E}" type="presParOf" srcId="{F952A6F8-FF59-47B3-AD92-5EE479F91329}" destId="{57EC45E4-BF08-4D8C-928D-E08F8FF19689}" srcOrd="0" destOrd="0" presId="urn:microsoft.com/office/officeart/2005/8/layout/process1"/>
    <dgm:cxn modelId="{5DC79447-EAEC-422C-B11B-FBC9213FD3DB}" type="presParOf" srcId="{3C776ED1-A525-4E86-AE75-A7C4F6747E31}" destId="{9908A9C5-717E-4D5F-9759-9123B6C0D4C9}" srcOrd="4" destOrd="0" presId="urn:microsoft.com/office/officeart/2005/8/layout/process1"/>
    <dgm:cxn modelId="{67BD8CBB-6CDA-4008-9B0A-625A9AA04C4A}" type="presParOf" srcId="{3C776ED1-A525-4E86-AE75-A7C4F6747E31}" destId="{024AE673-E7D5-48F6-8162-0952356FDB91}" srcOrd="5" destOrd="0" presId="urn:microsoft.com/office/officeart/2005/8/layout/process1"/>
    <dgm:cxn modelId="{4F87C0F7-841A-4B62-BDBF-D57C9B9963FD}" type="presParOf" srcId="{024AE673-E7D5-48F6-8162-0952356FDB91}" destId="{80810F51-A5A8-489C-A4A8-39578386B08A}" srcOrd="0" destOrd="0" presId="urn:microsoft.com/office/officeart/2005/8/layout/process1"/>
    <dgm:cxn modelId="{850C1113-B886-487F-9035-8A312A4A51B2}" type="presParOf" srcId="{3C776ED1-A525-4E86-AE75-A7C4F6747E31}" destId="{2F05A04D-8295-464D-BF74-1520A6ACC500}" srcOrd="6" destOrd="0" presId="urn:microsoft.com/office/officeart/2005/8/layout/process1"/>
    <dgm:cxn modelId="{5E2F05D2-D382-4273-A381-5CA12CCCC9F1}" type="presParOf" srcId="{3C776ED1-A525-4E86-AE75-A7C4F6747E31}" destId="{19093B8C-D6B0-473C-AF5D-80EB9131F5A1}" srcOrd="7" destOrd="0" presId="urn:microsoft.com/office/officeart/2005/8/layout/process1"/>
    <dgm:cxn modelId="{DDA1A773-8119-4FD7-B910-E1F1479DF6D2}" type="presParOf" srcId="{19093B8C-D6B0-473C-AF5D-80EB9131F5A1}" destId="{2E269855-5BF8-4722-9CB6-FAB9C56EA773}" srcOrd="0" destOrd="0" presId="urn:microsoft.com/office/officeart/2005/8/layout/process1"/>
    <dgm:cxn modelId="{15F348DB-050F-41B4-85F4-06663E9043B8}" type="presParOf" srcId="{3C776ED1-A525-4E86-AE75-A7C4F6747E31}" destId="{4F93059C-D6A9-43CE-A93E-1E50E686A466}" srcOrd="8" destOrd="0" presId="urn:microsoft.com/office/officeart/2005/8/layout/process1"/>
    <dgm:cxn modelId="{DF27F51F-4581-4D59-9472-717845E86033}" type="presParOf" srcId="{3C776ED1-A525-4E86-AE75-A7C4F6747E31}" destId="{D3E68D86-58CC-40D7-80BC-57B021B7801A}" srcOrd="9" destOrd="0" presId="urn:microsoft.com/office/officeart/2005/8/layout/process1"/>
    <dgm:cxn modelId="{36F6D021-91B1-48F4-A016-6EAD6653789B}" type="presParOf" srcId="{D3E68D86-58CC-40D7-80BC-57B021B7801A}" destId="{B8628F57-61AB-4B27-8E66-E6AABA74E6C2}" srcOrd="0" destOrd="0" presId="urn:microsoft.com/office/officeart/2005/8/layout/process1"/>
    <dgm:cxn modelId="{5193DE7C-913E-42E2-8C28-6C4C816851FA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496F863-ADA5-46AB-A75E-9D3D3FC1C162}" type="presOf" srcId="{186FF203-9EDD-4735-8628-388D6BCA3BA2}" destId="{2E269855-5BF8-4722-9CB6-FAB9C56EA773}" srcOrd="1" destOrd="0" presId="urn:microsoft.com/office/officeart/2005/8/layout/process1"/>
    <dgm:cxn modelId="{B7A3376B-C0D6-4273-9BC0-6127B3270768}" type="presOf" srcId="{B2C52658-FD63-487A-98E4-A2825E9BE9B3}" destId="{F6F074B0-D65D-4221-804A-7D09C09269DE}" srcOrd="1" destOrd="0" presId="urn:microsoft.com/office/officeart/2005/8/layout/process1"/>
    <dgm:cxn modelId="{F2D0E8C6-33CE-47C5-99A5-2FF96E2711ED}" type="presOf" srcId="{9E743CBD-59AD-45A0-929F-D49F8F374538}" destId="{80810F51-A5A8-489C-A4A8-39578386B08A}" srcOrd="1" destOrd="0" presId="urn:microsoft.com/office/officeart/2005/8/layout/process1"/>
    <dgm:cxn modelId="{4F913223-6E51-484C-B4E8-D1428559438D}" type="presOf" srcId="{3C3AF720-06D8-4777-8FFC-ADD9C1746031}" destId="{DB0502D1-2EA3-416A-8D68-5F5F3EEB355B}" srcOrd="0" destOrd="0" presId="urn:microsoft.com/office/officeart/2005/8/layout/process1"/>
    <dgm:cxn modelId="{AEFC21A1-44F1-49E8-8132-B1E0E5711802}" type="presOf" srcId="{186FF203-9EDD-4735-8628-388D6BCA3BA2}" destId="{19093B8C-D6B0-473C-AF5D-80EB9131F5A1}" srcOrd="0" destOrd="0" presId="urn:microsoft.com/office/officeart/2005/8/layout/process1"/>
    <dgm:cxn modelId="{06296DC9-D338-441B-834E-B08421F07B55}" type="presOf" srcId="{2A7776D6-5C66-4522-892F-DFCBEF2A64F2}" destId="{F952A6F8-FF59-47B3-AD92-5EE479F91329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43F7681E-EAD4-40CE-8F00-073879B55F53}" type="presOf" srcId="{5E60998F-384F-41C9-AA1A-9C635BF0EFF4}" destId="{B8628F57-61AB-4B27-8E66-E6AABA74E6C2}" srcOrd="1" destOrd="0" presId="urn:microsoft.com/office/officeart/2005/8/layout/process1"/>
    <dgm:cxn modelId="{E42C2C4F-37B6-4517-8654-A124318C2022}" type="presOf" srcId="{B4AAF431-3620-43BA-82D2-867751A7E4B7}" destId="{4F93059C-D6A9-43CE-A93E-1E50E686A466}" srcOrd="0" destOrd="0" presId="urn:microsoft.com/office/officeart/2005/8/layout/process1"/>
    <dgm:cxn modelId="{884884E0-38D8-4618-AE34-8597729CEE4C}" type="presOf" srcId="{0FA2B26D-6AF4-42F4-87DF-79F6E7B00922}" destId="{BA3D780E-4052-4DD5-B948-75A9E95710BC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D27E842C-6752-4205-9777-AD5EBCD1FA35}" type="presOf" srcId="{9E743CBD-59AD-45A0-929F-D49F8F374538}" destId="{024AE673-E7D5-48F6-8162-0952356FDB91}" srcOrd="0" destOrd="0" presId="urn:microsoft.com/office/officeart/2005/8/layout/process1"/>
    <dgm:cxn modelId="{BB67CEBA-4C14-426D-AB95-CE0FDC8667CB}" type="presOf" srcId="{4815A7A2-9833-4009-995C-3C2C552F07D8}" destId="{2F05A04D-8295-464D-BF74-1520A6ACC500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2E08EA64-9AB2-4839-88F8-3A95A038A57A}" type="presOf" srcId="{6D92FA74-34B9-40C0-AFA2-2AB55B6FAF02}" destId="{9908A9C5-717E-4D5F-9759-9123B6C0D4C9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BAEA35C-37AF-4DAB-9FBA-7B9FCDF7D2B0}" type="presOf" srcId="{1125FA4B-BE0E-48BE-8CCD-2C45F42AA5A6}" destId="{AB737F2A-7539-4BAC-933B-9EE2051B5E73}" srcOrd="0" destOrd="0" presId="urn:microsoft.com/office/officeart/2005/8/layout/process1"/>
    <dgm:cxn modelId="{00A4816D-D03A-4340-A5BD-6994F539F184}" type="presOf" srcId="{5E60998F-384F-41C9-AA1A-9C635BF0EFF4}" destId="{D3E68D86-58CC-40D7-80BC-57B021B7801A}" srcOrd="0" destOrd="0" presId="urn:microsoft.com/office/officeart/2005/8/layout/process1"/>
    <dgm:cxn modelId="{521D232A-E8A8-4ECF-8CCC-B124C96B9E41}" type="presOf" srcId="{2A7776D6-5C66-4522-892F-DFCBEF2A64F2}" destId="{57EC45E4-BF08-4D8C-928D-E08F8FF19689}" srcOrd="1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595CE6C5-29F2-42DD-949D-577D5239E7E2}" type="presOf" srcId="{9A5909D9-7D17-4C40-9EE4-CE44791B298E}" destId="{3C776ED1-A525-4E86-AE75-A7C4F6747E31}" srcOrd="0" destOrd="0" presId="urn:microsoft.com/office/officeart/2005/8/layout/process1"/>
    <dgm:cxn modelId="{4C07D3E0-5D6C-4F7D-B1D0-81D8A35152C0}" type="presOf" srcId="{B2C52658-FD63-487A-98E4-A2825E9BE9B3}" destId="{3BFB2FD2-88E5-46F2-970D-9B552B3B0649}" srcOrd="0" destOrd="0" presId="urn:microsoft.com/office/officeart/2005/8/layout/process1"/>
    <dgm:cxn modelId="{0DDB0DE8-C55A-4B68-B340-06C74AE3CBF0}" type="presParOf" srcId="{3C776ED1-A525-4E86-AE75-A7C4F6747E31}" destId="{DB0502D1-2EA3-416A-8D68-5F5F3EEB355B}" srcOrd="0" destOrd="0" presId="urn:microsoft.com/office/officeart/2005/8/layout/process1"/>
    <dgm:cxn modelId="{C4C10943-92E4-4A73-9903-53776E6FF33C}" type="presParOf" srcId="{3C776ED1-A525-4E86-AE75-A7C4F6747E31}" destId="{3BFB2FD2-88E5-46F2-970D-9B552B3B0649}" srcOrd="1" destOrd="0" presId="urn:microsoft.com/office/officeart/2005/8/layout/process1"/>
    <dgm:cxn modelId="{C951FFEB-09B6-48EB-84B1-2D8C5398613F}" type="presParOf" srcId="{3BFB2FD2-88E5-46F2-970D-9B552B3B0649}" destId="{F6F074B0-D65D-4221-804A-7D09C09269DE}" srcOrd="0" destOrd="0" presId="urn:microsoft.com/office/officeart/2005/8/layout/process1"/>
    <dgm:cxn modelId="{D148EA98-842F-4E2C-B1AA-35E56011D4F7}" type="presParOf" srcId="{3C776ED1-A525-4E86-AE75-A7C4F6747E31}" destId="{AB737F2A-7539-4BAC-933B-9EE2051B5E73}" srcOrd="2" destOrd="0" presId="urn:microsoft.com/office/officeart/2005/8/layout/process1"/>
    <dgm:cxn modelId="{47CC930E-8231-4C4E-8DF4-15373AD0C147}" type="presParOf" srcId="{3C776ED1-A525-4E86-AE75-A7C4F6747E31}" destId="{F952A6F8-FF59-47B3-AD92-5EE479F91329}" srcOrd="3" destOrd="0" presId="urn:microsoft.com/office/officeart/2005/8/layout/process1"/>
    <dgm:cxn modelId="{4B833C00-43BD-4A2D-9E6F-77933C5959FE}" type="presParOf" srcId="{F952A6F8-FF59-47B3-AD92-5EE479F91329}" destId="{57EC45E4-BF08-4D8C-928D-E08F8FF19689}" srcOrd="0" destOrd="0" presId="urn:microsoft.com/office/officeart/2005/8/layout/process1"/>
    <dgm:cxn modelId="{D8D6675A-F2B4-4C83-A7C5-A308C82DE6ED}" type="presParOf" srcId="{3C776ED1-A525-4E86-AE75-A7C4F6747E31}" destId="{9908A9C5-717E-4D5F-9759-9123B6C0D4C9}" srcOrd="4" destOrd="0" presId="urn:microsoft.com/office/officeart/2005/8/layout/process1"/>
    <dgm:cxn modelId="{89A4B7EF-62A8-4C8F-957A-79FD2F9D1BFE}" type="presParOf" srcId="{3C776ED1-A525-4E86-AE75-A7C4F6747E31}" destId="{024AE673-E7D5-48F6-8162-0952356FDB91}" srcOrd="5" destOrd="0" presId="urn:microsoft.com/office/officeart/2005/8/layout/process1"/>
    <dgm:cxn modelId="{16D9CD90-ABC4-481A-A007-B69C655A2B23}" type="presParOf" srcId="{024AE673-E7D5-48F6-8162-0952356FDB91}" destId="{80810F51-A5A8-489C-A4A8-39578386B08A}" srcOrd="0" destOrd="0" presId="urn:microsoft.com/office/officeart/2005/8/layout/process1"/>
    <dgm:cxn modelId="{C786C56C-9788-458D-91BF-7DE31BC43A7E}" type="presParOf" srcId="{3C776ED1-A525-4E86-AE75-A7C4F6747E31}" destId="{2F05A04D-8295-464D-BF74-1520A6ACC500}" srcOrd="6" destOrd="0" presId="urn:microsoft.com/office/officeart/2005/8/layout/process1"/>
    <dgm:cxn modelId="{2755EB83-125B-4437-9CC3-A4C723DD4D76}" type="presParOf" srcId="{3C776ED1-A525-4E86-AE75-A7C4F6747E31}" destId="{19093B8C-D6B0-473C-AF5D-80EB9131F5A1}" srcOrd="7" destOrd="0" presId="urn:microsoft.com/office/officeart/2005/8/layout/process1"/>
    <dgm:cxn modelId="{BAC05519-F790-4070-BAB6-00A3FB5029AD}" type="presParOf" srcId="{19093B8C-D6B0-473C-AF5D-80EB9131F5A1}" destId="{2E269855-5BF8-4722-9CB6-FAB9C56EA773}" srcOrd="0" destOrd="0" presId="urn:microsoft.com/office/officeart/2005/8/layout/process1"/>
    <dgm:cxn modelId="{89E08FBF-3940-489B-A762-5CF723258A7D}" type="presParOf" srcId="{3C776ED1-A525-4E86-AE75-A7C4F6747E31}" destId="{4F93059C-D6A9-43CE-A93E-1E50E686A466}" srcOrd="8" destOrd="0" presId="urn:microsoft.com/office/officeart/2005/8/layout/process1"/>
    <dgm:cxn modelId="{38C31717-2383-409A-A12C-B888F92275E9}" type="presParOf" srcId="{3C776ED1-A525-4E86-AE75-A7C4F6747E31}" destId="{D3E68D86-58CC-40D7-80BC-57B021B7801A}" srcOrd="9" destOrd="0" presId="urn:microsoft.com/office/officeart/2005/8/layout/process1"/>
    <dgm:cxn modelId="{182D3968-C93F-43D0-8B7F-9C4F23AB581F}" type="presParOf" srcId="{D3E68D86-58CC-40D7-80BC-57B021B7801A}" destId="{B8628F57-61AB-4B27-8E66-E6AABA74E6C2}" srcOrd="0" destOrd="0" presId="urn:microsoft.com/office/officeart/2005/8/layout/process1"/>
    <dgm:cxn modelId="{1978F9D3-F54A-4780-BE4E-875DF4D77E7A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A5E979-4A9C-4932-AB94-AB24611DE134}" type="presOf" srcId="{5E60998F-384F-41C9-AA1A-9C635BF0EFF4}" destId="{D3E68D86-58CC-40D7-80BC-57B021B7801A}" srcOrd="0" destOrd="0" presId="urn:microsoft.com/office/officeart/2005/8/layout/process1"/>
    <dgm:cxn modelId="{0BDAB05F-93E0-421F-957E-A513923A1ACA}" type="presOf" srcId="{186FF203-9EDD-4735-8628-388D6BCA3BA2}" destId="{2E269855-5BF8-4722-9CB6-FAB9C56EA773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ED614296-5595-4C65-8811-1D11019D5AFE}" type="presOf" srcId="{B2C52658-FD63-487A-98E4-A2825E9BE9B3}" destId="{F6F074B0-D65D-4221-804A-7D09C09269DE}" srcOrd="1" destOrd="0" presId="urn:microsoft.com/office/officeart/2005/8/layout/process1"/>
    <dgm:cxn modelId="{37606741-0276-4956-AD06-35E9DB6295DE}" type="presOf" srcId="{186FF203-9EDD-4735-8628-388D6BCA3BA2}" destId="{19093B8C-D6B0-473C-AF5D-80EB9131F5A1}" srcOrd="0" destOrd="0" presId="urn:microsoft.com/office/officeart/2005/8/layout/process1"/>
    <dgm:cxn modelId="{0F16DBBD-FD36-40F7-A7DC-5B08524EBC8F}" type="presOf" srcId="{9E743CBD-59AD-45A0-929F-D49F8F374538}" destId="{80810F51-A5A8-489C-A4A8-39578386B08A}" srcOrd="1" destOrd="0" presId="urn:microsoft.com/office/officeart/2005/8/layout/process1"/>
    <dgm:cxn modelId="{5D2EB757-648F-4F8B-9DDD-CC723F4A8F60}" type="presOf" srcId="{9E743CBD-59AD-45A0-929F-D49F8F374538}" destId="{024AE673-E7D5-48F6-8162-0952356FDB91}" srcOrd="0" destOrd="0" presId="urn:microsoft.com/office/officeart/2005/8/layout/process1"/>
    <dgm:cxn modelId="{332C338D-7B8A-46CC-B348-1221C5ECCD52}" type="presOf" srcId="{2A7776D6-5C66-4522-892F-DFCBEF2A64F2}" destId="{F952A6F8-FF59-47B3-AD92-5EE479F91329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DAF43FBA-8730-40D1-9187-43AFE64AE91A}" type="presOf" srcId="{B2C52658-FD63-487A-98E4-A2825E9BE9B3}" destId="{3BFB2FD2-88E5-46F2-970D-9B552B3B0649}" srcOrd="0" destOrd="0" presId="urn:microsoft.com/office/officeart/2005/8/layout/process1"/>
    <dgm:cxn modelId="{6415CB1C-C147-440F-B68F-FE52D36ABCA4}" type="presOf" srcId="{1125FA4B-BE0E-48BE-8CCD-2C45F42AA5A6}" destId="{AB737F2A-7539-4BAC-933B-9EE2051B5E73}" srcOrd="0" destOrd="0" presId="urn:microsoft.com/office/officeart/2005/8/layout/process1"/>
    <dgm:cxn modelId="{126DEB1E-8406-49CE-B65F-641D1B4E9C8C}" type="presOf" srcId="{0FA2B26D-6AF4-42F4-87DF-79F6E7B00922}" destId="{BA3D780E-4052-4DD5-B948-75A9E95710BC}" srcOrd="0" destOrd="0" presId="urn:microsoft.com/office/officeart/2005/8/layout/process1"/>
    <dgm:cxn modelId="{A412EE3F-EDB8-4AE4-B7D4-7B3DBBBB5C14}" type="presOf" srcId="{9A5909D9-7D17-4C40-9EE4-CE44791B298E}" destId="{3C776ED1-A525-4E86-AE75-A7C4F6747E31}" srcOrd="0" destOrd="0" presId="urn:microsoft.com/office/officeart/2005/8/layout/process1"/>
    <dgm:cxn modelId="{3BA4A2D0-D156-4A58-A448-8EA612F6EE98}" type="presOf" srcId="{5E60998F-384F-41C9-AA1A-9C635BF0EFF4}" destId="{B8628F57-61AB-4B27-8E66-E6AABA74E6C2}" srcOrd="1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46A9B0E0-D349-46E0-95D5-9D4E70DCB9B0}" type="presOf" srcId="{6D92FA74-34B9-40C0-AFA2-2AB55B6FAF02}" destId="{9908A9C5-717E-4D5F-9759-9123B6C0D4C9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8DA5C6CF-3F2A-4937-B422-EF6633BBB732}" type="presOf" srcId="{2A7776D6-5C66-4522-892F-DFCBEF2A64F2}" destId="{57EC45E4-BF08-4D8C-928D-E08F8FF19689}" srcOrd="1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96C95C0D-9F27-48E0-9B09-5CA8D64339CE}" type="presOf" srcId="{B4AAF431-3620-43BA-82D2-867751A7E4B7}" destId="{4F93059C-D6A9-43CE-A93E-1E50E686A466}" srcOrd="0" destOrd="0" presId="urn:microsoft.com/office/officeart/2005/8/layout/process1"/>
    <dgm:cxn modelId="{220D1682-5EB5-4BBC-BA4C-AB5A09F4542A}" type="presOf" srcId="{4815A7A2-9833-4009-995C-3C2C552F07D8}" destId="{2F05A04D-8295-464D-BF74-1520A6ACC500}" srcOrd="0" destOrd="0" presId="urn:microsoft.com/office/officeart/2005/8/layout/process1"/>
    <dgm:cxn modelId="{D4C1F21F-5467-4F18-A463-055FC0861991}" type="presOf" srcId="{3C3AF720-06D8-4777-8FFC-ADD9C1746031}" destId="{DB0502D1-2EA3-416A-8D68-5F5F3EEB355B}" srcOrd="0" destOrd="0" presId="urn:microsoft.com/office/officeart/2005/8/layout/process1"/>
    <dgm:cxn modelId="{87ADF705-7E81-48E0-AD2A-45F4BB8EA295}" type="presParOf" srcId="{3C776ED1-A525-4E86-AE75-A7C4F6747E31}" destId="{DB0502D1-2EA3-416A-8D68-5F5F3EEB355B}" srcOrd="0" destOrd="0" presId="urn:microsoft.com/office/officeart/2005/8/layout/process1"/>
    <dgm:cxn modelId="{B78E5A0A-729E-4811-84EA-0ABF125B9668}" type="presParOf" srcId="{3C776ED1-A525-4E86-AE75-A7C4F6747E31}" destId="{3BFB2FD2-88E5-46F2-970D-9B552B3B0649}" srcOrd="1" destOrd="0" presId="urn:microsoft.com/office/officeart/2005/8/layout/process1"/>
    <dgm:cxn modelId="{0D7B9950-6AD4-496D-94EC-18DC5CD4D517}" type="presParOf" srcId="{3BFB2FD2-88E5-46F2-970D-9B552B3B0649}" destId="{F6F074B0-D65D-4221-804A-7D09C09269DE}" srcOrd="0" destOrd="0" presId="urn:microsoft.com/office/officeart/2005/8/layout/process1"/>
    <dgm:cxn modelId="{DBDC4A3E-D920-45E0-AC58-3E0066CCDF7A}" type="presParOf" srcId="{3C776ED1-A525-4E86-AE75-A7C4F6747E31}" destId="{AB737F2A-7539-4BAC-933B-9EE2051B5E73}" srcOrd="2" destOrd="0" presId="urn:microsoft.com/office/officeart/2005/8/layout/process1"/>
    <dgm:cxn modelId="{4A21BFEA-9FA2-4E91-82F7-D18C816066D3}" type="presParOf" srcId="{3C776ED1-A525-4E86-AE75-A7C4F6747E31}" destId="{F952A6F8-FF59-47B3-AD92-5EE479F91329}" srcOrd="3" destOrd="0" presId="urn:microsoft.com/office/officeart/2005/8/layout/process1"/>
    <dgm:cxn modelId="{67E654A1-7957-4523-B877-CB0291F0035D}" type="presParOf" srcId="{F952A6F8-FF59-47B3-AD92-5EE479F91329}" destId="{57EC45E4-BF08-4D8C-928D-E08F8FF19689}" srcOrd="0" destOrd="0" presId="urn:microsoft.com/office/officeart/2005/8/layout/process1"/>
    <dgm:cxn modelId="{1BF4C5F8-F30A-46CC-8B82-E39E8405E111}" type="presParOf" srcId="{3C776ED1-A525-4E86-AE75-A7C4F6747E31}" destId="{9908A9C5-717E-4D5F-9759-9123B6C0D4C9}" srcOrd="4" destOrd="0" presId="urn:microsoft.com/office/officeart/2005/8/layout/process1"/>
    <dgm:cxn modelId="{F5392760-7E75-437F-93B2-29A7EFDBA899}" type="presParOf" srcId="{3C776ED1-A525-4E86-AE75-A7C4F6747E31}" destId="{024AE673-E7D5-48F6-8162-0952356FDB91}" srcOrd="5" destOrd="0" presId="urn:microsoft.com/office/officeart/2005/8/layout/process1"/>
    <dgm:cxn modelId="{7A0F0835-0EAC-4A68-A4FD-88A13C110967}" type="presParOf" srcId="{024AE673-E7D5-48F6-8162-0952356FDB91}" destId="{80810F51-A5A8-489C-A4A8-39578386B08A}" srcOrd="0" destOrd="0" presId="urn:microsoft.com/office/officeart/2005/8/layout/process1"/>
    <dgm:cxn modelId="{3CCC53B9-DDB3-47B1-B3F3-3B78316BAE7F}" type="presParOf" srcId="{3C776ED1-A525-4E86-AE75-A7C4F6747E31}" destId="{2F05A04D-8295-464D-BF74-1520A6ACC500}" srcOrd="6" destOrd="0" presId="urn:microsoft.com/office/officeart/2005/8/layout/process1"/>
    <dgm:cxn modelId="{491AE87B-78BF-4A80-8DEE-6730639F8950}" type="presParOf" srcId="{3C776ED1-A525-4E86-AE75-A7C4F6747E31}" destId="{19093B8C-D6B0-473C-AF5D-80EB9131F5A1}" srcOrd="7" destOrd="0" presId="urn:microsoft.com/office/officeart/2005/8/layout/process1"/>
    <dgm:cxn modelId="{1FD85F00-AF8B-4907-8762-BB13F56F13D9}" type="presParOf" srcId="{19093B8C-D6B0-473C-AF5D-80EB9131F5A1}" destId="{2E269855-5BF8-4722-9CB6-FAB9C56EA773}" srcOrd="0" destOrd="0" presId="urn:microsoft.com/office/officeart/2005/8/layout/process1"/>
    <dgm:cxn modelId="{E74D7D12-062F-4C31-A1BC-BFEC599AE4FA}" type="presParOf" srcId="{3C776ED1-A525-4E86-AE75-A7C4F6747E31}" destId="{4F93059C-D6A9-43CE-A93E-1E50E686A466}" srcOrd="8" destOrd="0" presId="urn:microsoft.com/office/officeart/2005/8/layout/process1"/>
    <dgm:cxn modelId="{AD7C4F1F-87A0-4ADD-A2BC-A8B04A467390}" type="presParOf" srcId="{3C776ED1-A525-4E86-AE75-A7C4F6747E31}" destId="{D3E68D86-58CC-40D7-80BC-57B021B7801A}" srcOrd="9" destOrd="0" presId="urn:microsoft.com/office/officeart/2005/8/layout/process1"/>
    <dgm:cxn modelId="{4E55BA60-03C5-4D4F-BF78-3E51F5602165}" type="presParOf" srcId="{D3E68D86-58CC-40D7-80BC-57B021B7801A}" destId="{B8628F57-61AB-4B27-8E66-E6AABA74E6C2}" srcOrd="0" destOrd="0" presId="urn:microsoft.com/office/officeart/2005/8/layout/process1"/>
    <dgm:cxn modelId="{3DF3C3A1-65FE-4B08-BF85-68C474CB192A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3B279C6-5D8D-4FBA-8823-26D1D46085FB}" type="presOf" srcId="{5E60998F-384F-41C9-AA1A-9C635BF0EFF4}" destId="{B8628F57-61AB-4B27-8E66-E6AABA74E6C2}" srcOrd="1" destOrd="0" presId="urn:microsoft.com/office/officeart/2005/8/layout/process1"/>
    <dgm:cxn modelId="{DC4CF79A-C72E-4C7E-9211-68519E6DDC6D}" type="presOf" srcId="{186FF203-9EDD-4735-8628-388D6BCA3BA2}" destId="{19093B8C-D6B0-473C-AF5D-80EB9131F5A1}" srcOrd="0" destOrd="0" presId="urn:microsoft.com/office/officeart/2005/8/layout/process1"/>
    <dgm:cxn modelId="{AF9DB4EF-21FF-4E70-B8B7-5439C7DC7253}" type="presOf" srcId="{3C3AF720-06D8-4777-8FFC-ADD9C1746031}" destId="{DB0502D1-2EA3-416A-8D68-5F5F3EEB355B}" srcOrd="0" destOrd="0" presId="urn:microsoft.com/office/officeart/2005/8/layout/process1"/>
    <dgm:cxn modelId="{A56F0A05-57B2-4F91-99F8-6DF58DFADAFF}" type="presOf" srcId="{B4AAF431-3620-43BA-82D2-867751A7E4B7}" destId="{4F93059C-D6A9-43CE-A93E-1E50E686A466}" srcOrd="0" destOrd="0" presId="urn:microsoft.com/office/officeart/2005/8/layout/process1"/>
    <dgm:cxn modelId="{2E0A8128-94BA-47EA-8A7B-797780275392}" type="presOf" srcId="{186FF203-9EDD-4735-8628-388D6BCA3BA2}" destId="{2E269855-5BF8-4722-9CB6-FAB9C56EA773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A3EBEED1-74D4-4936-8C99-2422203545DC}" type="presOf" srcId="{B2C52658-FD63-487A-98E4-A2825E9BE9B3}" destId="{F6F074B0-D65D-4221-804A-7D09C09269DE}" srcOrd="1" destOrd="0" presId="urn:microsoft.com/office/officeart/2005/8/layout/process1"/>
    <dgm:cxn modelId="{AFB447C0-5B1C-40F8-BD33-5C72BBAD3F2F}" type="presOf" srcId="{9E743CBD-59AD-45A0-929F-D49F8F374538}" destId="{80810F51-A5A8-489C-A4A8-39578386B08A}" srcOrd="1" destOrd="0" presId="urn:microsoft.com/office/officeart/2005/8/layout/process1"/>
    <dgm:cxn modelId="{F5BE6079-7123-4EA4-BAEC-E961A98EF716}" type="presOf" srcId="{9E743CBD-59AD-45A0-929F-D49F8F374538}" destId="{024AE673-E7D5-48F6-8162-0952356FDB91}" srcOrd="0" destOrd="0" presId="urn:microsoft.com/office/officeart/2005/8/layout/process1"/>
    <dgm:cxn modelId="{87A225B7-CB32-48EE-86C1-701FA2B9DEDC}" type="presOf" srcId="{4815A7A2-9833-4009-995C-3C2C552F07D8}" destId="{2F05A04D-8295-464D-BF74-1520A6ACC500}" srcOrd="0" destOrd="0" presId="urn:microsoft.com/office/officeart/2005/8/layout/process1"/>
    <dgm:cxn modelId="{DADDEB3E-4306-4090-9759-5DC4C1A97EC8}" type="presOf" srcId="{B2C52658-FD63-487A-98E4-A2825E9BE9B3}" destId="{3BFB2FD2-88E5-46F2-970D-9B552B3B0649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66E82F06-E33A-4143-B13C-3351E81A8470}" type="presOf" srcId="{2A7776D6-5C66-4522-892F-DFCBEF2A64F2}" destId="{F952A6F8-FF59-47B3-AD92-5EE479F91329}" srcOrd="0" destOrd="0" presId="urn:microsoft.com/office/officeart/2005/8/layout/process1"/>
    <dgm:cxn modelId="{1D046BF0-C04C-444C-8D10-C67D214CF7F1}" type="presOf" srcId="{6D92FA74-34B9-40C0-AFA2-2AB55B6FAF02}" destId="{9908A9C5-717E-4D5F-9759-9123B6C0D4C9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08112ECC-224E-4236-8BBC-5BCADB927951}" type="presOf" srcId="{1125FA4B-BE0E-48BE-8CCD-2C45F42AA5A6}" destId="{AB737F2A-7539-4BAC-933B-9EE2051B5E73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1B4630EB-C6B7-45E7-B9A9-2583DAC42E21}" type="presOf" srcId="{9A5909D9-7D17-4C40-9EE4-CE44791B298E}" destId="{3C776ED1-A525-4E86-AE75-A7C4F6747E31}" srcOrd="0" destOrd="0" presId="urn:microsoft.com/office/officeart/2005/8/layout/process1"/>
    <dgm:cxn modelId="{98FC625B-D30A-407E-8D98-7931CE727CB3}" type="presOf" srcId="{0FA2B26D-6AF4-42F4-87DF-79F6E7B00922}" destId="{BA3D780E-4052-4DD5-B948-75A9E95710BC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61CF3D95-2714-428B-8762-F1AE6D063130}" type="presOf" srcId="{5E60998F-384F-41C9-AA1A-9C635BF0EFF4}" destId="{D3E68D86-58CC-40D7-80BC-57B021B7801A}" srcOrd="0" destOrd="0" presId="urn:microsoft.com/office/officeart/2005/8/layout/process1"/>
    <dgm:cxn modelId="{2EB49296-5EAD-4A58-A0A4-DF8D6CB1FE12}" type="presOf" srcId="{2A7776D6-5C66-4522-892F-DFCBEF2A64F2}" destId="{57EC45E4-BF08-4D8C-928D-E08F8FF19689}" srcOrd="1" destOrd="0" presId="urn:microsoft.com/office/officeart/2005/8/layout/process1"/>
    <dgm:cxn modelId="{8BC618E6-649D-469C-B9A0-9818B702A119}" type="presParOf" srcId="{3C776ED1-A525-4E86-AE75-A7C4F6747E31}" destId="{DB0502D1-2EA3-416A-8D68-5F5F3EEB355B}" srcOrd="0" destOrd="0" presId="urn:microsoft.com/office/officeart/2005/8/layout/process1"/>
    <dgm:cxn modelId="{C73BFCA2-5AF7-4D40-9BED-788A6FBA1DED}" type="presParOf" srcId="{3C776ED1-A525-4E86-AE75-A7C4F6747E31}" destId="{3BFB2FD2-88E5-46F2-970D-9B552B3B0649}" srcOrd="1" destOrd="0" presId="urn:microsoft.com/office/officeart/2005/8/layout/process1"/>
    <dgm:cxn modelId="{C104EB10-EE76-4355-90C8-7A0C3E50B1B1}" type="presParOf" srcId="{3BFB2FD2-88E5-46F2-970D-9B552B3B0649}" destId="{F6F074B0-D65D-4221-804A-7D09C09269DE}" srcOrd="0" destOrd="0" presId="urn:microsoft.com/office/officeart/2005/8/layout/process1"/>
    <dgm:cxn modelId="{C4E8A432-9352-4DB0-A505-7F1E08D136E4}" type="presParOf" srcId="{3C776ED1-A525-4E86-AE75-A7C4F6747E31}" destId="{AB737F2A-7539-4BAC-933B-9EE2051B5E73}" srcOrd="2" destOrd="0" presId="urn:microsoft.com/office/officeart/2005/8/layout/process1"/>
    <dgm:cxn modelId="{533AF4C9-2936-4559-98E2-3C70A1E8AF0B}" type="presParOf" srcId="{3C776ED1-A525-4E86-AE75-A7C4F6747E31}" destId="{F952A6F8-FF59-47B3-AD92-5EE479F91329}" srcOrd="3" destOrd="0" presId="urn:microsoft.com/office/officeart/2005/8/layout/process1"/>
    <dgm:cxn modelId="{2212A688-D72D-4082-8F05-545DE8F128A7}" type="presParOf" srcId="{F952A6F8-FF59-47B3-AD92-5EE479F91329}" destId="{57EC45E4-BF08-4D8C-928D-E08F8FF19689}" srcOrd="0" destOrd="0" presId="urn:microsoft.com/office/officeart/2005/8/layout/process1"/>
    <dgm:cxn modelId="{F4CBF1F2-C91B-4EE5-9FA2-21F7CDF61575}" type="presParOf" srcId="{3C776ED1-A525-4E86-AE75-A7C4F6747E31}" destId="{9908A9C5-717E-4D5F-9759-9123B6C0D4C9}" srcOrd="4" destOrd="0" presId="urn:microsoft.com/office/officeart/2005/8/layout/process1"/>
    <dgm:cxn modelId="{FB121591-7651-4A40-84C0-FF30780B2463}" type="presParOf" srcId="{3C776ED1-A525-4E86-AE75-A7C4F6747E31}" destId="{024AE673-E7D5-48F6-8162-0952356FDB91}" srcOrd="5" destOrd="0" presId="urn:microsoft.com/office/officeart/2005/8/layout/process1"/>
    <dgm:cxn modelId="{D09E9112-9320-49C5-B6C6-4D3FE2C69B4B}" type="presParOf" srcId="{024AE673-E7D5-48F6-8162-0952356FDB91}" destId="{80810F51-A5A8-489C-A4A8-39578386B08A}" srcOrd="0" destOrd="0" presId="urn:microsoft.com/office/officeart/2005/8/layout/process1"/>
    <dgm:cxn modelId="{BC633FE7-DB47-49B9-A347-1538CB806174}" type="presParOf" srcId="{3C776ED1-A525-4E86-AE75-A7C4F6747E31}" destId="{2F05A04D-8295-464D-BF74-1520A6ACC500}" srcOrd="6" destOrd="0" presId="urn:microsoft.com/office/officeart/2005/8/layout/process1"/>
    <dgm:cxn modelId="{A9C708D3-7789-4F32-87B0-49AD11A40EF8}" type="presParOf" srcId="{3C776ED1-A525-4E86-AE75-A7C4F6747E31}" destId="{19093B8C-D6B0-473C-AF5D-80EB9131F5A1}" srcOrd="7" destOrd="0" presId="urn:microsoft.com/office/officeart/2005/8/layout/process1"/>
    <dgm:cxn modelId="{E2BEA48D-1461-4743-A3F4-5AC9F99A154A}" type="presParOf" srcId="{19093B8C-D6B0-473C-AF5D-80EB9131F5A1}" destId="{2E269855-5BF8-4722-9CB6-FAB9C56EA773}" srcOrd="0" destOrd="0" presId="urn:microsoft.com/office/officeart/2005/8/layout/process1"/>
    <dgm:cxn modelId="{ED3A3689-C854-490D-A92D-007DF5BC4741}" type="presParOf" srcId="{3C776ED1-A525-4E86-AE75-A7C4F6747E31}" destId="{4F93059C-D6A9-43CE-A93E-1E50E686A466}" srcOrd="8" destOrd="0" presId="urn:microsoft.com/office/officeart/2005/8/layout/process1"/>
    <dgm:cxn modelId="{04CEDBF3-596A-4F1B-91E7-C4FBC3E6F16F}" type="presParOf" srcId="{3C776ED1-A525-4E86-AE75-A7C4F6747E31}" destId="{D3E68D86-58CC-40D7-80BC-57B021B7801A}" srcOrd="9" destOrd="0" presId="urn:microsoft.com/office/officeart/2005/8/layout/process1"/>
    <dgm:cxn modelId="{4828CE81-23F3-4AD5-9849-BDC8F121267D}" type="presParOf" srcId="{D3E68D86-58CC-40D7-80BC-57B021B7801A}" destId="{B8628F57-61AB-4B27-8E66-E6AABA74E6C2}" srcOrd="0" destOrd="0" presId="urn:microsoft.com/office/officeart/2005/8/layout/process1"/>
    <dgm:cxn modelId="{DDB6FDB3-0CD6-4E4C-8EBA-03C1F86CEDA0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5F08CDB-1B85-4169-8D03-4FF5E0C1DCCD}" type="presOf" srcId="{2A7776D6-5C66-4522-892F-DFCBEF2A64F2}" destId="{57EC45E4-BF08-4D8C-928D-E08F8FF19689}" srcOrd="1" destOrd="0" presId="urn:microsoft.com/office/officeart/2005/8/layout/process1"/>
    <dgm:cxn modelId="{F72079F3-A201-48B5-9662-EE83FD96782A}" type="presOf" srcId="{2A7776D6-5C66-4522-892F-DFCBEF2A64F2}" destId="{F952A6F8-FF59-47B3-AD92-5EE479F91329}" srcOrd="0" destOrd="0" presId="urn:microsoft.com/office/officeart/2005/8/layout/process1"/>
    <dgm:cxn modelId="{E37BBD74-2ADD-4EF1-9783-31048768FD26}" type="presOf" srcId="{B2C52658-FD63-487A-98E4-A2825E9BE9B3}" destId="{3BFB2FD2-88E5-46F2-970D-9B552B3B0649}" srcOrd="0" destOrd="0" presId="urn:microsoft.com/office/officeart/2005/8/layout/process1"/>
    <dgm:cxn modelId="{60E0AFE3-5652-4C99-BA6B-18186EC51BAD}" type="presOf" srcId="{0FA2B26D-6AF4-42F4-87DF-79F6E7B00922}" destId="{BA3D780E-4052-4DD5-B948-75A9E95710BC}" srcOrd="0" destOrd="0" presId="urn:microsoft.com/office/officeart/2005/8/layout/process1"/>
    <dgm:cxn modelId="{91CF7A99-7A9C-4348-8781-C4C16445189B}" type="presOf" srcId="{B2C52658-FD63-487A-98E4-A2825E9BE9B3}" destId="{F6F074B0-D65D-4221-804A-7D09C09269DE}" srcOrd="1" destOrd="0" presId="urn:microsoft.com/office/officeart/2005/8/layout/process1"/>
    <dgm:cxn modelId="{01BD3DC9-DA64-4BF1-9AA2-76D28984C8D1}" type="presOf" srcId="{3C3AF720-06D8-4777-8FFC-ADD9C1746031}" destId="{DB0502D1-2EA3-416A-8D68-5F5F3EEB355B}" srcOrd="0" destOrd="0" presId="urn:microsoft.com/office/officeart/2005/8/layout/process1"/>
    <dgm:cxn modelId="{75AAF6F2-7EC7-4C2D-987D-538C5B279EF4}" type="presOf" srcId="{9A5909D9-7D17-4C40-9EE4-CE44791B298E}" destId="{3C776ED1-A525-4E86-AE75-A7C4F6747E31}" srcOrd="0" destOrd="0" presId="urn:microsoft.com/office/officeart/2005/8/layout/process1"/>
    <dgm:cxn modelId="{71160310-3F86-4426-95D8-DF66F7BD9940}" type="presOf" srcId="{5E60998F-384F-41C9-AA1A-9C635BF0EFF4}" destId="{D3E68D86-58CC-40D7-80BC-57B021B7801A}" srcOrd="0" destOrd="0" presId="urn:microsoft.com/office/officeart/2005/8/layout/process1"/>
    <dgm:cxn modelId="{AFA52C6E-2E51-4C98-AC38-BFE58CB8FF18}" type="presOf" srcId="{5E60998F-384F-41C9-AA1A-9C635BF0EFF4}" destId="{B8628F57-61AB-4B27-8E66-E6AABA74E6C2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2C875C63-9E87-451E-B043-ED4FB9EEED3A}" type="presOf" srcId="{186FF203-9EDD-4735-8628-388D6BCA3BA2}" destId="{2E269855-5BF8-4722-9CB6-FAB9C56EA773}" srcOrd="1" destOrd="0" presId="urn:microsoft.com/office/officeart/2005/8/layout/process1"/>
    <dgm:cxn modelId="{17B61B58-AF34-467D-B93C-C133336AA12D}" type="presOf" srcId="{6D92FA74-34B9-40C0-AFA2-2AB55B6FAF02}" destId="{9908A9C5-717E-4D5F-9759-9123B6C0D4C9}" srcOrd="0" destOrd="0" presId="urn:microsoft.com/office/officeart/2005/8/layout/process1"/>
    <dgm:cxn modelId="{DE28C93C-4DE1-4AB9-8EEA-D4542047551D}" type="presOf" srcId="{4815A7A2-9833-4009-995C-3C2C552F07D8}" destId="{2F05A04D-8295-464D-BF74-1520A6ACC500}" srcOrd="0" destOrd="0" presId="urn:microsoft.com/office/officeart/2005/8/layout/process1"/>
    <dgm:cxn modelId="{E7AAA1DE-3CCD-4339-A0CC-2DDDA4CCE0B4}" type="presOf" srcId="{B4AAF431-3620-43BA-82D2-867751A7E4B7}" destId="{4F93059C-D6A9-43CE-A93E-1E50E686A466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52275D45-14F3-46F3-902F-5F9FC3260593}" type="presOf" srcId="{186FF203-9EDD-4735-8628-388D6BCA3BA2}" destId="{19093B8C-D6B0-473C-AF5D-80EB9131F5A1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367106C2-E376-4ED8-85C3-20E982329A7A}" type="presOf" srcId="{1125FA4B-BE0E-48BE-8CCD-2C45F42AA5A6}" destId="{AB737F2A-7539-4BAC-933B-9EE2051B5E73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83A369A7-D331-4377-9729-3F8CEFF59675}" type="presOf" srcId="{9E743CBD-59AD-45A0-929F-D49F8F374538}" destId="{80810F51-A5A8-489C-A4A8-39578386B08A}" srcOrd="1" destOrd="0" presId="urn:microsoft.com/office/officeart/2005/8/layout/process1"/>
    <dgm:cxn modelId="{9111499A-E121-42DC-851E-CA6A67E04450}" type="presOf" srcId="{9E743CBD-59AD-45A0-929F-D49F8F374538}" destId="{024AE673-E7D5-48F6-8162-0952356FDB91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2FD465ED-3EFC-42AE-AEE3-C6A3FBC83A4A}" type="presParOf" srcId="{3C776ED1-A525-4E86-AE75-A7C4F6747E31}" destId="{DB0502D1-2EA3-416A-8D68-5F5F3EEB355B}" srcOrd="0" destOrd="0" presId="urn:microsoft.com/office/officeart/2005/8/layout/process1"/>
    <dgm:cxn modelId="{47B1BC3E-83A0-4A48-9907-21A070288343}" type="presParOf" srcId="{3C776ED1-A525-4E86-AE75-A7C4F6747E31}" destId="{3BFB2FD2-88E5-46F2-970D-9B552B3B0649}" srcOrd="1" destOrd="0" presId="urn:microsoft.com/office/officeart/2005/8/layout/process1"/>
    <dgm:cxn modelId="{7465BB23-9BB5-4B1C-BED2-5CC7BD1A2849}" type="presParOf" srcId="{3BFB2FD2-88E5-46F2-970D-9B552B3B0649}" destId="{F6F074B0-D65D-4221-804A-7D09C09269DE}" srcOrd="0" destOrd="0" presId="urn:microsoft.com/office/officeart/2005/8/layout/process1"/>
    <dgm:cxn modelId="{0E5EE035-4893-4739-80C2-47A4ED0BF6A9}" type="presParOf" srcId="{3C776ED1-A525-4E86-AE75-A7C4F6747E31}" destId="{AB737F2A-7539-4BAC-933B-9EE2051B5E73}" srcOrd="2" destOrd="0" presId="urn:microsoft.com/office/officeart/2005/8/layout/process1"/>
    <dgm:cxn modelId="{DE64A91F-378F-47E0-BAEB-F7C5FA534316}" type="presParOf" srcId="{3C776ED1-A525-4E86-AE75-A7C4F6747E31}" destId="{F952A6F8-FF59-47B3-AD92-5EE479F91329}" srcOrd="3" destOrd="0" presId="urn:microsoft.com/office/officeart/2005/8/layout/process1"/>
    <dgm:cxn modelId="{82C65AA0-3922-45FE-9F38-5A4D59C228C7}" type="presParOf" srcId="{F952A6F8-FF59-47B3-AD92-5EE479F91329}" destId="{57EC45E4-BF08-4D8C-928D-E08F8FF19689}" srcOrd="0" destOrd="0" presId="urn:microsoft.com/office/officeart/2005/8/layout/process1"/>
    <dgm:cxn modelId="{1947854A-1607-4DB3-BB6B-47F53123A257}" type="presParOf" srcId="{3C776ED1-A525-4E86-AE75-A7C4F6747E31}" destId="{9908A9C5-717E-4D5F-9759-9123B6C0D4C9}" srcOrd="4" destOrd="0" presId="urn:microsoft.com/office/officeart/2005/8/layout/process1"/>
    <dgm:cxn modelId="{3DB7F219-CE87-45D1-9BC7-F37D9045B82F}" type="presParOf" srcId="{3C776ED1-A525-4E86-AE75-A7C4F6747E31}" destId="{024AE673-E7D5-48F6-8162-0952356FDB91}" srcOrd="5" destOrd="0" presId="urn:microsoft.com/office/officeart/2005/8/layout/process1"/>
    <dgm:cxn modelId="{CBA413A4-2D39-4341-8501-CF6CB336F0DA}" type="presParOf" srcId="{024AE673-E7D5-48F6-8162-0952356FDB91}" destId="{80810F51-A5A8-489C-A4A8-39578386B08A}" srcOrd="0" destOrd="0" presId="urn:microsoft.com/office/officeart/2005/8/layout/process1"/>
    <dgm:cxn modelId="{53DDECDD-3767-400B-8986-B8DD0B89FA4C}" type="presParOf" srcId="{3C776ED1-A525-4E86-AE75-A7C4F6747E31}" destId="{2F05A04D-8295-464D-BF74-1520A6ACC500}" srcOrd="6" destOrd="0" presId="urn:microsoft.com/office/officeart/2005/8/layout/process1"/>
    <dgm:cxn modelId="{051E126E-7F58-4600-B20E-8D7CE066E6FF}" type="presParOf" srcId="{3C776ED1-A525-4E86-AE75-A7C4F6747E31}" destId="{19093B8C-D6B0-473C-AF5D-80EB9131F5A1}" srcOrd="7" destOrd="0" presId="urn:microsoft.com/office/officeart/2005/8/layout/process1"/>
    <dgm:cxn modelId="{BF899D8E-AD9B-4A77-88AA-618B37E19B64}" type="presParOf" srcId="{19093B8C-D6B0-473C-AF5D-80EB9131F5A1}" destId="{2E269855-5BF8-4722-9CB6-FAB9C56EA773}" srcOrd="0" destOrd="0" presId="urn:microsoft.com/office/officeart/2005/8/layout/process1"/>
    <dgm:cxn modelId="{C6EF4FAA-E316-46CB-AC29-018C0119F7DC}" type="presParOf" srcId="{3C776ED1-A525-4E86-AE75-A7C4F6747E31}" destId="{4F93059C-D6A9-43CE-A93E-1E50E686A466}" srcOrd="8" destOrd="0" presId="urn:microsoft.com/office/officeart/2005/8/layout/process1"/>
    <dgm:cxn modelId="{08F5F5E5-66ED-42FA-9F09-69E45B60B1BD}" type="presParOf" srcId="{3C776ED1-A525-4E86-AE75-A7C4F6747E31}" destId="{D3E68D86-58CC-40D7-80BC-57B021B7801A}" srcOrd="9" destOrd="0" presId="urn:microsoft.com/office/officeart/2005/8/layout/process1"/>
    <dgm:cxn modelId="{C868ADDD-6674-436E-836B-2AA39D75C9D6}" type="presParOf" srcId="{D3E68D86-58CC-40D7-80BC-57B021B7801A}" destId="{B8628F57-61AB-4B27-8E66-E6AABA74E6C2}" srcOrd="0" destOrd="0" presId="urn:microsoft.com/office/officeart/2005/8/layout/process1"/>
    <dgm:cxn modelId="{B621146E-EA92-4224-A1EE-E475D53565AD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ED4D7D4-8E51-4EBA-BD32-617A9650ACF0}" type="presOf" srcId="{186FF203-9EDD-4735-8628-388D6BCA3BA2}" destId="{2E269855-5BF8-4722-9CB6-FAB9C56EA773}" srcOrd="1" destOrd="0" presId="urn:microsoft.com/office/officeart/2005/8/layout/process1"/>
    <dgm:cxn modelId="{C736FE50-144B-49D7-9BFA-88CF8DB2FA74}" type="presOf" srcId="{6D92FA74-34B9-40C0-AFA2-2AB55B6FAF02}" destId="{9908A9C5-717E-4D5F-9759-9123B6C0D4C9}" srcOrd="0" destOrd="0" presId="urn:microsoft.com/office/officeart/2005/8/layout/process1"/>
    <dgm:cxn modelId="{78533D6C-CD66-4FB4-B482-5D985742EBA2}" type="presOf" srcId="{0FA2B26D-6AF4-42F4-87DF-79F6E7B00922}" destId="{BA3D780E-4052-4DD5-B948-75A9E95710BC}" srcOrd="0" destOrd="0" presId="urn:microsoft.com/office/officeart/2005/8/layout/process1"/>
    <dgm:cxn modelId="{837242D4-1257-4C90-95E0-E0AC91247000}" type="presOf" srcId="{9E743CBD-59AD-45A0-929F-D49F8F374538}" destId="{80810F51-A5A8-489C-A4A8-39578386B08A}" srcOrd="1" destOrd="0" presId="urn:microsoft.com/office/officeart/2005/8/layout/process1"/>
    <dgm:cxn modelId="{A73AD9A9-6B74-4240-8E5C-93B5430F945F}" type="presOf" srcId="{4815A7A2-9833-4009-995C-3C2C552F07D8}" destId="{2F05A04D-8295-464D-BF74-1520A6ACC500}" srcOrd="0" destOrd="0" presId="urn:microsoft.com/office/officeart/2005/8/layout/process1"/>
    <dgm:cxn modelId="{9BFA8023-ED37-4FDF-ADA8-4B12F8F43AB8}" type="presOf" srcId="{B4AAF431-3620-43BA-82D2-867751A7E4B7}" destId="{4F93059C-D6A9-43CE-A93E-1E50E686A466}" srcOrd="0" destOrd="0" presId="urn:microsoft.com/office/officeart/2005/8/layout/process1"/>
    <dgm:cxn modelId="{76C6875B-D743-4AEE-932F-B2C0D402FB7B}" type="presOf" srcId="{B2C52658-FD63-487A-98E4-A2825E9BE9B3}" destId="{F6F074B0-D65D-4221-804A-7D09C09269DE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32B722E0-C8A6-4633-8E01-1EDEE6984CBF}" type="presOf" srcId="{2A7776D6-5C66-4522-892F-DFCBEF2A64F2}" destId="{F952A6F8-FF59-47B3-AD92-5EE479F91329}" srcOrd="0" destOrd="0" presId="urn:microsoft.com/office/officeart/2005/8/layout/process1"/>
    <dgm:cxn modelId="{90EA8D58-7956-45BB-9085-6779EEF1D598}" type="presOf" srcId="{5E60998F-384F-41C9-AA1A-9C635BF0EFF4}" destId="{B8628F57-61AB-4B27-8E66-E6AABA74E6C2}" srcOrd="1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DB22D98D-42A7-4FEF-80E1-7FA4265290F3}" type="presOf" srcId="{9E743CBD-59AD-45A0-929F-D49F8F374538}" destId="{024AE673-E7D5-48F6-8162-0952356FDB91}" srcOrd="0" destOrd="0" presId="urn:microsoft.com/office/officeart/2005/8/layout/process1"/>
    <dgm:cxn modelId="{6B31D7AD-B59B-4C28-AF28-6217904406C0}" type="presOf" srcId="{2A7776D6-5C66-4522-892F-DFCBEF2A64F2}" destId="{57EC45E4-BF08-4D8C-928D-E08F8FF19689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A44B3C83-7B37-4B93-954C-05CE68321135}" type="presOf" srcId="{5E60998F-384F-41C9-AA1A-9C635BF0EFF4}" destId="{D3E68D86-58CC-40D7-80BC-57B021B7801A}" srcOrd="0" destOrd="0" presId="urn:microsoft.com/office/officeart/2005/8/layout/process1"/>
    <dgm:cxn modelId="{263B6DE9-E04F-4369-90DC-F174A9B0508D}" type="presOf" srcId="{B2C52658-FD63-487A-98E4-A2825E9BE9B3}" destId="{3BFB2FD2-88E5-46F2-970D-9B552B3B0649}" srcOrd="0" destOrd="0" presId="urn:microsoft.com/office/officeart/2005/8/layout/process1"/>
    <dgm:cxn modelId="{816BDC59-24F3-42F1-A4A7-45823B18BF0E}" type="presOf" srcId="{186FF203-9EDD-4735-8628-388D6BCA3BA2}" destId="{19093B8C-D6B0-473C-AF5D-80EB9131F5A1}" srcOrd="0" destOrd="0" presId="urn:microsoft.com/office/officeart/2005/8/layout/process1"/>
    <dgm:cxn modelId="{E27175F8-E215-4BA2-A92C-9D94A5A8D4D1}" type="presOf" srcId="{9A5909D9-7D17-4C40-9EE4-CE44791B298E}" destId="{3C776ED1-A525-4E86-AE75-A7C4F6747E31}" srcOrd="0" destOrd="0" presId="urn:microsoft.com/office/officeart/2005/8/layout/process1"/>
    <dgm:cxn modelId="{741B4631-2EE8-411E-AB86-4E9400ED38C8}" type="presOf" srcId="{1125FA4B-BE0E-48BE-8CCD-2C45F42AA5A6}" destId="{AB737F2A-7539-4BAC-933B-9EE2051B5E73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B00F97BA-6012-446D-85E9-627AE1EDC5D5}" type="presOf" srcId="{3C3AF720-06D8-4777-8FFC-ADD9C1746031}" destId="{DB0502D1-2EA3-416A-8D68-5F5F3EEB355B}" srcOrd="0" destOrd="0" presId="urn:microsoft.com/office/officeart/2005/8/layout/process1"/>
    <dgm:cxn modelId="{4FD254D2-D5C4-4ADA-B358-2275B977C03B}" type="presParOf" srcId="{3C776ED1-A525-4E86-AE75-A7C4F6747E31}" destId="{DB0502D1-2EA3-416A-8D68-5F5F3EEB355B}" srcOrd="0" destOrd="0" presId="urn:microsoft.com/office/officeart/2005/8/layout/process1"/>
    <dgm:cxn modelId="{6C9A2EE1-F87D-47F6-8D72-F0960DEAB563}" type="presParOf" srcId="{3C776ED1-A525-4E86-AE75-A7C4F6747E31}" destId="{3BFB2FD2-88E5-46F2-970D-9B552B3B0649}" srcOrd="1" destOrd="0" presId="urn:microsoft.com/office/officeart/2005/8/layout/process1"/>
    <dgm:cxn modelId="{57248CCB-3B08-4914-976B-D65E6DDCE97E}" type="presParOf" srcId="{3BFB2FD2-88E5-46F2-970D-9B552B3B0649}" destId="{F6F074B0-D65D-4221-804A-7D09C09269DE}" srcOrd="0" destOrd="0" presId="urn:microsoft.com/office/officeart/2005/8/layout/process1"/>
    <dgm:cxn modelId="{E63BCA85-7ACF-45C6-95A2-5CAD2F6A593C}" type="presParOf" srcId="{3C776ED1-A525-4E86-AE75-A7C4F6747E31}" destId="{AB737F2A-7539-4BAC-933B-9EE2051B5E73}" srcOrd="2" destOrd="0" presId="urn:microsoft.com/office/officeart/2005/8/layout/process1"/>
    <dgm:cxn modelId="{960371B4-7115-4E2A-814F-5EB2937E881F}" type="presParOf" srcId="{3C776ED1-A525-4E86-AE75-A7C4F6747E31}" destId="{F952A6F8-FF59-47B3-AD92-5EE479F91329}" srcOrd="3" destOrd="0" presId="urn:microsoft.com/office/officeart/2005/8/layout/process1"/>
    <dgm:cxn modelId="{45A26BC8-EA19-4C9A-AA07-1FFCB216FF9C}" type="presParOf" srcId="{F952A6F8-FF59-47B3-AD92-5EE479F91329}" destId="{57EC45E4-BF08-4D8C-928D-E08F8FF19689}" srcOrd="0" destOrd="0" presId="urn:microsoft.com/office/officeart/2005/8/layout/process1"/>
    <dgm:cxn modelId="{6C2A5ADC-CA13-465E-88D2-761ED4CE9643}" type="presParOf" srcId="{3C776ED1-A525-4E86-AE75-A7C4F6747E31}" destId="{9908A9C5-717E-4D5F-9759-9123B6C0D4C9}" srcOrd="4" destOrd="0" presId="urn:microsoft.com/office/officeart/2005/8/layout/process1"/>
    <dgm:cxn modelId="{52B5A8AB-84F4-4B1F-9AE5-840D20E8CBAB}" type="presParOf" srcId="{3C776ED1-A525-4E86-AE75-A7C4F6747E31}" destId="{024AE673-E7D5-48F6-8162-0952356FDB91}" srcOrd="5" destOrd="0" presId="urn:microsoft.com/office/officeart/2005/8/layout/process1"/>
    <dgm:cxn modelId="{D3EB3090-E4DE-49B5-8CC6-8968D721BA26}" type="presParOf" srcId="{024AE673-E7D5-48F6-8162-0952356FDB91}" destId="{80810F51-A5A8-489C-A4A8-39578386B08A}" srcOrd="0" destOrd="0" presId="urn:microsoft.com/office/officeart/2005/8/layout/process1"/>
    <dgm:cxn modelId="{F34258C6-D444-4D07-9C2C-4F735D6A6087}" type="presParOf" srcId="{3C776ED1-A525-4E86-AE75-A7C4F6747E31}" destId="{2F05A04D-8295-464D-BF74-1520A6ACC500}" srcOrd="6" destOrd="0" presId="urn:microsoft.com/office/officeart/2005/8/layout/process1"/>
    <dgm:cxn modelId="{5EA20924-4533-412E-A212-1F1B86D68694}" type="presParOf" srcId="{3C776ED1-A525-4E86-AE75-A7C4F6747E31}" destId="{19093B8C-D6B0-473C-AF5D-80EB9131F5A1}" srcOrd="7" destOrd="0" presId="urn:microsoft.com/office/officeart/2005/8/layout/process1"/>
    <dgm:cxn modelId="{77BB02FA-5981-4CE2-B218-43265029E99E}" type="presParOf" srcId="{19093B8C-D6B0-473C-AF5D-80EB9131F5A1}" destId="{2E269855-5BF8-4722-9CB6-FAB9C56EA773}" srcOrd="0" destOrd="0" presId="urn:microsoft.com/office/officeart/2005/8/layout/process1"/>
    <dgm:cxn modelId="{034E832C-449C-419A-870F-9A39BD5A4D9D}" type="presParOf" srcId="{3C776ED1-A525-4E86-AE75-A7C4F6747E31}" destId="{4F93059C-D6A9-43CE-A93E-1E50E686A466}" srcOrd="8" destOrd="0" presId="urn:microsoft.com/office/officeart/2005/8/layout/process1"/>
    <dgm:cxn modelId="{460BCDE3-2281-47F9-90A7-6D5FC70EAD70}" type="presParOf" srcId="{3C776ED1-A525-4E86-AE75-A7C4F6747E31}" destId="{D3E68D86-58CC-40D7-80BC-57B021B7801A}" srcOrd="9" destOrd="0" presId="urn:microsoft.com/office/officeart/2005/8/layout/process1"/>
    <dgm:cxn modelId="{D6C67F8A-0F75-4421-88F2-F664ED5ACE7F}" type="presParOf" srcId="{D3E68D86-58CC-40D7-80BC-57B021B7801A}" destId="{B8628F57-61AB-4B27-8E66-E6AABA74E6C2}" srcOrd="0" destOrd="0" presId="urn:microsoft.com/office/officeart/2005/8/layout/process1"/>
    <dgm:cxn modelId="{4B17A9F6-9EEE-4065-9ACC-FD5D0C712525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833070-B6BD-4096-AE3F-8D2F90F77609}" type="presOf" srcId="{4815A7A2-9833-4009-995C-3C2C552F07D8}" destId="{2F05A04D-8295-464D-BF74-1520A6ACC500}" srcOrd="0" destOrd="0" presId="urn:microsoft.com/office/officeart/2005/8/layout/process1"/>
    <dgm:cxn modelId="{0B9D2892-FC20-43B1-B45E-48FF180A93F5}" type="presOf" srcId="{2A7776D6-5C66-4522-892F-DFCBEF2A64F2}" destId="{57EC45E4-BF08-4D8C-928D-E08F8FF19689}" srcOrd="1" destOrd="0" presId="urn:microsoft.com/office/officeart/2005/8/layout/process1"/>
    <dgm:cxn modelId="{3AC77FB9-262A-4C85-8D85-55FFD146A0D6}" type="presOf" srcId="{9E743CBD-59AD-45A0-929F-D49F8F374538}" destId="{024AE673-E7D5-48F6-8162-0952356FDB91}" srcOrd="0" destOrd="0" presId="urn:microsoft.com/office/officeart/2005/8/layout/process1"/>
    <dgm:cxn modelId="{5620303E-A2C9-40AA-9142-35FE52E29F8D}" type="presOf" srcId="{186FF203-9EDD-4735-8628-388D6BCA3BA2}" destId="{19093B8C-D6B0-473C-AF5D-80EB9131F5A1}" srcOrd="0" destOrd="0" presId="urn:microsoft.com/office/officeart/2005/8/layout/process1"/>
    <dgm:cxn modelId="{FE5B3AF6-89D3-47D8-92C3-59981E8BFCF7}" type="presOf" srcId="{1125FA4B-BE0E-48BE-8CCD-2C45F42AA5A6}" destId="{AB737F2A-7539-4BAC-933B-9EE2051B5E73}" srcOrd="0" destOrd="0" presId="urn:microsoft.com/office/officeart/2005/8/layout/process1"/>
    <dgm:cxn modelId="{ABB4CEA7-18BB-40AF-AD80-920B926C7528}" type="presOf" srcId="{5E60998F-384F-41C9-AA1A-9C635BF0EFF4}" destId="{D3E68D86-58CC-40D7-80BC-57B021B7801A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A77E79BA-DDF4-41EA-A3E9-84A351D2D091}" type="presOf" srcId="{3C3AF720-06D8-4777-8FFC-ADD9C1746031}" destId="{DB0502D1-2EA3-416A-8D68-5F5F3EEB355B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70331674-06E5-4BFA-989E-D38763962888}" type="presOf" srcId="{B4AAF431-3620-43BA-82D2-867751A7E4B7}" destId="{4F93059C-D6A9-43CE-A93E-1E50E686A466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79AA9EF5-EA36-48E1-8308-8660871F4E7F}" type="presOf" srcId="{B2C52658-FD63-487A-98E4-A2825E9BE9B3}" destId="{3BFB2FD2-88E5-46F2-970D-9B552B3B0649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695F7652-67E9-4C31-99FE-72FBADF1B199}" type="presOf" srcId="{9A5909D9-7D17-4C40-9EE4-CE44791B298E}" destId="{3C776ED1-A525-4E86-AE75-A7C4F6747E31}" srcOrd="0" destOrd="0" presId="urn:microsoft.com/office/officeart/2005/8/layout/process1"/>
    <dgm:cxn modelId="{61F9CB02-46C8-4C03-AEAC-0B91FE443A50}" type="presOf" srcId="{186FF203-9EDD-4735-8628-388D6BCA3BA2}" destId="{2E269855-5BF8-4722-9CB6-FAB9C56EA773}" srcOrd="1" destOrd="0" presId="urn:microsoft.com/office/officeart/2005/8/layout/process1"/>
    <dgm:cxn modelId="{5E853510-7047-4881-89AA-F29EBFA1CA3C}" type="presOf" srcId="{9E743CBD-59AD-45A0-929F-D49F8F374538}" destId="{80810F51-A5A8-489C-A4A8-39578386B08A}" srcOrd="1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61118CA5-8EFE-497E-B061-463C2C2D4303}" type="presOf" srcId="{B2C52658-FD63-487A-98E4-A2825E9BE9B3}" destId="{F6F074B0-D65D-4221-804A-7D09C09269DE}" srcOrd="1" destOrd="0" presId="urn:microsoft.com/office/officeart/2005/8/layout/process1"/>
    <dgm:cxn modelId="{89ABE860-905C-46CE-95B4-AC3724D8EE94}" type="presOf" srcId="{5E60998F-384F-41C9-AA1A-9C635BF0EFF4}" destId="{B8628F57-61AB-4B27-8E66-E6AABA74E6C2}" srcOrd="1" destOrd="0" presId="urn:microsoft.com/office/officeart/2005/8/layout/process1"/>
    <dgm:cxn modelId="{94354851-7A7C-4377-9E1C-C5A189DF11B8}" type="presOf" srcId="{6D92FA74-34B9-40C0-AFA2-2AB55B6FAF02}" destId="{9908A9C5-717E-4D5F-9759-9123B6C0D4C9}" srcOrd="0" destOrd="0" presId="urn:microsoft.com/office/officeart/2005/8/layout/process1"/>
    <dgm:cxn modelId="{B5A51B43-892C-48CE-A71F-DD8203B8D73B}" type="presOf" srcId="{2A7776D6-5C66-4522-892F-DFCBEF2A64F2}" destId="{F952A6F8-FF59-47B3-AD92-5EE479F91329}" srcOrd="0" destOrd="0" presId="urn:microsoft.com/office/officeart/2005/8/layout/process1"/>
    <dgm:cxn modelId="{739A5D10-0923-4F55-991C-698A8D859892}" type="presOf" srcId="{0FA2B26D-6AF4-42F4-87DF-79F6E7B00922}" destId="{BA3D780E-4052-4DD5-B948-75A9E95710BC}" srcOrd="0" destOrd="0" presId="urn:microsoft.com/office/officeart/2005/8/layout/process1"/>
    <dgm:cxn modelId="{5CE62AE8-8625-4185-8113-14CF6523201B}" type="presParOf" srcId="{3C776ED1-A525-4E86-AE75-A7C4F6747E31}" destId="{DB0502D1-2EA3-416A-8D68-5F5F3EEB355B}" srcOrd="0" destOrd="0" presId="urn:microsoft.com/office/officeart/2005/8/layout/process1"/>
    <dgm:cxn modelId="{3E61CB7F-2EF3-4D51-ABEB-927F8C21DEA5}" type="presParOf" srcId="{3C776ED1-A525-4E86-AE75-A7C4F6747E31}" destId="{3BFB2FD2-88E5-46F2-970D-9B552B3B0649}" srcOrd="1" destOrd="0" presId="urn:microsoft.com/office/officeart/2005/8/layout/process1"/>
    <dgm:cxn modelId="{D9AE2AD3-CA36-421C-AF5A-547195BDEDF4}" type="presParOf" srcId="{3BFB2FD2-88E5-46F2-970D-9B552B3B0649}" destId="{F6F074B0-D65D-4221-804A-7D09C09269DE}" srcOrd="0" destOrd="0" presId="urn:microsoft.com/office/officeart/2005/8/layout/process1"/>
    <dgm:cxn modelId="{AC21B713-E4FB-4BBE-BB41-2B0ADDB9F74B}" type="presParOf" srcId="{3C776ED1-A525-4E86-AE75-A7C4F6747E31}" destId="{AB737F2A-7539-4BAC-933B-9EE2051B5E73}" srcOrd="2" destOrd="0" presId="urn:microsoft.com/office/officeart/2005/8/layout/process1"/>
    <dgm:cxn modelId="{C0280A7A-BF3C-49CC-9B39-7E80C8CCE45C}" type="presParOf" srcId="{3C776ED1-A525-4E86-AE75-A7C4F6747E31}" destId="{F952A6F8-FF59-47B3-AD92-5EE479F91329}" srcOrd="3" destOrd="0" presId="urn:microsoft.com/office/officeart/2005/8/layout/process1"/>
    <dgm:cxn modelId="{82814656-4A89-44DD-BF7C-7741C537C2F0}" type="presParOf" srcId="{F952A6F8-FF59-47B3-AD92-5EE479F91329}" destId="{57EC45E4-BF08-4D8C-928D-E08F8FF19689}" srcOrd="0" destOrd="0" presId="urn:microsoft.com/office/officeart/2005/8/layout/process1"/>
    <dgm:cxn modelId="{C877809C-AA1A-4616-B36B-5C185AC3CB28}" type="presParOf" srcId="{3C776ED1-A525-4E86-AE75-A7C4F6747E31}" destId="{9908A9C5-717E-4D5F-9759-9123B6C0D4C9}" srcOrd="4" destOrd="0" presId="urn:microsoft.com/office/officeart/2005/8/layout/process1"/>
    <dgm:cxn modelId="{22F2EB9B-7C3D-47A3-B66B-6283AE8DDB0C}" type="presParOf" srcId="{3C776ED1-A525-4E86-AE75-A7C4F6747E31}" destId="{024AE673-E7D5-48F6-8162-0952356FDB91}" srcOrd="5" destOrd="0" presId="urn:microsoft.com/office/officeart/2005/8/layout/process1"/>
    <dgm:cxn modelId="{C236FF63-5FE5-4254-B4F0-F0813F919324}" type="presParOf" srcId="{024AE673-E7D5-48F6-8162-0952356FDB91}" destId="{80810F51-A5A8-489C-A4A8-39578386B08A}" srcOrd="0" destOrd="0" presId="urn:microsoft.com/office/officeart/2005/8/layout/process1"/>
    <dgm:cxn modelId="{D85F5771-B67F-4B54-9080-6CEB8EA68C68}" type="presParOf" srcId="{3C776ED1-A525-4E86-AE75-A7C4F6747E31}" destId="{2F05A04D-8295-464D-BF74-1520A6ACC500}" srcOrd="6" destOrd="0" presId="urn:microsoft.com/office/officeart/2005/8/layout/process1"/>
    <dgm:cxn modelId="{A490726E-A00D-45F3-87AA-298C546EFD73}" type="presParOf" srcId="{3C776ED1-A525-4E86-AE75-A7C4F6747E31}" destId="{19093B8C-D6B0-473C-AF5D-80EB9131F5A1}" srcOrd="7" destOrd="0" presId="urn:microsoft.com/office/officeart/2005/8/layout/process1"/>
    <dgm:cxn modelId="{D528038C-6717-4B45-9A0E-5D1E088CC216}" type="presParOf" srcId="{19093B8C-D6B0-473C-AF5D-80EB9131F5A1}" destId="{2E269855-5BF8-4722-9CB6-FAB9C56EA773}" srcOrd="0" destOrd="0" presId="urn:microsoft.com/office/officeart/2005/8/layout/process1"/>
    <dgm:cxn modelId="{C4913E57-0A16-40B2-9D44-C419DBE5646E}" type="presParOf" srcId="{3C776ED1-A525-4E86-AE75-A7C4F6747E31}" destId="{4F93059C-D6A9-43CE-A93E-1E50E686A466}" srcOrd="8" destOrd="0" presId="urn:microsoft.com/office/officeart/2005/8/layout/process1"/>
    <dgm:cxn modelId="{01978C5D-EEDC-43DB-8A0C-9E6746ED3833}" type="presParOf" srcId="{3C776ED1-A525-4E86-AE75-A7C4F6747E31}" destId="{D3E68D86-58CC-40D7-80BC-57B021B7801A}" srcOrd="9" destOrd="0" presId="urn:microsoft.com/office/officeart/2005/8/layout/process1"/>
    <dgm:cxn modelId="{ED77A4B8-FD55-40D0-9B1B-E5462C5F8987}" type="presParOf" srcId="{D3E68D86-58CC-40D7-80BC-57B021B7801A}" destId="{B8628F57-61AB-4B27-8E66-E6AABA74E6C2}" srcOrd="0" destOrd="0" presId="urn:microsoft.com/office/officeart/2005/8/layout/process1"/>
    <dgm:cxn modelId="{FD3C5AB2-C8C6-4089-986F-7BA5AFB9FD0A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6BCACEE-D463-4534-8006-F6916DD039AC}" type="presOf" srcId="{2A7776D6-5C66-4522-892F-DFCBEF2A64F2}" destId="{F952A6F8-FF59-47B3-AD92-5EE479F91329}" srcOrd="0" destOrd="0" presId="urn:microsoft.com/office/officeart/2005/8/layout/process1"/>
    <dgm:cxn modelId="{FFAB8905-14C7-4B6C-91A6-20BB189F774C}" type="presOf" srcId="{9A5909D9-7D17-4C40-9EE4-CE44791B298E}" destId="{3C776ED1-A525-4E86-AE75-A7C4F6747E31}" srcOrd="0" destOrd="0" presId="urn:microsoft.com/office/officeart/2005/8/layout/process1"/>
    <dgm:cxn modelId="{DFBFF955-107A-4DEC-96AF-93B87FD9137E}" type="presOf" srcId="{6D92FA74-34B9-40C0-AFA2-2AB55B6FAF02}" destId="{9908A9C5-717E-4D5F-9759-9123B6C0D4C9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B2A24BC3-F261-47E6-B893-7A075267820D}" type="presOf" srcId="{186FF203-9EDD-4735-8628-388D6BCA3BA2}" destId="{19093B8C-D6B0-473C-AF5D-80EB9131F5A1}" srcOrd="0" destOrd="0" presId="urn:microsoft.com/office/officeart/2005/8/layout/process1"/>
    <dgm:cxn modelId="{AADA732B-6104-40A9-AC95-A4D2D2EE42E1}" type="presOf" srcId="{0FA2B26D-6AF4-42F4-87DF-79F6E7B00922}" destId="{BA3D780E-4052-4DD5-B948-75A9E95710BC}" srcOrd="0" destOrd="0" presId="urn:microsoft.com/office/officeart/2005/8/layout/process1"/>
    <dgm:cxn modelId="{334FF51D-4C3D-4468-BEAC-B1455582A833}" type="presOf" srcId="{1125FA4B-BE0E-48BE-8CCD-2C45F42AA5A6}" destId="{AB737F2A-7539-4BAC-933B-9EE2051B5E73}" srcOrd="0" destOrd="0" presId="urn:microsoft.com/office/officeart/2005/8/layout/process1"/>
    <dgm:cxn modelId="{CC63B665-6474-49AB-B98D-DDF772CE77D6}" type="presOf" srcId="{4815A7A2-9833-4009-995C-3C2C552F07D8}" destId="{2F05A04D-8295-464D-BF74-1520A6ACC500}" srcOrd="0" destOrd="0" presId="urn:microsoft.com/office/officeart/2005/8/layout/process1"/>
    <dgm:cxn modelId="{E48F56CE-0254-480A-9E8E-2A9E091C2C08}" type="presOf" srcId="{186FF203-9EDD-4735-8628-388D6BCA3BA2}" destId="{2E269855-5BF8-4722-9CB6-FAB9C56EA773}" srcOrd="1" destOrd="0" presId="urn:microsoft.com/office/officeart/2005/8/layout/process1"/>
    <dgm:cxn modelId="{44A77243-609F-4554-A223-CF273D0989C6}" type="presOf" srcId="{9E743CBD-59AD-45A0-929F-D49F8F374538}" destId="{80810F51-A5A8-489C-A4A8-39578386B08A}" srcOrd="1" destOrd="0" presId="urn:microsoft.com/office/officeart/2005/8/layout/process1"/>
    <dgm:cxn modelId="{917B119D-4BE5-4040-B144-2521E7A01186}" type="presOf" srcId="{5E60998F-384F-41C9-AA1A-9C635BF0EFF4}" destId="{B8628F57-61AB-4B27-8E66-E6AABA74E6C2}" srcOrd="1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57218E4C-AD31-4E36-9A61-BB912BF3CF79}" type="presOf" srcId="{B2C52658-FD63-487A-98E4-A2825E9BE9B3}" destId="{3BFB2FD2-88E5-46F2-970D-9B552B3B0649}" srcOrd="0" destOrd="0" presId="urn:microsoft.com/office/officeart/2005/8/layout/process1"/>
    <dgm:cxn modelId="{A505AB3F-866B-47E3-A68F-933847C9281A}" type="presOf" srcId="{B4AAF431-3620-43BA-82D2-867751A7E4B7}" destId="{4F93059C-D6A9-43CE-A93E-1E50E686A466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83A70708-D64C-4A1A-9917-F0F18922DC3B}" type="presOf" srcId="{2A7776D6-5C66-4522-892F-DFCBEF2A64F2}" destId="{57EC45E4-BF08-4D8C-928D-E08F8FF19689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35F30FAD-43BD-4167-9EC4-350DB7FDE7A0}" type="presOf" srcId="{3C3AF720-06D8-4777-8FFC-ADD9C1746031}" destId="{DB0502D1-2EA3-416A-8D68-5F5F3EEB355B}" srcOrd="0" destOrd="0" presId="urn:microsoft.com/office/officeart/2005/8/layout/process1"/>
    <dgm:cxn modelId="{D73BDE4C-EB87-49A9-9F9D-FBB3185B451C}" type="presOf" srcId="{5E60998F-384F-41C9-AA1A-9C635BF0EFF4}" destId="{D3E68D86-58CC-40D7-80BC-57B021B7801A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80962D6B-F926-404D-9F0E-90F51764607C}" type="presOf" srcId="{9E743CBD-59AD-45A0-929F-D49F8F374538}" destId="{024AE673-E7D5-48F6-8162-0952356FDB91}" srcOrd="0" destOrd="0" presId="urn:microsoft.com/office/officeart/2005/8/layout/process1"/>
    <dgm:cxn modelId="{0DA13D45-E532-4022-995B-DA7C4D512B1F}" type="presOf" srcId="{B2C52658-FD63-487A-98E4-A2825E9BE9B3}" destId="{F6F074B0-D65D-4221-804A-7D09C09269DE}" srcOrd="1" destOrd="0" presId="urn:microsoft.com/office/officeart/2005/8/layout/process1"/>
    <dgm:cxn modelId="{DC204158-60B2-4B68-90EF-E80436F1E008}" type="presParOf" srcId="{3C776ED1-A525-4E86-AE75-A7C4F6747E31}" destId="{DB0502D1-2EA3-416A-8D68-5F5F3EEB355B}" srcOrd="0" destOrd="0" presId="urn:microsoft.com/office/officeart/2005/8/layout/process1"/>
    <dgm:cxn modelId="{FB2DDA38-439B-4DB0-8164-72728FC6151C}" type="presParOf" srcId="{3C776ED1-A525-4E86-AE75-A7C4F6747E31}" destId="{3BFB2FD2-88E5-46F2-970D-9B552B3B0649}" srcOrd="1" destOrd="0" presId="urn:microsoft.com/office/officeart/2005/8/layout/process1"/>
    <dgm:cxn modelId="{AEF49931-81A6-4CD2-8D26-27E49894DBB4}" type="presParOf" srcId="{3BFB2FD2-88E5-46F2-970D-9B552B3B0649}" destId="{F6F074B0-D65D-4221-804A-7D09C09269DE}" srcOrd="0" destOrd="0" presId="urn:microsoft.com/office/officeart/2005/8/layout/process1"/>
    <dgm:cxn modelId="{BAE430DF-4596-42CE-97BE-E7A143233AB7}" type="presParOf" srcId="{3C776ED1-A525-4E86-AE75-A7C4F6747E31}" destId="{AB737F2A-7539-4BAC-933B-9EE2051B5E73}" srcOrd="2" destOrd="0" presId="urn:microsoft.com/office/officeart/2005/8/layout/process1"/>
    <dgm:cxn modelId="{8978DB2C-86FD-4494-AE94-A33AC0D757E1}" type="presParOf" srcId="{3C776ED1-A525-4E86-AE75-A7C4F6747E31}" destId="{F952A6F8-FF59-47B3-AD92-5EE479F91329}" srcOrd="3" destOrd="0" presId="urn:microsoft.com/office/officeart/2005/8/layout/process1"/>
    <dgm:cxn modelId="{F97C9BDA-E94D-4AE1-B85A-E3CCBFBD4C5E}" type="presParOf" srcId="{F952A6F8-FF59-47B3-AD92-5EE479F91329}" destId="{57EC45E4-BF08-4D8C-928D-E08F8FF19689}" srcOrd="0" destOrd="0" presId="urn:microsoft.com/office/officeart/2005/8/layout/process1"/>
    <dgm:cxn modelId="{8571BED9-9456-48FA-B49A-4DAB1FB23140}" type="presParOf" srcId="{3C776ED1-A525-4E86-AE75-A7C4F6747E31}" destId="{9908A9C5-717E-4D5F-9759-9123B6C0D4C9}" srcOrd="4" destOrd="0" presId="urn:microsoft.com/office/officeart/2005/8/layout/process1"/>
    <dgm:cxn modelId="{35BA826C-C57A-4599-8327-1210ECFE7C5A}" type="presParOf" srcId="{3C776ED1-A525-4E86-AE75-A7C4F6747E31}" destId="{024AE673-E7D5-48F6-8162-0952356FDB91}" srcOrd="5" destOrd="0" presId="urn:microsoft.com/office/officeart/2005/8/layout/process1"/>
    <dgm:cxn modelId="{F41937E8-B00E-4B32-9DDA-CF9C1271128E}" type="presParOf" srcId="{024AE673-E7D5-48F6-8162-0952356FDB91}" destId="{80810F51-A5A8-489C-A4A8-39578386B08A}" srcOrd="0" destOrd="0" presId="urn:microsoft.com/office/officeart/2005/8/layout/process1"/>
    <dgm:cxn modelId="{C777736F-612E-4D09-8943-2DC660683D82}" type="presParOf" srcId="{3C776ED1-A525-4E86-AE75-A7C4F6747E31}" destId="{2F05A04D-8295-464D-BF74-1520A6ACC500}" srcOrd="6" destOrd="0" presId="urn:microsoft.com/office/officeart/2005/8/layout/process1"/>
    <dgm:cxn modelId="{B58E74D5-F483-437E-A94D-C1211150C32A}" type="presParOf" srcId="{3C776ED1-A525-4E86-AE75-A7C4F6747E31}" destId="{19093B8C-D6B0-473C-AF5D-80EB9131F5A1}" srcOrd="7" destOrd="0" presId="urn:microsoft.com/office/officeart/2005/8/layout/process1"/>
    <dgm:cxn modelId="{0A33DC1A-8436-4884-A0D2-3C7A63F2BFF9}" type="presParOf" srcId="{19093B8C-D6B0-473C-AF5D-80EB9131F5A1}" destId="{2E269855-5BF8-4722-9CB6-FAB9C56EA773}" srcOrd="0" destOrd="0" presId="urn:microsoft.com/office/officeart/2005/8/layout/process1"/>
    <dgm:cxn modelId="{D01171DE-B76E-45D0-9660-72D08B0FA316}" type="presParOf" srcId="{3C776ED1-A525-4E86-AE75-A7C4F6747E31}" destId="{4F93059C-D6A9-43CE-A93E-1E50E686A466}" srcOrd="8" destOrd="0" presId="urn:microsoft.com/office/officeart/2005/8/layout/process1"/>
    <dgm:cxn modelId="{CBFA41E1-B5B9-4178-8C55-57581DF6BD0D}" type="presParOf" srcId="{3C776ED1-A525-4E86-AE75-A7C4F6747E31}" destId="{D3E68D86-58CC-40D7-80BC-57B021B7801A}" srcOrd="9" destOrd="0" presId="urn:microsoft.com/office/officeart/2005/8/layout/process1"/>
    <dgm:cxn modelId="{A36A94E9-212B-432F-A7D4-D894AD663BDB}" type="presParOf" srcId="{D3E68D86-58CC-40D7-80BC-57B021B7801A}" destId="{B8628F57-61AB-4B27-8E66-E6AABA74E6C2}" srcOrd="0" destOrd="0" presId="urn:microsoft.com/office/officeart/2005/8/layout/process1"/>
    <dgm:cxn modelId="{5DEC5729-E344-4275-813C-6021359739D0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0BD1BF-63D0-4F0B-B437-39B388483A56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2FCBC38F-AD96-4087-8835-7A4B2EA56595}">
      <dgm:prSet phldrT="[文本]"/>
      <dgm:spPr/>
      <dgm:t>
        <a:bodyPr/>
        <a:lstStyle/>
        <a:p>
          <a:r>
            <a:rPr lang="zh-CN" altLang="en-US" dirty="0" smtClean="0"/>
            <a:t>重难点</a:t>
          </a:r>
          <a:endParaRPr lang="zh-CN" altLang="en-US" dirty="0"/>
        </a:p>
      </dgm:t>
    </dgm:pt>
    <dgm:pt modelId="{5E721E3D-BBEC-465D-BC02-CAFE27E85985}" type="parTrans" cxnId="{4A8CDC5D-2E93-4A20-A7C6-47E2C2C079D1}">
      <dgm:prSet/>
      <dgm:spPr/>
      <dgm:t>
        <a:bodyPr/>
        <a:lstStyle/>
        <a:p>
          <a:endParaRPr lang="zh-CN" altLang="en-US"/>
        </a:p>
      </dgm:t>
    </dgm:pt>
    <dgm:pt modelId="{6963E814-54C7-431B-9F63-6B84F997F7BC}" type="sibTrans" cxnId="{4A8CDC5D-2E93-4A20-A7C6-47E2C2C079D1}">
      <dgm:prSet/>
      <dgm:spPr/>
      <dgm:t>
        <a:bodyPr/>
        <a:lstStyle/>
        <a:p>
          <a:endParaRPr lang="zh-CN" altLang="en-US"/>
        </a:p>
      </dgm:t>
    </dgm:pt>
    <dgm:pt modelId="{2455C64F-C017-4284-9ADC-53BEDFBE8213}" type="pres">
      <dgm:prSet presAssocID="{D00BD1BF-63D0-4F0B-B437-39B388483A56}" presName="Name0" presStyleCnt="0">
        <dgm:presLayoutVars>
          <dgm:dir/>
          <dgm:resizeHandles val="exact"/>
        </dgm:presLayoutVars>
      </dgm:prSet>
      <dgm:spPr/>
    </dgm:pt>
    <dgm:pt modelId="{C64AD17B-4862-428C-9EDC-2AA249E409E6}" type="pres">
      <dgm:prSet presAssocID="{2FCBC38F-AD96-4087-8835-7A4B2EA56595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85895CF-7AC5-4FF7-B013-97CB3624DD8A}" type="presOf" srcId="{2FCBC38F-AD96-4087-8835-7A4B2EA56595}" destId="{C64AD17B-4862-428C-9EDC-2AA249E409E6}" srcOrd="0" destOrd="0" presId="urn:microsoft.com/office/officeart/2005/8/layout/process1"/>
    <dgm:cxn modelId="{4A8CDC5D-2E93-4A20-A7C6-47E2C2C079D1}" srcId="{D00BD1BF-63D0-4F0B-B437-39B388483A56}" destId="{2FCBC38F-AD96-4087-8835-7A4B2EA56595}" srcOrd="0" destOrd="0" parTransId="{5E721E3D-BBEC-465D-BC02-CAFE27E85985}" sibTransId="{6963E814-54C7-431B-9F63-6B84F997F7BC}"/>
    <dgm:cxn modelId="{4FD3568B-1CA3-4216-8463-EDFA7E27DD01}" type="presOf" srcId="{D00BD1BF-63D0-4F0B-B437-39B388483A56}" destId="{2455C64F-C017-4284-9ADC-53BEDFBE8213}" srcOrd="0" destOrd="0" presId="urn:microsoft.com/office/officeart/2005/8/layout/process1"/>
    <dgm:cxn modelId="{903DA834-73C3-4335-9E75-04AF1F959145}" type="presParOf" srcId="{2455C64F-C017-4284-9ADC-53BEDFBE8213}" destId="{C64AD17B-4862-428C-9EDC-2AA249E409E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8375F1B-0B7E-4D16-9566-AF8C5DDEBBC9}" type="presOf" srcId="{9E743CBD-59AD-45A0-929F-D49F8F374538}" destId="{024AE673-E7D5-48F6-8162-0952356FDB91}" srcOrd="0" destOrd="0" presId="urn:microsoft.com/office/officeart/2005/8/layout/process1"/>
    <dgm:cxn modelId="{A3BF84CE-11FB-4C9D-9F97-14F6A66896F8}" type="presOf" srcId="{0FA2B26D-6AF4-42F4-87DF-79F6E7B00922}" destId="{BA3D780E-4052-4DD5-B948-75A9E95710BC}" srcOrd="0" destOrd="0" presId="urn:microsoft.com/office/officeart/2005/8/layout/process1"/>
    <dgm:cxn modelId="{E5AB0557-74B3-4537-9543-B6DD5B06DA9A}" type="presOf" srcId="{5E60998F-384F-41C9-AA1A-9C635BF0EFF4}" destId="{D3E68D86-58CC-40D7-80BC-57B021B7801A}" srcOrd="0" destOrd="0" presId="urn:microsoft.com/office/officeart/2005/8/layout/process1"/>
    <dgm:cxn modelId="{48FC07E9-9CAB-466E-83B9-2738916B8F01}" type="presOf" srcId="{2A7776D6-5C66-4522-892F-DFCBEF2A64F2}" destId="{57EC45E4-BF08-4D8C-928D-E08F8FF19689}" srcOrd="1" destOrd="0" presId="urn:microsoft.com/office/officeart/2005/8/layout/process1"/>
    <dgm:cxn modelId="{7BD7BC23-0245-4532-AEB2-F54E2DD09394}" type="presOf" srcId="{6D92FA74-34B9-40C0-AFA2-2AB55B6FAF02}" destId="{9908A9C5-717E-4D5F-9759-9123B6C0D4C9}" srcOrd="0" destOrd="0" presId="urn:microsoft.com/office/officeart/2005/8/layout/process1"/>
    <dgm:cxn modelId="{1329C531-8A33-49CE-A9F7-0A21AC7E8C79}" type="presOf" srcId="{B4AAF431-3620-43BA-82D2-867751A7E4B7}" destId="{4F93059C-D6A9-43CE-A93E-1E50E686A466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5B8B3A59-7E51-46B5-8C11-172B54C0D035}" type="presOf" srcId="{5E60998F-384F-41C9-AA1A-9C635BF0EFF4}" destId="{B8628F57-61AB-4B27-8E66-E6AABA74E6C2}" srcOrd="1" destOrd="0" presId="urn:microsoft.com/office/officeart/2005/8/layout/process1"/>
    <dgm:cxn modelId="{21484961-EE7D-4505-AEC4-6B3830EE07BE}" type="presOf" srcId="{4815A7A2-9833-4009-995C-3C2C552F07D8}" destId="{2F05A04D-8295-464D-BF74-1520A6ACC500}" srcOrd="0" destOrd="0" presId="urn:microsoft.com/office/officeart/2005/8/layout/process1"/>
    <dgm:cxn modelId="{21A2B657-D16B-4257-A19C-3BDD0C9F2DDD}" type="presOf" srcId="{B2C52658-FD63-487A-98E4-A2825E9BE9B3}" destId="{F6F074B0-D65D-4221-804A-7D09C09269DE}" srcOrd="1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4C0368E4-715F-42C5-A6EE-F73DBD839823}" type="presOf" srcId="{9E743CBD-59AD-45A0-929F-D49F8F374538}" destId="{80810F51-A5A8-489C-A4A8-39578386B08A}" srcOrd="1" destOrd="0" presId="urn:microsoft.com/office/officeart/2005/8/layout/process1"/>
    <dgm:cxn modelId="{EE99B4D9-D6A0-44A8-90A5-4B074C5C4E78}" type="presOf" srcId="{186FF203-9EDD-4735-8628-388D6BCA3BA2}" destId="{2E269855-5BF8-4722-9CB6-FAB9C56EA773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BE2C8201-DD73-4A9F-8CF0-6D9783EF24B1}" type="presOf" srcId="{B2C52658-FD63-487A-98E4-A2825E9BE9B3}" destId="{3BFB2FD2-88E5-46F2-970D-9B552B3B0649}" srcOrd="0" destOrd="0" presId="urn:microsoft.com/office/officeart/2005/8/layout/process1"/>
    <dgm:cxn modelId="{82D9847E-FA76-4CDC-BBD7-F84EFD1BA848}" type="presOf" srcId="{186FF203-9EDD-4735-8628-388D6BCA3BA2}" destId="{19093B8C-D6B0-473C-AF5D-80EB9131F5A1}" srcOrd="0" destOrd="0" presId="urn:microsoft.com/office/officeart/2005/8/layout/process1"/>
    <dgm:cxn modelId="{2BAFBD8E-85E8-4D8F-A43F-5A60B647B8A5}" type="presOf" srcId="{9A5909D9-7D17-4C40-9EE4-CE44791B298E}" destId="{3C776ED1-A525-4E86-AE75-A7C4F6747E31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1767ECC3-9850-4472-BD0C-BB6B7670A1E9}" type="presOf" srcId="{3C3AF720-06D8-4777-8FFC-ADD9C1746031}" destId="{DB0502D1-2EA3-416A-8D68-5F5F3EEB355B}" srcOrd="0" destOrd="0" presId="urn:microsoft.com/office/officeart/2005/8/layout/process1"/>
    <dgm:cxn modelId="{CEE18FFE-BA83-422E-9624-02B5D30D40ED}" type="presOf" srcId="{2A7776D6-5C66-4522-892F-DFCBEF2A64F2}" destId="{F952A6F8-FF59-47B3-AD92-5EE479F91329}" srcOrd="0" destOrd="0" presId="urn:microsoft.com/office/officeart/2005/8/layout/process1"/>
    <dgm:cxn modelId="{094F6120-A9EE-4B97-A55C-165DC3F96928}" type="presOf" srcId="{1125FA4B-BE0E-48BE-8CCD-2C45F42AA5A6}" destId="{AB737F2A-7539-4BAC-933B-9EE2051B5E73}" srcOrd="0" destOrd="0" presId="urn:microsoft.com/office/officeart/2005/8/layout/process1"/>
    <dgm:cxn modelId="{78FB61F5-1AE3-49AF-9090-3DD28D55152B}" type="presParOf" srcId="{3C776ED1-A525-4E86-AE75-A7C4F6747E31}" destId="{DB0502D1-2EA3-416A-8D68-5F5F3EEB355B}" srcOrd="0" destOrd="0" presId="urn:microsoft.com/office/officeart/2005/8/layout/process1"/>
    <dgm:cxn modelId="{47001BD3-ED01-4E1D-BAFF-B96F9FC3D54B}" type="presParOf" srcId="{3C776ED1-A525-4E86-AE75-A7C4F6747E31}" destId="{3BFB2FD2-88E5-46F2-970D-9B552B3B0649}" srcOrd="1" destOrd="0" presId="urn:microsoft.com/office/officeart/2005/8/layout/process1"/>
    <dgm:cxn modelId="{C10D49CF-B110-48E6-8099-3B189B12F325}" type="presParOf" srcId="{3BFB2FD2-88E5-46F2-970D-9B552B3B0649}" destId="{F6F074B0-D65D-4221-804A-7D09C09269DE}" srcOrd="0" destOrd="0" presId="urn:microsoft.com/office/officeart/2005/8/layout/process1"/>
    <dgm:cxn modelId="{38CBFBDF-C56F-4E57-9D08-AB05E043827B}" type="presParOf" srcId="{3C776ED1-A525-4E86-AE75-A7C4F6747E31}" destId="{AB737F2A-7539-4BAC-933B-9EE2051B5E73}" srcOrd="2" destOrd="0" presId="urn:microsoft.com/office/officeart/2005/8/layout/process1"/>
    <dgm:cxn modelId="{96A3101B-317B-4400-A9A7-FFF64BCFDB73}" type="presParOf" srcId="{3C776ED1-A525-4E86-AE75-A7C4F6747E31}" destId="{F952A6F8-FF59-47B3-AD92-5EE479F91329}" srcOrd="3" destOrd="0" presId="urn:microsoft.com/office/officeart/2005/8/layout/process1"/>
    <dgm:cxn modelId="{EED07067-928D-451B-811D-D0219673CFE2}" type="presParOf" srcId="{F952A6F8-FF59-47B3-AD92-5EE479F91329}" destId="{57EC45E4-BF08-4D8C-928D-E08F8FF19689}" srcOrd="0" destOrd="0" presId="urn:microsoft.com/office/officeart/2005/8/layout/process1"/>
    <dgm:cxn modelId="{6ED7B8F6-F41C-489B-82BE-1D6004493D80}" type="presParOf" srcId="{3C776ED1-A525-4E86-AE75-A7C4F6747E31}" destId="{9908A9C5-717E-4D5F-9759-9123B6C0D4C9}" srcOrd="4" destOrd="0" presId="urn:microsoft.com/office/officeart/2005/8/layout/process1"/>
    <dgm:cxn modelId="{13C9E56D-B45D-45BE-90B0-45C67BF3B503}" type="presParOf" srcId="{3C776ED1-A525-4E86-AE75-A7C4F6747E31}" destId="{024AE673-E7D5-48F6-8162-0952356FDB91}" srcOrd="5" destOrd="0" presId="urn:microsoft.com/office/officeart/2005/8/layout/process1"/>
    <dgm:cxn modelId="{E662C7D0-E34D-44C9-B0D7-BEC515D2D864}" type="presParOf" srcId="{024AE673-E7D5-48F6-8162-0952356FDB91}" destId="{80810F51-A5A8-489C-A4A8-39578386B08A}" srcOrd="0" destOrd="0" presId="urn:microsoft.com/office/officeart/2005/8/layout/process1"/>
    <dgm:cxn modelId="{1D600AEA-36EA-42C1-AB50-1439A014C2DB}" type="presParOf" srcId="{3C776ED1-A525-4E86-AE75-A7C4F6747E31}" destId="{2F05A04D-8295-464D-BF74-1520A6ACC500}" srcOrd="6" destOrd="0" presId="urn:microsoft.com/office/officeart/2005/8/layout/process1"/>
    <dgm:cxn modelId="{616E3029-7085-4F99-9A49-EEBDBD02F192}" type="presParOf" srcId="{3C776ED1-A525-4E86-AE75-A7C4F6747E31}" destId="{19093B8C-D6B0-473C-AF5D-80EB9131F5A1}" srcOrd="7" destOrd="0" presId="urn:microsoft.com/office/officeart/2005/8/layout/process1"/>
    <dgm:cxn modelId="{082D4CB5-9ED7-45BF-AFBF-228CE532697F}" type="presParOf" srcId="{19093B8C-D6B0-473C-AF5D-80EB9131F5A1}" destId="{2E269855-5BF8-4722-9CB6-FAB9C56EA773}" srcOrd="0" destOrd="0" presId="urn:microsoft.com/office/officeart/2005/8/layout/process1"/>
    <dgm:cxn modelId="{10D942E9-06EA-4E61-9101-2FBA04DCD5BA}" type="presParOf" srcId="{3C776ED1-A525-4E86-AE75-A7C4F6747E31}" destId="{4F93059C-D6A9-43CE-A93E-1E50E686A466}" srcOrd="8" destOrd="0" presId="urn:microsoft.com/office/officeart/2005/8/layout/process1"/>
    <dgm:cxn modelId="{2C7CF272-1F21-4841-A713-57F715B9EF65}" type="presParOf" srcId="{3C776ED1-A525-4E86-AE75-A7C4F6747E31}" destId="{D3E68D86-58CC-40D7-80BC-57B021B7801A}" srcOrd="9" destOrd="0" presId="urn:microsoft.com/office/officeart/2005/8/layout/process1"/>
    <dgm:cxn modelId="{D24AC6DF-A305-411A-97FB-4469D7BB839C}" type="presParOf" srcId="{D3E68D86-58CC-40D7-80BC-57B021B7801A}" destId="{B8628F57-61AB-4B27-8E66-E6AABA74E6C2}" srcOrd="0" destOrd="0" presId="urn:microsoft.com/office/officeart/2005/8/layout/process1"/>
    <dgm:cxn modelId="{F4C24E8F-B371-4003-9E1B-7AC23934ED6C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B48279-EB7C-4551-8E29-1CA955903BFB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D993C40-F5C9-46D7-B68D-A41CF5C199ED}">
      <dgm:prSet phldrT="[文本]"/>
      <dgm:spPr/>
      <dgm:t>
        <a:bodyPr/>
        <a:lstStyle/>
        <a:p>
          <a:r>
            <a:rPr lang="zh-CN" altLang="en-US" dirty="0" smtClean="0"/>
            <a:t>学习重点</a:t>
          </a:r>
          <a:endParaRPr lang="zh-CN" altLang="en-US" dirty="0"/>
        </a:p>
      </dgm:t>
    </dgm:pt>
    <dgm:pt modelId="{6BA0C93F-8FD0-4D2C-B336-50DADFAD2E8F}" type="parTrans" cxnId="{061A1153-B040-4F4A-A66F-FDD65E3E9A91}">
      <dgm:prSet/>
      <dgm:spPr/>
      <dgm:t>
        <a:bodyPr/>
        <a:lstStyle/>
        <a:p>
          <a:endParaRPr lang="zh-CN" altLang="en-US"/>
        </a:p>
      </dgm:t>
    </dgm:pt>
    <dgm:pt modelId="{69BC89AA-720C-4AF9-97C8-0994CA60E011}" type="sibTrans" cxnId="{061A1153-B040-4F4A-A66F-FDD65E3E9A91}">
      <dgm:prSet/>
      <dgm:spPr/>
      <dgm:t>
        <a:bodyPr/>
        <a:lstStyle/>
        <a:p>
          <a:endParaRPr lang="zh-CN" altLang="en-US"/>
        </a:p>
      </dgm:t>
    </dgm:pt>
    <dgm:pt modelId="{DC2C44C7-7CCE-46B6-AB57-E5AE77D6CA03}">
      <dgm:prSet phldrT="[文本]"/>
      <dgm:spPr/>
      <dgm:t>
        <a:bodyPr/>
        <a:lstStyle/>
        <a:p>
          <a:r>
            <a:rPr lang="zh-CN" altLang="en-US" dirty="0" smtClean="0"/>
            <a:t>作者在抒情过程中使用的意象特征，以及情景交融的抒情手法</a:t>
          </a:r>
          <a:endParaRPr lang="zh-CN" altLang="en-US" dirty="0"/>
        </a:p>
      </dgm:t>
    </dgm:pt>
    <dgm:pt modelId="{0C38A899-6B57-49F9-9D43-B1EFB01CA84A}" type="parTrans" cxnId="{48E0998B-4A22-4D04-B558-2CBF87EE2087}">
      <dgm:prSet/>
      <dgm:spPr/>
      <dgm:t>
        <a:bodyPr/>
        <a:lstStyle/>
        <a:p>
          <a:endParaRPr lang="zh-CN" altLang="en-US"/>
        </a:p>
      </dgm:t>
    </dgm:pt>
    <dgm:pt modelId="{36E00AB7-7617-4222-A500-1FDC3EE0F70F}" type="sibTrans" cxnId="{48E0998B-4A22-4D04-B558-2CBF87EE2087}">
      <dgm:prSet/>
      <dgm:spPr/>
      <dgm:t>
        <a:bodyPr/>
        <a:lstStyle/>
        <a:p>
          <a:endParaRPr lang="zh-CN" altLang="en-US"/>
        </a:p>
      </dgm:t>
    </dgm:pt>
    <dgm:pt modelId="{475A38DE-A80F-4CE8-85E5-BC58DF47F01C}">
      <dgm:prSet phldrT="[文本]"/>
      <dgm:spPr/>
      <dgm:t>
        <a:bodyPr/>
        <a:lstStyle/>
        <a:p>
          <a:r>
            <a:rPr lang="zh-CN" altLang="en-US" dirty="0" smtClean="0"/>
            <a:t>学习难点</a:t>
          </a:r>
          <a:endParaRPr lang="zh-CN" altLang="en-US" dirty="0"/>
        </a:p>
      </dgm:t>
    </dgm:pt>
    <dgm:pt modelId="{F833488C-1680-4BE3-B0FB-1A74DB4119AA}" type="parTrans" cxnId="{74B0F482-11D2-4945-B1BD-02F2E7594132}">
      <dgm:prSet/>
      <dgm:spPr/>
      <dgm:t>
        <a:bodyPr/>
        <a:lstStyle/>
        <a:p>
          <a:endParaRPr lang="zh-CN" altLang="en-US"/>
        </a:p>
      </dgm:t>
    </dgm:pt>
    <dgm:pt modelId="{B3C8448C-8C39-41F8-8930-113B903877C5}" type="sibTrans" cxnId="{74B0F482-11D2-4945-B1BD-02F2E7594132}">
      <dgm:prSet/>
      <dgm:spPr/>
      <dgm:t>
        <a:bodyPr/>
        <a:lstStyle/>
        <a:p>
          <a:endParaRPr lang="zh-CN" altLang="en-US"/>
        </a:p>
      </dgm:t>
    </dgm:pt>
    <dgm:pt modelId="{999FF44D-B5BD-47BB-8176-7321FA911F43}">
      <dgm:prSet phldrT="[文本]"/>
      <dgm:spPr/>
      <dgm:t>
        <a:bodyPr/>
        <a:lstStyle/>
        <a:p>
          <a:r>
            <a:rPr lang="zh-CN" altLang="en-US" dirty="0" smtClean="0"/>
            <a:t>在丰盈深邃的诗歌意境中感悟作者青年时代的博大胸怀</a:t>
          </a:r>
          <a:endParaRPr lang="zh-CN" altLang="en-US" dirty="0"/>
        </a:p>
      </dgm:t>
    </dgm:pt>
    <dgm:pt modelId="{14A28AB0-B254-4E06-B24D-839F83CD2DB0}" type="parTrans" cxnId="{73D0159B-6D87-4543-B637-9DEBA3AAB4FF}">
      <dgm:prSet/>
      <dgm:spPr/>
      <dgm:t>
        <a:bodyPr/>
        <a:lstStyle/>
        <a:p>
          <a:endParaRPr lang="zh-CN" altLang="en-US"/>
        </a:p>
      </dgm:t>
    </dgm:pt>
    <dgm:pt modelId="{650563F2-6B66-4B17-9573-1C27F2F950C8}" type="sibTrans" cxnId="{73D0159B-6D87-4543-B637-9DEBA3AAB4FF}">
      <dgm:prSet/>
      <dgm:spPr/>
      <dgm:t>
        <a:bodyPr/>
        <a:lstStyle/>
        <a:p>
          <a:endParaRPr lang="zh-CN" altLang="en-US"/>
        </a:p>
      </dgm:t>
    </dgm:pt>
    <dgm:pt modelId="{B189F92E-B5E1-455B-A377-565FD984891E}" type="pres">
      <dgm:prSet presAssocID="{CFB48279-EB7C-4551-8E29-1CA955903BFB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8E02B321-9A64-45D3-90B9-FA052C7C914B}" type="pres">
      <dgm:prSet presAssocID="{0D993C40-F5C9-46D7-B68D-A41CF5C199ED}" presName="posSpace" presStyleCnt="0"/>
      <dgm:spPr/>
    </dgm:pt>
    <dgm:pt modelId="{6613ABCF-73FF-40B5-A968-B08A27DFB3F2}" type="pres">
      <dgm:prSet presAssocID="{0D993C40-F5C9-46D7-B68D-A41CF5C199ED}" presName="vertFlow" presStyleCnt="0"/>
      <dgm:spPr/>
    </dgm:pt>
    <dgm:pt modelId="{A18DB0F2-9D01-485A-A96B-36BE102769BB}" type="pres">
      <dgm:prSet presAssocID="{0D993C40-F5C9-46D7-B68D-A41CF5C199ED}" presName="topSpace" presStyleCnt="0"/>
      <dgm:spPr/>
    </dgm:pt>
    <dgm:pt modelId="{2D90F581-08E7-40B4-8DC2-8B8630C27BD6}" type="pres">
      <dgm:prSet presAssocID="{0D993C40-F5C9-46D7-B68D-A41CF5C199ED}" presName="firstComp" presStyleCnt="0"/>
      <dgm:spPr/>
    </dgm:pt>
    <dgm:pt modelId="{F046A9CD-FD7C-4B04-A3C9-D3191233D3B1}" type="pres">
      <dgm:prSet presAssocID="{0D993C40-F5C9-46D7-B68D-A41CF5C199ED}" presName="firstChild" presStyleLbl="bgAccFollowNode1" presStyleIdx="0" presStyleCnt="2"/>
      <dgm:spPr/>
      <dgm:t>
        <a:bodyPr/>
        <a:lstStyle/>
        <a:p>
          <a:endParaRPr lang="zh-CN" altLang="en-US"/>
        </a:p>
      </dgm:t>
    </dgm:pt>
    <dgm:pt modelId="{81B64F04-8DD9-4820-84D6-73B25B5DD07D}" type="pres">
      <dgm:prSet presAssocID="{0D993C40-F5C9-46D7-B68D-A41CF5C199ED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D42293-7B11-4839-BC58-62E688F74A61}" type="pres">
      <dgm:prSet presAssocID="{0D993C40-F5C9-46D7-B68D-A41CF5C199ED}" presName="negSpace" presStyleCnt="0"/>
      <dgm:spPr/>
    </dgm:pt>
    <dgm:pt modelId="{D35E4AEA-7299-4BB0-89BE-1AB7C7F9BB93}" type="pres">
      <dgm:prSet presAssocID="{0D993C40-F5C9-46D7-B68D-A41CF5C199ED}" presName="circle" presStyleLbl="node1" presStyleIdx="0" presStyleCnt="2"/>
      <dgm:spPr/>
      <dgm:t>
        <a:bodyPr/>
        <a:lstStyle/>
        <a:p>
          <a:endParaRPr lang="zh-CN" altLang="en-US"/>
        </a:p>
      </dgm:t>
    </dgm:pt>
    <dgm:pt modelId="{3BBFEA97-AB5A-480F-B924-2F1B85A5C701}" type="pres">
      <dgm:prSet presAssocID="{69BC89AA-720C-4AF9-97C8-0994CA60E011}" presName="transSpace" presStyleCnt="0"/>
      <dgm:spPr/>
    </dgm:pt>
    <dgm:pt modelId="{763C2EC4-FAE3-457D-893C-674BBE856BE6}" type="pres">
      <dgm:prSet presAssocID="{475A38DE-A80F-4CE8-85E5-BC58DF47F01C}" presName="posSpace" presStyleCnt="0"/>
      <dgm:spPr/>
    </dgm:pt>
    <dgm:pt modelId="{891DA767-90D1-4F33-9631-7A074A0EF39F}" type="pres">
      <dgm:prSet presAssocID="{475A38DE-A80F-4CE8-85E5-BC58DF47F01C}" presName="vertFlow" presStyleCnt="0"/>
      <dgm:spPr/>
    </dgm:pt>
    <dgm:pt modelId="{B8A4B8F9-A57A-4144-A299-4205001115AD}" type="pres">
      <dgm:prSet presAssocID="{475A38DE-A80F-4CE8-85E5-BC58DF47F01C}" presName="topSpace" presStyleCnt="0"/>
      <dgm:spPr/>
    </dgm:pt>
    <dgm:pt modelId="{F95E7F45-58E4-4EF1-BC6C-D2ED1FA06100}" type="pres">
      <dgm:prSet presAssocID="{475A38DE-A80F-4CE8-85E5-BC58DF47F01C}" presName="firstComp" presStyleCnt="0"/>
      <dgm:spPr/>
    </dgm:pt>
    <dgm:pt modelId="{19571233-EF67-43D2-B94A-20C97D8C8BB5}" type="pres">
      <dgm:prSet presAssocID="{475A38DE-A80F-4CE8-85E5-BC58DF47F01C}" presName="firstChild" presStyleLbl="bgAccFollowNode1" presStyleIdx="1" presStyleCnt="2"/>
      <dgm:spPr/>
      <dgm:t>
        <a:bodyPr/>
        <a:lstStyle/>
        <a:p>
          <a:endParaRPr lang="zh-CN" altLang="en-US"/>
        </a:p>
      </dgm:t>
    </dgm:pt>
    <dgm:pt modelId="{4E6BADFA-6D34-4B1E-9390-43E18DAA84CF}" type="pres">
      <dgm:prSet presAssocID="{475A38DE-A80F-4CE8-85E5-BC58DF47F01C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4BF29E-9AE3-42DA-8EFC-EE9D8AAD0669}" type="pres">
      <dgm:prSet presAssocID="{475A38DE-A80F-4CE8-85E5-BC58DF47F01C}" presName="negSpace" presStyleCnt="0"/>
      <dgm:spPr/>
    </dgm:pt>
    <dgm:pt modelId="{8CADC52A-D45B-4831-92A4-F4E9A5B345FF}" type="pres">
      <dgm:prSet presAssocID="{475A38DE-A80F-4CE8-85E5-BC58DF47F01C}" presName="circle" presStyleLbl="node1" presStyleIdx="1" presStyleCnt="2"/>
      <dgm:spPr/>
      <dgm:t>
        <a:bodyPr/>
        <a:lstStyle/>
        <a:p>
          <a:endParaRPr lang="zh-CN" altLang="en-US"/>
        </a:p>
      </dgm:t>
    </dgm:pt>
  </dgm:ptLst>
  <dgm:cxnLst>
    <dgm:cxn modelId="{31CD0FCF-49C6-4940-BEBD-9B98BF0130F9}" type="presOf" srcId="{475A38DE-A80F-4CE8-85E5-BC58DF47F01C}" destId="{8CADC52A-D45B-4831-92A4-F4E9A5B345FF}" srcOrd="0" destOrd="0" presId="urn:microsoft.com/office/officeart/2005/8/layout/hList9"/>
    <dgm:cxn modelId="{F88D609D-800E-4BEC-837C-DD5C0446E3BE}" type="presOf" srcId="{999FF44D-B5BD-47BB-8176-7321FA911F43}" destId="{19571233-EF67-43D2-B94A-20C97D8C8BB5}" srcOrd="0" destOrd="0" presId="urn:microsoft.com/office/officeart/2005/8/layout/hList9"/>
    <dgm:cxn modelId="{02F6345E-8A06-4CA4-BBBD-C2E4013524C2}" type="presOf" srcId="{DC2C44C7-7CCE-46B6-AB57-E5AE77D6CA03}" destId="{F046A9CD-FD7C-4B04-A3C9-D3191233D3B1}" srcOrd="0" destOrd="0" presId="urn:microsoft.com/office/officeart/2005/8/layout/hList9"/>
    <dgm:cxn modelId="{061A1153-B040-4F4A-A66F-FDD65E3E9A91}" srcId="{CFB48279-EB7C-4551-8E29-1CA955903BFB}" destId="{0D993C40-F5C9-46D7-B68D-A41CF5C199ED}" srcOrd="0" destOrd="0" parTransId="{6BA0C93F-8FD0-4D2C-B336-50DADFAD2E8F}" sibTransId="{69BC89AA-720C-4AF9-97C8-0994CA60E011}"/>
    <dgm:cxn modelId="{74B0F482-11D2-4945-B1BD-02F2E7594132}" srcId="{CFB48279-EB7C-4551-8E29-1CA955903BFB}" destId="{475A38DE-A80F-4CE8-85E5-BC58DF47F01C}" srcOrd="1" destOrd="0" parTransId="{F833488C-1680-4BE3-B0FB-1A74DB4119AA}" sibTransId="{B3C8448C-8C39-41F8-8930-113B903877C5}"/>
    <dgm:cxn modelId="{48E0998B-4A22-4D04-B558-2CBF87EE2087}" srcId="{0D993C40-F5C9-46D7-B68D-A41CF5C199ED}" destId="{DC2C44C7-7CCE-46B6-AB57-E5AE77D6CA03}" srcOrd="0" destOrd="0" parTransId="{0C38A899-6B57-49F9-9D43-B1EFB01CA84A}" sibTransId="{36E00AB7-7617-4222-A500-1FDC3EE0F70F}"/>
    <dgm:cxn modelId="{73D0159B-6D87-4543-B637-9DEBA3AAB4FF}" srcId="{475A38DE-A80F-4CE8-85E5-BC58DF47F01C}" destId="{999FF44D-B5BD-47BB-8176-7321FA911F43}" srcOrd="0" destOrd="0" parTransId="{14A28AB0-B254-4E06-B24D-839F83CD2DB0}" sibTransId="{650563F2-6B66-4B17-9573-1C27F2F950C8}"/>
    <dgm:cxn modelId="{D1E58CA0-25BD-4E2E-9012-93FA99ABB719}" type="presOf" srcId="{CFB48279-EB7C-4551-8E29-1CA955903BFB}" destId="{B189F92E-B5E1-455B-A377-565FD984891E}" srcOrd="0" destOrd="0" presId="urn:microsoft.com/office/officeart/2005/8/layout/hList9"/>
    <dgm:cxn modelId="{2776A316-B455-4CD8-A1ED-FFF3BF119BC7}" type="presOf" srcId="{DC2C44C7-7CCE-46B6-AB57-E5AE77D6CA03}" destId="{81B64F04-8DD9-4820-84D6-73B25B5DD07D}" srcOrd="1" destOrd="0" presId="urn:microsoft.com/office/officeart/2005/8/layout/hList9"/>
    <dgm:cxn modelId="{8C0F79A9-3D77-4D60-B275-DCCC6F51C5C7}" type="presOf" srcId="{999FF44D-B5BD-47BB-8176-7321FA911F43}" destId="{4E6BADFA-6D34-4B1E-9390-43E18DAA84CF}" srcOrd="1" destOrd="0" presId="urn:microsoft.com/office/officeart/2005/8/layout/hList9"/>
    <dgm:cxn modelId="{CB8A4986-FAEF-4F89-8C67-8A9FDE3CB0EA}" type="presOf" srcId="{0D993C40-F5C9-46D7-B68D-A41CF5C199ED}" destId="{D35E4AEA-7299-4BB0-89BE-1AB7C7F9BB93}" srcOrd="0" destOrd="0" presId="urn:microsoft.com/office/officeart/2005/8/layout/hList9"/>
    <dgm:cxn modelId="{CBEA2169-3352-49A3-A822-AE53299A1374}" type="presParOf" srcId="{B189F92E-B5E1-455B-A377-565FD984891E}" destId="{8E02B321-9A64-45D3-90B9-FA052C7C914B}" srcOrd="0" destOrd="0" presId="urn:microsoft.com/office/officeart/2005/8/layout/hList9"/>
    <dgm:cxn modelId="{C71D77F9-D918-414A-B1A6-1041FCA08071}" type="presParOf" srcId="{B189F92E-B5E1-455B-A377-565FD984891E}" destId="{6613ABCF-73FF-40B5-A968-B08A27DFB3F2}" srcOrd="1" destOrd="0" presId="urn:microsoft.com/office/officeart/2005/8/layout/hList9"/>
    <dgm:cxn modelId="{76CF241F-9721-4012-BE07-7571A4E2C6C8}" type="presParOf" srcId="{6613ABCF-73FF-40B5-A968-B08A27DFB3F2}" destId="{A18DB0F2-9D01-485A-A96B-36BE102769BB}" srcOrd="0" destOrd="0" presId="urn:microsoft.com/office/officeart/2005/8/layout/hList9"/>
    <dgm:cxn modelId="{24E92B17-13AC-44E3-A7BD-B596D63067B9}" type="presParOf" srcId="{6613ABCF-73FF-40B5-A968-B08A27DFB3F2}" destId="{2D90F581-08E7-40B4-8DC2-8B8630C27BD6}" srcOrd="1" destOrd="0" presId="urn:microsoft.com/office/officeart/2005/8/layout/hList9"/>
    <dgm:cxn modelId="{41319754-C8D8-4240-A377-7E05C395FB81}" type="presParOf" srcId="{2D90F581-08E7-40B4-8DC2-8B8630C27BD6}" destId="{F046A9CD-FD7C-4B04-A3C9-D3191233D3B1}" srcOrd="0" destOrd="0" presId="urn:microsoft.com/office/officeart/2005/8/layout/hList9"/>
    <dgm:cxn modelId="{7C646F0A-8883-4BE7-B98F-3E15D52B3E37}" type="presParOf" srcId="{2D90F581-08E7-40B4-8DC2-8B8630C27BD6}" destId="{81B64F04-8DD9-4820-84D6-73B25B5DD07D}" srcOrd="1" destOrd="0" presId="urn:microsoft.com/office/officeart/2005/8/layout/hList9"/>
    <dgm:cxn modelId="{C02651BF-C971-4651-A3F6-B778B97339F6}" type="presParOf" srcId="{B189F92E-B5E1-455B-A377-565FD984891E}" destId="{FBD42293-7B11-4839-BC58-62E688F74A61}" srcOrd="2" destOrd="0" presId="urn:microsoft.com/office/officeart/2005/8/layout/hList9"/>
    <dgm:cxn modelId="{ED9D8F9E-62CB-40AF-85D8-FF3F2433C7CC}" type="presParOf" srcId="{B189F92E-B5E1-455B-A377-565FD984891E}" destId="{D35E4AEA-7299-4BB0-89BE-1AB7C7F9BB93}" srcOrd="3" destOrd="0" presId="urn:microsoft.com/office/officeart/2005/8/layout/hList9"/>
    <dgm:cxn modelId="{2D37F2DC-C7BC-4536-9F42-45064FE14B3B}" type="presParOf" srcId="{B189F92E-B5E1-455B-A377-565FD984891E}" destId="{3BBFEA97-AB5A-480F-B924-2F1B85A5C701}" srcOrd="4" destOrd="0" presId="urn:microsoft.com/office/officeart/2005/8/layout/hList9"/>
    <dgm:cxn modelId="{D4DEBE9C-CF3D-4541-9FCF-E6537A46ACE2}" type="presParOf" srcId="{B189F92E-B5E1-455B-A377-565FD984891E}" destId="{763C2EC4-FAE3-457D-893C-674BBE856BE6}" srcOrd="5" destOrd="0" presId="urn:microsoft.com/office/officeart/2005/8/layout/hList9"/>
    <dgm:cxn modelId="{07C31F6F-17FC-4130-BD8C-8D0A7729B8B4}" type="presParOf" srcId="{B189F92E-B5E1-455B-A377-565FD984891E}" destId="{891DA767-90D1-4F33-9631-7A074A0EF39F}" srcOrd="6" destOrd="0" presId="urn:microsoft.com/office/officeart/2005/8/layout/hList9"/>
    <dgm:cxn modelId="{B4A4FF4D-0714-4B76-AF4A-9F23B3FE2E55}" type="presParOf" srcId="{891DA767-90D1-4F33-9631-7A074A0EF39F}" destId="{B8A4B8F9-A57A-4144-A299-4205001115AD}" srcOrd="0" destOrd="0" presId="urn:microsoft.com/office/officeart/2005/8/layout/hList9"/>
    <dgm:cxn modelId="{0F206A43-68F0-4FD2-AA19-6E2BDB3C2601}" type="presParOf" srcId="{891DA767-90D1-4F33-9631-7A074A0EF39F}" destId="{F95E7F45-58E4-4EF1-BC6C-D2ED1FA06100}" srcOrd="1" destOrd="0" presId="urn:microsoft.com/office/officeart/2005/8/layout/hList9"/>
    <dgm:cxn modelId="{70398FED-BDAB-43E7-852B-B62716DAF47E}" type="presParOf" srcId="{F95E7F45-58E4-4EF1-BC6C-D2ED1FA06100}" destId="{19571233-EF67-43D2-B94A-20C97D8C8BB5}" srcOrd="0" destOrd="0" presId="urn:microsoft.com/office/officeart/2005/8/layout/hList9"/>
    <dgm:cxn modelId="{DD06FC8F-FC4F-4042-8546-9009686C6E26}" type="presParOf" srcId="{F95E7F45-58E4-4EF1-BC6C-D2ED1FA06100}" destId="{4E6BADFA-6D34-4B1E-9390-43E18DAA84CF}" srcOrd="1" destOrd="0" presId="urn:microsoft.com/office/officeart/2005/8/layout/hList9"/>
    <dgm:cxn modelId="{DF06C7C7-CD2A-44C5-A1BE-83AE9D942C24}" type="presParOf" srcId="{B189F92E-B5E1-455B-A377-565FD984891E}" destId="{9F4BF29E-9AE3-42DA-8EFC-EE9D8AAD0669}" srcOrd="7" destOrd="0" presId="urn:microsoft.com/office/officeart/2005/8/layout/hList9"/>
    <dgm:cxn modelId="{FF4FAEDF-8EFF-444D-9610-1C52DE830EEA}" type="presParOf" srcId="{B189F92E-B5E1-455B-A377-565FD984891E}" destId="{8CADC52A-D45B-4831-92A4-F4E9A5B345FF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/>
      <dgm:t>
        <a:bodyPr/>
        <a:lstStyle/>
        <a:p>
          <a:r>
            <a:rPr lang="zh-CN" altLang="en-US" dirty="0" smtClean="0"/>
            <a:t>导入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E2243445-7B71-444F-A045-0B3C0EDFE117}" type="presOf" srcId="{3C3AF720-06D8-4777-8FFC-ADD9C1746031}" destId="{DB0502D1-2EA3-416A-8D68-5F5F3EEB355B}" srcOrd="0" destOrd="0" presId="urn:microsoft.com/office/officeart/2005/8/layout/process1"/>
    <dgm:cxn modelId="{40D9FBE2-6DF9-417E-BEC6-02867C0A3FE2}" type="presOf" srcId="{9A5909D9-7D17-4C40-9EE4-CE44791B298E}" destId="{3C776ED1-A525-4E86-AE75-A7C4F6747E31}" srcOrd="0" destOrd="0" presId="urn:microsoft.com/office/officeart/2005/8/layout/process1"/>
    <dgm:cxn modelId="{5A19D22B-72EC-4074-87DB-EA1A69084D17}" type="presParOf" srcId="{3C776ED1-A525-4E86-AE75-A7C4F6747E31}" destId="{DB0502D1-2EA3-416A-8D68-5F5F3EEB355B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/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F9E7A4C9-7223-44D8-B7DA-F83E8FFC5566}" type="presOf" srcId="{5E60998F-384F-41C9-AA1A-9C635BF0EFF4}" destId="{B8628F57-61AB-4B27-8E66-E6AABA74E6C2}" srcOrd="1" destOrd="0" presId="urn:microsoft.com/office/officeart/2005/8/layout/process1"/>
    <dgm:cxn modelId="{8237565D-3B94-4AF1-8A2C-F7420FF986C9}" type="presOf" srcId="{9E743CBD-59AD-45A0-929F-D49F8F374538}" destId="{024AE673-E7D5-48F6-8162-0952356FDB91}" srcOrd="0" destOrd="0" presId="urn:microsoft.com/office/officeart/2005/8/layout/process1"/>
    <dgm:cxn modelId="{D49513F6-0D79-45A9-B75B-2F58CAE3AA87}" type="presOf" srcId="{3C3AF720-06D8-4777-8FFC-ADD9C1746031}" destId="{DB0502D1-2EA3-416A-8D68-5F5F3EEB355B}" srcOrd="0" destOrd="0" presId="urn:microsoft.com/office/officeart/2005/8/layout/process1"/>
    <dgm:cxn modelId="{C6BB8D91-9A25-4392-BE2D-A7145F77B325}" type="presOf" srcId="{1125FA4B-BE0E-48BE-8CCD-2C45F42AA5A6}" destId="{AB737F2A-7539-4BAC-933B-9EE2051B5E73}" srcOrd="0" destOrd="0" presId="urn:microsoft.com/office/officeart/2005/8/layout/process1"/>
    <dgm:cxn modelId="{1948473E-8E45-49BF-90E7-3489B73AA1C9}" type="presOf" srcId="{B4AAF431-3620-43BA-82D2-867751A7E4B7}" destId="{4F93059C-D6A9-43CE-A93E-1E50E686A466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282B1FD9-B444-4C05-89C9-787423ADD795}" type="presOf" srcId="{2A7776D6-5C66-4522-892F-DFCBEF2A64F2}" destId="{57EC45E4-BF08-4D8C-928D-E08F8FF19689}" srcOrd="1" destOrd="0" presId="urn:microsoft.com/office/officeart/2005/8/layout/process1"/>
    <dgm:cxn modelId="{8987099E-7484-4362-A6D2-604346A01C60}" type="presOf" srcId="{2A7776D6-5C66-4522-892F-DFCBEF2A64F2}" destId="{F952A6F8-FF59-47B3-AD92-5EE479F91329}" srcOrd="0" destOrd="0" presId="urn:microsoft.com/office/officeart/2005/8/layout/process1"/>
    <dgm:cxn modelId="{90341D21-FF3E-4D92-95EA-650E899B7BBA}" type="presOf" srcId="{186FF203-9EDD-4735-8628-388D6BCA3BA2}" destId="{19093B8C-D6B0-473C-AF5D-80EB9131F5A1}" srcOrd="0" destOrd="0" presId="urn:microsoft.com/office/officeart/2005/8/layout/process1"/>
    <dgm:cxn modelId="{7C54BA7C-D22B-4E79-89EF-DF1B1B6C7D1A}" type="presOf" srcId="{5E60998F-384F-41C9-AA1A-9C635BF0EFF4}" destId="{D3E68D86-58CC-40D7-80BC-57B021B7801A}" srcOrd="0" destOrd="0" presId="urn:microsoft.com/office/officeart/2005/8/layout/process1"/>
    <dgm:cxn modelId="{7AFC0866-A48A-48C8-9D74-194FD4983163}" type="presOf" srcId="{B2C52658-FD63-487A-98E4-A2825E9BE9B3}" destId="{3BFB2FD2-88E5-46F2-970D-9B552B3B0649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42F10B02-6506-49DB-9CB5-4C522448327B}" type="presOf" srcId="{6D92FA74-34B9-40C0-AFA2-2AB55B6FAF02}" destId="{9908A9C5-717E-4D5F-9759-9123B6C0D4C9}" srcOrd="0" destOrd="0" presId="urn:microsoft.com/office/officeart/2005/8/layout/process1"/>
    <dgm:cxn modelId="{53148F03-95AD-4D42-8B00-54BDB9C7B46E}" type="presOf" srcId="{0FA2B26D-6AF4-42F4-87DF-79F6E7B00922}" destId="{BA3D780E-4052-4DD5-B948-75A9E95710BC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5381C877-BDD0-4D90-B72B-9D36CA54AA76}" type="presOf" srcId="{9A5909D9-7D17-4C40-9EE4-CE44791B298E}" destId="{3C776ED1-A525-4E86-AE75-A7C4F6747E31}" srcOrd="0" destOrd="0" presId="urn:microsoft.com/office/officeart/2005/8/layout/process1"/>
    <dgm:cxn modelId="{36CF42EA-4A40-423F-95B3-A382F577B8B3}" type="presOf" srcId="{B2C52658-FD63-487A-98E4-A2825E9BE9B3}" destId="{F6F074B0-D65D-4221-804A-7D09C09269DE}" srcOrd="1" destOrd="0" presId="urn:microsoft.com/office/officeart/2005/8/layout/process1"/>
    <dgm:cxn modelId="{5D56793B-8D34-443B-B30F-321BB0AB8164}" type="presOf" srcId="{4815A7A2-9833-4009-995C-3C2C552F07D8}" destId="{2F05A04D-8295-464D-BF74-1520A6ACC500}" srcOrd="0" destOrd="0" presId="urn:microsoft.com/office/officeart/2005/8/layout/process1"/>
    <dgm:cxn modelId="{F60F5008-2A50-4239-AEE3-E7B50D3D2B1B}" type="presOf" srcId="{186FF203-9EDD-4735-8628-388D6BCA3BA2}" destId="{2E269855-5BF8-4722-9CB6-FAB9C56EA773}" srcOrd="1" destOrd="0" presId="urn:microsoft.com/office/officeart/2005/8/layout/process1"/>
    <dgm:cxn modelId="{4634A9D2-C96C-4893-9851-D73AE8DA9BD0}" type="presOf" srcId="{9E743CBD-59AD-45A0-929F-D49F8F374538}" destId="{80810F51-A5A8-489C-A4A8-39578386B08A}" srcOrd="1" destOrd="0" presId="urn:microsoft.com/office/officeart/2005/8/layout/process1"/>
    <dgm:cxn modelId="{926D8B38-B34D-4562-B0F8-73FF2DA8889D}" type="presParOf" srcId="{3C776ED1-A525-4E86-AE75-A7C4F6747E31}" destId="{DB0502D1-2EA3-416A-8D68-5F5F3EEB355B}" srcOrd="0" destOrd="0" presId="urn:microsoft.com/office/officeart/2005/8/layout/process1"/>
    <dgm:cxn modelId="{25871D05-DBF1-47F2-88EC-5CB763599BDC}" type="presParOf" srcId="{3C776ED1-A525-4E86-AE75-A7C4F6747E31}" destId="{3BFB2FD2-88E5-46F2-970D-9B552B3B0649}" srcOrd="1" destOrd="0" presId="urn:microsoft.com/office/officeart/2005/8/layout/process1"/>
    <dgm:cxn modelId="{CE1C3AAA-79B3-49E9-862A-5A3B1C2D3BFC}" type="presParOf" srcId="{3BFB2FD2-88E5-46F2-970D-9B552B3B0649}" destId="{F6F074B0-D65D-4221-804A-7D09C09269DE}" srcOrd="0" destOrd="0" presId="urn:microsoft.com/office/officeart/2005/8/layout/process1"/>
    <dgm:cxn modelId="{3E35D112-CBDA-4B86-B308-AF60AA98A359}" type="presParOf" srcId="{3C776ED1-A525-4E86-AE75-A7C4F6747E31}" destId="{AB737F2A-7539-4BAC-933B-9EE2051B5E73}" srcOrd="2" destOrd="0" presId="urn:microsoft.com/office/officeart/2005/8/layout/process1"/>
    <dgm:cxn modelId="{9CCF473F-DB83-485F-BC51-4984B43A1064}" type="presParOf" srcId="{3C776ED1-A525-4E86-AE75-A7C4F6747E31}" destId="{F952A6F8-FF59-47B3-AD92-5EE479F91329}" srcOrd="3" destOrd="0" presId="urn:microsoft.com/office/officeart/2005/8/layout/process1"/>
    <dgm:cxn modelId="{C4CEA071-2B35-4624-B3C3-CC01415819CF}" type="presParOf" srcId="{F952A6F8-FF59-47B3-AD92-5EE479F91329}" destId="{57EC45E4-BF08-4D8C-928D-E08F8FF19689}" srcOrd="0" destOrd="0" presId="urn:microsoft.com/office/officeart/2005/8/layout/process1"/>
    <dgm:cxn modelId="{3D0EE7A4-0EDF-4728-B5B9-5EA0D69216D5}" type="presParOf" srcId="{3C776ED1-A525-4E86-AE75-A7C4F6747E31}" destId="{9908A9C5-717E-4D5F-9759-9123B6C0D4C9}" srcOrd="4" destOrd="0" presId="urn:microsoft.com/office/officeart/2005/8/layout/process1"/>
    <dgm:cxn modelId="{98E2328A-3947-4C92-90C4-9C5565E5F988}" type="presParOf" srcId="{3C776ED1-A525-4E86-AE75-A7C4F6747E31}" destId="{024AE673-E7D5-48F6-8162-0952356FDB91}" srcOrd="5" destOrd="0" presId="urn:microsoft.com/office/officeart/2005/8/layout/process1"/>
    <dgm:cxn modelId="{889FC13D-3C2B-4D91-81B3-D9144C09EDC7}" type="presParOf" srcId="{024AE673-E7D5-48F6-8162-0952356FDB91}" destId="{80810F51-A5A8-489C-A4A8-39578386B08A}" srcOrd="0" destOrd="0" presId="urn:microsoft.com/office/officeart/2005/8/layout/process1"/>
    <dgm:cxn modelId="{86246E71-B242-4560-A198-7E929554F62C}" type="presParOf" srcId="{3C776ED1-A525-4E86-AE75-A7C4F6747E31}" destId="{2F05A04D-8295-464D-BF74-1520A6ACC500}" srcOrd="6" destOrd="0" presId="urn:microsoft.com/office/officeart/2005/8/layout/process1"/>
    <dgm:cxn modelId="{6E001E1F-462E-43F0-9FD0-F88DE6F75E85}" type="presParOf" srcId="{3C776ED1-A525-4E86-AE75-A7C4F6747E31}" destId="{19093B8C-D6B0-473C-AF5D-80EB9131F5A1}" srcOrd="7" destOrd="0" presId="urn:microsoft.com/office/officeart/2005/8/layout/process1"/>
    <dgm:cxn modelId="{E66BDAE0-5858-4AEB-8836-3CA543E46364}" type="presParOf" srcId="{19093B8C-D6B0-473C-AF5D-80EB9131F5A1}" destId="{2E269855-5BF8-4722-9CB6-FAB9C56EA773}" srcOrd="0" destOrd="0" presId="urn:microsoft.com/office/officeart/2005/8/layout/process1"/>
    <dgm:cxn modelId="{E3236684-2592-466F-8B2A-633DEFF25488}" type="presParOf" srcId="{3C776ED1-A525-4E86-AE75-A7C4F6747E31}" destId="{4F93059C-D6A9-43CE-A93E-1E50E686A466}" srcOrd="8" destOrd="0" presId="urn:microsoft.com/office/officeart/2005/8/layout/process1"/>
    <dgm:cxn modelId="{B42E0E5D-D70B-4234-AC61-CABA4036E63D}" type="presParOf" srcId="{3C776ED1-A525-4E86-AE75-A7C4F6747E31}" destId="{D3E68D86-58CC-40D7-80BC-57B021B7801A}" srcOrd="9" destOrd="0" presId="urn:microsoft.com/office/officeart/2005/8/layout/process1"/>
    <dgm:cxn modelId="{7B660DAD-589F-4314-9356-817BF2F94532}" type="presParOf" srcId="{D3E68D86-58CC-40D7-80BC-57B021B7801A}" destId="{B8628F57-61AB-4B27-8E66-E6AABA74E6C2}" srcOrd="0" destOrd="0" presId="urn:microsoft.com/office/officeart/2005/8/layout/process1"/>
    <dgm:cxn modelId="{6E5D7BA3-EA45-4FA7-8B0C-13BD04ED8168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/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FC9B7D-D690-45BE-AB6F-4990C48A28EA}" type="presOf" srcId="{B2C52658-FD63-487A-98E4-A2825E9BE9B3}" destId="{F6F074B0-D65D-4221-804A-7D09C09269DE}" srcOrd="1" destOrd="0" presId="urn:microsoft.com/office/officeart/2005/8/layout/process1"/>
    <dgm:cxn modelId="{CB53D3DA-0030-4FEC-A730-8F342D0D1A77}" type="presOf" srcId="{2A7776D6-5C66-4522-892F-DFCBEF2A64F2}" destId="{F952A6F8-FF59-47B3-AD92-5EE479F91329}" srcOrd="0" destOrd="0" presId="urn:microsoft.com/office/officeart/2005/8/layout/process1"/>
    <dgm:cxn modelId="{3B017544-AB6A-4D72-ADCF-2A46FA6A5C92}" type="presOf" srcId="{B4AAF431-3620-43BA-82D2-867751A7E4B7}" destId="{4F93059C-D6A9-43CE-A93E-1E50E686A466}" srcOrd="0" destOrd="0" presId="urn:microsoft.com/office/officeart/2005/8/layout/process1"/>
    <dgm:cxn modelId="{2D070535-4417-4954-A912-C751F251AA1F}" type="presOf" srcId="{B2C52658-FD63-487A-98E4-A2825E9BE9B3}" destId="{3BFB2FD2-88E5-46F2-970D-9B552B3B0649}" srcOrd="0" destOrd="0" presId="urn:microsoft.com/office/officeart/2005/8/layout/process1"/>
    <dgm:cxn modelId="{DF295A87-26AD-4349-92F8-869DD944CE18}" type="presOf" srcId="{3C3AF720-06D8-4777-8FFC-ADD9C1746031}" destId="{DB0502D1-2EA3-416A-8D68-5F5F3EEB355B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E7D23D72-F723-4952-AEC1-4913B4533959}" type="presOf" srcId="{0FA2B26D-6AF4-42F4-87DF-79F6E7B00922}" destId="{BA3D780E-4052-4DD5-B948-75A9E95710BC}" srcOrd="0" destOrd="0" presId="urn:microsoft.com/office/officeart/2005/8/layout/process1"/>
    <dgm:cxn modelId="{0F48171D-E5A2-4A4D-93CD-6D54A861F20C}" type="presOf" srcId="{5E60998F-384F-41C9-AA1A-9C635BF0EFF4}" destId="{B8628F57-61AB-4B27-8E66-E6AABA74E6C2}" srcOrd="1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7E5EE2F7-BDD7-4C91-AF24-4F0F7C8A6863}" type="presOf" srcId="{186FF203-9EDD-4735-8628-388D6BCA3BA2}" destId="{19093B8C-D6B0-473C-AF5D-80EB9131F5A1}" srcOrd="0" destOrd="0" presId="urn:microsoft.com/office/officeart/2005/8/layout/process1"/>
    <dgm:cxn modelId="{2EC7981D-B3AB-4AA0-B3CB-E35C563475BE}" type="presOf" srcId="{6D92FA74-34B9-40C0-AFA2-2AB55B6FAF02}" destId="{9908A9C5-717E-4D5F-9759-9123B6C0D4C9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D5817A28-2A2F-435A-A773-D680EEA016A4}" type="presOf" srcId="{2A7776D6-5C66-4522-892F-DFCBEF2A64F2}" destId="{57EC45E4-BF08-4D8C-928D-E08F8FF19689}" srcOrd="1" destOrd="0" presId="urn:microsoft.com/office/officeart/2005/8/layout/process1"/>
    <dgm:cxn modelId="{A34E0D8F-1142-4C0E-B965-280F261CEC02}" type="presOf" srcId="{186FF203-9EDD-4735-8628-388D6BCA3BA2}" destId="{2E269855-5BF8-4722-9CB6-FAB9C56EA773}" srcOrd="1" destOrd="0" presId="urn:microsoft.com/office/officeart/2005/8/layout/process1"/>
    <dgm:cxn modelId="{80630E7D-0C7B-4487-A9A6-11F2D8594C78}" type="presOf" srcId="{9A5909D9-7D17-4C40-9EE4-CE44791B298E}" destId="{3C776ED1-A525-4E86-AE75-A7C4F6747E31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098AD1A-3554-42E7-96C2-10C78E575AB0}" type="presOf" srcId="{9E743CBD-59AD-45A0-929F-D49F8F374538}" destId="{80810F51-A5A8-489C-A4A8-39578386B08A}" srcOrd="1" destOrd="0" presId="urn:microsoft.com/office/officeart/2005/8/layout/process1"/>
    <dgm:cxn modelId="{7AB025CF-86B0-40F8-A0BA-A15F59C4C903}" type="presOf" srcId="{1125FA4B-BE0E-48BE-8CCD-2C45F42AA5A6}" destId="{AB737F2A-7539-4BAC-933B-9EE2051B5E73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26B9E50F-DE14-4B6E-9481-FE040B21858A}" type="presOf" srcId="{5E60998F-384F-41C9-AA1A-9C635BF0EFF4}" destId="{D3E68D86-58CC-40D7-80BC-57B021B7801A}" srcOrd="0" destOrd="0" presId="urn:microsoft.com/office/officeart/2005/8/layout/process1"/>
    <dgm:cxn modelId="{2315E98D-B7D0-467B-ACD0-4DBF64372D93}" type="presOf" srcId="{9E743CBD-59AD-45A0-929F-D49F8F374538}" destId="{024AE673-E7D5-48F6-8162-0952356FDB91}" srcOrd="0" destOrd="0" presId="urn:microsoft.com/office/officeart/2005/8/layout/process1"/>
    <dgm:cxn modelId="{190A3B68-9E70-4AE0-93BC-BCAB0E933AD3}" type="presOf" srcId="{4815A7A2-9833-4009-995C-3C2C552F07D8}" destId="{2F05A04D-8295-464D-BF74-1520A6ACC500}" srcOrd="0" destOrd="0" presId="urn:microsoft.com/office/officeart/2005/8/layout/process1"/>
    <dgm:cxn modelId="{26A432C9-2D1D-49C9-8CEE-5DDB792FBB8E}" type="presParOf" srcId="{3C776ED1-A525-4E86-AE75-A7C4F6747E31}" destId="{DB0502D1-2EA3-416A-8D68-5F5F3EEB355B}" srcOrd="0" destOrd="0" presId="urn:microsoft.com/office/officeart/2005/8/layout/process1"/>
    <dgm:cxn modelId="{19E14E3E-54DB-4059-A6DB-9119E735C83D}" type="presParOf" srcId="{3C776ED1-A525-4E86-AE75-A7C4F6747E31}" destId="{3BFB2FD2-88E5-46F2-970D-9B552B3B0649}" srcOrd="1" destOrd="0" presId="urn:microsoft.com/office/officeart/2005/8/layout/process1"/>
    <dgm:cxn modelId="{EAB2E5D7-DBF9-4F88-9B2E-4573B97B0D5C}" type="presParOf" srcId="{3BFB2FD2-88E5-46F2-970D-9B552B3B0649}" destId="{F6F074B0-D65D-4221-804A-7D09C09269DE}" srcOrd="0" destOrd="0" presId="urn:microsoft.com/office/officeart/2005/8/layout/process1"/>
    <dgm:cxn modelId="{E6010A2F-E772-4000-B53C-9C99AB763C80}" type="presParOf" srcId="{3C776ED1-A525-4E86-AE75-A7C4F6747E31}" destId="{AB737F2A-7539-4BAC-933B-9EE2051B5E73}" srcOrd="2" destOrd="0" presId="urn:microsoft.com/office/officeart/2005/8/layout/process1"/>
    <dgm:cxn modelId="{17753083-F1FA-49FE-AAFB-FD094D14B73C}" type="presParOf" srcId="{3C776ED1-A525-4E86-AE75-A7C4F6747E31}" destId="{F952A6F8-FF59-47B3-AD92-5EE479F91329}" srcOrd="3" destOrd="0" presId="urn:microsoft.com/office/officeart/2005/8/layout/process1"/>
    <dgm:cxn modelId="{D923BA67-3F5B-4E8C-AE16-C28EAA2FD877}" type="presParOf" srcId="{F952A6F8-FF59-47B3-AD92-5EE479F91329}" destId="{57EC45E4-BF08-4D8C-928D-E08F8FF19689}" srcOrd="0" destOrd="0" presId="urn:microsoft.com/office/officeart/2005/8/layout/process1"/>
    <dgm:cxn modelId="{3E9DDFAA-5E58-4ECB-BE17-780FB7157C0B}" type="presParOf" srcId="{3C776ED1-A525-4E86-AE75-A7C4F6747E31}" destId="{9908A9C5-717E-4D5F-9759-9123B6C0D4C9}" srcOrd="4" destOrd="0" presId="urn:microsoft.com/office/officeart/2005/8/layout/process1"/>
    <dgm:cxn modelId="{F5BEB5EB-E829-4CC1-BCA9-4A586D39BEF3}" type="presParOf" srcId="{3C776ED1-A525-4E86-AE75-A7C4F6747E31}" destId="{024AE673-E7D5-48F6-8162-0952356FDB91}" srcOrd="5" destOrd="0" presId="urn:microsoft.com/office/officeart/2005/8/layout/process1"/>
    <dgm:cxn modelId="{45351CC0-9D60-4408-948B-EF4D668B46A2}" type="presParOf" srcId="{024AE673-E7D5-48F6-8162-0952356FDB91}" destId="{80810F51-A5A8-489C-A4A8-39578386B08A}" srcOrd="0" destOrd="0" presId="urn:microsoft.com/office/officeart/2005/8/layout/process1"/>
    <dgm:cxn modelId="{7100D45B-7B77-4E83-8B91-7762A8D4B68A}" type="presParOf" srcId="{3C776ED1-A525-4E86-AE75-A7C4F6747E31}" destId="{2F05A04D-8295-464D-BF74-1520A6ACC500}" srcOrd="6" destOrd="0" presId="urn:microsoft.com/office/officeart/2005/8/layout/process1"/>
    <dgm:cxn modelId="{D3924AD4-6356-4AA2-A3D5-0721F87C59C9}" type="presParOf" srcId="{3C776ED1-A525-4E86-AE75-A7C4F6747E31}" destId="{19093B8C-D6B0-473C-AF5D-80EB9131F5A1}" srcOrd="7" destOrd="0" presId="urn:microsoft.com/office/officeart/2005/8/layout/process1"/>
    <dgm:cxn modelId="{838C2031-24B6-4130-A6D8-36D0CDA0F1D1}" type="presParOf" srcId="{19093B8C-D6B0-473C-AF5D-80EB9131F5A1}" destId="{2E269855-5BF8-4722-9CB6-FAB9C56EA773}" srcOrd="0" destOrd="0" presId="urn:microsoft.com/office/officeart/2005/8/layout/process1"/>
    <dgm:cxn modelId="{9EFB6377-FE97-41A1-9604-FB4EC3B6ED54}" type="presParOf" srcId="{3C776ED1-A525-4E86-AE75-A7C4F6747E31}" destId="{4F93059C-D6A9-43CE-A93E-1E50E686A466}" srcOrd="8" destOrd="0" presId="urn:microsoft.com/office/officeart/2005/8/layout/process1"/>
    <dgm:cxn modelId="{744F3EFE-64AC-4F69-8A88-FFA2E5482BCB}" type="presParOf" srcId="{3C776ED1-A525-4E86-AE75-A7C4F6747E31}" destId="{D3E68D86-58CC-40D7-80BC-57B021B7801A}" srcOrd="9" destOrd="0" presId="urn:microsoft.com/office/officeart/2005/8/layout/process1"/>
    <dgm:cxn modelId="{929AFE62-E0F3-4BFB-B0CE-8FE398CC0E42}" type="presParOf" srcId="{D3E68D86-58CC-40D7-80BC-57B021B7801A}" destId="{B8628F57-61AB-4B27-8E66-E6AABA74E6C2}" srcOrd="0" destOrd="0" presId="urn:microsoft.com/office/officeart/2005/8/layout/process1"/>
    <dgm:cxn modelId="{340421FA-BB5F-4801-A3D2-F9FBEC3A9706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/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A0AE18-941F-4DB9-95DA-3C018C0C1579}" type="presOf" srcId="{5E60998F-384F-41C9-AA1A-9C635BF0EFF4}" destId="{D3E68D86-58CC-40D7-80BC-57B021B7801A}" srcOrd="0" destOrd="0" presId="urn:microsoft.com/office/officeart/2005/8/layout/process1"/>
    <dgm:cxn modelId="{0B57524E-392B-4ED0-9D8A-A46B81F27FB6}" type="presOf" srcId="{2A7776D6-5C66-4522-892F-DFCBEF2A64F2}" destId="{57EC45E4-BF08-4D8C-928D-E08F8FF19689}" srcOrd="1" destOrd="0" presId="urn:microsoft.com/office/officeart/2005/8/layout/process1"/>
    <dgm:cxn modelId="{3D10A6F2-4F42-4070-A085-0475F685EDC5}" type="presOf" srcId="{B4AAF431-3620-43BA-82D2-867751A7E4B7}" destId="{4F93059C-D6A9-43CE-A93E-1E50E686A466}" srcOrd="0" destOrd="0" presId="urn:microsoft.com/office/officeart/2005/8/layout/process1"/>
    <dgm:cxn modelId="{02B01837-D894-4E59-984E-FD1BD78C04F1}" type="presOf" srcId="{B2C52658-FD63-487A-98E4-A2825E9BE9B3}" destId="{F6F074B0-D65D-4221-804A-7D09C09269DE}" srcOrd="1" destOrd="0" presId="urn:microsoft.com/office/officeart/2005/8/layout/process1"/>
    <dgm:cxn modelId="{F2E84071-0FAD-497E-83E7-2A8378D55345}" type="presOf" srcId="{186FF203-9EDD-4735-8628-388D6BCA3BA2}" destId="{2E269855-5BF8-4722-9CB6-FAB9C56EA773}" srcOrd="1" destOrd="0" presId="urn:microsoft.com/office/officeart/2005/8/layout/process1"/>
    <dgm:cxn modelId="{FB426CCE-FDA3-43A6-927E-78EED8BBA932}" type="presOf" srcId="{5E60998F-384F-41C9-AA1A-9C635BF0EFF4}" destId="{B8628F57-61AB-4B27-8E66-E6AABA74E6C2}" srcOrd="1" destOrd="0" presId="urn:microsoft.com/office/officeart/2005/8/layout/process1"/>
    <dgm:cxn modelId="{DA6F7D0C-3BF4-4D93-B905-C78845203548}" type="presOf" srcId="{B2C52658-FD63-487A-98E4-A2825E9BE9B3}" destId="{3BFB2FD2-88E5-46F2-970D-9B552B3B0649}" srcOrd="0" destOrd="0" presId="urn:microsoft.com/office/officeart/2005/8/layout/process1"/>
    <dgm:cxn modelId="{3FAEC4FF-3014-4EB4-A136-ACF5732AF6B4}" type="presOf" srcId="{9E743CBD-59AD-45A0-929F-D49F8F374538}" destId="{024AE673-E7D5-48F6-8162-0952356FDB91}" srcOrd="0" destOrd="0" presId="urn:microsoft.com/office/officeart/2005/8/layout/process1"/>
    <dgm:cxn modelId="{0B312B4C-CC10-4A7C-9B4B-511D27D59BAA}" type="presOf" srcId="{0FA2B26D-6AF4-42F4-87DF-79F6E7B00922}" destId="{BA3D780E-4052-4DD5-B948-75A9E95710BC}" srcOrd="0" destOrd="0" presId="urn:microsoft.com/office/officeart/2005/8/layout/process1"/>
    <dgm:cxn modelId="{B352FD20-327A-44F7-982C-AD6EA4BEEF94}" type="presOf" srcId="{2A7776D6-5C66-4522-892F-DFCBEF2A64F2}" destId="{F952A6F8-FF59-47B3-AD92-5EE479F91329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68F7ADD5-426D-4268-8F02-E3F5D1C85D7A}" type="presOf" srcId="{6D92FA74-34B9-40C0-AFA2-2AB55B6FAF02}" destId="{9908A9C5-717E-4D5F-9759-9123B6C0D4C9}" srcOrd="0" destOrd="0" presId="urn:microsoft.com/office/officeart/2005/8/layout/process1"/>
    <dgm:cxn modelId="{D9225F09-5D74-4F67-8C17-136CC0B742B2}" type="presOf" srcId="{186FF203-9EDD-4735-8628-388D6BCA3BA2}" destId="{19093B8C-D6B0-473C-AF5D-80EB9131F5A1}" srcOrd="0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899130FC-B5D8-4DAD-BC07-3B580090781B}" type="presOf" srcId="{4815A7A2-9833-4009-995C-3C2C552F07D8}" destId="{2F05A04D-8295-464D-BF74-1520A6ACC500}" srcOrd="0" destOrd="0" presId="urn:microsoft.com/office/officeart/2005/8/layout/process1"/>
    <dgm:cxn modelId="{17DD9461-5147-4160-B8BE-32BD58EFF45C}" type="presOf" srcId="{9A5909D9-7D17-4C40-9EE4-CE44791B298E}" destId="{3C776ED1-A525-4E86-AE75-A7C4F6747E31}" srcOrd="0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0D591F93-9776-48B9-B8E1-F44B9A95A228}" type="presOf" srcId="{9E743CBD-59AD-45A0-929F-D49F8F374538}" destId="{80810F51-A5A8-489C-A4A8-39578386B08A}" srcOrd="1" destOrd="0" presId="urn:microsoft.com/office/officeart/2005/8/layout/process1"/>
    <dgm:cxn modelId="{F9F0EBFA-183C-44D0-A00D-DFA039E70229}" type="presOf" srcId="{1125FA4B-BE0E-48BE-8CCD-2C45F42AA5A6}" destId="{AB737F2A-7539-4BAC-933B-9EE2051B5E73}" srcOrd="0" destOrd="0" presId="urn:microsoft.com/office/officeart/2005/8/layout/process1"/>
    <dgm:cxn modelId="{642D98BE-A31F-4CAB-8DFE-743BA72843AF}" type="presOf" srcId="{3C3AF720-06D8-4777-8FFC-ADD9C1746031}" destId="{DB0502D1-2EA3-416A-8D68-5F5F3EEB355B}" srcOrd="0" destOrd="0" presId="urn:microsoft.com/office/officeart/2005/8/layout/process1"/>
    <dgm:cxn modelId="{AD0AABC8-4941-4695-B680-3FAE30A316AC}" type="presParOf" srcId="{3C776ED1-A525-4E86-AE75-A7C4F6747E31}" destId="{DB0502D1-2EA3-416A-8D68-5F5F3EEB355B}" srcOrd="0" destOrd="0" presId="urn:microsoft.com/office/officeart/2005/8/layout/process1"/>
    <dgm:cxn modelId="{D26EE470-119C-449C-85D3-BF8BBC115884}" type="presParOf" srcId="{3C776ED1-A525-4E86-AE75-A7C4F6747E31}" destId="{3BFB2FD2-88E5-46F2-970D-9B552B3B0649}" srcOrd="1" destOrd="0" presId="urn:microsoft.com/office/officeart/2005/8/layout/process1"/>
    <dgm:cxn modelId="{179FACF4-1582-4B5F-A1F9-DD63E5A10FAF}" type="presParOf" srcId="{3BFB2FD2-88E5-46F2-970D-9B552B3B0649}" destId="{F6F074B0-D65D-4221-804A-7D09C09269DE}" srcOrd="0" destOrd="0" presId="urn:microsoft.com/office/officeart/2005/8/layout/process1"/>
    <dgm:cxn modelId="{848C48C8-53DE-416C-B02B-4DCBC2C094BF}" type="presParOf" srcId="{3C776ED1-A525-4E86-AE75-A7C4F6747E31}" destId="{AB737F2A-7539-4BAC-933B-9EE2051B5E73}" srcOrd="2" destOrd="0" presId="urn:microsoft.com/office/officeart/2005/8/layout/process1"/>
    <dgm:cxn modelId="{569DE3C6-1087-44FE-AD32-5E160E3D9AF0}" type="presParOf" srcId="{3C776ED1-A525-4E86-AE75-A7C4F6747E31}" destId="{F952A6F8-FF59-47B3-AD92-5EE479F91329}" srcOrd="3" destOrd="0" presId="urn:microsoft.com/office/officeart/2005/8/layout/process1"/>
    <dgm:cxn modelId="{6E29B716-C02B-4C93-9BBE-F6439D5062D6}" type="presParOf" srcId="{F952A6F8-FF59-47B3-AD92-5EE479F91329}" destId="{57EC45E4-BF08-4D8C-928D-E08F8FF19689}" srcOrd="0" destOrd="0" presId="urn:microsoft.com/office/officeart/2005/8/layout/process1"/>
    <dgm:cxn modelId="{2B4AFB54-ADE0-4683-9FF4-F79855B72CF5}" type="presParOf" srcId="{3C776ED1-A525-4E86-AE75-A7C4F6747E31}" destId="{9908A9C5-717E-4D5F-9759-9123B6C0D4C9}" srcOrd="4" destOrd="0" presId="urn:microsoft.com/office/officeart/2005/8/layout/process1"/>
    <dgm:cxn modelId="{0A07AB90-D791-454C-9F56-8900E4CD2C9A}" type="presParOf" srcId="{3C776ED1-A525-4E86-AE75-A7C4F6747E31}" destId="{024AE673-E7D5-48F6-8162-0952356FDB91}" srcOrd="5" destOrd="0" presId="urn:microsoft.com/office/officeart/2005/8/layout/process1"/>
    <dgm:cxn modelId="{CF946059-D68D-40CE-A5E7-534BB9043C47}" type="presParOf" srcId="{024AE673-E7D5-48F6-8162-0952356FDB91}" destId="{80810F51-A5A8-489C-A4A8-39578386B08A}" srcOrd="0" destOrd="0" presId="urn:microsoft.com/office/officeart/2005/8/layout/process1"/>
    <dgm:cxn modelId="{D462CD35-EAEF-476F-981A-1AAECB6DE94D}" type="presParOf" srcId="{3C776ED1-A525-4E86-AE75-A7C4F6747E31}" destId="{2F05A04D-8295-464D-BF74-1520A6ACC500}" srcOrd="6" destOrd="0" presId="urn:microsoft.com/office/officeart/2005/8/layout/process1"/>
    <dgm:cxn modelId="{A939E2E7-06A2-4A2A-8AB9-9CCAE8E03871}" type="presParOf" srcId="{3C776ED1-A525-4E86-AE75-A7C4F6747E31}" destId="{19093B8C-D6B0-473C-AF5D-80EB9131F5A1}" srcOrd="7" destOrd="0" presId="urn:microsoft.com/office/officeart/2005/8/layout/process1"/>
    <dgm:cxn modelId="{BD586F7B-9C46-4923-86E9-3355917F2E1A}" type="presParOf" srcId="{19093B8C-D6B0-473C-AF5D-80EB9131F5A1}" destId="{2E269855-5BF8-4722-9CB6-FAB9C56EA773}" srcOrd="0" destOrd="0" presId="urn:microsoft.com/office/officeart/2005/8/layout/process1"/>
    <dgm:cxn modelId="{E58C52D1-A103-4D89-9BD1-59423578BF82}" type="presParOf" srcId="{3C776ED1-A525-4E86-AE75-A7C4F6747E31}" destId="{4F93059C-D6A9-43CE-A93E-1E50E686A466}" srcOrd="8" destOrd="0" presId="urn:microsoft.com/office/officeart/2005/8/layout/process1"/>
    <dgm:cxn modelId="{82BC15E4-EB6D-40F8-AEA9-4C0734E60AFD}" type="presParOf" srcId="{3C776ED1-A525-4E86-AE75-A7C4F6747E31}" destId="{D3E68D86-58CC-40D7-80BC-57B021B7801A}" srcOrd="9" destOrd="0" presId="urn:microsoft.com/office/officeart/2005/8/layout/process1"/>
    <dgm:cxn modelId="{8426E9D9-9988-4165-B50E-39433BE5473A}" type="presParOf" srcId="{D3E68D86-58CC-40D7-80BC-57B021B7801A}" destId="{B8628F57-61AB-4B27-8E66-E6AABA74E6C2}" srcOrd="0" destOrd="0" presId="urn:microsoft.com/office/officeart/2005/8/layout/process1"/>
    <dgm:cxn modelId="{6208A04F-E4A7-4C20-8314-290245C15D5E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A5909D9-7D17-4C40-9EE4-CE44791B298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C3AF720-06D8-4777-8FFC-ADD9C1746031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走进作者</a:t>
          </a:r>
          <a:endParaRPr lang="zh-CN" altLang="en-US" dirty="0"/>
        </a:p>
      </dgm:t>
    </dgm:pt>
    <dgm:pt modelId="{D265B842-15FC-4E36-82BA-F300BE731F8E}" type="par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B2C52658-FD63-487A-98E4-A2825E9BE9B3}" type="sibTrans" cxnId="{C5ED60A3-EA4B-4242-A907-8851B2BCBE2B}">
      <dgm:prSet/>
      <dgm:spPr/>
      <dgm:t>
        <a:bodyPr/>
        <a:lstStyle/>
        <a:p>
          <a:endParaRPr lang="zh-CN" altLang="en-US"/>
        </a:p>
      </dgm:t>
    </dgm:pt>
    <dgm:pt modelId="{1125FA4B-BE0E-48BE-8CCD-2C45F42AA5A6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 smtClean="0"/>
            <a:t>诵读感悟</a:t>
          </a:r>
          <a:endParaRPr lang="zh-CN" altLang="en-US" dirty="0"/>
        </a:p>
      </dgm:t>
    </dgm:pt>
    <dgm:pt modelId="{59FC5826-71AF-41F9-A1CC-0D3AEF8B3258}" type="par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2A7776D6-5C66-4522-892F-DFCBEF2A64F2}" type="sibTrans" cxnId="{3B715A07-126B-421E-99AA-73F79E200473}">
      <dgm:prSet/>
      <dgm:spPr/>
      <dgm:t>
        <a:bodyPr/>
        <a:lstStyle/>
        <a:p>
          <a:endParaRPr lang="zh-CN" altLang="en-US"/>
        </a:p>
      </dgm:t>
    </dgm:pt>
    <dgm:pt modelId="{6D92FA74-34B9-40C0-AFA2-2AB55B6FAF0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感知上阙</a:t>
          </a:r>
          <a:endParaRPr lang="zh-CN" altLang="en-US" dirty="0"/>
        </a:p>
      </dgm:t>
    </dgm:pt>
    <dgm:pt modelId="{39BAA3ED-8A58-4F08-9759-F242DFA21D1F}" type="par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9E743CBD-59AD-45A0-929F-D49F8F374538}" type="sibTrans" cxnId="{0619A503-44A6-4A2A-B25A-684CC81FA46C}">
      <dgm:prSet/>
      <dgm:spPr/>
      <dgm:t>
        <a:bodyPr/>
        <a:lstStyle/>
        <a:p>
          <a:endParaRPr lang="zh-CN" altLang="en-US"/>
        </a:p>
      </dgm:t>
    </dgm:pt>
    <dgm:pt modelId="{4815A7A2-9833-4009-995C-3C2C552F07D8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感知下阙</a:t>
          </a:r>
          <a:endParaRPr lang="zh-CN" altLang="en-US" dirty="0"/>
        </a:p>
      </dgm:t>
    </dgm:pt>
    <dgm:pt modelId="{DC7F7A02-2502-4665-B61A-663968ACC5F1}" type="par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186FF203-9EDD-4735-8628-388D6BCA3BA2}" type="sibTrans" cxnId="{D2C71E72-34AA-4E38-968D-62F84A885CEE}">
      <dgm:prSet/>
      <dgm:spPr/>
      <dgm:t>
        <a:bodyPr/>
        <a:lstStyle/>
        <a:p>
          <a:endParaRPr lang="zh-CN" altLang="en-US"/>
        </a:p>
      </dgm:t>
    </dgm:pt>
    <dgm:pt modelId="{B4AAF431-3620-43BA-82D2-867751A7E4B7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鉴赏手法</a:t>
          </a:r>
          <a:endParaRPr lang="zh-CN" altLang="en-US" dirty="0"/>
        </a:p>
      </dgm:t>
    </dgm:pt>
    <dgm:pt modelId="{3417E7DA-3B15-44B8-8DB5-B1A7359D940B}" type="par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5E60998F-384F-41C9-AA1A-9C635BF0EFF4}" type="sibTrans" cxnId="{E31173BA-0A0B-40ED-B746-CCE65DC1FB38}">
      <dgm:prSet/>
      <dgm:spPr/>
      <dgm:t>
        <a:bodyPr/>
        <a:lstStyle/>
        <a:p>
          <a:endParaRPr lang="zh-CN" altLang="en-US"/>
        </a:p>
      </dgm:t>
    </dgm:pt>
    <dgm:pt modelId="{0FA2B26D-6AF4-42F4-87DF-79F6E7B00922}">
      <dgm:prSet phldrT="[文本]"/>
      <dgm:spPr>
        <a:solidFill>
          <a:schemeClr val="bg2"/>
        </a:solidFill>
      </dgm:spPr>
      <dgm:t>
        <a:bodyPr/>
        <a:lstStyle/>
        <a:p>
          <a:r>
            <a:rPr lang="zh-CN" altLang="en-US" dirty="0" smtClean="0"/>
            <a:t>课后作业</a:t>
          </a:r>
          <a:endParaRPr lang="zh-CN" altLang="en-US" dirty="0"/>
        </a:p>
      </dgm:t>
    </dgm:pt>
    <dgm:pt modelId="{509BDF35-4FB5-4B9E-9D4D-DA304059C552}" type="par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53BE770-8DCC-4467-A0F6-E75D0383FF48}" type="sibTrans" cxnId="{3735F9CA-FE17-4AA3-A2EB-C018C0E2D0E4}">
      <dgm:prSet/>
      <dgm:spPr/>
      <dgm:t>
        <a:bodyPr/>
        <a:lstStyle/>
        <a:p>
          <a:endParaRPr lang="zh-CN" altLang="en-US"/>
        </a:p>
      </dgm:t>
    </dgm:pt>
    <dgm:pt modelId="{3C776ED1-A525-4E86-AE75-A7C4F6747E31}" type="pres">
      <dgm:prSet presAssocID="{9A5909D9-7D17-4C40-9EE4-CE44791B298E}" presName="Name0" presStyleCnt="0">
        <dgm:presLayoutVars>
          <dgm:dir/>
          <dgm:resizeHandles val="exact"/>
        </dgm:presLayoutVars>
      </dgm:prSet>
      <dgm:spPr/>
    </dgm:pt>
    <dgm:pt modelId="{DB0502D1-2EA3-416A-8D68-5F5F3EEB355B}" type="pres">
      <dgm:prSet presAssocID="{3C3AF720-06D8-4777-8FFC-ADD9C17460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B2FD2-88E5-46F2-970D-9B552B3B0649}" type="pres">
      <dgm:prSet presAssocID="{B2C52658-FD63-487A-98E4-A2825E9BE9B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6F074B0-D65D-4221-804A-7D09C09269DE}" type="pres">
      <dgm:prSet presAssocID="{B2C52658-FD63-487A-98E4-A2825E9BE9B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B737F2A-7539-4BAC-933B-9EE2051B5E73}" type="pres">
      <dgm:prSet presAssocID="{1125FA4B-BE0E-48BE-8CCD-2C45F42AA5A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2A6F8-FF59-47B3-AD92-5EE479F91329}" type="pres">
      <dgm:prSet presAssocID="{2A7776D6-5C66-4522-892F-DFCBEF2A64F2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7EC45E4-BF08-4D8C-928D-E08F8FF19689}" type="pres">
      <dgm:prSet presAssocID="{2A7776D6-5C66-4522-892F-DFCBEF2A64F2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9908A9C5-717E-4D5F-9759-9123B6C0D4C9}" type="pres">
      <dgm:prSet presAssocID="{6D92FA74-34B9-40C0-AFA2-2AB55B6FAF0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4AE673-E7D5-48F6-8162-0952356FDB91}" type="pres">
      <dgm:prSet presAssocID="{9E743CBD-59AD-45A0-929F-D49F8F37453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80810F51-A5A8-489C-A4A8-39578386B08A}" type="pres">
      <dgm:prSet presAssocID="{9E743CBD-59AD-45A0-929F-D49F8F37453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05A04D-8295-464D-BF74-1520A6ACC500}" type="pres">
      <dgm:prSet presAssocID="{4815A7A2-9833-4009-995C-3C2C552F07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93B8C-D6B0-473C-AF5D-80EB9131F5A1}" type="pres">
      <dgm:prSet presAssocID="{186FF203-9EDD-4735-8628-388D6BCA3BA2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269855-5BF8-4722-9CB6-FAB9C56EA773}" type="pres">
      <dgm:prSet presAssocID="{186FF203-9EDD-4735-8628-388D6BCA3BA2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4F93059C-D6A9-43CE-A93E-1E50E686A466}" type="pres">
      <dgm:prSet presAssocID="{B4AAF431-3620-43BA-82D2-867751A7E4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E68D86-58CC-40D7-80BC-57B021B7801A}" type="pres">
      <dgm:prSet presAssocID="{5E60998F-384F-41C9-AA1A-9C635BF0EFF4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8628F57-61AB-4B27-8E66-E6AABA74E6C2}" type="pres">
      <dgm:prSet presAssocID="{5E60998F-384F-41C9-AA1A-9C635BF0EFF4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A3D780E-4052-4DD5-B948-75A9E95710BC}" type="pres">
      <dgm:prSet presAssocID="{0FA2B26D-6AF4-42F4-87DF-79F6E7B0092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D201CC-B89B-4A2C-9E80-01F8559E9777}" type="presOf" srcId="{B4AAF431-3620-43BA-82D2-867751A7E4B7}" destId="{4F93059C-D6A9-43CE-A93E-1E50E686A466}" srcOrd="0" destOrd="0" presId="urn:microsoft.com/office/officeart/2005/8/layout/process1"/>
    <dgm:cxn modelId="{8E569162-EDAF-4E23-A818-7B6D47ED48BB}" type="presOf" srcId="{2A7776D6-5C66-4522-892F-DFCBEF2A64F2}" destId="{57EC45E4-BF08-4D8C-928D-E08F8FF19689}" srcOrd="1" destOrd="0" presId="urn:microsoft.com/office/officeart/2005/8/layout/process1"/>
    <dgm:cxn modelId="{9EDDD6AC-AA92-433F-A7DA-0B49246BEEE1}" type="presOf" srcId="{5E60998F-384F-41C9-AA1A-9C635BF0EFF4}" destId="{B8628F57-61AB-4B27-8E66-E6AABA74E6C2}" srcOrd="1" destOrd="0" presId="urn:microsoft.com/office/officeart/2005/8/layout/process1"/>
    <dgm:cxn modelId="{7233506B-E8F8-4CD8-ADB8-B65C758A18D2}" type="presOf" srcId="{0FA2B26D-6AF4-42F4-87DF-79F6E7B00922}" destId="{BA3D780E-4052-4DD5-B948-75A9E95710BC}" srcOrd="0" destOrd="0" presId="urn:microsoft.com/office/officeart/2005/8/layout/process1"/>
    <dgm:cxn modelId="{C3A4568F-7BF4-4A01-981A-BA934D53721A}" type="presOf" srcId="{5E60998F-384F-41C9-AA1A-9C635BF0EFF4}" destId="{D3E68D86-58CC-40D7-80BC-57B021B7801A}" srcOrd="0" destOrd="0" presId="urn:microsoft.com/office/officeart/2005/8/layout/process1"/>
    <dgm:cxn modelId="{E31173BA-0A0B-40ED-B746-CCE65DC1FB38}" srcId="{9A5909D9-7D17-4C40-9EE4-CE44791B298E}" destId="{B4AAF431-3620-43BA-82D2-867751A7E4B7}" srcOrd="4" destOrd="0" parTransId="{3417E7DA-3B15-44B8-8DB5-B1A7359D940B}" sibTransId="{5E60998F-384F-41C9-AA1A-9C635BF0EFF4}"/>
    <dgm:cxn modelId="{0B679475-4106-4334-9A72-D1454B854D39}" type="presOf" srcId="{186FF203-9EDD-4735-8628-388D6BCA3BA2}" destId="{19093B8C-D6B0-473C-AF5D-80EB9131F5A1}" srcOrd="0" destOrd="0" presId="urn:microsoft.com/office/officeart/2005/8/layout/process1"/>
    <dgm:cxn modelId="{6ABF62A9-8650-44D8-B542-C484073D03D9}" type="presOf" srcId="{3C3AF720-06D8-4777-8FFC-ADD9C1746031}" destId="{DB0502D1-2EA3-416A-8D68-5F5F3EEB355B}" srcOrd="0" destOrd="0" presId="urn:microsoft.com/office/officeart/2005/8/layout/process1"/>
    <dgm:cxn modelId="{C4810E45-3D5D-40AD-AECC-B89C90D3D503}" type="presOf" srcId="{4815A7A2-9833-4009-995C-3C2C552F07D8}" destId="{2F05A04D-8295-464D-BF74-1520A6ACC500}" srcOrd="0" destOrd="0" presId="urn:microsoft.com/office/officeart/2005/8/layout/process1"/>
    <dgm:cxn modelId="{DB3ADC04-E2E6-4CE1-AE70-35AEA8740CBE}" type="presOf" srcId="{9A5909D9-7D17-4C40-9EE4-CE44791B298E}" destId="{3C776ED1-A525-4E86-AE75-A7C4F6747E31}" srcOrd="0" destOrd="0" presId="urn:microsoft.com/office/officeart/2005/8/layout/process1"/>
    <dgm:cxn modelId="{3B715A07-126B-421E-99AA-73F79E200473}" srcId="{9A5909D9-7D17-4C40-9EE4-CE44791B298E}" destId="{1125FA4B-BE0E-48BE-8CCD-2C45F42AA5A6}" srcOrd="1" destOrd="0" parTransId="{59FC5826-71AF-41F9-A1CC-0D3AEF8B3258}" sibTransId="{2A7776D6-5C66-4522-892F-DFCBEF2A64F2}"/>
    <dgm:cxn modelId="{F0E47799-70B2-4311-B75A-EA64E1329FA4}" type="presOf" srcId="{B2C52658-FD63-487A-98E4-A2825E9BE9B3}" destId="{F6F074B0-D65D-4221-804A-7D09C09269DE}" srcOrd="1" destOrd="0" presId="urn:microsoft.com/office/officeart/2005/8/layout/process1"/>
    <dgm:cxn modelId="{0619A503-44A6-4A2A-B25A-684CC81FA46C}" srcId="{9A5909D9-7D17-4C40-9EE4-CE44791B298E}" destId="{6D92FA74-34B9-40C0-AFA2-2AB55B6FAF02}" srcOrd="2" destOrd="0" parTransId="{39BAA3ED-8A58-4F08-9759-F242DFA21D1F}" sibTransId="{9E743CBD-59AD-45A0-929F-D49F8F374538}"/>
    <dgm:cxn modelId="{C162EB0E-F626-409C-83CE-4F2B6A0970C4}" type="presOf" srcId="{1125FA4B-BE0E-48BE-8CCD-2C45F42AA5A6}" destId="{AB737F2A-7539-4BAC-933B-9EE2051B5E73}" srcOrd="0" destOrd="0" presId="urn:microsoft.com/office/officeart/2005/8/layout/process1"/>
    <dgm:cxn modelId="{39293859-5D2D-4B44-AC23-00EB9C80C9FC}" type="presOf" srcId="{186FF203-9EDD-4735-8628-388D6BCA3BA2}" destId="{2E269855-5BF8-4722-9CB6-FAB9C56EA773}" srcOrd="1" destOrd="0" presId="urn:microsoft.com/office/officeart/2005/8/layout/process1"/>
    <dgm:cxn modelId="{D2C71E72-34AA-4E38-968D-62F84A885CEE}" srcId="{9A5909D9-7D17-4C40-9EE4-CE44791B298E}" destId="{4815A7A2-9833-4009-995C-3C2C552F07D8}" srcOrd="3" destOrd="0" parTransId="{DC7F7A02-2502-4665-B61A-663968ACC5F1}" sibTransId="{186FF203-9EDD-4735-8628-388D6BCA3BA2}"/>
    <dgm:cxn modelId="{75E11CFB-5D29-4C08-AD92-FE11F1256130}" type="presOf" srcId="{6D92FA74-34B9-40C0-AFA2-2AB55B6FAF02}" destId="{9908A9C5-717E-4D5F-9759-9123B6C0D4C9}" srcOrd="0" destOrd="0" presId="urn:microsoft.com/office/officeart/2005/8/layout/process1"/>
    <dgm:cxn modelId="{C5ED60A3-EA4B-4242-A907-8851B2BCBE2B}" srcId="{9A5909D9-7D17-4C40-9EE4-CE44791B298E}" destId="{3C3AF720-06D8-4777-8FFC-ADD9C1746031}" srcOrd="0" destOrd="0" parTransId="{D265B842-15FC-4E36-82BA-F300BE731F8E}" sibTransId="{B2C52658-FD63-487A-98E4-A2825E9BE9B3}"/>
    <dgm:cxn modelId="{8163FE65-7683-466A-BCA9-2C12469E9814}" type="presOf" srcId="{9E743CBD-59AD-45A0-929F-D49F8F374538}" destId="{024AE673-E7D5-48F6-8162-0952356FDB91}" srcOrd="0" destOrd="0" presId="urn:microsoft.com/office/officeart/2005/8/layout/process1"/>
    <dgm:cxn modelId="{035B9A2D-3F67-4448-83F6-11B32A2F9E8E}" type="presOf" srcId="{B2C52658-FD63-487A-98E4-A2825E9BE9B3}" destId="{3BFB2FD2-88E5-46F2-970D-9B552B3B0649}" srcOrd="0" destOrd="0" presId="urn:microsoft.com/office/officeart/2005/8/layout/process1"/>
    <dgm:cxn modelId="{3735F9CA-FE17-4AA3-A2EB-C018C0E2D0E4}" srcId="{9A5909D9-7D17-4C40-9EE4-CE44791B298E}" destId="{0FA2B26D-6AF4-42F4-87DF-79F6E7B00922}" srcOrd="5" destOrd="0" parTransId="{509BDF35-4FB5-4B9E-9D4D-DA304059C552}" sibTransId="{353BE770-8DCC-4467-A0F6-E75D0383FF48}"/>
    <dgm:cxn modelId="{0A58CE5F-0727-4993-A509-08691A7821D5}" type="presOf" srcId="{9E743CBD-59AD-45A0-929F-D49F8F374538}" destId="{80810F51-A5A8-489C-A4A8-39578386B08A}" srcOrd="1" destOrd="0" presId="urn:microsoft.com/office/officeart/2005/8/layout/process1"/>
    <dgm:cxn modelId="{F756511E-A9B4-4CB4-A1F3-355EB7ADAFE8}" type="presOf" srcId="{2A7776D6-5C66-4522-892F-DFCBEF2A64F2}" destId="{F952A6F8-FF59-47B3-AD92-5EE479F91329}" srcOrd="0" destOrd="0" presId="urn:microsoft.com/office/officeart/2005/8/layout/process1"/>
    <dgm:cxn modelId="{1F4A8394-9BAB-4FAC-B506-56147CD0DAB2}" type="presParOf" srcId="{3C776ED1-A525-4E86-AE75-A7C4F6747E31}" destId="{DB0502D1-2EA3-416A-8D68-5F5F3EEB355B}" srcOrd="0" destOrd="0" presId="urn:microsoft.com/office/officeart/2005/8/layout/process1"/>
    <dgm:cxn modelId="{AFCB9F80-782A-42FE-9233-2B37ED0AB699}" type="presParOf" srcId="{3C776ED1-A525-4E86-AE75-A7C4F6747E31}" destId="{3BFB2FD2-88E5-46F2-970D-9B552B3B0649}" srcOrd="1" destOrd="0" presId="urn:microsoft.com/office/officeart/2005/8/layout/process1"/>
    <dgm:cxn modelId="{68E1CBB6-BED1-4144-ABED-0A852439DCA0}" type="presParOf" srcId="{3BFB2FD2-88E5-46F2-970D-9B552B3B0649}" destId="{F6F074B0-D65D-4221-804A-7D09C09269DE}" srcOrd="0" destOrd="0" presId="urn:microsoft.com/office/officeart/2005/8/layout/process1"/>
    <dgm:cxn modelId="{1E487EB6-23CF-4F7A-B149-856F0B5D78FD}" type="presParOf" srcId="{3C776ED1-A525-4E86-AE75-A7C4F6747E31}" destId="{AB737F2A-7539-4BAC-933B-9EE2051B5E73}" srcOrd="2" destOrd="0" presId="urn:microsoft.com/office/officeart/2005/8/layout/process1"/>
    <dgm:cxn modelId="{538780E7-1645-44B5-8690-7B1F0A334686}" type="presParOf" srcId="{3C776ED1-A525-4E86-AE75-A7C4F6747E31}" destId="{F952A6F8-FF59-47B3-AD92-5EE479F91329}" srcOrd="3" destOrd="0" presId="urn:microsoft.com/office/officeart/2005/8/layout/process1"/>
    <dgm:cxn modelId="{DBE418AB-CBD0-4587-8457-5ABCFFB8687C}" type="presParOf" srcId="{F952A6F8-FF59-47B3-AD92-5EE479F91329}" destId="{57EC45E4-BF08-4D8C-928D-E08F8FF19689}" srcOrd="0" destOrd="0" presId="urn:microsoft.com/office/officeart/2005/8/layout/process1"/>
    <dgm:cxn modelId="{A45DC81B-32ED-4C88-A119-64ADBB323284}" type="presParOf" srcId="{3C776ED1-A525-4E86-AE75-A7C4F6747E31}" destId="{9908A9C5-717E-4D5F-9759-9123B6C0D4C9}" srcOrd="4" destOrd="0" presId="urn:microsoft.com/office/officeart/2005/8/layout/process1"/>
    <dgm:cxn modelId="{AC89461E-02C0-4948-B567-F44AB33634F8}" type="presParOf" srcId="{3C776ED1-A525-4E86-AE75-A7C4F6747E31}" destId="{024AE673-E7D5-48F6-8162-0952356FDB91}" srcOrd="5" destOrd="0" presId="urn:microsoft.com/office/officeart/2005/8/layout/process1"/>
    <dgm:cxn modelId="{0AC0AC60-0151-4606-965F-5D876978E5DD}" type="presParOf" srcId="{024AE673-E7D5-48F6-8162-0952356FDB91}" destId="{80810F51-A5A8-489C-A4A8-39578386B08A}" srcOrd="0" destOrd="0" presId="urn:microsoft.com/office/officeart/2005/8/layout/process1"/>
    <dgm:cxn modelId="{6EFE3540-AE8F-4291-9729-EA7E7C09669B}" type="presParOf" srcId="{3C776ED1-A525-4E86-AE75-A7C4F6747E31}" destId="{2F05A04D-8295-464D-BF74-1520A6ACC500}" srcOrd="6" destOrd="0" presId="urn:microsoft.com/office/officeart/2005/8/layout/process1"/>
    <dgm:cxn modelId="{D8EDDC4B-541E-4C2C-A204-159D7FFBF483}" type="presParOf" srcId="{3C776ED1-A525-4E86-AE75-A7C4F6747E31}" destId="{19093B8C-D6B0-473C-AF5D-80EB9131F5A1}" srcOrd="7" destOrd="0" presId="urn:microsoft.com/office/officeart/2005/8/layout/process1"/>
    <dgm:cxn modelId="{BB17CF57-7639-4E76-92BF-B4DBD6117E89}" type="presParOf" srcId="{19093B8C-D6B0-473C-AF5D-80EB9131F5A1}" destId="{2E269855-5BF8-4722-9CB6-FAB9C56EA773}" srcOrd="0" destOrd="0" presId="urn:microsoft.com/office/officeart/2005/8/layout/process1"/>
    <dgm:cxn modelId="{E0A342E8-6E1F-41F6-96D2-EC967E7F4E5D}" type="presParOf" srcId="{3C776ED1-A525-4E86-AE75-A7C4F6747E31}" destId="{4F93059C-D6A9-43CE-A93E-1E50E686A466}" srcOrd="8" destOrd="0" presId="urn:microsoft.com/office/officeart/2005/8/layout/process1"/>
    <dgm:cxn modelId="{5EB4CE61-EFA3-402B-8FD6-583BE25BC15C}" type="presParOf" srcId="{3C776ED1-A525-4E86-AE75-A7C4F6747E31}" destId="{D3E68D86-58CC-40D7-80BC-57B021B7801A}" srcOrd="9" destOrd="0" presId="urn:microsoft.com/office/officeart/2005/8/layout/process1"/>
    <dgm:cxn modelId="{5FEFA03E-7343-4400-8FAF-D83B5A94658F}" type="presParOf" srcId="{D3E68D86-58CC-40D7-80BC-57B021B7801A}" destId="{B8628F57-61AB-4B27-8E66-E6AABA74E6C2}" srcOrd="0" destOrd="0" presId="urn:microsoft.com/office/officeart/2005/8/layout/process1"/>
    <dgm:cxn modelId="{89ACE905-EFFB-4CB6-8F7F-7FE2987DE627}" type="presParOf" srcId="{3C776ED1-A525-4E86-AE75-A7C4F6747E31}" destId="{BA3D780E-4052-4DD5-B948-75A9E95710B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CBF9A4-5F82-45AC-AE71-5509DEC2BB25}">
      <dsp:nvSpPr>
        <dsp:cNvPr id="0" name=""/>
        <dsp:cNvSpPr/>
      </dsp:nvSpPr>
      <dsp:spPr>
        <a:xfrm>
          <a:off x="937300" y="663826"/>
          <a:ext cx="1745678" cy="11643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诵读诗歌，感受富有表现力的语言，提高朗读能力</a:t>
          </a:r>
          <a:endParaRPr lang="zh-CN" altLang="en-US" sz="1600" kern="1200" dirty="0"/>
        </a:p>
      </dsp:txBody>
      <dsp:txXfrm>
        <a:off x="1216609" y="663826"/>
        <a:ext cx="1466370" cy="1164367"/>
      </dsp:txXfrm>
    </dsp:sp>
    <dsp:sp modelId="{356A228B-FAE1-4B44-A3DD-5EBDF5E4F3D6}">
      <dsp:nvSpPr>
        <dsp:cNvPr id="0" name=""/>
        <dsp:cNvSpPr/>
      </dsp:nvSpPr>
      <dsp:spPr>
        <a:xfrm>
          <a:off x="6271" y="198311"/>
          <a:ext cx="1163785" cy="11637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语言建构与运用</a:t>
          </a:r>
          <a:endParaRPr lang="zh-CN" altLang="en-US" sz="1800" kern="1200" dirty="0"/>
        </a:p>
      </dsp:txBody>
      <dsp:txXfrm>
        <a:off x="176703" y="368743"/>
        <a:ext cx="822921" cy="822921"/>
      </dsp:txXfrm>
    </dsp:sp>
    <dsp:sp modelId="{A9F55D20-9ABE-4B1A-9B89-0D5EA96C6D13}">
      <dsp:nvSpPr>
        <dsp:cNvPr id="0" name=""/>
        <dsp:cNvSpPr/>
      </dsp:nvSpPr>
      <dsp:spPr>
        <a:xfrm>
          <a:off x="3846765" y="663826"/>
          <a:ext cx="1745678" cy="11643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学习感受并理解作者青年时期的理想抱负和精神境界</a:t>
          </a:r>
          <a:endParaRPr lang="zh-CN" altLang="en-US" sz="1600" kern="1200" dirty="0"/>
        </a:p>
      </dsp:txBody>
      <dsp:txXfrm>
        <a:off x="4126073" y="663826"/>
        <a:ext cx="1466370" cy="1164367"/>
      </dsp:txXfrm>
    </dsp:sp>
    <dsp:sp modelId="{06DFEF64-72BE-4117-AEBB-6A59CB31CDFD}">
      <dsp:nvSpPr>
        <dsp:cNvPr id="0" name=""/>
        <dsp:cNvSpPr/>
      </dsp:nvSpPr>
      <dsp:spPr>
        <a:xfrm>
          <a:off x="2915736" y="198311"/>
          <a:ext cx="1163785" cy="11637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思维发展与提升</a:t>
          </a:r>
          <a:endParaRPr lang="zh-CN" altLang="en-US" sz="1800" kern="1200" dirty="0"/>
        </a:p>
      </dsp:txBody>
      <dsp:txXfrm>
        <a:off x="3086168" y="368743"/>
        <a:ext cx="822921" cy="822921"/>
      </dsp:txXfrm>
    </dsp:sp>
    <dsp:sp modelId="{F3ECC558-5390-4D42-BF85-E050F2FF8B7F}">
      <dsp:nvSpPr>
        <dsp:cNvPr id="0" name=""/>
        <dsp:cNvSpPr/>
      </dsp:nvSpPr>
      <dsp:spPr>
        <a:xfrm>
          <a:off x="6756229" y="663826"/>
          <a:ext cx="1745678" cy="11643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体会宏阔的深秋意境，赏析诗歌中活泼灵动的意象</a:t>
          </a:r>
          <a:endParaRPr lang="zh-CN" altLang="en-US" sz="1600" kern="1200" dirty="0"/>
        </a:p>
      </dsp:txBody>
      <dsp:txXfrm>
        <a:off x="7035538" y="663826"/>
        <a:ext cx="1466370" cy="1164367"/>
      </dsp:txXfrm>
    </dsp:sp>
    <dsp:sp modelId="{F5D8EF06-5760-4B94-8DFE-E71BE92441F6}">
      <dsp:nvSpPr>
        <dsp:cNvPr id="0" name=""/>
        <dsp:cNvSpPr/>
      </dsp:nvSpPr>
      <dsp:spPr>
        <a:xfrm>
          <a:off x="5825201" y="198311"/>
          <a:ext cx="1163785" cy="11637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审美鉴赏与创造</a:t>
          </a:r>
          <a:endParaRPr lang="zh-CN" altLang="en-US" sz="1800" kern="1200" dirty="0"/>
        </a:p>
      </dsp:txBody>
      <dsp:txXfrm>
        <a:off x="5995633" y="368743"/>
        <a:ext cx="822921" cy="822921"/>
      </dsp:txXfrm>
    </dsp:sp>
    <dsp:sp modelId="{C064935B-784E-4C55-AAB3-210C2EB13617}">
      <dsp:nvSpPr>
        <dsp:cNvPr id="0" name=""/>
        <dsp:cNvSpPr/>
      </dsp:nvSpPr>
      <dsp:spPr>
        <a:xfrm>
          <a:off x="9665694" y="663826"/>
          <a:ext cx="1745678" cy="116436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感悟作者昂扬向上的青春激情，领略领袖以天下为己任的胸怀</a:t>
          </a:r>
          <a:endParaRPr lang="zh-CN" altLang="en-US" sz="1600" kern="1200" dirty="0"/>
        </a:p>
      </dsp:txBody>
      <dsp:txXfrm>
        <a:off x="9945002" y="663826"/>
        <a:ext cx="1466370" cy="1164367"/>
      </dsp:txXfrm>
    </dsp:sp>
    <dsp:sp modelId="{CA01EE24-4368-45C7-A6C7-B61EC4E09BEA}">
      <dsp:nvSpPr>
        <dsp:cNvPr id="0" name=""/>
        <dsp:cNvSpPr/>
      </dsp:nvSpPr>
      <dsp:spPr>
        <a:xfrm>
          <a:off x="8734665" y="198311"/>
          <a:ext cx="1163785" cy="11637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smtClean="0"/>
            <a:t>文化</a:t>
          </a:r>
          <a:r>
            <a:rPr lang="zh-CN" altLang="en-US" sz="1800" kern="1200" dirty="0" smtClean="0"/>
            <a:t>传承与理解</a:t>
          </a:r>
          <a:endParaRPr lang="zh-CN" altLang="en-US" sz="1800" kern="1200" dirty="0"/>
        </a:p>
      </dsp:txBody>
      <dsp:txXfrm>
        <a:off x="8905097" y="368743"/>
        <a:ext cx="822921" cy="8229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A14F7A-23D2-4648-80D3-B0A55D97A2D0}">
      <dsp:nvSpPr>
        <dsp:cNvPr id="0" name=""/>
        <dsp:cNvSpPr/>
      </dsp:nvSpPr>
      <dsp:spPr>
        <a:xfrm>
          <a:off x="5594791" y="1085940"/>
          <a:ext cx="4806831" cy="457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788"/>
              </a:lnTo>
              <a:lnTo>
                <a:pt x="4806831" y="311788"/>
              </a:lnTo>
              <a:lnTo>
                <a:pt x="4806831" y="4575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39732F-0930-4201-B907-EF999F0188FC}">
      <dsp:nvSpPr>
        <dsp:cNvPr id="0" name=""/>
        <dsp:cNvSpPr/>
      </dsp:nvSpPr>
      <dsp:spPr>
        <a:xfrm>
          <a:off x="5594791" y="1085940"/>
          <a:ext cx="2884099" cy="457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788"/>
              </a:lnTo>
              <a:lnTo>
                <a:pt x="2884099" y="311788"/>
              </a:lnTo>
              <a:lnTo>
                <a:pt x="2884099" y="4575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D8468B-0986-4A18-A9F4-7A8B2985BA83}">
      <dsp:nvSpPr>
        <dsp:cNvPr id="0" name=""/>
        <dsp:cNvSpPr/>
      </dsp:nvSpPr>
      <dsp:spPr>
        <a:xfrm>
          <a:off x="5594791" y="1085940"/>
          <a:ext cx="961366" cy="457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788"/>
              </a:lnTo>
              <a:lnTo>
                <a:pt x="961366" y="311788"/>
              </a:lnTo>
              <a:lnTo>
                <a:pt x="961366" y="4575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655AA0-0969-4CD8-A8CF-31059C99C623}">
      <dsp:nvSpPr>
        <dsp:cNvPr id="0" name=""/>
        <dsp:cNvSpPr/>
      </dsp:nvSpPr>
      <dsp:spPr>
        <a:xfrm>
          <a:off x="4633425" y="1085940"/>
          <a:ext cx="961366" cy="457522"/>
        </a:xfrm>
        <a:custGeom>
          <a:avLst/>
          <a:gdLst/>
          <a:ahLst/>
          <a:cxnLst/>
          <a:rect l="0" t="0" r="0" b="0"/>
          <a:pathLst>
            <a:path>
              <a:moveTo>
                <a:pt x="961366" y="0"/>
              </a:moveTo>
              <a:lnTo>
                <a:pt x="961366" y="311788"/>
              </a:lnTo>
              <a:lnTo>
                <a:pt x="0" y="311788"/>
              </a:lnTo>
              <a:lnTo>
                <a:pt x="0" y="4575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EA67DB-3B97-497A-BC55-DC912E86BAF0}">
      <dsp:nvSpPr>
        <dsp:cNvPr id="0" name=""/>
        <dsp:cNvSpPr/>
      </dsp:nvSpPr>
      <dsp:spPr>
        <a:xfrm>
          <a:off x="2710692" y="1085940"/>
          <a:ext cx="2884099" cy="457522"/>
        </a:xfrm>
        <a:custGeom>
          <a:avLst/>
          <a:gdLst/>
          <a:ahLst/>
          <a:cxnLst/>
          <a:rect l="0" t="0" r="0" b="0"/>
          <a:pathLst>
            <a:path>
              <a:moveTo>
                <a:pt x="2884099" y="0"/>
              </a:moveTo>
              <a:lnTo>
                <a:pt x="2884099" y="311788"/>
              </a:lnTo>
              <a:lnTo>
                <a:pt x="0" y="311788"/>
              </a:lnTo>
              <a:lnTo>
                <a:pt x="0" y="4575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28D60-58CA-480F-A28F-44D6766160EE}">
      <dsp:nvSpPr>
        <dsp:cNvPr id="0" name=""/>
        <dsp:cNvSpPr/>
      </dsp:nvSpPr>
      <dsp:spPr>
        <a:xfrm>
          <a:off x="787959" y="1085940"/>
          <a:ext cx="4806831" cy="457522"/>
        </a:xfrm>
        <a:custGeom>
          <a:avLst/>
          <a:gdLst/>
          <a:ahLst/>
          <a:cxnLst/>
          <a:rect l="0" t="0" r="0" b="0"/>
          <a:pathLst>
            <a:path>
              <a:moveTo>
                <a:pt x="4806831" y="0"/>
              </a:moveTo>
              <a:lnTo>
                <a:pt x="4806831" y="311788"/>
              </a:lnTo>
              <a:lnTo>
                <a:pt x="0" y="311788"/>
              </a:lnTo>
              <a:lnTo>
                <a:pt x="0" y="45752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115543-085E-4887-A879-68B2748E435E}">
      <dsp:nvSpPr>
        <dsp:cNvPr id="0" name=""/>
        <dsp:cNvSpPr/>
      </dsp:nvSpPr>
      <dsp:spPr>
        <a:xfrm>
          <a:off x="4808219" y="8699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BA0CD7-7C79-4A22-8A24-BCF3CA0C3180}">
      <dsp:nvSpPr>
        <dsp:cNvPr id="0" name=""/>
        <dsp:cNvSpPr/>
      </dsp:nvSpPr>
      <dsp:spPr>
        <a:xfrm>
          <a:off x="4983012" y="25304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看</a:t>
          </a:r>
          <a:endParaRPr lang="zh-CN" altLang="en-US" sz="2800" kern="1200" dirty="0"/>
        </a:p>
      </dsp:txBody>
      <dsp:txXfrm>
        <a:off x="5012270" y="282306"/>
        <a:ext cx="1514628" cy="940431"/>
      </dsp:txXfrm>
    </dsp:sp>
    <dsp:sp modelId="{72E6EA84-3E75-46CF-B66F-0BA08248DC24}">
      <dsp:nvSpPr>
        <dsp:cNvPr id="0" name=""/>
        <dsp:cNvSpPr/>
      </dsp:nvSpPr>
      <dsp:spPr>
        <a:xfrm>
          <a:off x="1387" y="154346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551A8-5019-4DA5-A9A8-FA5CABE8F06E}">
      <dsp:nvSpPr>
        <dsp:cNvPr id="0" name=""/>
        <dsp:cNvSpPr/>
      </dsp:nvSpPr>
      <dsp:spPr>
        <a:xfrm>
          <a:off x="176181" y="170951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万山</a:t>
          </a:r>
          <a:endParaRPr lang="en-US" altLang="zh-CN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红遍</a:t>
          </a:r>
          <a:endParaRPr lang="zh-CN" altLang="en-US" sz="2800" kern="1200" dirty="0"/>
        </a:p>
      </dsp:txBody>
      <dsp:txXfrm>
        <a:off x="205439" y="1738776"/>
        <a:ext cx="1514628" cy="940431"/>
      </dsp:txXfrm>
    </dsp:sp>
    <dsp:sp modelId="{3756CA21-B952-41F2-927E-403A434E65D3}">
      <dsp:nvSpPr>
        <dsp:cNvPr id="0" name=""/>
        <dsp:cNvSpPr/>
      </dsp:nvSpPr>
      <dsp:spPr>
        <a:xfrm>
          <a:off x="1924119" y="154346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3A2F5-A23E-41D4-BF15-65FE64D43B13}">
      <dsp:nvSpPr>
        <dsp:cNvPr id="0" name=""/>
        <dsp:cNvSpPr/>
      </dsp:nvSpPr>
      <dsp:spPr>
        <a:xfrm>
          <a:off x="2098913" y="170951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层林</a:t>
          </a:r>
          <a:endParaRPr lang="en-US" altLang="zh-CN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尽染</a:t>
          </a:r>
          <a:endParaRPr lang="zh-CN" altLang="en-US" sz="2800" kern="1200" dirty="0"/>
        </a:p>
      </dsp:txBody>
      <dsp:txXfrm>
        <a:off x="2128171" y="1738776"/>
        <a:ext cx="1514628" cy="940431"/>
      </dsp:txXfrm>
    </dsp:sp>
    <dsp:sp modelId="{A6E5D3A1-B668-4ABA-8602-77EFED636E48}">
      <dsp:nvSpPr>
        <dsp:cNvPr id="0" name=""/>
        <dsp:cNvSpPr/>
      </dsp:nvSpPr>
      <dsp:spPr>
        <a:xfrm>
          <a:off x="3846852" y="154346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5C2E09-ADFD-43D1-B00D-92009851649F}">
      <dsp:nvSpPr>
        <dsp:cNvPr id="0" name=""/>
        <dsp:cNvSpPr/>
      </dsp:nvSpPr>
      <dsp:spPr>
        <a:xfrm>
          <a:off x="4021646" y="170951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漫江</a:t>
          </a:r>
          <a:endParaRPr lang="en-US" altLang="zh-CN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碧透</a:t>
          </a:r>
          <a:endParaRPr lang="zh-CN" altLang="en-US" sz="2800" kern="1200" dirty="0"/>
        </a:p>
      </dsp:txBody>
      <dsp:txXfrm>
        <a:off x="4050904" y="1738776"/>
        <a:ext cx="1514628" cy="940431"/>
      </dsp:txXfrm>
    </dsp:sp>
    <dsp:sp modelId="{ABCE71BB-3488-4B1C-A34E-2ED0874DE2A1}">
      <dsp:nvSpPr>
        <dsp:cNvPr id="0" name=""/>
        <dsp:cNvSpPr/>
      </dsp:nvSpPr>
      <dsp:spPr>
        <a:xfrm>
          <a:off x="5769585" y="154346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E6BBB4-C25B-488E-805C-61D2B5157D49}">
      <dsp:nvSpPr>
        <dsp:cNvPr id="0" name=""/>
        <dsp:cNvSpPr/>
      </dsp:nvSpPr>
      <dsp:spPr>
        <a:xfrm>
          <a:off x="5944379" y="170951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百舸</a:t>
          </a:r>
          <a:endParaRPr lang="en-US" altLang="zh-CN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争流</a:t>
          </a:r>
          <a:endParaRPr lang="zh-CN" altLang="en-US" sz="2800" kern="1200" dirty="0"/>
        </a:p>
      </dsp:txBody>
      <dsp:txXfrm>
        <a:off x="5973637" y="1738776"/>
        <a:ext cx="1514628" cy="940431"/>
      </dsp:txXfrm>
    </dsp:sp>
    <dsp:sp modelId="{CF71B1AE-AD5C-4E8C-BEF8-A2990ECED18F}">
      <dsp:nvSpPr>
        <dsp:cNvPr id="0" name=""/>
        <dsp:cNvSpPr/>
      </dsp:nvSpPr>
      <dsp:spPr>
        <a:xfrm>
          <a:off x="7692318" y="154346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6DDCC2-922C-4AC4-A2B2-7B5618CD57A1}">
      <dsp:nvSpPr>
        <dsp:cNvPr id="0" name=""/>
        <dsp:cNvSpPr/>
      </dsp:nvSpPr>
      <dsp:spPr>
        <a:xfrm>
          <a:off x="7867112" y="170951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鹰击</a:t>
          </a:r>
          <a:endParaRPr lang="en-US" altLang="zh-CN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长空</a:t>
          </a:r>
          <a:endParaRPr lang="zh-CN" altLang="en-US" sz="2800" kern="1200" dirty="0"/>
        </a:p>
      </dsp:txBody>
      <dsp:txXfrm>
        <a:off x="7896370" y="1738776"/>
        <a:ext cx="1514628" cy="940431"/>
      </dsp:txXfrm>
    </dsp:sp>
    <dsp:sp modelId="{AA9915E0-A1A9-433A-BCC3-2DD3FF865578}">
      <dsp:nvSpPr>
        <dsp:cNvPr id="0" name=""/>
        <dsp:cNvSpPr/>
      </dsp:nvSpPr>
      <dsp:spPr>
        <a:xfrm>
          <a:off x="9615050" y="1543463"/>
          <a:ext cx="1573144" cy="998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38214D-B758-41F9-BFD7-1AF72C87B844}">
      <dsp:nvSpPr>
        <dsp:cNvPr id="0" name=""/>
        <dsp:cNvSpPr/>
      </dsp:nvSpPr>
      <dsp:spPr>
        <a:xfrm>
          <a:off x="9789844" y="1709518"/>
          <a:ext cx="1573144" cy="998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鱼翔</a:t>
          </a:r>
          <a:endParaRPr lang="en-US" altLang="zh-CN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浅底</a:t>
          </a:r>
          <a:endParaRPr lang="zh-CN" altLang="en-US" sz="2800" kern="1200" dirty="0"/>
        </a:p>
      </dsp:txBody>
      <dsp:txXfrm>
        <a:off x="9819102" y="1738776"/>
        <a:ext cx="1514628" cy="94043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4AD17B-4862-428C-9EDC-2AA249E409E6}">
      <dsp:nvSpPr>
        <dsp:cNvPr id="0" name=""/>
        <dsp:cNvSpPr/>
      </dsp:nvSpPr>
      <dsp:spPr>
        <a:xfrm>
          <a:off x="914" y="0"/>
          <a:ext cx="1870905" cy="6025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学习目标</a:t>
          </a:r>
          <a:endParaRPr lang="zh-CN" altLang="en-US" sz="2500" kern="1200" dirty="0"/>
        </a:p>
      </dsp:txBody>
      <dsp:txXfrm>
        <a:off x="18561" y="17647"/>
        <a:ext cx="1835611" cy="56721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54408-611D-4F69-B535-A41A745493D1}">
      <dsp:nvSpPr>
        <dsp:cNvPr id="0" name=""/>
        <dsp:cNvSpPr/>
      </dsp:nvSpPr>
      <dsp:spPr>
        <a:xfrm>
          <a:off x="380808" y="0"/>
          <a:ext cx="4794845" cy="1917938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F6661F-0121-4862-A7F6-7FB47828861B}">
      <dsp:nvSpPr>
        <dsp:cNvPr id="0" name=""/>
        <dsp:cNvSpPr/>
      </dsp:nvSpPr>
      <dsp:spPr>
        <a:xfrm>
          <a:off x="956190" y="335639"/>
          <a:ext cx="1582298" cy="93978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792" rIns="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自然界</a:t>
          </a:r>
          <a:endParaRPr lang="zh-CN" altLang="en-US" sz="3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/>
            <a:t>生机盎然</a:t>
          </a:r>
          <a:endParaRPr lang="zh-CN" altLang="en-US" sz="2400" kern="1200" dirty="0"/>
        </a:p>
      </dsp:txBody>
      <dsp:txXfrm>
        <a:off x="956190" y="335639"/>
        <a:ext cx="1582298" cy="939789"/>
      </dsp:txXfrm>
    </dsp:sp>
    <dsp:sp modelId="{71209F48-6FCD-495D-B8E5-391708BCF7FF}">
      <dsp:nvSpPr>
        <dsp:cNvPr id="0" name=""/>
        <dsp:cNvSpPr/>
      </dsp:nvSpPr>
      <dsp:spPr>
        <a:xfrm>
          <a:off x="2778231" y="642509"/>
          <a:ext cx="1869989" cy="93978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792" rIns="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/>
            <a:t>现实</a:t>
          </a:r>
          <a:endParaRPr lang="zh-CN" altLang="en-US" sz="3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/>
            <a:t>腐朽黑暗</a:t>
          </a:r>
          <a:endParaRPr lang="zh-CN" altLang="en-US" sz="2400" kern="1200" dirty="0"/>
        </a:p>
      </dsp:txBody>
      <dsp:txXfrm>
        <a:off x="2778231" y="642509"/>
        <a:ext cx="1869989" cy="93978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4AD17B-4862-428C-9EDC-2AA249E409E6}">
      <dsp:nvSpPr>
        <dsp:cNvPr id="0" name=""/>
        <dsp:cNvSpPr/>
      </dsp:nvSpPr>
      <dsp:spPr>
        <a:xfrm>
          <a:off x="914" y="0"/>
          <a:ext cx="1870905" cy="6025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重难点</a:t>
          </a:r>
          <a:endParaRPr lang="zh-CN" altLang="en-US" sz="2500" kern="1200" dirty="0"/>
        </a:p>
      </dsp:txBody>
      <dsp:txXfrm>
        <a:off x="18561" y="17647"/>
        <a:ext cx="1835611" cy="56721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46A9CD-FD7C-4B04-A3C9-D3191233D3B1}">
      <dsp:nvSpPr>
        <dsp:cNvPr id="0" name=""/>
        <dsp:cNvSpPr/>
      </dsp:nvSpPr>
      <dsp:spPr>
        <a:xfrm>
          <a:off x="2004777" y="485573"/>
          <a:ext cx="1815963" cy="121124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作者在抒情过程中使用的意象特征，以及情景交融的抒情手法</a:t>
          </a:r>
          <a:endParaRPr lang="zh-CN" altLang="en-US" sz="1500" kern="1200" dirty="0"/>
        </a:p>
      </dsp:txBody>
      <dsp:txXfrm>
        <a:off x="2295331" y="485573"/>
        <a:ext cx="1525409" cy="1211247"/>
      </dsp:txXfrm>
    </dsp:sp>
    <dsp:sp modelId="{D35E4AEA-7299-4BB0-89BE-1AB7C7F9BB93}">
      <dsp:nvSpPr>
        <dsp:cNvPr id="0" name=""/>
        <dsp:cNvSpPr/>
      </dsp:nvSpPr>
      <dsp:spPr>
        <a:xfrm>
          <a:off x="1036263" y="1316"/>
          <a:ext cx="1210642" cy="121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学习重点</a:t>
          </a:r>
          <a:endParaRPr lang="zh-CN" altLang="en-US" sz="2800" kern="1200" dirty="0"/>
        </a:p>
      </dsp:txBody>
      <dsp:txXfrm>
        <a:off x="1213557" y="178610"/>
        <a:ext cx="856054" cy="856054"/>
      </dsp:txXfrm>
    </dsp:sp>
    <dsp:sp modelId="{19571233-EF67-43D2-B94A-20C97D8C8BB5}">
      <dsp:nvSpPr>
        <dsp:cNvPr id="0" name=""/>
        <dsp:cNvSpPr/>
      </dsp:nvSpPr>
      <dsp:spPr>
        <a:xfrm>
          <a:off x="5031383" y="485573"/>
          <a:ext cx="1815963" cy="121124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在丰盈深邃的诗歌意境中感悟作者青年时代的博大胸怀</a:t>
          </a:r>
          <a:endParaRPr lang="zh-CN" altLang="en-US" sz="1500" kern="1200" dirty="0"/>
        </a:p>
      </dsp:txBody>
      <dsp:txXfrm>
        <a:off x="5321937" y="485573"/>
        <a:ext cx="1525409" cy="1211247"/>
      </dsp:txXfrm>
    </dsp:sp>
    <dsp:sp modelId="{8CADC52A-D45B-4831-92A4-F4E9A5B345FF}">
      <dsp:nvSpPr>
        <dsp:cNvPr id="0" name=""/>
        <dsp:cNvSpPr/>
      </dsp:nvSpPr>
      <dsp:spPr>
        <a:xfrm>
          <a:off x="4062869" y="1316"/>
          <a:ext cx="1210642" cy="121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学习难点</a:t>
          </a:r>
          <a:endParaRPr lang="zh-CN" altLang="en-US" sz="2800" kern="1200" dirty="0"/>
        </a:p>
      </dsp:txBody>
      <dsp:txXfrm>
        <a:off x="4240163" y="178610"/>
        <a:ext cx="856054" cy="8560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752" y="0"/>
          <a:ext cx="1538971" cy="551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导入</a:t>
          </a:r>
          <a:endParaRPr lang="zh-CN" altLang="en-US" sz="2300" kern="1200" dirty="0"/>
        </a:p>
      </dsp:txBody>
      <dsp:txXfrm>
        <a:off x="16918" y="16166"/>
        <a:ext cx="1506639" cy="51960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0502D1-2EA3-416A-8D68-5F5F3EEB355B}">
      <dsp:nvSpPr>
        <dsp:cNvPr id="0" name=""/>
        <dsp:cNvSpPr/>
      </dsp:nvSpPr>
      <dsp:spPr>
        <a:xfrm>
          <a:off x="0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走进作者</a:t>
          </a:r>
          <a:endParaRPr lang="zh-CN" altLang="en-US" sz="1400" kern="1200" dirty="0"/>
        </a:p>
      </dsp:txBody>
      <dsp:txXfrm>
        <a:off x="15200" y="15200"/>
        <a:ext cx="871643" cy="488583"/>
      </dsp:txXfrm>
    </dsp:sp>
    <dsp:sp modelId="{3BFB2FD2-88E5-46F2-970D-9B552B3B0649}">
      <dsp:nvSpPr>
        <dsp:cNvPr id="0" name=""/>
        <dsp:cNvSpPr/>
      </dsp:nvSpPr>
      <dsp:spPr>
        <a:xfrm>
          <a:off x="992247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992247" y="192379"/>
        <a:ext cx="133863" cy="134224"/>
      </dsp:txXfrm>
    </dsp:sp>
    <dsp:sp modelId="{AB737F2A-7539-4BAC-933B-9EE2051B5E73}">
      <dsp:nvSpPr>
        <dsp:cNvPr id="0" name=""/>
        <dsp:cNvSpPr/>
      </dsp:nvSpPr>
      <dsp:spPr>
        <a:xfrm>
          <a:off x="1262861" y="0"/>
          <a:ext cx="902043" cy="518983"/>
        </a:xfrm>
        <a:prstGeom prst="roundRect">
          <a:avLst>
            <a:gd name="adj" fmla="val 10000"/>
          </a:avLst>
        </a:prstGeom>
        <a:solidFill>
          <a:schemeClr val="accent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诵读感悟</a:t>
          </a:r>
          <a:endParaRPr lang="zh-CN" altLang="en-US" sz="1400" kern="1200" dirty="0"/>
        </a:p>
      </dsp:txBody>
      <dsp:txXfrm>
        <a:off x="1278061" y="15200"/>
        <a:ext cx="871643" cy="488583"/>
      </dsp:txXfrm>
    </dsp:sp>
    <dsp:sp modelId="{F952A6F8-FF59-47B3-AD92-5EE479F91329}">
      <dsp:nvSpPr>
        <dsp:cNvPr id="0" name=""/>
        <dsp:cNvSpPr/>
      </dsp:nvSpPr>
      <dsp:spPr>
        <a:xfrm>
          <a:off x="2255109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255109" y="192379"/>
        <a:ext cx="133863" cy="134224"/>
      </dsp:txXfrm>
    </dsp:sp>
    <dsp:sp modelId="{9908A9C5-717E-4D5F-9759-9123B6C0D4C9}">
      <dsp:nvSpPr>
        <dsp:cNvPr id="0" name=""/>
        <dsp:cNvSpPr/>
      </dsp:nvSpPr>
      <dsp:spPr>
        <a:xfrm>
          <a:off x="2525722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感知上阙</a:t>
          </a:r>
          <a:endParaRPr lang="zh-CN" altLang="en-US" sz="1400" kern="1200" dirty="0"/>
        </a:p>
      </dsp:txBody>
      <dsp:txXfrm>
        <a:off x="2540922" y="15200"/>
        <a:ext cx="871643" cy="488583"/>
      </dsp:txXfrm>
    </dsp:sp>
    <dsp:sp modelId="{024AE673-E7D5-48F6-8162-0952356FDB91}">
      <dsp:nvSpPr>
        <dsp:cNvPr id="0" name=""/>
        <dsp:cNvSpPr/>
      </dsp:nvSpPr>
      <dsp:spPr>
        <a:xfrm>
          <a:off x="3517970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3517970" y="192379"/>
        <a:ext cx="133863" cy="134224"/>
      </dsp:txXfrm>
    </dsp:sp>
    <dsp:sp modelId="{2F05A04D-8295-464D-BF74-1520A6ACC500}">
      <dsp:nvSpPr>
        <dsp:cNvPr id="0" name=""/>
        <dsp:cNvSpPr/>
      </dsp:nvSpPr>
      <dsp:spPr>
        <a:xfrm>
          <a:off x="3788583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感知下阙</a:t>
          </a:r>
          <a:endParaRPr lang="zh-CN" altLang="en-US" sz="1400" kern="1200" dirty="0"/>
        </a:p>
      </dsp:txBody>
      <dsp:txXfrm>
        <a:off x="3803783" y="15200"/>
        <a:ext cx="871643" cy="488583"/>
      </dsp:txXfrm>
    </dsp:sp>
    <dsp:sp modelId="{19093B8C-D6B0-473C-AF5D-80EB9131F5A1}">
      <dsp:nvSpPr>
        <dsp:cNvPr id="0" name=""/>
        <dsp:cNvSpPr/>
      </dsp:nvSpPr>
      <dsp:spPr>
        <a:xfrm>
          <a:off x="4780831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780831" y="192379"/>
        <a:ext cx="133863" cy="134224"/>
      </dsp:txXfrm>
    </dsp:sp>
    <dsp:sp modelId="{4F93059C-D6A9-43CE-A93E-1E50E686A466}">
      <dsp:nvSpPr>
        <dsp:cNvPr id="0" name=""/>
        <dsp:cNvSpPr/>
      </dsp:nvSpPr>
      <dsp:spPr>
        <a:xfrm>
          <a:off x="5051444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鉴赏手法</a:t>
          </a:r>
          <a:endParaRPr lang="zh-CN" altLang="en-US" sz="1400" kern="1200" dirty="0"/>
        </a:p>
      </dsp:txBody>
      <dsp:txXfrm>
        <a:off x="5066644" y="15200"/>
        <a:ext cx="871643" cy="488583"/>
      </dsp:txXfrm>
    </dsp:sp>
    <dsp:sp modelId="{D3E68D86-58CC-40D7-80BC-57B021B7801A}">
      <dsp:nvSpPr>
        <dsp:cNvPr id="0" name=""/>
        <dsp:cNvSpPr/>
      </dsp:nvSpPr>
      <dsp:spPr>
        <a:xfrm>
          <a:off x="6043692" y="147638"/>
          <a:ext cx="191233" cy="2237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6043692" y="192379"/>
        <a:ext cx="133863" cy="134224"/>
      </dsp:txXfrm>
    </dsp:sp>
    <dsp:sp modelId="{BA3D780E-4052-4DD5-B948-75A9E95710BC}">
      <dsp:nvSpPr>
        <dsp:cNvPr id="0" name=""/>
        <dsp:cNvSpPr/>
      </dsp:nvSpPr>
      <dsp:spPr>
        <a:xfrm>
          <a:off x="6314305" y="0"/>
          <a:ext cx="902043" cy="518983"/>
        </a:xfrm>
        <a:prstGeom prst="roundRect">
          <a:avLst>
            <a:gd name="adj" fmla="val 10000"/>
          </a:avLst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课后作业</a:t>
          </a:r>
          <a:endParaRPr lang="zh-CN" altLang="en-US" sz="1400" kern="1200" dirty="0"/>
        </a:p>
      </dsp:txBody>
      <dsp:txXfrm>
        <a:off x="6329505" y="15200"/>
        <a:ext cx="871643" cy="4885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D3A9E53-CF94-4A15-A903-18F17AF56F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93F8E25-B4D5-449F-9AC3-13582FB63D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1A393-2DE8-4902-98D1-ED195DB82B46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2021/9/3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010BC45-68C2-4DCA-ABDC-E98D5335C2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BA3D7FA-7C9B-463D-B2CB-16CD488FA1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47644-CF3A-42D0-B350-7258024573C0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0571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FABA28F-F732-4FA3-88ED-0BAFF7A951B5}" type="datetime1">
              <a:rPr lang="zh-CN" altLang="en-US" noProof="0" smtClean="0"/>
              <a:t>2021/9/3</a:t>
            </a:fld>
            <a:endParaRPr lang="zh-CN" altLang="en-US" noProof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0EEDDDE-F455-4B5B-9E93-8CE97191B3BF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1679938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任意多边形(F)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任意多边形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任意多边形(F)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任意多边形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任意多边形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任意多边形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任意多边形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任意多边形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任意多边形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任意多边形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任意多边形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任意多边形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任意多边形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任意多边形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任意多边形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任意多边形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任意多边形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任意多边形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任意多边形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组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矩形​​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等腰三角形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矩形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rtlCol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任意多边形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任意多边形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任意多边形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任意多边形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任意多边形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任意多边形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任意多边形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任意多边形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任意多边形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任意多边形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任意多边形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任意多边形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任意多边形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任意多边形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任意多边形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任意多边形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任意多边形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任意多边形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任意多边形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任意多边形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任意多边形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组 26"/>
          <p:cNvGrpSpPr/>
          <p:nvPr userDrawn="1"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矩形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等腰三角形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矩形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 rtlCol="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rtlCol="0" anchor="ctr"/>
          <a:lstStyle/>
          <a:p>
            <a:pPr lvl="0" rtl="0"/>
            <a:r>
              <a:rPr lang="zh-CN" altLang="en-US" noProof="0" smtClean="0"/>
              <a:t>单击此处编辑母版文本样式</a:t>
            </a:r>
          </a:p>
          <a:p>
            <a:pPr lvl="1" rtl="0"/>
            <a:r>
              <a:rPr lang="zh-CN" altLang="en-US" noProof="0" smtClean="0"/>
              <a:t>第二级</a:t>
            </a:r>
          </a:p>
          <a:p>
            <a:pPr lvl="2" rtl="0"/>
            <a:r>
              <a:rPr lang="zh-CN" altLang="en-US" noProof="0" smtClean="0"/>
              <a:t>第三级</a:t>
            </a:r>
          </a:p>
          <a:p>
            <a:pPr lvl="3" rtl="0"/>
            <a:r>
              <a:rPr lang="zh-CN" altLang="en-US" noProof="0" smtClean="0"/>
              <a:t>第四级</a:t>
            </a:r>
          </a:p>
          <a:p>
            <a:pPr lvl="4" rtl="0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任意多边形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任意多边形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任意多边形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任意多边形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任意多边形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任意多边形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任意多边形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任意多边形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任意多边形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任意多边形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任意多边形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任意多边形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任意多边形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任意多边形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任意多边形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任意多边形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任意多边形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任意多边形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任意多边形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任意多边形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任意多边形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组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矩形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等腰三角形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矩形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 rtlCol="0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 rtlCol="0"/>
          <a:lstStyle/>
          <a:p>
            <a:pPr lvl="0" rtl="0"/>
            <a:r>
              <a:rPr lang="zh-CN" altLang="en-US" noProof="0" smtClean="0"/>
              <a:t>单击此处编辑母版文本样式</a:t>
            </a:r>
          </a:p>
          <a:p>
            <a:pPr lvl="1" rtl="0"/>
            <a:r>
              <a:rPr lang="zh-CN" altLang="en-US" noProof="0" smtClean="0"/>
              <a:t>第二级</a:t>
            </a:r>
          </a:p>
          <a:p>
            <a:pPr lvl="2" rtl="0"/>
            <a:r>
              <a:rPr lang="zh-CN" altLang="en-US" noProof="0" smtClean="0"/>
              <a:t>第三级</a:t>
            </a:r>
          </a:p>
          <a:p>
            <a:pPr lvl="3" rtl="0"/>
            <a:r>
              <a:rPr lang="zh-CN" altLang="en-US" noProof="0" smtClean="0"/>
              <a:t>第四级</a:t>
            </a:r>
          </a:p>
          <a:p>
            <a:pPr lvl="4" rtl="0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FFB1EABD-EFB0-41D1-81C8-161402D990D4}" type="datetime1">
              <a:rPr lang="zh-CN" altLang="en-US" noProof="0" smtClean="0"/>
              <a:t>2021/9/3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/>
          <a:p>
            <a:pPr rtl="0"/>
            <a:endParaRPr lang="zh-CN" altLang="en-US" noProof="0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n-US" altLang="zh-CN" noProof="0" smtClean="0"/>
              <a:t>‹#›</a:t>
            </a:fld>
            <a:endParaRPr lang="zh-CN" alt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  <a:p>
            <a:pPr lvl="5" rtl="0"/>
            <a:r>
              <a:rPr lang="en-US" altLang="zh-CN" noProof="0"/>
              <a:t>6</a:t>
            </a:r>
            <a:endParaRPr lang="zh-CN" altLang="en-US" noProof="0"/>
          </a:p>
          <a:p>
            <a:pPr lvl="6" rtl="0"/>
            <a:r>
              <a:rPr lang="en-US" altLang="zh-CN" noProof="0"/>
              <a:t>7</a:t>
            </a:r>
            <a:endParaRPr lang="zh-CN" altLang="en-US" noProof="0"/>
          </a:p>
          <a:p>
            <a:pPr lvl="7" rtl="0"/>
            <a:r>
              <a:rPr lang="en-US" altLang="zh-CN" noProof="0"/>
              <a:t>8</a:t>
            </a:r>
            <a:endParaRPr lang="zh-CN" altLang="en-US" noProof="0"/>
          </a:p>
          <a:p>
            <a:pPr lvl="8" rtl="0"/>
            <a:r>
              <a:rPr lang="en-US" altLang="zh-CN" noProof="0"/>
              <a:t>9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2578380-9EEC-462B-97CD-0A97A46278B6}" type="datetime1">
              <a:rPr lang="zh-CN" altLang="en-US" smtClean="0"/>
              <a:t>2021/9/3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D22F896-40B5-4ADD-8801-0D06FADFA095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slideLayout" Target="../slideLayouts/slideLayout3.xml"/><Relationship Id="rId7" Type="http://schemas.openxmlformats.org/officeDocument/2006/relationships/diagramColors" Target="../diagrams/colors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1.xml"/><Relationship Id="rId5" Type="http://schemas.openxmlformats.org/officeDocument/2006/relationships/image" Target="../media/image8.jpeg"/><Relationship Id="rId10" Type="http://schemas.microsoft.com/office/2007/relationships/diagramDrawing" Target="../diagrams/drawing11.xml"/><Relationship Id="rId4" Type="http://schemas.openxmlformats.org/officeDocument/2006/relationships/image" Target="../media/image7.jpeg"/><Relationship Id="rId9" Type="http://schemas.openxmlformats.org/officeDocument/2006/relationships/diagramColors" Target="../diagrams/colors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沁园春</a:t>
            </a:r>
            <a:r>
              <a:rPr lang="en-US" altLang="zh-CN" dirty="0" smtClean="0"/>
              <a:t>·</a:t>
            </a:r>
            <a:r>
              <a:rPr lang="zh-CN" altLang="en-US" dirty="0" smtClean="0"/>
              <a:t>长沙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毛泽东</a:t>
            </a:r>
          </a:p>
        </p:txBody>
      </p:sp>
    </p:spTree>
    <p:extLst>
      <p:ext uri="{BB962C8B-B14F-4D97-AF65-F5344CB8AC3E}">
        <p14:creationId xmlns:p14="http://schemas.microsoft.com/office/powerpoint/2010/main" val="366267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2" y="863140"/>
            <a:ext cx="11598876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．“独立寒秋，橘子洲头，湘江北去”中的“独立”能换成“直立”“站立”吗？结合写作背景，说说你的理由。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2422" y="2635280"/>
            <a:ext cx="11598876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《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沁园春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长沙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作于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1925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当时的革命形势日益高涨，工农运动蓬勃兴起，农民运动也势如破竹，迅猛异常。随着革命高潮的到来，各派政治势力对革命领导权的争夺更为激烈。国民党的右派分子和共产党右倾分子之间的斗争尤甚。这首词正是作者要离开长沙去广州前，重游橘子洲时写的，而作者此行去广州的任务正是要发动民众，开办讲习所。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616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2" y="863140"/>
            <a:ext cx="11598876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．“独立寒秋，橘子洲头，湘江北去”中的“独立”能换成“直立”“站立”吗？结合写作背景，说说你的理由。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422" y="2579359"/>
            <a:ext cx="115988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明确：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“独立”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不仅表明是一个人，而且显示了诗人砥柱中流的气概。联系当时的背景，军阀赵恒惕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正在通缉毛泽东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。诗人在韶山人民的掩护下，秘密到达长沙，独自来到橘子洲头。可见一个“独”字再现了当时的特定环境，但诗人身处险境仍然“独立寒秋”，坦荡从容。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386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946" y="805475"/>
            <a:ext cx="5486400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．作者独立寒秋，看到了什么？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94263839"/>
              </p:ext>
            </p:extLst>
          </p:nvPr>
        </p:nvGraphicFramePr>
        <p:xfrm>
          <a:off x="469557" y="1740023"/>
          <a:ext cx="11364377" cy="2795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822481" y="4893788"/>
            <a:ext cx="146633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远望群山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029197" y="4893788"/>
            <a:ext cx="162285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近观江水</a:t>
            </a:r>
            <a:endParaRPr lang="zh-CN" altLang="en-US" sz="2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7589606" y="4895992"/>
            <a:ext cx="145809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仰望长空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23257" y="4893788"/>
            <a:ext cx="152400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俯视水面</a:t>
            </a:r>
            <a:endParaRPr lang="zh-CN" altLang="en-US" sz="2400" b="1" dirty="0"/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9662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927794"/>
            <a:ext cx="10692714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．你觉得，作者看到的景物，有什么特点？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421" y="2100129"/>
            <a:ext cx="94817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	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）色彩绚丽：万山红遍、层林尽染、漫江碧透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			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）生机盎然：百舸争流、鹰击长空、鱼翔浅底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465277" y="2251497"/>
            <a:ext cx="1235674" cy="523220"/>
            <a:chOff x="9465277" y="2509738"/>
            <a:chExt cx="1235674" cy="523220"/>
          </a:xfrm>
        </p:grpSpPr>
        <p:sp>
          <p:nvSpPr>
            <p:cNvPr id="4" name="文本框 3"/>
            <p:cNvSpPr txBox="1"/>
            <p:nvPr/>
          </p:nvSpPr>
          <p:spPr>
            <a:xfrm>
              <a:off x="10173729" y="2509738"/>
              <a:ext cx="5272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静</a:t>
              </a:r>
              <a:endParaRPr lang="zh-CN" altLang="en-US" sz="2800" b="1" dirty="0"/>
            </a:p>
          </p:txBody>
        </p:sp>
        <p:sp>
          <p:nvSpPr>
            <p:cNvPr id="12" name="右箭头 11"/>
            <p:cNvSpPr/>
            <p:nvPr/>
          </p:nvSpPr>
          <p:spPr>
            <a:xfrm>
              <a:off x="9465277" y="2710249"/>
              <a:ext cx="580768" cy="1647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465276" y="2894600"/>
            <a:ext cx="1235675" cy="523220"/>
            <a:chOff x="9465276" y="3163329"/>
            <a:chExt cx="1235675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10173729" y="3163329"/>
              <a:ext cx="5272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动</a:t>
              </a:r>
              <a:endParaRPr lang="zh-CN" altLang="en-US" sz="2800" b="1" dirty="0"/>
            </a:p>
          </p:txBody>
        </p:sp>
        <p:sp>
          <p:nvSpPr>
            <p:cNvPr id="13" name="右箭头 12"/>
            <p:cNvSpPr/>
            <p:nvPr/>
          </p:nvSpPr>
          <p:spPr>
            <a:xfrm>
              <a:off x="9465276" y="3329547"/>
              <a:ext cx="580768" cy="19078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81167" y="3626601"/>
            <a:ext cx="4893276" cy="1646605"/>
            <a:chOff x="3789405" y="3766645"/>
            <a:chExt cx="4893276" cy="1646605"/>
          </a:xfrm>
        </p:grpSpPr>
        <p:sp>
          <p:nvSpPr>
            <p:cNvPr id="16" name="下箭头 15"/>
            <p:cNvSpPr/>
            <p:nvPr/>
          </p:nvSpPr>
          <p:spPr>
            <a:xfrm>
              <a:off x="6034216" y="3766645"/>
              <a:ext cx="403654" cy="10254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89405" y="4890030"/>
              <a:ext cx="48932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美丽的河山，热烈的革命浪潮</a:t>
              </a:r>
              <a:endParaRPr lang="zh-CN" altLang="en-US" sz="2800" b="1" dirty="0"/>
            </a:p>
          </p:txBody>
        </p:sp>
      </p:grp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4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743561"/>
            <a:ext cx="11755395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．用词中的诗句总结词人笔下的美景，分析作者通过描绘哪些景物，来表现这种美景，又是如何表现的？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58530" y="2196639"/>
            <a:ext cx="50415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万山红遍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层林尽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染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漫江碧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百舸争流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鹰击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长空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鱼翔浅底</a:t>
            </a:r>
          </a:p>
        </p:txBody>
      </p:sp>
      <p:sp>
        <p:nvSpPr>
          <p:cNvPr id="11" name="椭圆 10"/>
          <p:cNvSpPr/>
          <p:nvPr/>
        </p:nvSpPr>
        <p:spPr>
          <a:xfrm>
            <a:off x="5947718" y="2397210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97859" y="3171566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758248" y="3171566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50010" y="3858169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21642" y="4602958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01512" y="5347747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01512" y="6041765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647935" y="2397210"/>
            <a:ext cx="116977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范围广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718" y="3195933"/>
            <a:ext cx="141690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富有层次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6647935" y="3195933"/>
            <a:ext cx="143338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景色优美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647935" y="3870352"/>
            <a:ext cx="143338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江水清澈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2586681" y="4627325"/>
            <a:ext cx="172994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热闹有生机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647935" y="5372114"/>
            <a:ext cx="204298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有活力、力量</a:t>
            </a:r>
            <a:endParaRPr lang="zh-CN" altLang="en-US" sz="2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2421921" y="6066132"/>
            <a:ext cx="1837037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比拟，自由</a:t>
            </a:r>
            <a:endParaRPr lang="zh-CN" altLang="en-US" sz="2400" b="1" dirty="0"/>
          </a:p>
        </p:txBody>
      </p:sp>
      <p:grpSp>
        <p:nvGrpSpPr>
          <p:cNvPr id="27" name="组合 26"/>
          <p:cNvGrpSpPr/>
          <p:nvPr/>
        </p:nvGrpSpPr>
        <p:grpSpPr>
          <a:xfrm>
            <a:off x="436602" y="3044661"/>
            <a:ext cx="2150079" cy="2950537"/>
            <a:chOff x="9026153" y="2917882"/>
            <a:chExt cx="2150079" cy="2950537"/>
          </a:xfrm>
        </p:grpSpPr>
        <p:sp>
          <p:nvSpPr>
            <p:cNvPr id="25" name="文本框 24"/>
            <p:cNvSpPr txBox="1"/>
            <p:nvPr/>
          </p:nvSpPr>
          <p:spPr>
            <a:xfrm>
              <a:off x="9026153" y="2917882"/>
              <a:ext cx="677108" cy="295053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eaVert" wrap="square" rtlCol="0">
              <a:spAutoFit/>
            </a:bodyPr>
            <a:lstStyle/>
            <a:p>
              <a:r>
                <a:rPr lang="zh-CN" altLang="en-US" sz="3200" dirty="0" smtClean="0"/>
                <a:t>万类霜天竞自由</a:t>
              </a:r>
              <a:endParaRPr lang="zh-CN" altLang="en-US" sz="3200" dirty="0"/>
            </a:p>
          </p:txBody>
        </p:sp>
        <p:sp>
          <p:nvSpPr>
            <p:cNvPr id="26" name="右箭头 25"/>
            <p:cNvSpPr/>
            <p:nvPr/>
          </p:nvSpPr>
          <p:spPr>
            <a:xfrm>
              <a:off x="9800514" y="4019609"/>
              <a:ext cx="1375718" cy="372134"/>
            </a:xfrm>
            <a:prstGeom prst="rightArrow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415847" y="2266823"/>
            <a:ext cx="2265407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红林（枫林）</a:t>
            </a:r>
            <a:endParaRPr lang="zh-CN" altLang="en-US" sz="2800" dirty="0"/>
          </a:p>
        </p:txBody>
      </p:sp>
      <p:sp>
        <p:nvSpPr>
          <p:cNvPr id="29" name="文本框 28"/>
          <p:cNvSpPr txBox="1"/>
          <p:nvPr/>
        </p:nvSpPr>
        <p:spPr>
          <a:xfrm>
            <a:off x="10132539" y="2934323"/>
            <a:ext cx="947353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碧江</a:t>
            </a:r>
            <a:endParaRPr lang="zh-CN" altLang="en-US" sz="28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0132539" y="3623168"/>
            <a:ext cx="947353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百舸</a:t>
            </a:r>
            <a:endParaRPr lang="zh-CN" altLang="en-US" sz="28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0132539" y="4306531"/>
            <a:ext cx="947353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雄鹰</a:t>
            </a:r>
            <a:endParaRPr lang="zh-CN" altLang="en-US" sz="28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0132539" y="5064814"/>
            <a:ext cx="947353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翔鱼</a:t>
            </a:r>
            <a:endParaRPr lang="zh-CN" altLang="en-US" sz="2800" dirty="0"/>
          </a:p>
        </p:txBody>
      </p:sp>
      <p:graphicFrame>
        <p:nvGraphicFramePr>
          <p:cNvPr id="33" name="图示 32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828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58032" y="877315"/>
            <a:ext cx="939114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意象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9512" y="1734746"/>
            <a:ext cx="117471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“意象”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是指诗歌中融入了作者情感的景、物、人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即作者的思想感情，象是客观景物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。意象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通常是一个词、一个短语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作者在写作过程中，通过将个人情感融入客观景物，从而营造某种特定的艺术境界，就是意境。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46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892833"/>
            <a:ext cx="10692714" cy="6568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．你如何理解“万类霜天竞自由”？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421" y="1736145"/>
            <a:ext cx="94817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：炼字、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内容、情感等角度分析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2420" y="2481869"/>
            <a:ext cx="1173580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“竞”，表现出霜天万物的勃勃生机；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“万类霜天”指自然界的所有事物；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“竞自由”表达了作者对自由的向往。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作者通过描绘大自然中万物自由生长的景象，表现出对祖国大好河山的热爱，由物即人，表达出中国人民对革命的期待以及极大的革命热情。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652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892833"/>
            <a:ext cx="11392930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．面对如此绚丽、壮美的景象，作者想到了什么？你是如何理解的？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2421" y="1842677"/>
            <a:ext cx="117358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：怅寥廓，问苍茫大地，谁主沉浮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？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611229983"/>
              </p:ext>
            </p:extLst>
          </p:nvPr>
        </p:nvGraphicFramePr>
        <p:xfrm>
          <a:off x="3188042" y="2476871"/>
          <a:ext cx="5556463" cy="1917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3091747" y="4524525"/>
            <a:ext cx="5997148" cy="2077492"/>
            <a:chOff x="3789405" y="3766645"/>
            <a:chExt cx="4893276" cy="2077492"/>
          </a:xfrm>
        </p:grpSpPr>
        <p:sp>
          <p:nvSpPr>
            <p:cNvPr id="6" name="下箭头 5"/>
            <p:cNvSpPr/>
            <p:nvPr/>
          </p:nvSpPr>
          <p:spPr>
            <a:xfrm>
              <a:off x="6034216" y="3766645"/>
              <a:ext cx="403654" cy="10254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89405" y="4890030"/>
              <a:ext cx="48932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忧国忧民，广阔的心胸，伟大的志向</a:t>
              </a:r>
              <a:endParaRPr lang="zh-CN" altLang="en-US" sz="28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20348" y="2908445"/>
            <a:ext cx="1314896" cy="954107"/>
            <a:chOff x="9667701" y="2509738"/>
            <a:chExt cx="1314896" cy="954107"/>
          </a:xfrm>
        </p:grpSpPr>
        <p:sp>
          <p:nvSpPr>
            <p:cNvPr id="10" name="文本框 9"/>
            <p:cNvSpPr txBox="1"/>
            <p:nvPr/>
          </p:nvSpPr>
          <p:spPr>
            <a:xfrm>
              <a:off x="9667701" y="2509738"/>
              <a:ext cx="5272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/>
                <a:t>反衬</a:t>
              </a:r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0401829" y="2904413"/>
              <a:ext cx="580768" cy="1647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9964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Graphic spid="2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421" y="892833"/>
            <a:ext cx="11392930" cy="6568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．同样写秋天，作者笔下的秋天和其他诗人有什么不同？为什么？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421" y="1825020"/>
            <a:ext cx="7646452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枯藤老树昏鸦，小桥流水人家，古道西风瘦马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马致远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秋思</a:t>
            </a:r>
            <a:r>
              <a:rPr lang="en-US" altLang="zh-CN" sz="2800" dirty="0" smtClean="0">
                <a:latin typeface="+mn-ea"/>
              </a:rPr>
              <a:t>》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420" y="3384367"/>
            <a:ext cx="7646452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君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问归期未有期，巴山夜雨涨秋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李商隐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夜雨寄北</a:t>
            </a:r>
            <a:r>
              <a:rPr lang="en-US" altLang="zh-CN" sz="2800" dirty="0" smtClean="0">
                <a:latin typeface="+mn-ea"/>
              </a:rPr>
              <a:t>》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420" y="4953108"/>
            <a:ext cx="7646452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下秋来风景异，衡阳雁去无留意。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范仲淹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渔家傲</a:t>
            </a:r>
            <a:r>
              <a:rPr lang="en-US" altLang="zh-CN" sz="2800" dirty="0" smtClean="0">
                <a:latin typeface="+mn-ea"/>
              </a:rPr>
              <a:t>·</a:t>
            </a:r>
            <a:r>
              <a:rPr lang="zh-CN" altLang="en-US" sz="2800" dirty="0" smtClean="0">
                <a:latin typeface="+mn-ea"/>
              </a:rPr>
              <a:t>秋思</a:t>
            </a:r>
            <a:r>
              <a:rPr lang="en-US" altLang="zh-CN" sz="2800" dirty="0" smtClean="0">
                <a:latin typeface="+mn-ea"/>
              </a:rPr>
              <a:t>》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09281" y="2537061"/>
            <a:ext cx="1488946" cy="3108544"/>
            <a:chOff x="9462916" y="2513504"/>
            <a:chExt cx="572671" cy="809167"/>
          </a:xfrm>
        </p:grpSpPr>
        <p:sp>
          <p:nvSpPr>
            <p:cNvPr id="7" name="文本框 6"/>
            <p:cNvSpPr txBox="1"/>
            <p:nvPr/>
          </p:nvSpPr>
          <p:spPr>
            <a:xfrm>
              <a:off x="9828374" y="2513504"/>
              <a:ext cx="207213" cy="809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/>
                <a:t>自古逢秋悲寂寥</a:t>
              </a:r>
            </a:p>
          </p:txBody>
        </p:sp>
        <p:sp>
          <p:nvSpPr>
            <p:cNvPr id="8" name="右箭头 7"/>
            <p:cNvSpPr/>
            <p:nvPr/>
          </p:nvSpPr>
          <p:spPr>
            <a:xfrm>
              <a:off x="9462916" y="2809664"/>
              <a:ext cx="325535" cy="1627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2027" y="1796230"/>
            <a:ext cx="1385146" cy="4832091"/>
            <a:chOff x="9502839" y="2513504"/>
            <a:chExt cx="532748" cy="1257814"/>
          </a:xfrm>
        </p:grpSpPr>
        <p:sp>
          <p:nvSpPr>
            <p:cNvPr id="10" name="文本框 9"/>
            <p:cNvSpPr txBox="1"/>
            <p:nvPr/>
          </p:nvSpPr>
          <p:spPr>
            <a:xfrm>
              <a:off x="9828374" y="2513504"/>
              <a:ext cx="207213" cy="1257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伟人的胸襟、志向和气度</a:t>
              </a:r>
              <a:endParaRPr lang="zh-CN" altLang="en-US" sz="2800" b="1" dirty="0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9502839" y="3015522"/>
              <a:ext cx="325535" cy="1647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420129" y="1980991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36821" y="1980991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3513" y="1980991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409008" y="2003122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107599" y="2003122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42392" y="2003122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53945" y="3554899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88533" y="3515238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29041" y="5159573"/>
            <a:ext cx="518984" cy="486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1" name="图示 20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606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892833"/>
            <a:ext cx="11392930" cy="26776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小结：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上阙作者独立寒秋，带领我们领略自然界的绚烂多姿和生机勃勃，面对黑暗的社会现实和热烈澎湃的革命浪潮，作者不禁发出感慨：问苍茫大地，谁主沉浮？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319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260593882"/>
              </p:ext>
            </p:extLst>
          </p:nvPr>
        </p:nvGraphicFramePr>
        <p:xfrm>
          <a:off x="584885" y="799071"/>
          <a:ext cx="11417645" cy="2026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940399633"/>
              </p:ext>
            </p:extLst>
          </p:nvPr>
        </p:nvGraphicFramePr>
        <p:xfrm>
          <a:off x="313038" y="123566"/>
          <a:ext cx="1872734" cy="60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416173700"/>
              </p:ext>
            </p:extLst>
          </p:nvPr>
        </p:nvGraphicFramePr>
        <p:xfrm>
          <a:off x="288324" y="2957382"/>
          <a:ext cx="1872734" cy="60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147742917"/>
              </p:ext>
            </p:extLst>
          </p:nvPr>
        </p:nvGraphicFramePr>
        <p:xfrm>
          <a:off x="1935892" y="4003589"/>
          <a:ext cx="7883611" cy="1698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478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892833"/>
            <a:ext cx="11392930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．朗读下阙，概括下阙的主要内容。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65130" y="2118622"/>
            <a:ext cx="75075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来百侣曾游，忆往昔峥嵘岁月稠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同学少年，风华正茂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；书生意气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，挥斥方遒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指点江山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，激扬文字，粪土当年万户侯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记否，到中流击水，浪遏飞舟？</a:t>
            </a:r>
          </a:p>
        </p:txBody>
      </p:sp>
      <p:sp>
        <p:nvSpPr>
          <p:cNvPr id="8" name="矩形 7"/>
          <p:cNvSpPr/>
          <p:nvPr/>
        </p:nvSpPr>
        <p:spPr>
          <a:xfrm>
            <a:off x="4687410" y="2263806"/>
            <a:ext cx="2991774" cy="5326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2421" y="4954980"/>
            <a:ext cx="1173580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：回忆青年时期的革命运动（峥嵘岁月）。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995165370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458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892833"/>
            <a:ext cx="11392930" cy="65684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．峥嵘岁月主人公是谁？有什么样的品质？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421" y="1883307"/>
            <a:ext cx="1173580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携来百侣曾游；恰同学少年。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421" y="2873781"/>
            <a:ext cx="117358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特点：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年龄特征：同学少年，风华正茂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精神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风貌：书生意气，挥斥方遒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革命行为：指点江山，激扬文字，粪土当年万户侯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963312042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153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421" y="892833"/>
            <a:ext cx="11392930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．作者回忆“中流击水”，仅仅是回忆游泳吗？如何理解？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421" y="1883307"/>
            <a:ext cx="1173580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不是。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421" y="2873781"/>
            <a:ext cx="11735801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这三句，以“曾记否”开头，表面是在回忆游泳过程中中流击水的豪情，实则含蓄地回答了“谁主沉浮”的问题，表现了与诗人一样胸怀崇高理想、敢于英勇奋斗的热血青年以天下为己任、主宰大地沉浮的革命担当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963312042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323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666" y="972732"/>
            <a:ext cx="11392930" cy="20313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小结：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下阙通过回忆年少时期的革命运动，含蓄地回答了上阙“谁主沉浮”的问题，表达了青年毛泽东以天下为己任，想要主宰天下的豪情壮志。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963312042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936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666" y="972732"/>
            <a:ext cx="11392930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沁园春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长沙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上阙写景，下阙抒情，两者是如何衔接的？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85995150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1767137" y="1980961"/>
            <a:ext cx="40033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问苍茫大地，谁主沉浮？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7229" y="1980961"/>
            <a:ext cx="16685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承上启下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74499" y="3067094"/>
            <a:ext cx="17572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曾、忆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1865" y="3067094"/>
            <a:ext cx="23992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写景转入抒情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666" y="4066918"/>
            <a:ext cx="117358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沁园春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长沙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整首词虚实结合，上阙写景，为实，下阙回忆，为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虚。通过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对长沙秋景的描绘和青年时代革命斗争生活的回忆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，抒发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出革命青年对国家命运的感慨和以天下为已任蔑视反动统治者，改造旧中国的豪情壮志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1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666" y="972732"/>
            <a:ext cx="11392930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沁园春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长沙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景物描写，有哪些特色？请举例分析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图示 3"/>
          <p:cNvGraphicFramePr/>
          <p:nvPr>
            <p:extLst/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矩形 8"/>
          <p:cNvSpPr/>
          <p:nvPr/>
        </p:nvSpPr>
        <p:spPr>
          <a:xfrm>
            <a:off x="204666" y="1994891"/>
            <a:ext cx="117358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①色彩绚烂，生机盎然，动静结合。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②情景交融，作者通过多样的、壮丽的意象，表达了本人豪迈的情怀。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③以景衬情，通过描写美丽的自然环境，表现现实社会的黑暗。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61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666" y="972732"/>
            <a:ext cx="11392930" cy="26776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作业：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默全文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完成课时作业（一）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号：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16~18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68083974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150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096424028"/>
              </p:ext>
            </p:extLst>
          </p:nvPr>
        </p:nvGraphicFramePr>
        <p:xfrm>
          <a:off x="65902" y="57665"/>
          <a:ext cx="1540476" cy="551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474938" y="235464"/>
            <a:ext cx="5535827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野旷天低树，江清月近人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孟浩然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宿建德江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s://gimg2.baidu.com/image_search/src=http%3A%2F%2Fn.sinaimg.cn%2Fsinacn01%2F235%2Fw690h345%2F20180603%2Fed6a-hcmurvf5867155.jpg&amp;refer=http%3A%2F%2Fn.sinaimg.cn&amp;app=2002&amp;size=f9999,10000&amp;q=a80&amp;n=0&amp;g=0n&amp;fmt=jpeg?sec=1632396246&amp;t=091f6f0ab88e9dd8558531cf88fd399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73" y="982532"/>
            <a:ext cx="5808446" cy="290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6474937" y="1436911"/>
            <a:ext cx="5535827" cy="25958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滚滚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长江东逝水，浪花淘尽英雄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。是非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成败转头空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。青山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依旧在，几度夕阳红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杨慎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临江仙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74937" y="4650793"/>
            <a:ext cx="5535827" cy="13031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日暮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乡关何处是？烟波江上使人愁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王焕之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登黄鹤楼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3673" y="4650792"/>
            <a:ext cx="5808446" cy="13031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树木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丛生，百草丰茂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。秋风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萧瑟，洪波涌起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曹操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观沧海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97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911772420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/>
          <p:cNvSpPr/>
          <p:nvPr/>
        </p:nvSpPr>
        <p:spPr>
          <a:xfrm>
            <a:off x="238896" y="633188"/>
            <a:ext cx="94323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毛泽东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1893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-1976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），字润之（原作咏芝，后改润芝），笔名子任。湖南湘潭人。中国人民的领袖，马克思主义者，伟大的无产阶级革命家、战略家和理论家，中国共产党、中国人民解放军和中华人民共和国的主要缔造者和领导人，诗人，书法家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38897" y="3957175"/>
            <a:ext cx="11668374" cy="138499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秦皇汉武，略输文采；唐宗宋祖，稍逊风骚。一代天骄，成吉思汗，只识弯弓射大雕。俱往矣，数风流人物，还看今朝。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沁园春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雪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38896" y="5430642"/>
            <a:ext cx="11668375" cy="138499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雄关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漫道真如铁，而今迈步从头越。从头越，苍山如海，残阳如血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忆秦娥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娄山关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2" descr="https://gimg2.baidu.com/image_search/src=http%3A%2F%2Fcppcc.people.com.cn%2Fmediafile%2F201012%2F27%2FF201012270844531418122837.jpg&amp;refer=http%3A%2F%2Fcppcc.people.com.cn&amp;app=2002&amp;size=f9999,10000&amp;q=a80&amp;n=0&amp;g=0n&amp;fmt=jpeg?sec=1632397064&amp;t=fcebbbb6dcc9ebac177b81af1174c18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132" y="1066471"/>
            <a:ext cx="2138139" cy="266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34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34741214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/>
          <p:cNvSpPr/>
          <p:nvPr/>
        </p:nvSpPr>
        <p:spPr>
          <a:xfrm>
            <a:off x="266331" y="829451"/>
            <a:ext cx="1169189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spcAft>
                <a:spcPts val="0"/>
              </a:spcAft>
              <a:tabLst>
                <a:tab pos="2171700" algn="l"/>
                <a:tab pos="2628900" algn="l"/>
              </a:tabLst>
            </a:pP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</a:t>
            </a:r>
            <a:endParaRPr lang="zh-CN" altLang="zh-CN" sz="20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，起源于隋唐，成形于五代，兴盛于两宋。最初称为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诗余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长短句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乐府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曲词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曲子词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词有定调，调有定句，句有定字，字有定声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其篇幅长短，可分为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小令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(58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字以内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中调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(59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字～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长调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(91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字以上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风格，词分为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豪放派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婉约派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。豪放派代表词人是苏轼、辛弃疾；婉约派代表词人有柳永、秦观、李清照等。</a:t>
            </a:r>
            <a:endParaRPr lang="zh-CN" altLang="zh-CN" sz="20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词牌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：就是词的格式的名称。不同的词牌，其段数、句数、韵律，每句的字数、句式、声律，均有各自不同的规格。</a:t>
            </a:r>
            <a:r>
              <a:rPr lang="zh-CN" altLang="zh-CN" sz="2800" b="1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词牌规定了字数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平仄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sz="2800" b="1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押韵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等，标题规定着词的</a:t>
            </a:r>
            <a:r>
              <a:rPr lang="zh-CN" altLang="zh-CN" sz="2800" b="1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沁园春</a:t>
            </a:r>
            <a:r>
              <a:rPr lang="zh-CN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：相传东汉明帝女儿沁水公主园，后来被外戚窦宪仗势夺取，有人作诗咏其事，</a:t>
            </a:r>
            <a:r>
              <a:rPr lang="zh-CN" altLang="zh-CN" sz="2800" b="1" u="sng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此词牌由此而</a:t>
            </a:r>
            <a:r>
              <a:rPr lang="zh-CN" altLang="zh-CN" sz="2800" b="1" u="sng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得名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09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978186482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/>
          <p:cNvSpPr/>
          <p:nvPr/>
        </p:nvSpPr>
        <p:spPr>
          <a:xfrm>
            <a:off x="502508" y="1351175"/>
            <a:ext cx="3682314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杜牧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清明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时节雨纷纷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路上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行人欲断魂。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借问酒家何处有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牧童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遥指杏花村。</a:t>
            </a:r>
          </a:p>
        </p:txBody>
      </p:sp>
      <p:sp>
        <p:nvSpPr>
          <p:cNvPr id="4" name="矩形 3"/>
          <p:cNvSpPr/>
          <p:nvPr/>
        </p:nvSpPr>
        <p:spPr>
          <a:xfrm>
            <a:off x="5964195" y="889856"/>
            <a:ext cx="3682314" cy="46166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杜牧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清明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纷纷路上行人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断魂。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借问酒家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有牧童遥指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杏花村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70872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1914737999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矩形 1"/>
          <p:cNvSpPr/>
          <p:nvPr/>
        </p:nvSpPr>
        <p:spPr>
          <a:xfrm>
            <a:off x="280086" y="380944"/>
            <a:ext cx="1167301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800" dirty="0" smtClean="0">
                <a:latin typeface="+mn-ea"/>
              </a:rPr>
              <a:t>沁园春</a:t>
            </a:r>
            <a:r>
              <a:rPr kumimoji="1" lang="en-US" altLang="zh-CN" sz="2800" b="1" dirty="0" smtClean="0">
                <a:latin typeface="+mn-ea"/>
              </a:rPr>
              <a:t>·</a:t>
            </a:r>
            <a:r>
              <a:rPr kumimoji="1" lang="zh-CN" altLang="en-US" sz="2800" b="1" dirty="0" smtClean="0">
                <a:latin typeface="+mn-ea"/>
              </a:rPr>
              <a:t>长沙</a:t>
            </a:r>
            <a:endParaRPr kumimoji="1" lang="en-US" altLang="zh-CN" sz="2800" b="1" dirty="0" smtClean="0">
              <a:latin typeface="+mn-ea"/>
            </a:endParaRPr>
          </a:p>
          <a:p>
            <a:pPr algn="ctr"/>
            <a:r>
              <a:rPr kumimoji="1" lang="zh-CN" altLang="en-US" sz="2800" b="1" dirty="0">
                <a:latin typeface="+mn-ea"/>
              </a:rPr>
              <a:t>毛泽东</a:t>
            </a:r>
            <a:endParaRPr kumimoji="1" lang="en-US" altLang="zh-CN" sz="2800" b="1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独立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寒秋，湘江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北去，橘子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洲头。看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万山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红遍，层林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尽染；漫江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碧透，百舸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争流。鹰击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长空，鱼翔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浅底，万类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霜天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竞自由。怅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寥廓，问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苍茫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大地，谁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沉浮？</a:t>
            </a:r>
          </a:p>
          <a:p>
            <a:pPr>
              <a:lnSpc>
                <a:spcPct val="20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携来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百侣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游，忆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往昔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峥嵘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岁月稠。恰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少年，风华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正茂；书生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意气，挥斥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方遒。指点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江山，激扬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文字，粪土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当年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万户侯。曾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记否，到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中流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击水，浪遏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飞舟？</a:t>
            </a:r>
          </a:p>
        </p:txBody>
      </p:sp>
      <p:pic>
        <p:nvPicPr>
          <p:cNvPr id="4" name="沁园春•长沙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43503" y="642554"/>
            <a:ext cx="609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868557" y="49430"/>
            <a:ext cx="897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ì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6816" y="1098546"/>
            <a:ext cx="52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j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34507" y="1953280"/>
            <a:ext cx="593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g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ě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26810" y="1953280"/>
            <a:ext cx="1243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ch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91" y="2846792"/>
            <a:ext cx="1579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li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o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ku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6747" y="3617598"/>
            <a:ext cx="96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ch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óu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92844" y="4558439"/>
            <a:ext cx="774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qi</a:t>
            </a:r>
            <a:r>
              <a:rPr lang="en-US" altLang="zh-CN" sz="2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4753" y="5404295"/>
            <a:ext cx="354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08423" y="4558439"/>
            <a:ext cx="897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ch</a:t>
            </a:r>
            <a:r>
              <a:rPr lang="en-US" altLang="zh-CN" sz="2800" dirty="0" err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6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177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092" y="846664"/>
            <a:ext cx="11088130" cy="19442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．诗词语言跳跃性较强，语序往往采用倒装和省略的方法，请同学们阅读上阙开头“独立寒秋，橘子洲头，湘江北去”，用现代汉语的语序将其表达出来。</a:t>
            </a:r>
            <a:endParaRPr lang="zh-CN" altLang="en-US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07092" y="3163328"/>
            <a:ext cx="9020432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答：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寒秋时节，（我）独立橘子洲头，（望）湘江北去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理解：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时值深秋，我独自一人，立于橘子洲头，抬眼望去，只见湘江北去。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明了词作写作的时间、地点和人物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267568" y="3163328"/>
            <a:ext cx="2578444" cy="2980727"/>
            <a:chOff x="7381103" y="2394927"/>
            <a:chExt cx="3814119" cy="4004502"/>
          </a:xfrm>
        </p:grpSpPr>
        <p:pic>
          <p:nvPicPr>
            <p:cNvPr id="3074" name="Picture 2" descr="https://img1.baidu.com/it/u=2796749453,1477870223&amp;fm=26&amp;fmt=auto&amp;gp=0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2" t="6641" r="3415" b="7424"/>
            <a:stretch/>
          </p:blipFill>
          <p:spPr bwMode="auto">
            <a:xfrm>
              <a:off x="7381103" y="2394927"/>
              <a:ext cx="3814119" cy="3525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8048368" y="6030097"/>
              <a:ext cx="2652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独立寒秋图</a:t>
              </a:r>
              <a:endParaRPr lang="zh-CN" altLang="en-US" dirty="0"/>
            </a:p>
          </p:txBody>
        </p:sp>
      </p:grp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366062774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824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3567" y="793650"/>
            <a:ext cx="11598876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800" b="1" dirty="0" smtClean="0"/>
              <a:t>孤独是中国古典诗人诗歌中的常见情境，在你的印象中，你能回忆起哪些含有“独”的诗句？</a:t>
            </a:r>
            <a:r>
              <a:rPr lang="zh-CN" altLang="en-US" sz="2800" b="1" dirty="0"/>
              <a:t>请</a:t>
            </a:r>
            <a:r>
              <a:rPr lang="zh-CN" altLang="en-US" sz="2800" b="1" dirty="0" smtClean="0"/>
              <a:t>同学们思考，分成两组，进行飞花令比赛。</a:t>
            </a:r>
            <a:endParaRPr lang="zh-CN" altLang="en-US" sz="2800" b="1" dirty="0"/>
          </a:p>
        </p:txBody>
      </p:sp>
      <p:sp>
        <p:nvSpPr>
          <p:cNvPr id="11" name="矩形 10"/>
          <p:cNvSpPr/>
          <p:nvPr/>
        </p:nvSpPr>
        <p:spPr>
          <a:xfrm>
            <a:off x="-2" y="5290391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独坐敬亭山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鸟高飞尽，孤云独去闲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27905" y="3614411"/>
            <a:ext cx="7867471" cy="908294"/>
            <a:chOff x="227905" y="3614411"/>
            <a:chExt cx="7867471" cy="908294"/>
          </a:xfrm>
        </p:grpSpPr>
        <p:sp>
          <p:nvSpPr>
            <p:cNvPr id="10" name="矩形 9"/>
            <p:cNvSpPr/>
            <p:nvPr/>
          </p:nvSpPr>
          <p:spPr>
            <a:xfrm>
              <a:off x="852520" y="3832109"/>
              <a:ext cx="72428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/>
                <a:t>《</a:t>
              </a:r>
              <a:r>
                <a:rPr lang="zh-CN" altLang="en-US" sz="2800" dirty="0"/>
                <a:t>月下独酌</a:t>
              </a:r>
              <a:r>
                <a:rPr lang="en-US" altLang="zh-CN" sz="2800" dirty="0" smtClean="0"/>
                <a:t>》</a:t>
              </a:r>
              <a:r>
                <a:rPr lang="zh-CN" altLang="en-US" sz="2800" dirty="0" smtClean="0"/>
                <a:t>：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花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间一壶酒，独酌无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相亲。</a:t>
              </a:r>
              <a:endParaRPr lang="zh-CN" altLang="en-US" sz="2800" dirty="0"/>
            </a:p>
          </p:txBody>
        </p:sp>
        <p:pic>
          <p:nvPicPr>
            <p:cNvPr id="1026" name="Picture 2" descr="https://gimg2.baidu.com/image_search/src=http%3A%2F%2Fp8.qhimg.com%2Ft01a3ede68f7349aecc.jpg&amp;refer=http%3A%2F%2Fp8.qhimg.com&amp;app=2002&amp;size=f9999,10000&amp;q=a80&amp;n=0&amp;g=0n&amp;fmt=jpeg?sec=1632474670&amp;t=69f0482c6d95a070af13f9f2405b880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7905" y="3614411"/>
              <a:ext cx="624615" cy="908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5145759" y="2861988"/>
            <a:ext cx="6679233" cy="997916"/>
            <a:chOff x="5145759" y="2861988"/>
            <a:chExt cx="6679233" cy="997916"/>
          </a:xfrm>
        </p:grpSpPr>
        <p:sp>
          <p:nvSpPr>
            <p:cNvPr id="7" name="矩形 6"/>
            <p:cNvSpPr/>
            <p:nvPr/>
          </p:nvSpPr>
          <p:spPr>
            <a:xfrm>
              <a:off x="5145759" y="2938587"/>
              <a:ext cx="59024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/>
                <a:t>《</a:t>
              </a:r>
              <a:r>
                <a:rPr lang="zh-CN" altLang="en-US" sz="2800" dirty="0"/>
                <a:t>江雪</a:t>
              </a:r>
              <a:r>
                <a:rPr lang="en-US" altLang="zh-CN" sz="2800" dirty="0" smtClean="0"/>
                <a:t>》</a:t>
              </a:r>
              <a:r>
                <a:rPr lang="zh-CN" altLang="en-US" sz="2800" dirty="0" smtClean="0"/>
                <a:t>：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孤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舟蓑笠翁，独钓寒江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雪。</a:t>
              </a:r>
              <a:endParaRPr lang="zh-CN" altLang="en-US" sz="2800" dirty="0"/>
            </a:p>
          </p:txBody>
        </p:sp>
        <p:pic>
          <p:nvPicPr>
            <p:cNvPr id="1028" name="Picture 4" descr="https://gimg2.baidu.com/image_search/src=http%3A%2F%2Fphotocdn.sohu.com%2F20150709%2Fmp21921860_1436385686501_2.jpeg&amp;refer=http%3A%2F%2Fphotocdn.sohu.com&amp;app=2002&amp;size=f9999,10000&amp;q=a80&amp;n=0&amp;g=0n&amp;fmt=jpeg?sec=1632474713&amp;t=d4ff22cfb158e8fef40adeee0994e9d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3679" y="2861988"/>
              <a:ext cx="701313" cy="997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4136443" y="4364382"/>
            <a:ext cx="7917866" cy="1078102"/>
            <a:chOff x="4100544" y="4522705"/>
            <a:chExt cx="7917866" cy="1078102"/>
          </a:xfrm>
        </p:grpSpPr>
        <p:sp>
          <p:nvSpPr>
            <p:cNvPr id="9" name="矩形 8"/>
            <p:cNvSpPr/>
            <p:nvPr/>
          </p:nvSpPr>
          <p:spPr>
            <a:xfrm>
              <a:off x="4100544" y="4683586"/>
              <a:ext cx="62833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/>
                <a:t>《</a:t>
              </a:r>
              <a:r>
                <a:rPr lang="zh-CN" altLang="en-US" sz="2800" dirty="0"/>
                <a:t>竹里馆</a:t>
              </a:r>
              <a:r>
                <a:rPr lang="en-US" altLang="zh-CN" sz="2800" dirty="0" smtClean="0"/>
                <a:t>》</a:t>
              </a:r>
              <a:r>
                <a:rPr lang="zh-CN" altLang="en-US" sz="2800" dirty="0" smtClean="0"/>
                <a:t>：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独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坐幽篁里，弹琴复长啸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/>
            </a:p>
          </p:txBody>
        </p:sp>
        <p:pic>
          <p:nvPicPr>
            <p:cNvPr id="1030" name="Picture 6" descr="https://gimg2.baidu.com/image_search/src=http%3A%2F%2Fzxfw.bjwmb.gov.cn%2Fwmwx%2Fwskt%2FW020200312494892775774.jpg&amp;refer=http%3A%2F%2Fzxfw.bjwmb.gov.cn&amp;app=2002&amp;size=f9999,10000&amp;q=a80&amp;n=0&amp;g=0n&amp;fmt=jpeg?sec=1632475019&amp;t=c87dbf8e70494ce19b8e6854ec8b929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3720" y="4522705"/>
              <a:ext cx="894690" cy="1078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218391" y="5948500"/>
            <a:ext cx="7165551" cy="762055"/>
            <a:chOff x="3218391" y="5948500"/>
            <a:chExt cx="7165551" cy="762055"/>
          </a:xfrm>
        </p:grpSpPr>
        <p:sp>
          <p:nvSpPr>
            <p:cNvPr id="12" name="矩形 11"/>
            <p:cNvSpPr/>
            <p:nvPr/>
          </p:nvSpPr>
          <p:spPr>
            <a:xfrm>
              <a:off x="4095041" y="6166975"/>
              <a:ext cx="62889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/>
                <a:t>《</a:t>
              </a:r>
              <a:r>
                <a:rPr lang="zh-CN" altLang="en-US" sz="2800" dirty="0"/>
                <a:t>相见欢</a:t>
              </a:r>
              <a:r>
                <a:rPr lang="en-US" altLang="zh-CN" sz="2800" dirty="0" smtClean="0"/>
                <a:t>》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：无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言独上西楼，月如钩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/>
            </a:p>
          </p:txBody>
        </p:sp>
        <p:pic>
          <p:nvPicPr>
            <p:cNvPr id="1032" name="Picture 8" descr="https://gimg2.baidu.com/image_search/src=http%3A%2F%2Fpic.baike.soso.com%2Fp%2F20140221%2F20140221052036-1026617189.jpg&amp;refer=http%3A%2F%2Fpic.baike.soso.com&amp;app=2002&amp;size=f9999,10000&amp;q=a80&amp;n=0&amp;g=0n&amp;fmt=jpeg?sec=1632475311&amp;t=8d0b8f7bd37703f09c7ececaa5800b6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8391" y="5948500"/>
              <a:ext cx="929335" cy="762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683274707"/>
              </p:ext>
            </p:extLst>
          </p:nvPr>
        </p:nvGraphicFramePr>
        <p:xfrm>
          <a:off x="98851" y="65902"/>
          <a:ext cx="7216349" cy="51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23619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图集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18BD871-1CCB-45B8-AA75-160EAD48C5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7CBF64E-123E-44AF-B882-D70003A739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EB87B2-AEC3-4287-83B8-6EF72FBDC4F1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乐器图集设计</Template>
  <TotalTime>0</TotalTime>
  <Words>2404</Words>
  <Application>Microsoft Office PowerPoint</Application>
  <PresentationFormat>宽屏</PresentationFormat>
  <Paragraphs>313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Microsoft YaHei UI</vt:lpstr>
      <vt:lpstr>Microsoft YaHei UI Light</vt:lpstr>
      <vt:lpstr>Rockwell</vt:lpstr>
      <vt:lpstr>楷体</vt:lpstr>
      <vt:lpstr>宋体</vt:lpstr>
      <vt:lpstr>Arial</vt:lpstr>
      <vt:lpstr>Times New Roman</vt:lpstr>
      <vt:lpstr>Wingdings</vt:lpstr>
      <vt:lpstr>图集</vt:lpstr>
      <vt:lpstr>《沁园春·长沙》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2021-08-21T11:42:34Z</dcterms:created>
  <dcterms:modified xsi:type="dcterms:W3CDTF">2021-09-03T13:49:27Z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