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3" Type="http://schemas.openxmlformats.org/officeDocument/2006/relationships/tableStyles" Target="tableStyles.xml"/><Relationship Id="rId52" Type="http://schemas.openxmlformats.org/officeDocument/2006/relationships/viewProps" Target="viewProps.xml"/><Relationship Id="rId51" Type="http://schemas.openxmlformats.org/officeDocument/2006/relationships/presProps" Target="presProps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dirty="0" smtClean="0">
                <a:solidFill>
                  <a:srgbClr val="5F5F5F"/>
                </a:solidFill>
              </a:rPr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5796136" y="-27384"/>
            <a:ext cx="1691784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" action="ppaction://noaction"/>
            </p:cNvPr>
            <p:cNvSpPr txBox="1"/>
            <p:nvPr userDrawn="1"/>
          </p:nvSpPr>
          <p:spPr>
            <a:xfrm>
              <a:off x="73033" y="1807573"/>
              <a:ext cx="1229485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mtClean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课前篇情境创设</a:t>
              </a:r>
              <a:endParaRPr lang="zh-CN" altLang="en-US" sz="14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370152" y="-27384"/>
            <a:ext cx="1613652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" action="ppaction://noaction"/>
            </p:cNvPr>
            <p:cNvSpPr txBox="1"/>
            <p:nvPr userDrawn="1"/>
          </p:nvSpPr>
          <p:spPr>
            <a:xfrm>
              <a:off x="60351" y="2460637"/>
              <a:ext cx="1289016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mtClean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课内篇一起思考</a:t>
              </a:r>
              <a:endParaRPr lang="zh-CN" altLang="en-US" sz="14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4.emf"/><Relationship Id="rId5" Type="http://schemas.openxmlformats.org/officeDocument/2006/relationships/package" Target="../embeddings/Document3.docx"/><Relationship Id="rId4" Type="http://schemas.openxmlformats.org/officeDocument/2006/relationships/slide" Target="slide7.xml"/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4.v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5.emf"/><Relationship Id="rId5" Type="http://schemas.openxmlformats.org/officeDocument/2006/relationships/package" Target="../embeddings/Document4.docx"/><Relationship Id="rId4" Type="http://schemas.openxmlformats.org/officeDocument/2006/relationships/slide" Target="slide7.xml"/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5.v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6.emf"/><Relationship Id="rId5" Type="http://schemas.openxmlformats.org/officeDocument/2006/relationships/package" Target="../embeddings/Document5.docx"/><Relationship Id="rId4" Type="http://schemas.openxmlformats.org/officeDocument/2006/relationships/slide" Target="slide7.xml"/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6.v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7.emf"/><Relationship Id="rId5" Type="http://schemas.openxmlformats.org/officeDocument/2006/relationships/package" Target="../embeddings/Document6.docx"/><Relationship Id="rId4" Type="http://schemas.openxmlformats.org/officeDocument/2006/relationships/slide" Target="slide7.xml"/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7.v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8.emf"/><Relationship Id="rId5" Type="http://schemas.openxmlformats.org/officeDocument/2006/relationships/package" Target="../embeddings/Document7.docx"/><Relationship Id="rId4" Type="http://schemas.openxmlformats.org/officeDocument/2006/relationships/slide" Target="slide7.xml"/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package" Target="../embeddings/Document10.docx"/><Relationship Id="rId8" Type="http://schemas.openxmlformats.org/officeDocument/2006/relationships/image" Target="../media/image10.emf"/><Relationship Id="rId7" Type="http://schemas.openxmlformats.org/officeDocument/2006/relationships/package" Target="../embeddings/Document9.docx"/><Relationship Id="rId6" Type="http://schemas.openxmlformats.org/officeDocument/2006/relationships/image" Target="../media/image9.emf"/><Relationship Id="rId5" Type="http://schemas.openxmlformats.org/officeDocument/2006/relationships/package" Target="../embeddings/Document8.docx"/><Relationship Id="rId4" Type="http://schemas.openxmlformats.org/officeDocument/2006/relationships/slide" Target="slide7.xml"/><Relationship Id="rId3" Type="http://schemas.openxmlformats.org/officeDocument/2006/relationships/slide" Target="slide5.xml"/><Relationship Id="rId2" Type="http://schemas.openxmlformats.org/officeDocument/2006/relationships/slide" Target="slide4.xml"/><Relationship Id="rId12" Type="http://schemas.openxmlformats.org/officeDocument/2006/relationships/vmlDrawing" Target="../drawings/vmlDrawing8.vml"/><Relationship Id="rId11" Type="http://schemas.openxmlformats.org/officeDocument/2006/relationships/slideLayout" Target="../slideLayouts/slideLayout13.xml"/><Relationship Id="rId10" Type="http://schemas.openxmlformats.org/officeDocument/2006/relationships/image" Target="../media/image11.emf"/><Relationship Id="rId1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image" Target="../media/image13.emf"/><Relationship Id="rId7" Type="http://schemas.openxmlformats.org/officeDocument/2006/relationships/package" Target="../embeddings/Document12.docx"/><Relationship Id="rId6" Type="http://schemas.openxmlformats.org/officeDocument/2006/relationships/image" Target="../media/image12.emf"/><Relationship Id="rId5" Type="http://schemas.openxmlformats.org/officeDocument/2006/relationships/package" Target="../embeddings/Document11.docx"/><Relationship Id="rId4" Type="http://schemas.openxmlformats.org/officeDocument/2006/relationships/slide" Target="slide7.xml"/><Relationship Id="rId3" Type="http://schemas.openxmlformats.org/officeDocument/2006/relationships/slide" Target="slide5.xml"/><Relationship Id="rId2" Type="http://schemas.openxmlformats.org/officeDocument/2006/relationships/slide" Target="slide4.xml"/><Relationship Id="rId10" Type="http://schemas.openxmlformats.org/officeDocument/2006/relationships/vmlDrawing" Target="../drawings/vmlDrawing9.vml"/><Relationship Id="rId1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7.xml"/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7.xml"/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14.jpeg"/><Relationship Id="rId6" Type="http://schemas.openxmlformats.org/officeDocument/2006/relationships/slide" Target="slide47.xml"/><Relationship Id="rId5" Type="http://schemas.openxmlformats.org/officeDocument/2006/relationships/slide" Target="slide29.xml"/><Relationship Id="rId4" Type="http://schemas.openxmlformats.org/officeDocument/2006/relationships/slide" Target="slide26.xml"/><Relationship Id="rId3" Type="http://schemas.openxmlformats.org/officeDocument/2006/relationships/slide" Target="slide21.xml"/><Relationship Id="rId2" Type="http://schemas.openxmlformats.org/officeDocument/2006/relationships/slide" Target="slide20.xml"/><Relationship Id="rId1" Type="http://schemas.openxmlformats.org/officeDocument/2006/relationships/slide" Target="slide19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.emf"/><Relationship Id="rId1" Type="http://schemas.openxmlformats.org/officeDocument/2006/relationships/package" Target="../embeddings/Document1.docx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47.xml"/><Relationship Id="rId5" Type="http://schemas.openxmlformats.org/officeDocument/2006/relationships/slide" Target="slide29.xml"/><Relationship Id="rId4" Type="http://schemas.openxmlformats.org/officeDocument/2006/relationships/slide" Target="slide26.xml"/><Relationship Id="rId3" Type="http://schemas.openxmlformats.org/officeDocument/2006/relationships/slide" Target="slide21.xml"/><Relationship Id="rId2" Type="http://schemas.openxmlformats.org/officeDocument/2006/relationships/slide" Target="slide20.xml"/><Relationship Id="rId1" Type="http://schemas.openxmlformats.org/officeDocument/2006/relationships/slide" Target="slide19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47.xml"/><Relationship Id="rId5" Type="http://schemas.openxmlformats.org/officeDocument/2006/relationships/slide" Target="slide29.xml"/><Relationship Id="rId4" Type="http://schemas.openxmlformats.org/officeDocument/2006/relationships/slide" Target="slide26.xml"/><Relationship Id="rId3" Type="http://schemas.openxmlformats.org/officeDocument/2006/relationships/slide" Target="slide21.xml"/><Relationship Id="rId2" Type="http://schemas.openxmlformats.org/officeDocument/2006/relationships/slide" Target="slide20.xml"/><Relationship Id="rId1" Type="http://schemas.openxmlformats.org/officeDocument/2006/relationships/slide" Target="slide19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15.emf"/><Relationship Id="rId7" Type="http://schemas.openxmlformats.org/officeDocument/2006/relationships/package" Target="../embeddings/Document13.docx"/><Relationship Id="rId6" Type="http://schemas.openxmlformats.org/officeDocument/2006/relationships/slide" Target="slide47.xml"/><Relationship Id="rId5" Type="http://schemas.openxmlformats.org/officeDocument/2006/relationships/slide" Target="slide29.xml"/><Relationship Id="rId4" Type="http://schemas.openxmlformats.org/officeDocument/2006/relationships/slide" Target="slide26.xml"/><Relationship Id="rId3" Type="http://schemas.openxmlformats.org/officeDocument/2006/relationships/slide" Target="slide21.xml"/><Relationship Id="rId2" Type="http://schemas.openxmlformats.org/officeDocument/2006/relationships/slide" Target="slide20.xml"/><Relationship Id="rId10" Type="http://schemas.openxmlformats.org/officeDocument/2006/relationships/vmlDrawing" Target="../drawings/vmlDrawing10.vml"/><Relationship Id="rId1" Type="http://schemas.openxmlformats.org/officeDocument/2006/relationships/slide" Target="slide19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16.emf"/><Relationship Id="rId7" Type="http://schemas.openxmlformats.org/officeDocument/2006/relationships/package" Target="../embeddings/Document14.docx"/><Relationship Id="rId6" Type="http://schemas.openxmlformats.org/officeDocument/2006/relationships/slide" Target="slide47.xml"/><Relationship Id="rId5" Type="http://schemas.openxmlformats.org/officeDocument/2006/relationships/slide" Target="slide29.xml"/><Relationship Id="rId4" Type="http://schemas.openxmlformats.org/officeDocument/2006/relationships/slide" Target="slide26.xml"/><Relationship Id="rId3" Type="http://schemas.openxmlformats.org/officeDocument/2006/relationships/slide" Target="slide21.xml"/><Relationship Id="rId2" Type="http://schemas.openxmlformats.org/officeDocument/2006/relationships/slide" Target="slide20.xml"/><Relationship Id="rId10" Type="http://schemas.openxmlformats.org/officeDocument/2006/relationships/vmlDrawing" Target="../drawings/vmlDrawing11.vml"/><Relationship Id="rId1" Type="http://schemas.openxmlformats.org/officeDocument/2006/relationships/slide" Target="slide19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17.emf"/><Relationship Id="rId7" Type="http://schemas.openxmlformats.org/officeDocument/2006/relationships/package" Target="../embeddings/Document15.docx"/><Relationship Id="rId6" Type="http://schemas.openxmlformats.org/officeDocument/2006/relationships/slide" Target="slide47.xml"/><Relationship Id="rId5" Type="http://schemas.openxmlformats.org/officeDocument/2006/relationships/slide" Target="slide29.xml"/><Relationship Id="rId4" Type="http://schemas.openxmlformats.org/officeDocument/2006/relationships/slide" Target="slide26.xml"/><Relationship Id="rId3" Type="http://schemas.openxmlformats.org/officeDocument/2006/relationships/slide" Target="slide21.xml"/><Relationship Id="rId2" Type="http://schemas.openxmlformats.org/officeDocument/2006/relationships/slide" Target="slide20.xml"/><Relationship Id="rId10" Type="http://schemas.openxmlformats.org/officeDocument/2006/relationships/vmlDrawing" Target="../drawings/vmlDrawing12.vml"/><Relationship Id="rId1" Type="http://schemas.openxmlformats.org/officeDocument/2006/relationships/slide" Target="slide19.xml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47.xml"/><Relationship Id="rId5" Type="http://schemas.openxmlformats.org/officeDocument/2006/relationships/slide" Target="slide29.xml"/><Relationship Id="rId4" Type="http://schemas.openxmlformats.org/officeDocument/2006/relationships/slide" Target="slide26.xml"/><Relationship Id="rId3" Type="http://schemas.openxmlformats.org/officeDocument/2006/relationships/slide" Target="slide21.xml"/><Relationship Id="rId2" Type="http://schemas.openxmlformats.org/officeDocument/2006/relationships/slide" Target="slide20.xml"/><Relationship Id="rId1" Type="http://schemas.openxmlformats.org/officeDocument/2006/relationships/slide" Target="slide19.xml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47.xml"/><Relationship Id="rId5" Type="http://schemas.openxmlformats.org/officeDocument/2006/relationships/slide" Target="slide29.xml"/><Relationship Id="rId4" Type="http://schemas.openxmlformats.org/officeDocument/2006/relationships/slide" Target="slide26.xml"/><Relationship Id="rId3" Type="http://schemas.openxmlformats.org/officeDocument/2006/relationships/slide" Target="slide21.xml"/><Relationship Id="rId2" Type="http://schemas.openxmlformats.org/officeDocument/2006/relationships/slide" Target="slide20.xml"/><Relationship Id="rId1" Type="http://schemas.openxmlformats.org/officeDocument/2006/relationships/slide" Target="slide19.xml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47.xml"/><Relationship Id="rId5" Type="http://schemas.openxmlformats.org/officeDocument/2006/relationships/slide" Target="slide29.xml"/><Relationship Id="rId4" Type="http://schemas.openxmlformats.org/officeDocument/2006/relationships/slide" Target="slide26.xml"/><Relationship Id="rId3" Type="http://schemas.openxmlformats.org/officeDocument/2006/relationships/slide" Target="slide21.xml"/><Relationship Id="rId2" Type="http://schemas.openxmlformats.org/officeDocument/2006/relationships/slide" Target="slide20.xml"/><Relationship Id="rId1" Type="http://schemas.openxmlformats.org/officeDocument/2006/relationships/slide" Target="slide19.xml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47.xml"/><Relationship Id="rId5" Type="http://schemas.openxmlformats.org/officeDocument/2006/relationships/slide" Target="slide29.xml"/><Relationship Id="rId4" Type="http://schemas.openxmlformats.org/officeDocument/2006/relationships/slide" Target="slide26.xml"/><Relationship Id="rId3" Type="http://schemas.openxmlformats.org/officeDocument/2006/relationships/slide" Target="slide21.xml"/><Relationship Id="rId2" Type="http://schemas.openxmlformats.org/officeDocument/2006/relationships/slide" Target="slide20.xml"/><Relationship Id="rId1" Type="http://schemas.openxmlformats.org/officeDocument/2006/relationships/slide" Target="slide19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18.emf"/><Relationship Id="rId7" Type="http://schemas.openxmlformats.org/officeDocument/2006/relationships/package" Target="../embeddings/Document16.docx"/><Relationship Id="rId6" Type="http://schemas.openxmlformats.org/officeDocument/2006/relationships/slide" Target="slide47.xml"/><Relationship Id="rId5" Type="http://schemas.openxmlformats.org/officeDocument/2006/relationships/slide" Target="slide29.xml"/><Relationship Id="rId4" Type="http://schemas.openxmlformats.org/officeDocument/2006/relationships/slide" Target="slide26.xml"/><Relationship Id="rId3" Type="http://schemas.openxmlformats.org/officeDocument/2006/relationships/slide" Target="slide21.xml"/><Relationship Id="rId2" Type="http://schemas.openxmlformats.org/officeDocument/2006/relationships/slide" Target="slide20.xml"/><Relationship Id="rId10" Type="http://schemas.openxmlformats.org/officeDocument/2006/relationships/vmlDrawing" Target="../drawings/vmlDrawing13.vml"/><Relationship Id="rId1" Type="http://schemas.openxmlformats.org/officeDocument/2006/relationships/slide" Target="slide19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7.xml"/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" Target="slide3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19.emf"/><Relationship Id="rId7" Type="http://schemas.openxmlformats.org/officeDocument/2006/relationships/package" Target="../embeddings/Document17.docx"/><Relationship Id="rId6" Type="http://schemas.openxmlformats.org/officeDocument/2006/relationships/slide" Target="slide47.xml"/><Relationship Id="rId5" Type="http://schemas.openxmlformats.org/officeDocument/2006/relationships/slide" Target="slide29.xml"/><Relationship Id="rId4" Type="http://schemas.openxmlformats.org/officeDocument/2006/relationships/slide" Target="slide26.xml"/><Relationship Id="rId3" Type="http://schemas.openxmlformats.org/officeDocument/2006/relationships/slide" Target="slide21.xml"/><Relationship Id="rId2" Type="http://schemas.openxmlformats.org/officeDocument/2006/relationships/slide" Target="slide20.xml"/><Relationship Id="rId10" Type="http://schemas.openxmlformats.org/officeDocument/2006/relationships/vmlDrawing" Target="../drawings/vmlDrawing14.vml"/><Relationship Id="rId1" Type="http://schemas.openxmlformats.org/officeDocument/2006/relationships/slide" Target="slide19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20.emf"/><Relationship Id="rId7" Type="http://schemas.openxmlformats.org/officeDocument/2006/relationships/package" Target="../embeddings/Document18.docx"/><Relationship Id="rId6" Type="http://schemas.openxmlformats.org/officeDocument/2006/relationships/slide" Target="slide47.xml"/><Relationship Id="rId5" Type="http://schemas.openxmlformats.org/officeDocument/2006/relationships/slide" Target="slide29.xml"/><Relationship Id="rId4" Type="http://schemas.openxmlformats.org/officeDocument/2006/relationships/slide" Target="slide26.xml"/><Relationship Id="rId3" Type="http://schemas.openxmlformats.org/officeDocument/2006/relationships/slide" Target="slide21.xml"/><Relationship Id="rId2" Type="http://schemas.openxmlformats.org/officeDocument/2006/relationships/slide" Target="slide20.xml"/><Relationship Id="rId10" Type="http://schemas.openxmlformats.org/officeDocument/2006/relationships/vmlDrawing" Target="../drawings/vmlDrawing15.vml"/><Relationship Id="rId1" Type="http://schemas.openxmlformats.org/officeDocument/2006/relationships/slide" Target="slide19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21.emf"/><Relationship Id="rId7" Type="http://schemas.openxmlformats.org/officeDocument/2006/relationships/package" Target="../embeddings/Document19.docx"/><Relationship Id="rId6" Type="http://schemas.openxmlformats.org/officeDocument/2006/relationships/slide" Target="slide47.xml"/><Relationship Id="rId5" Type="http://schemas.openxmlformats.org/officeDocument/2006/relationships/slide" Target="slide29.xml"/><Relationship Id="rId4" Type="http://schemas.openxmlformats.org/officeDocument/2006/relationships/slide" Target="slide26.xml"/><Relationship Id="rId3" Type="http://schemas.openxmlformats.org/officeDocument/2006/relationships/slide" Target="slide21.xml"/><Relationship Id="rId2" Type="http://schemas.openxmlformats.org/officeDocument/2006/relationships/slide" Target="slide20.xml"/><Relationship Id="rId10" Type="http://schemas.openxmlformats.org/officeDocument/2006/relationships/vmlDrawing" Target="../drawings/vmlDrawing16.vml"/><Relationship Id="rId1" Type="http://schemas.openxmlformats.org/officeDocument/2006/relationships/slide" Target="slide19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22.emf"/><Relationship Id="rId7" Type="http://schemas.openxmlformats.org/officeDocument/2006/relationships/package" Target="../embeddings/Document20.docx"/><Relationship Id="rId6" Type="http://schemas.openxmlformats.org/officeDocument/2006/relationships/slide" Target="slide47.xml"/><Relationship Id="rId5" Type="http://schemas.openxmlformats.org/officeDocument/2006/relationships/slide" Target="slide29.xml"/><Relationship Id="rId4" Type="http://schemas.openxmlformats.org/officeDocument/2006/relationships/slide" Target="slide26.xml"/><Relationship Id="rId3" Type="http://schemas.openxmlformats.org/officeDocument/2006/relationships/slide" Target="slide21.xml"/><Relationship Id="rId2" Type="http://schemas.openxmlformats.org/officeDocument/2006/relationships/slide" Target="slide20.xml"/><Relationship Id="rId10" Type="http://schemas.openxmlformats.org/officeDocument/2006/relationships/vmlDrawing" Target="../drawings/vmlDrawing17.vml"/><Relationship Id="rId1" Type="http://schemas.openxmlformats.org/officeDocument/2006/relationships/slide" Target="slide19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23.emf"/><Relationship Id="rId7" Type="http://schemas.openxmlformats.org/officeDocument/2006/relationships/package" Target="../embeddings/Document21.docx"/><Relationship Id="rId6" Type="http://schemas.openxmlformats.org/officeDocument/2006/relationships/slide" Target="slide47.xml"/><Relationship Id="rId5" Type="http://schemas.openxmlformats.org/officeDocument/2006/relationships/slide" Target="slide29.xml"/><Relationship Id="rId4" Type="http://schemas.openxmlformats.org/officeDocument/2006/relationships/slide" Target="slide26.xml"/><Relationship Id="rId3" Type="http://schemas.openxmlformats.org/officeDocument/2006/relationships/slide" Target="slide21.xml"/><Relationship Id="rId2" Type="http://schemas.openxmlformats.org/officeDocument/2006/relationships/slide" Target="slide20.xml"/><Relationship Id="rId10" Type="http://schemas.openxmlformats.org/officeDocument/2006/relationships/vmlDrawing" Target="../drawings/vmlDrawing18.vml"/><Relationship Id="rId1" Type="http://schemas.openxmlformats.org/officeDocument/2006/relationships/slide" Target="slide19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24.emf"/><Relationship Id="rId7" Type="http://schemas.openxmlformats.org/officeDocument/2006/relationships/package" Target="../embeddings/Document22.docx"/><Relationship Id="rId6" Type="http://schemas.openxmlformats.org/officeDocument/2006/relationships/slide" Target="slide47.xml"/><Relationship Id="rId5" Type="http://schemas.openxmlformats.org/officeDocument/2006/relationships/slide" Target="slide29.xml"/><Relationship Id="rId4" Type="http://schemas.openxmlformats.org/officeDocument/2006/relationships/slide" Target="slide26.xml"/><Relationship Id="rId3" Type="http://schemas.openxmlformats.org/officeDocument/2006/relationships/slide" Target="slide21.xml"/><Relationship Id="rId2" Type="http://schemas.openxmlformats.org/officeDocument/2006/relationships/slide" Target="slide20.xml"/><Relationship Id="rId10" Type="http://schemas.openxmlformats.org/officeDocument/2006/relationships/vmlDrawing" Target="../drawings/vmlDrawing19.vml"/><Relationship Id="rId1" Type="http://schemas.openxmlformats.org/officeDocument/2006/relationships/slide" Target="slide19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25.emf"/><Relationship Id="rId7" Type="http://schemas.openxmlformats.org/officeDocument/2006/relationships/package" Target="../embeddings/Document23.docx"/><Relationship Id="rId6" Type="http://schemas.openxmlformats.org/officeDocument/2006/relationships/slide" Target="slide47.xml"/><Relationship Id="rId5" Type="http://schemas.openxmlformats.org/officeDocument/2006/relationships/slide" Target="slide29.xml"/><Relationship Id="rId4" Type="http://schemas.openxmlformats.org/officeDocument/2006/relationships/slide" Target="slide26.xml"/><Relationship Id="rId3" Type="http://schemas.openxmlformats.org/officeDocument/2006/relationships/slide" Target="slide21.xml"/><Relationship Id="rId2" Type="http://schemas.openxmlformats.org/officeDocument/2006/relationships/slide" Target="slide20.xml"/><Relationship Id="rId10" Type="http://schemas.openxmlformats.org/officeDocument/2006/relationships/vmlDrawing" Target="../drawings/vmlDrawing20.vml"/><Relationship Id="rId1" Type="http://schemas.openxmlformats.org/officeDocument/2006/relationships/slide" Target="slide19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26.emf"/><Relationship Id="rId7" Type="http://schemas.openxmlformats.org/officeDocument/2006/relationships/package" Target="../embeddings/Document24.docx"/><Relationship Id="rId6" Type="http://schemas.openxmlformats.org/officeDocument/2006/relationships/slide" Target="slide47.xml"/><Relationship Id="rId5" Type="http://schemas.openxmlformats.org/officeDocument/2006/relationships/slide" Target="slide29.xml"/><Relationship Id="rId4" Type="http://schemas.openxmlformats.org/officeDocument/2006/relationships/slide" Target="slide26.xml"/><Relationship Id="rId3" Type="http://schemas.openxmlformats.org/officeDocument/2006/relationships/slide" Target="slide21.xml"/><Relationship Id="rId2" Type="http://schemas.openxmlformats.org/officeDocument/2006/relationships/slide" Target="slide20.xml"/><Relationship Id="rId10" Type="http://schemas.openxmlformats.org/officeDocument/2006/relationships/vmlDrawing" Target="../drawings/vmlDrawing21.vml"/><Relationship Id="rId1" Type="http://schemas.openxmlformats.org/officeDocument/2006/relationships/slide" Target="slide19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27.emf"/><Relationship Id="rId7" Type="http://schemas.openxmlformats.org/officeDocument/2006/relationships/package" Target="../embeddings/Document25.docx"/><Relationship Id="rId6" Type="http://schemas.openxmlformats.org/officeDocument/2006/relationships/slide" Target="slide47.xml"/><Relationship Id="rId5" Type="http://schemas.openxmlformats.org/officeDocument/2006/relationships/slide" Target="slide29.xml"/><Relationship Id="rId4" Type="http://schemas.openxmlformats.org/officeDocument/2006/relationships/slide" Target="slide26.xml"/><Relationship Id="rId3" Type="http://schemas.openxmlformats.org/officeDocument/2006/relationships/slide" Target="slide21.xml"/><Relationship Id="rId2" Type="http://schemas.openxmlformats.org/officeDocument/2006/relationships/slide" Target="slide20.xml"/><Relationship Id="rId10" Type="http://schemas.openxmlformats.org/officeDocument/2006/relationships/vmlDrawing" Target="../drawings/vmlDrawing22.vml"/><Relationship Id="rId1" Type="http://schemas.openxmlformats.org/officeDocument/2006/relationships/slide" Target="slide19.xml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28.emf"/><Relationship Id="rId7" Type="http://schemas.openxmlformats.org/officeDocument/2006/relationships/package" Target="../embeddings/Document26.docx"/><Relationship Id="rId6" Type="http://schemas.openxmlformats.org/officeDocument/2006/relationships/slide" Target="slide47.xml"/><Relationship Id="rId5" Type="http://schemas.openxmlformats.org/officeDocument/2006/relationships/slide" Target="slide29.xml"/><Relationship Id="rId4" Type="http://schemas.openxmlformats.org/officeDocument/2006/relationships/slide" Target="slide26.xml"/><Relationship Id="rId3" Type="http://schemas.openxmlformats.org/officeDocument/2006/relationships/slide" Target="slide21.xml"/><Relationship Id="rId2" Type="http://schemas.openxmlformats.org/officeDocument/2006/relationships/slide" Target="slide20.xml"/><Relationship Id="rId10" Type="http://schemas.openxmlformats.org/officeDocument/2006/relationships/vmlDrawing" Target="../drawings/vmlDrawing23.vml"/><Relationship Id="rId1" Type="http://schemas.openxmlformats.org/officeDocument/2006/relationships/slide" Target="slide19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7.xml"/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" Target="slide3.xml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29.emf"/><Relationship Id="rId7" Type="http://schemas.openxmlformats.org/officeDocument/2006/relationships/package" Target="../embeddings/Document27.docx"/><Relationship Id="rId6" Type="http://schemas.openxmlformats.org/officeDocument/2006/relationships/slide" Target="slide47.xml"/><Relationship Id="rId5" Type="http://schemas.openxmlformats.org/officeDocument/2006/relationships/slide" Target="slide29.xml"/><Relationship Id="rId4" Type="http://schemas.openxmlformats.org/officeDocument/2006/relationships/slide" Target="slide26.xml"/><Relationship Id="rId3" Type="http://schemas.openxmlformats.org/officeDocument/2006/relationships/slide" Target="slide21.xml"/><Relationship Id="rId2" Type="http://schemas.openxmlformats.org/officeDocument/2006/relationships/slide" Target="slide20.xml"/><Relationship Id="rId10" Type="http://schemas.openxmlformats.org/officeDocument/2006/relationships/vmlDrawing" Target="../drawings/vmlDrawing24.vml"/><Relationship Id="rId1" Type="http://schemas.openxmlformats.org/officeDocument/2006/relationships/slide" Target="slide19.xml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30.emf"/><Relationship Id="rId7" Type="http://schemas.openxmlformats.org/officeDocument/2006/relationships/package" Target="../embeddings/Document28.docx"/><Relationship Id="rId6" Type="http://schemas.openxmlformats.org/officeDocument/2006/relationships/slide" Target="slide47.xml"/><Relationship Id="rId5" Type="http://schemas.openxmlformats.org/officeDocument/2006/relationships/slide" Target="slide29.xml"/><Relationship Id="rId4" Type="http://schemas.openxmlformats.org/officeDocument/2006/relationships/slide" Target="slide26.xml"/><Relationship Id="rId3" Type="http://schemas.openxmlformats.org/officeDocument/2006/relationships/slide" Target="slide21.xml"/><Relationship Id="rId2" Type="http://schemas.openxmlformats.org/officeDocument/2006/relationships/slide" Target="slide20.xml"/><Relationship Id="rId10" Type="http://schemas.openxmlformats.org/officeDocument/2006/relationships/vmlDrawing" Target="../drawings/vmlDrawing25.vml"/><Relationship Id="rId1" Type="http://schemas.openxmlformats.org/officeDocument/2006/relationships/slide" Target="slide19.xml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31.emf"/><Relationship Id="rId7" Type="http://schemas.openxmlformats.org/officeDocument/2006/relationships/package" Target="../embeddings/Document29.docx"/><Relationship Id="rId6" Type="http://schemas.openxmlformats.org/officeDocument/2006/relationships/slide" Target="slide47.xml"/><Relationship Id="rId5" Type="http://schemas.openxmlformats.org/officeDocument/2006/relationships/slide" Target="slide29.xml"/><Relationship Id="rId4" Type="http://schemas.openxmlformats.org/officeDocument/2006/relationships/slide" Target="slide26.xml"/><Relationship Id="rId3" Type="http://schemas.openxmlformats.org/officeDocument/2006/relationships/slide" Target="slide21.xml"/><Relationship Id="rId2" Type="http://schemas.openxmlformats.org/officeDocument/2006/relationships/slide" Target="slide20.xml"/><Relationship Id="rId10" Type="http://schemas.openxmlformats.org/officeDocument/2006/relationships/vmlDrawing" Target="../drawings/vmlDrawing26.vml"/><Relationship Id="rId1" Type="http://schemas.openxmlformats.org/officeDocument/2006/relationships/slide" Target="slide19.xml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32.emf"/><Relationship Id="rId7" Type="http://schemas.openxmlformats.org/officeDocument/2006/relationships/package" Target="../embeddings/Document30.docx"/><Relationship Id="rId6" Type="http://schemas.openxmlformats.org/officeDocument/2006/relationships/slide" Target="slide47.xml"/><Relationship Id="rId5" Type="http://schemas.openxmlformats.org/officeDocument/2006/relationships/slide" Target="slide29.xml"/><Relationship Id="rId4" Type="http://schemas.openxmlformats.org/officeDocument/2006/relationships/slide" Target="slide26.xml"/><Relationship Id="rId3" Type="http://schemas.openxmlformats.org/officeDocument/2006/relationships/slide" Target="slide21.xml"/><Relationship Id="rId2" Type="http://schemas.openxmlformats.org/officeDocument/2006/relationships/slide" Target="slide20.xml"/><Relationship Id="rId10" Type="http://schemas.openxmlformats.org/officeDocument/2006/relationships/vmlDrawing" Target="../drawings/vmlDrawing27.vml"/><Relationship Id="rId1" Type="http://schemas.openxmlformats.org/officeDocument/2006/relationships/slide" Target="slide19.xml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33.emf"/><Relationship Id="rId7" Type="http://schemas.openxmlformats.org/officeDocument/2006/relationships/package" Target="../embeddings/Document31.docx"/><Relationship Id="rId6" Type="http://schemas.openxmlformats.org/officeDocument/2006/relationships/slide" Target="slide47.xml"/><Relationship Id="rId5" Type="http://schemas.openxmlformats.org/officeDocument/2006/relationships/slide" Target="slide29.xml"/><Relationship Id="rId4" Type="http://schemas.openxmlformats.org/officeDocument/2006/relationships/slide" Target="slide26.xml"/><Relationship Id="rId3" Type="http://schemas.openxmlformats.org/officeDocument/2006/relationships/slide" Target="slide21.xml"/><Relationship Id="rId2" Type="http://schemas.openxmlformats.org/officeDocument/2006/relationships/slide" Target="slide20.xml"/><Relationship Id="rId10" Type="http://schemas.openxmlformats.org/officeDocument/2006/relationships/vmlDrawing" Target="../drawings/vmlDrawing28.vml"/><Relationship Id="rId1" Type="http://schemas.openxmlformats.org/officeDocument/2006/relationships/slide" Target="slide19.xml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34.emf"/><Relationship Id="rId7" Type="http://schemas.openxmlformats.org/officeDocument/2006/relationships/package" Target="../embeddings/Document32.docx"/><Relationship Id="rId6" Type="http://schemas.openxmlformats.org/officeDocument/2006/relationships/slide" Target="slide47.xml"/><Relationship Id="rId5" Type="http://schemas.openxmlformats.org/officeDocument/2006/relationships/slide" Target="slide29.xml"/><Relationship Id="rId4" Type="http://schemas.openxmlformats.org/officeDocument/2006/relationships/slide" Target="slide26.xml"/><Relationship Id="rId3" Type="http://schemas.openxmlformats.org/officeDocument/2006/relationships/slide" Target="slide21.xml"/><Relationship Id="rId2" Type="http://schemas.openxmlformats.org/officeDocument/2006/relationships/slide" Target="slide20.xml"/><Relationship Id="rId10" Type="http://schemas.openxmlformats.org/officeDocument/2006/relationships/vmlDrawing" Target="../drawings/vmlDrawing29.vml"/><Relationship Id="rId1" Type="http://schemas.openxmlformats.org/officeDocument/2006/relationships/slide" Target="slide19.xml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35.emf"/><Relationship Id="rId7" Type="http://schemas.openxmlformats.org/officeDocument/2006/relationships/package" Target="../embeddings/Document33.docx"/><Relationship Id="rId6" Type="http://schemas.openxmlformats.org/officeDocument/2006/relationships/slide" Target="slide47.xml"/><Relationship Id="rId5" Type="http://schemas.openxmlformats.org/officeDocument/2006/relationships/slide" Target="slide29.xml"/><Relationship Id="rId4" Type="http://schemas.openxmlformats.org/officeDocument/2006/relationships/slide" Target="slide26.xml"/><Relationship Id="rId3" Type="http://schemas.openxmlformats.org/officeDocument/2006/relationships/slide" Target="slide21.xml"/><Relationship Id="rId2" Type="http://schemas.openxmlformats.org/officeDocument/2006/relationships/slide" Target="slide20.xml"/><Relationship Id="rId10" Type="http://schemas.openxmlformats.org/officeDocument/2006/relationships/vmlDrawing" Target="../drawings/vmlDrawing30.vml"/><Relationship Id="rId1" Type="http://schemas.openxmlformats.org/officeDocument/2006/relationships/slide" Target="slide19.xml"/></Relationships>
</file>

<file path=ppt/slides/_rels/slide4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47.xml"/><Relationship Id="rId5" Type="http://schemas.openxmlformats.org/officeDocument/2006/relationships/slide" Target="slide29.xml"/><Relationship Id="rId4" Type="http://schemas.openxmlformats.org/officeDocument/2006/relationships/slide" Target="slide26.xml"/><Relationship Id="rId3" Type="http://schemas.openxmlformats.org/officeDocument/2006/relationships/slide" Target="slide21.xml"/><Relationship Id="rId2" Type="http://schemas.openxmlformats.org/officeDocument/2006/relationships/slide" Target="slide20.xml"/><Relationship Id="rId1" Type="http://schemas.openxmlformats.org/officeDocument/2006/relationships/slide" Target="slide19.xml"/></Relationships>
</file>

<file path=ppt/slides/_rels/slide4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slide" Target="slide47.xml"/><Relationship Id="rId5" Type="http://schemas.openxmlformats.org/officeDocument/2006/relationships/slide" Target="slide29.xml"/><Relationship Id="rId4" Type="http://schemas.openxmlformats.org/officeDocument/2006/relationships/slide" Target="slide26.xml"/><Relationship Id="rId3" Type="http://schemas.openxmlformats.org/officeDocument/2006/relationships/slide" Target="slide21.xml"/><Relationship Id="rId2" Type="http://schemas.openxmlformats.org/officeDocument/2006/relationships/slide" Target="slide20.xml"/><Relationship Id="rId1" Type="http://schemas.openxmlformats.org/officeDocument/2006/relationships/slide" Target="slide19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7.xml"/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7.xml"/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3.emf"/><Relationship Id="rId5" Type="http://schemas.openxmlformats.org/officeDocument/2006/relationships/package" Target="../embeddings/Document2.docx"/><Relationship Id="rId4" Type="http://schemas.openxmlformats.org/officeDocument/2006/relationships/slide" Target="slide7.xml"/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7.xml"/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7.xml"/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/>
              <a:t>3</a:t>
            </a:r>
            <a:r>
              <a:rPr lang="zh-CN" altLang="zh-CN"/>
              <a:t>　鸿门宴</a:t>
            </a:r>
            <a:endParaRPr lang="zh-CN" altLang="zh-CN"/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196752"/>
            <a:ext cx="177800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一词多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义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856432" y="1681174"/>
          <a:ext cx="8128000" cy="39499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文档" r:id="rId5" imgW="3843020" imgH="1868170" progId="Word.Document.12">
                  <p:embed/>
                </p:oleObj>
              </mc:Choice>
              <mc:Fallback>
                <p:oleObj name="文档" r:id="rId5" imgW="3843020" imgH="1868170" progId="Word.Document.12">
                  <p:embed/>
                  <p:pic>
                    <p:nvPicPr>
                      <p:cNvPr id="0" name="图片 307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56432" y="1681174"/>
                        <a:ext cx="8128000" cy="39499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6079011" y="1736542"/>
            <a:ext cx="1185258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234923" y="2220964"/>
            <a:ext cx="2029346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561122" y="2631283"/>
            <a:ext cx="1185258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010093" y="3062150"/>
            <a:ext cx="1185258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448286" y="3513565"/>
            <a:ext cx="2594092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293638" y="3981437"/>
            <a:ext cx="1185258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996603" y="4387935"/>
            <a:ext cx="917411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124604" y="4843160"/>
            <a:ext cx="1185258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427738" y="5287200"/>
            <a:ext cx="1185258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32000" y="1581003"/>
          <a:ext cx="8128000" cy="39499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文档" r:id="rId5" imgW="3843020" imgH="1868170" progId="Word.Document.12">
                  <p:embed/>
                </p:oleObj>
              </mc:Choice>
              <mc:Fallback>
                <p:oleObj name="文档" r:id="rId5" imgW="3843020" imgH="1868170" progId="Word.Document.12">
                  <p:embed/>
                  <p:pic>
                    <p:nvPicPr>
                      <p:cNvPr id="0" name="图片 409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2000" y="1581003"/>
                        <a:ext cx="8128000" cy="39499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5183776" y="1649438"/>
            <a:ext cx="1192467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94051" y="2124226"/>
            <a:ext cx="912224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473670" y="2569816"/>
            <a:ext cx="1486425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463396" y="3024201"/>
            <a:ext cx="2072764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602013" y="3413274"/>
            <a:ext cx="1182368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878129" y="3872661"/>
            <a:ext cx="1182368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173502" y="4318979"/>
            <a:ext cx="1182368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411776" y="4737149"/>
            <a:ext cx="1194192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285704" y="5206689"/>
            <a:ext cx="1194192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2216422"/>
          <a:ext cx="8128000" cy="26791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文档" r:id="rId5" imgW="3843020" imgH="1268730" progId="Word.Document.12">
                  <p:embed/>
                </p:oleObj>
              </mc:Choice>
              <mc:Fallback>
                <p:oleObj name="文档" r:id="rId5" imgW="3843020" imgH="1268730" progId="Word.Document.12">
                  <p:embed/>
                  <p:pic>
                    <p:nvPicPr>
                      <p:cNvPr id="0" name="图片 512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2000" y="2216422"/>
                        <a:ext cx="8128000" cy="26791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4897382" y="2302332"/>
            <a:ext cx="1489135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653911" y="2739742"/>
            <a:ext cx="1489135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096001" y="3212960"/>
            <a:ext cx="936104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189609" y="3643724"/>
            <a:ext cx="1196907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663385" y="4089373"/>
            <a:ext cx="944783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353072" y="4559496"/>
            <a:ext cx="2607024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319458"/>
          <a:ext cx="8128000" cy="44730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文档" r:id="rId5" imgW="3843020" imgH="2116455" progId="Word.Document.12">
                  <p:embed/>
                </p:oleObj>
              </mc:Choice>
              <mc:Fallback>
                <p:oleObj name="文档" r:id="rId5" imgW="3843020" imgH="2116455" progId="Word.Document.12">
                  <p:embed/>
                  <p:pic>
                    <p:nvPicPr>
                      <p:cNvPr id="0" name="图片 614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2000" y="1319458"/>
                        <a:ext cx="8128000" cy="44730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4439816" y="1721356"/>
            <a:ext cx="2314530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17574" y="2180374"/>
            <a:ext cx="2314530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17574" y="2626638"/>
            <a:ext cx="3178626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717574" y="3089508"/>
            <a:ext cx="3178626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561122" y="3542164"/>
            <a:ext cx="2335078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990540" y="3994820"/>
            <a:ext cx="2617627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048829" y="4459892"/>
            <a:ext cx="3478250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417950" y="4912488"/>
            <a:ext cx="3478250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789582" y="5352514"/>
            <a:ext cx="2314530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2186245"/>
          <a:ext cx="8128000" cy="2739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文档" r:id="rId5" imgW="3843020" imgH="1296035" progId="Word.Document.12">
                  <p:embed/>
                </p:oleObj>
              </mc:Choice>
              <mc:Fallback>
                <p:oleObj name="文档" r:id="rId5" imgW="3843020" imgH="1296035" progId="Word.Document.12">
                  <p:embed/>
                  <p:pic>
                    <p:nvPicPr>
                      <p:cNvPr id="0" name="图片 717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2000" y="2186245"/>
                        <a:ext cx="8128000" cy="27395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6528048" y="2217067"/>
            <a:ext cx="3456384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20404" y="2698646"/>
            <a:ext cx="2643748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126890" y="3153057"/>
            <a:ext cx="2903051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284161" y="3584076"/>
            <a:ext cx="2030497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847317" y="4026000"/>
            <a:ext cx="2904867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569559" y="4487841"/>
            <a:ext cx="2318529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484784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古今异义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崤山以东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泛指东方六国之地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山东省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两家结为婚姻关系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结婚的事或因结婚而产生的夫妻关系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意外的变故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副词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十分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极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847528" y="1916832"/>
          <a:ext cx="8128000" cy="4560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name="文档" r:id="rId5" imgW="3843020" imgH="217805" progId="Word.Document.12">
                  <p:embed/>
                </p:oleObj>
              </mc:Choice>
              <mc:Fallback>
                <p:oleObj name="文档" r:id="rId5" imgW="3843020" imgH="217805" progId="Word.Document.12">
                  <p:embed/>
                  <p:pic>
                    <p:nvPicPr>
                      <p:cNvPr id="0" name="图片 819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47528" y="1916832"/>
                        <a:ext cx="8128000" cy="4560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847528" y="3106250"/>
          <a:ext cx="8128000" cy="4560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8" name="文档" r:id="rId7" imgW="3843020" imgH="217805" progId="Word.Document.12">
                  <p:embed/>
                </p:oleObj>
              </mc:Choice>
              <mc:Fallback>
                <p:oleObj name="文档" r:id="rId7" imgW="3843020" imgH="217805" progId="Word.Document.12">
                  <p:embed/>
                  <p:pic>
                    <p:nvPicPr>
                      <p:cNvPr id="0" name="图片 819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847528" y="3106250"/>
                        <a:ext cx="8128000" cy="4560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847528" y="4313644"/>
          <a:ext cx="8128000" cy="4560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9" name="文档" r:id="rId9" imgW="3843020" imgH="217805" progId="Word.Document.12">
                  <p:embed/>
                </p:oleObj>
              </mc:Choice>
              <mc:Fallback>
                <p:oleObj name="文档" r:id="rId9" imgW="3843020" imgH="217805" progId="Word.Document.12">
                  <p:embed/>
                  <p:pic>
                    <p:nvPicPr>
                      <p:cNvPr id="0" name="图片 819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847528" y="4313644"/>
                        <a:ext cx="8128000" cy="4560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3016399" y="2354882"/>
            <a:ext cx="3442640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016399" y="2753999"/>
            <a:ext cx="847353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016399" y="3556105"/>
            <a:ext cx="2287513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016399" y="3955222"/>
            <a:ext cx="4519761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016399" y="4769670"/>
            <a:ext cx="1423417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016399" y="5167996"/>
            <a:ext cx="1567433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2276872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黄河以北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河北省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黄河以南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河南省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小人的谗言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详细地说明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847528" y="1820846"/>
          <a:ext cx="8128000" cy="4560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文档" r:id="rId5" imgW="3843020" imgH="217805" progId="Word.Document.12">
                  <p:embed/>
                </p:oleObj>
              </mc:Choice>
              <mc:Fallback>
                <p:oleObj name="文档" r:id="rId5" imgW="3843020" imgH="217805" progId="Word.Document.12">
                  <p:embed/>
                  <p:pic>
                    <p:nvPicPr>
                      <p:cNvPr id="0" name="图片 921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47528" y="1820846"/>
                        <a:ext cx="8128000" cy="4560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847528" y="3140968"/>
          <a:ext cx="8128000" cy="4560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name="文档" r:id="rId7" imgW="3843020" imgH="217805" progId="Word.Document.12">
                  <p:embed/>
                </p:oleObj>
              </mc:Choice>
              <mc:Fallback>
                <p:oleObj name="文档" r:id="rId7" imgW="3843020" imgH="217805" progId="Word.Document.12">
                  <p:embed/>
                  <p:pic>
                    <p:nvPicPr>
                      <p:cNvPr id="0" name="图片 922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847528" y="3140968"/>
                        <a:ext cx="8128000" cy="4560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3646348" y="2327158"/>
            <a:ext cx="1123976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667936" y="2327158"/>
            <a:ext cx="860112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646348" y="2725280"/>
            <a:ext cx="1123976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667936" y="2725280"/>
            <a:ext cx="860112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022716" y="3536108"/>
            <a:ext cx="1417100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022716" y="3943673"/>
            <a:ext cx="1417100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294804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特殊句式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楚左尹项伯者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项羽季父也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具告以事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省略句、介词结构后置句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得复见将军于此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籍何以至此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若属皆且为所虏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客何为者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沛公之参乘樊哙者也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大王来何操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沛公安在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吾属今为之虏矣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51984" y="1783090"/>
            <a:ext cx="864096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25486" y="2194590"/>
            <a:ext cx="3106618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73018" y="2596551"/>
            <a:ext cx="1971054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196954" y="2990721"/>
            <a:ext cx="1394990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762744" y="3408059"/>
            <a:ext cx="864096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925486" y="3787603"/>
            <a:ext cx="1394990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326497" y="4211549"/>
            <a:ext cx="864096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203414" y="4636103"/>
            <a:ext cx="1394990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923441" y="5019561"/>
            <a:ext cx="1394990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892227" y="5420449"/>
            <a:ext cx="864096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268760"/>
            <a:ext cx="8128000" cy="496189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文化常识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古代一种表示恭敬的礼节。拱手弯腰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两手在胸前合抱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头向前俯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额触双手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如同揖。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再拜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拜两次为再拜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表示礼节之隆重。过去书信末尾也常用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以表示敬意。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顿首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跪而头叩地为顿首。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是稍停的意思。行礼时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头碰地即起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因其头接触地面时间短暂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故称顿首。通常用于下对上及平辈间的敬礼。也常用于书信的开头或末尾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丘迟顿首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《与陈伯之书》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稽首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古代的一种跪拜礼。跪而头触地作较长时间停留为稽首。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是停留拖延的意思。行礼时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头在地必须停留一段时间。稽首是最重的礼节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常为臣子拜见君王时所用。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585460" y="1703188"/>
            <a:ext cx="10210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鸿门宴</a:t>
            </a:r>
            <a:r>
              <a:rPr lang="en-US" altLang="zh-CN" sz="22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m09.eps" descr="id:2147492319;FounderCES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37323" y="2177513"/>
            <a:ext cx="6717355" cy="36136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2718181"/>
          <a:ext cx="8128000" cy="1675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1" imgW="3913505" imgH="807720" progId="Word.Document.12">
                  <p:embed/>
                </p:oleObj>
              </mc:Choice>
              <mc:Fallback>
                <p:oleObj name="文档" r:id="rId1" imgW="3913505" imgH="807720" progId="Word.Document.12">
                  <p:embed/>
                  <p:pic>
                    <p:nvPicPr>
                      <p:cNvPr id="0" name="图片 102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32000" y="2718181"/>
                        <a:ext cx="8128000" cy="1675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2521133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本文描写了项羽、刘邦两大政治集团在鸿门宴上的一场激烈的斗争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反映了项羽集团由主动变为被动、刘邦集团则由被动变为主动的斗争过程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从而预示着项羽集团开始由强转弱、由胜转败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刘邦集团则由弱转强、由败转胜的必然趋势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表现了楚汉之间复杂尖锐的矛盾。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032000" y="1196752"/>
            <a:ext cx="8128000" cy="536765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【任务一】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理清故事情节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课文第一段写了哪几件事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这些事件对故事的展开起了什么作用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写了两件事。第一件事是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曹无伤告密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挑开矛盾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第二件事是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范增进言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使矛盾进一步激化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情节迅速发展。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课文第二段主要写了哪几件事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对故事的发展有什么作用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写了两件事。第一件事是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项伯夜访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使一触即发的矛盾出现了转机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第二件事是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张良献策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使项伯受其蒙蔽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导致项羽上当。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鸿门宴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上有哪些惊险而又精彩的情节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请简要概括。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刘邦谢罪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迫于形势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却绝不认错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让人为之捏一把汗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范增举玦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杀机已到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气氛渐紧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千钧系于一发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项庄舞剑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刘邦命悬一线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却节外生枝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气氛又急中有缓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樊哙闯帐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刚刚缓和下来的气氛陡然紧张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而项王不但不怒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反而有敬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实出意外。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124744"/>
            <a:ext cx="8128000" cy="536765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在文章第五段中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刘邦脱逃之前做了哪些部署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原因是什么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一是令张良留谢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二是放弃车骑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脱身独骑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只带四个亲信随从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三是叮嘱张良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待其至军中再入谢。这样安排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是担心项羽反悔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目的在于尽快脱离虎口。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双方的攻守形势是如何发生转换的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宴前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刘邦被动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项羽主动。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宴中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刘邦被动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项羽主动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情节跌宕起伏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三起三落。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宴后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刘邦主动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项羽被动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局势逆转。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032000" y="3225906"/>
          <a:ext cx="8128000" cy="21728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文档" r:id="rId7" imgW="3843020" imgH="1028700" progId="Word.Document.12">
                  <p:embed/>
                </p:oleObj>
              </mc:Choice>
              <mc:Fallback>
                <p:oleObj name="文档" r:id="rId7" imgW="3843020" imgH="1028700" progId="Word.Document.12">
                  <p:embed/>
                  <p:pic>
                    <p:nvPicPr>
                      <p:cNvPr id="0" name="图片 1024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3225906"/>
                        <a:ext cx="8128000" cy="21728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305895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【任务二】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分析人物形象及手法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本文在描写人物时善于运用对比手法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使人物形象相互映衬。试以项羽和刘邦这两个人物为例简要分析。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32000" y="2996952"/>
          <a:ext cx="8128000" cy="32150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文档" r:id="rId7" imgW="3916045" imgH="1548765" progId="Word.Document.12">
                  <p:embed/>
                </p:oleObj>
              </mc:Choice>
              <mc:Fallback>
                <p:oleObj name="文档" r:id="rId7" imgW="3916045" imgH="1548765" progId="Word.Document.12">
                  <p:embed/>
                  <p:pic>
                    <p:nvPicPr>
                      <p:cNvPr id="0" name="图片 1126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2996952"/>
                        <a:ext cx="8128000" cy="32150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1124744"/>
            <a:ext cx="8128000" cy="536765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刘邦谢罪是否诚心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何以见得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并不诚心。迫于形势不得不如此。而且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言辞虽恭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称项羽而以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更强调自己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先入关破秦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得复见将军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都出于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不自意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侥幸而已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但绝不认错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更把责任推给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樊哙闯帐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是故事的高潮。课文从哪几方面刻画了樊哙这一人物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此迫矣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臣请入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与之同命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带剑拥盾入军门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侧其盾以撞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卫士仆地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立而饮之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拔剑切而啖之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瞋目视项王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头发上指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目眦尽裂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032000" y="3423840"/>
          <a:ext cx="8128000" cy="20931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1" name="文档" r:id="rId7" imgW="3952875" imgH="1017905" progId="Word.Document.12">
                  <p:embed/>
                </p:oleObj>
              </mc:Choice>
              <mc:Fallback>
                <p:oleObj name="文档" r:id="rId7" imgW="3952875" imgH="1017905" progId="Word.Document.12">
                  <p:embed/>
                  <p:pic>
                    <p:nvPicPr>
                      <p:cNvPr id="0" name="图片 1229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3423840"/>
                        <a:ext cx="8128000" cy="20931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112706"/>
            <a:ext cx="8128000" cy="529780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有人认为樊哙在席上的讲话跟刘邦说的一模一样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仅是语句上稍有变化而已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二人的讲话区别在哪里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为什么会有这样的区别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两人讲话的中心大致一样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但侧重点不同。刘邦重在辩解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强调的是自己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不敢倍德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樊哙则是理直气壮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责之以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从策略上看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以攻为守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有人说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鸿门宴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的导演是张良与范增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这两个人物各有怎样的特点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张良多谋善断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精通韬略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临变不惊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处事有方。他为刘邦定下了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韬晦之计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不敢倍德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、无意于称王蒙蔽项伯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欺骗项羽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终于化险为夷。他为刘邦做了精心的部署、周密的准备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从而赢得了斗争的胜利。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范增是项羽的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其地位不同寻常。他的政治观察力、才智谋略绝不逊于张良。但他不了解项羽的妄自尊大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擅自安排项庄舞剑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他既不知人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也不知己。与张良的性格形成了鲜明的对照。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302338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鸿门宴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是楚汉相争的序幕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也是刘、项第一次正面交手。在这场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交手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拥兵四十万、自视天下非我莫属的项羽显然败给了只有十万士兵、低声下气的刘邦。仅从眼前的这场宴会看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项羽失败的原因有哪些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项羽缺乏审时度势的能力。从《鸿门宴》中看出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项羽始终未能正确估计形势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未能看出在推翻秦王朝之后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他与刘邦之间的关系已经发生了根本性的变化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因而不能正确理解范增的建议。又如刘邦进入关中后采取的一系列重大决策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欲王关中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但是他在项羽面前把这一动机隐藏下来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说成是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以待将军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。在这个重大问题上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项羽又不能透过现象看本质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完全被刘邦的假象所迷惑。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2107334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项羽缺乏处理复杂关系的能力。例如在情义与事业的关系上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项羽过于重义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从项伯的游说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到刘邦上门谢罪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直至樊哙的说辞都是打出了一个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项羽被这些花言巧语迷惑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竟至于把自己在刘邦阵营的内线也供了出来。头脑简单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导致他的事业功败垂成。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项羽缺乏独自决断的能力。项羽性格暴躁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没有主见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能够轻易做出决定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也能够轻易地改变决定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所以容易被人左右。在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鸿门宴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他实际就是被张良、刘邦、范增和项伯所左右。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236647"/>
            <a:ext cx="8128000" cy="496189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张良说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沛公今事有急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亡去不义。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项伯则说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今人有大功而击之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不义也。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请联系课文说说古人心目中的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可作什么样的解释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我们应当如何看待。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古人认为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。人的言行符合一定的道德规范就可称为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反之则为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课文中曹无伤背叛刘邦向项羽告密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项羽置怀王之约于不顾而欲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击破沛公军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范增以下犯上都可以说是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。项伯给张良通风报信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常以身翼蔽沛公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樊哙闯帐护主等等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都可以称之为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。项伯救护刘邦可以称之为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这一行为却违背了楚王的根本利益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则又可以责之为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。可见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是相对的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骨气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不同的时代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不同的阶级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道德标准不同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的内涵也不一样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我们不能以抽象的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作为评判是非的尺度和立身处世的准则。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306060" y="1246417"/>
            <a:ext cx="15798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鸿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宴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32000" y="1754339"/>
          <a:ext cx="8128000" cy="43389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" name="文档" r:id="rId7" imgW="3843020" imgH="2052320" progId="Word.Document.12">
                  <p:embed/>
                </p:oleObj>
              </mc:Choice>
              <mc:Fallback>
                <p:oleObj name="文档" r:id="rId7" imgW="3843020" imgH="2052320" progId="Word.Document.12">
                  <p:embed/>
                  <p:pic>
                    <p:nvPicPr>
                      <p:cNvPr id="0" name="图片 1331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754339"/>
                        <a:ext cx="8128000" cy="43389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32000" y="2310467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司马迁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145—?),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字子长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西汉夏阳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现陕西韩城南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史学家、文学家。其父司马谈曾任太史令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掌管起草文书、编写史料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兼管国家典籍、天文历法的官职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。后司马迁继父职任太史令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博览皇家珍藏的大量图书、档案和文献。在《史记》草创未就之时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因替投降匈奴的李陵辩解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被捕入狱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受腐刑。出狱后任中书令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发愤著书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于公元前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年前后完成《史记》。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386522"/>
          <a:ext cx="8128000" cy="43389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9" name="文档" r:id="rId7" imgW="3843020" imgH="2052320" progId="Word.Document.12">
                  <p:embed/>
                </p:oleObj>
              </mc:Choice>
              <mc:Fallback>
                <p:oleObj name="文档" r:id="rId7" imgW="3843020" imgH="2052320" progId="Word.Document.12">
                  <p:embed/>
                  <p:pic>
                    <p:nvPicPr>
                      <p:cNvPr id="0" name="图片 1433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386522"/>
                        <a:ext cx="8128000" cy="43389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386522"/>
          <a:ext cx="8128000" cy="43389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3" name="文档" r:id="rId7" imgW="3843020" imgH="2052320" progId="Word.Document.12">
                  <p:embed/>
                </p:oleObj>
              </mc:Choice>
              <mc:Fallback>
                <p:oleObj name="文档" r:id="rId7" imgW="3843020" imgH="2052320" progId="Word.Document.12">
                  <p:embed/>
                  <p:pic>
                    <p:nvPicPr>
                      <p:cNvPr id="0" name="图片 1536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386522"/>
                        <a:ext cx="8128000" cy="43389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386522"/>
          <a:ext cx="8128000" cy="43389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7" name="文档" r:id="rId7" imgW="3843020" imgH="2052320" progId="Word.Document.12">
                  <p:embed/>
                </p:oleObj>
              </mc:Choice>
              <mc:Fallback>
                <p:oleObj name="文档" r:id="rId7" imgW="3843020" imgH="2052320" progId="Word.Document.12">
                  <p:embed/>
                  <p:pic>
                    <p:nvPicPr>
                      <p:cNvPr id="0" name="图片 1638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386522"/>
                        <a:ext cx="8128000" cy="43389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268760"/>
          <a:ext cx="8128000" cy="52074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1" name="文档" r:id="rId7" imgW="3843020" imgH="2461895" progId="Word.Document.12">
                  <p:embed/>
                </p:oleObj>
              </mc:Choice>
              <mc:Fallback>
                <p:oleObj name="文档" r:id="rId7" imgW="3843020" imgH="2461895" progId="Word.Document.12">
                  <p:embed/>
                  <p:pic>
                    <p:nvPicPr>
                      <p:cNvPr id="0" name="图片 174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268760"/>
                        <a:ext cx="8128000" cy="52074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123838"/>
          <a:ext cx="8128000" cy="52074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5" name="文档" r:id="rId7" imgW="3843020" imgH="2461895" progId="Word.Document.12">
                  <p:embed/>
                </p:oleObj>
              </mc:Choice>
              <mc:Fallback>
                <p:oleObj name="文档" r:id="rId7" imgW="3843020" imgH="2461895" progId="Word.Document.12">
                  <p:embed/>
                  <p:pic>
                    <p:nvPicPr>
                      <p:cNvPr id="0" name="图片 1843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123838"/>
                        <a:ext cx="8128000" cy="52074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386522"/>
          <a:ext cx="8128000" cy="43389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9" name="文档" r:id="rId7" imgW="3843020" imgH="2052320" progId="Word.Document.12">
                  <p:embed/>
                </p:oleObj>
              </mc:Choice>
              <mc:Fallback>
                <p:oleObj name="文档" r:id="rId7" imgW="3843020" imgH="2052320" progId="Word.Document.12">
                  <p:embed/>
                  <p:pic>
                    <p:nvPicPr>
                      <p:cNvPr id="0" name="图片 1945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386522"/>
                        <a:ext cx="8128000" cy="43389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32000" y="1196752"/>
          <a:ext cx="8128000" cy="52074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3" name="文档" r:id="rId7" imgW="3843020" imgH="2461895" progId="Word.Document.12">
                  <p:embed/>
                </p:oleObj>
              </mc:Choice>
              <mc:Fallback>
                <p:oleObj name="文档" r:id="rId7" imgW="3843020" imgH="2461895" progId="Word.Document.12">
                  <p:embed/>
                  <p:pic>
                    <p:nvPicPr>
                      <p:cNvPr id="0" name="图片 2048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196752"/>
                        <a:ext cx="8128000" cy="52074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095940"/>
          <a:ext cx="8128000" cy="52074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7" name="文档" r:id="rId7" imgW="3843020" imgH="2461895" progId="Word.Document.12">
                  <p:embed/>
                </p:oleObj>
              </mc:Choice>
              <mc:Fallback>
                <p:oleObj name="文档" r:id="rId7" imgW="3843020" imgH="2461895" progId="Word.Document.12">
                  <p:embed/>
                  <p:pic>
                    <p:nvPicPr>
                      <p:cNvPr id="0" name="图片 2150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095940"/>
                        <a:ext cx="8128000" cy="52074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095940"/>
          <a:ext cx="8128000" cy="52074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1" name="文档" r:id="rId7" imgW="3843020" imgH="2461895" progId="Word.Document.12">
                  <p:embed/>
                </p:oleObj>
              </mc:Choice>
              <mc:Fallback>
                <p:oleObj name="文档" r:id="rId7" imgW="3843020" imgH="2461895" progId="Word.Document.12">
                  <p:embed/>
                  <p:pic>
                    <p:nvPicPr>
                      <p:cNvPr id="0" name="图片 2253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095940"/>
                        <a:ext cx="8128000" cy="52074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095940"/>
          <a:ext cx="8128000" cy="52074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5" name="文档" r:id="rId7" imgW="3843020" imgH="2461895" progId="Word.Document.12">
                  <p:embed/>
                </p:oleObj>
              </mc:Choice>
              <mc:Fallback>
                <p:oleObj name="文档" r:id="rId7" imgW="3843020" imgH="2461895" progId="Word.Document.12">
                  <p:embed/>
                  <p:pic>
                    <p:nvPicPr>
                      <p:cNvPr id="0" name="图片 2355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095940"/>
                        <a:ext cx="8128000" cy="52074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701069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公元前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陈胜、吴广在大泽乡起义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各地纷纷响应。同年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项羽、刘邦也相继起兵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共同拥戴楚怀王之孙熊心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芈姓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熊氏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为王。熊心一方面命项羽北上救赵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另一方面命刘邦向西攻秦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并与诸将相约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先破秦入咸阳者王之。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项羽与秦军九战后击败秦军主力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引兵向西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于公元前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月进抵汉中。刘邦早于项羽一个月攻入秦都咸阳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接受了子婴的投降并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约法三章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还军霸上。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公元前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项羽率军来到咸阳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驻军于鸿门。当时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项羽兵力是刘邦的四倍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根本不把刘邦放在眼里。当听曹无伤说刘邦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欲王关中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当即下令准备攻打刘邦。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095940"/>
          <a:ext cx="8128000" cy="52074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9" name="文档" r:id="rId7" imgW="3843020" imgH="2461895" progId="Word.Document.12">
                  <p:embed/>
                </p:oleObj>
              </mc:Choice>
              <mc:Fallback>
                <p:oleObj name="文档" r:id="rId7" imgW="3843020" imgH="2461895" progId="Word.Document.12">
                  <p:embed/>
                  <p:pic>
                    <p:nvPicPr>
                      <p:cNvPr id="0" name="图片 2457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095940"/>
                        <a:ext cx="8128000" cy="52074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386522"/>
          <a:ext cx="8128000" cy="43389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3" name="文档" r:id="rId7" imgW="3843020" imgH="2052320" progId="Word.Document.12">
                  <p:embed/>
                </p:oleObj>
              </mc:Choice>
              <mc:Fallback>
                <p:oleObj name="文档" r:id="rId7" imgW="3843020" imgH="2052320" progId="Word.Document.12">
                  <p:embed/>
                  <p:pic>
                    <p:nvPicPr>
                      <p:cNvPr id="0" name="图片 2560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386522"/>
                        <a:ext cx="8128000" cy="43389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386522"/>
          <a:ext cx="8128000" cy="43389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7" name="文档" r:id="rId7" imgW="3843020" imgH="2052320" progId="Word.Document.12">
                  <p:embed/>
                </p:oleObj>
              </mc:Choice>
              <mc:Fallback>
                <p:oleObj name="文档" r:id="rId7" imgW="3843020" imgH="2052320" progId="Word.Document.12">
                  <p:embed/>
                  <p:pic>
                    <p:nvPicPr>
                      <p:cNvPr id="0" name="图片 2662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386522"/>
                        <a:ext cx="8128000" cy="43389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32000" y="1095940"/>
          <a:ext cx="8128000" cy="52074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1" name="文档" r:id="rId7" imgW="3843020" imgH="2461895" progId="Word.Document.12">
                  <p:embed/>
                </p:oleObj>
              </mc:Choice>
              <mc:Fallback>
                <p:oleObj name="文档" r:id="rId7" imgW="3843020" imgH="2461895" progId="Word.Document.12">
                  <p:embed/>
                  <p:pic>
                    <p:nvPicPr>
                      <p:cNvPr id="0" name="图片 2765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095940"/>
                        <a:ext cx="8128000" cy="52074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123661"/>
          <a:ext cx="8128000" cy="52074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5" name="文档" r:id="rId7" imgW="3843020" imgH="2461895" progId="Word.Document.12">
                  <p:embed/>
                </p:oleObj>
              </mc:Choice>
              <mc:Fallback>
                <p:oleObj name="文档" r:id="rId7" imgW="3843020" imgH="2461895" progId="Word.Document.12">
                  <p:embed/>
                  <p:pic>
                    <p:nvPicPr>
                      <p:cNvPr id="0" name="图片 2867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123661"/>
                        <a:ext cx="8128000" cy="52074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095940"/>
          <a:ext cx="8128000" cy="52074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99" name="文档" r:id="rId7" imgW="3843020" imgH="2461895" progId="Word.Document.12">
                  <p:embed/>
                </p:oleObj>
              </mc:Choice>
              <mc:Fallback>
                <p:oleObj name="文档" r:id="rId7" imgW="3843020" imgH="2461895" progId="Word.Document.12">
                  <p:embed/>
                  <p:pic>
                    <p:nvPicPr>
                      <p:cNvPr id="0" name="图片 2969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095940"/>
                        <a:ext cx="8128000" cy="52074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2687538"/>
          <a:ext cx="8128000" cy="17369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3" name="文档" r:id="rId7" imgW="3843020" imgH="821690" progId="Word.Document.12">
                  <p:embed/>
                </p:oleObj>
              </mc:Choice>
              <mc:Fallback>
                <p:oleObj name="文档" r:id="rId7" imgW="3843020" imgH="821690" progId="Word.Document.12">
                  <p:embed/>
                  <p:pic>
                    <p:nvPicPr>
                      <p:cNvPr id="0" name="图片 3072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2687538"/>
                        <a:ext cx="8128000" cy="17369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095940"/>
            <a:ext cx="8128000" cy="516953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侧面衬托表现人物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司马迁写历史人物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不仅注意正面的描绘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而且善于侧面烘托。这是他刻画人物形象的一种独到的方法。在鸿门宴上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项羽的粗疏、自大的性格有着多方面的表现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其中极为重要的一点是不杀刘邦的决策事前未和范增商量。这一点作品虽然未作正面交代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但在宴会过程中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范增之所以多次焦急地用玉玦示意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令项庄拔剑起舞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侍从们之所以蛮横地阻挡樊哙进入宴会场所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都说明自范增以下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没有人了解项羽有了不杀刘邦的新决策。这就从侧面有力地烘托了项羽的刚愎自用、独断专行。与此相类似的写法是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在项庄舞剑、威逼刘邦的紧张时刻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在外面的樊哙一见张良劈头便问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今日之事何如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从这急迫而又短促的问话中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足见樊哙与张良灵犀相通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早已知道内情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并做好了应变的准备。更耐人寻味的是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樊哙面对项羽不仅言语得体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连谎话也和刘邦讲得一模一样。显然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张良等人在定计以后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是曾与有关将领做了周密准备的。这种侧面烘托的写法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扩大了作品的容量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使张良沉着机智的形象更加饱满、生动和真实。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736236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294804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迁移练笔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请运用侧面描写手法写一个表现人物的片段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字左右。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我来尝试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答案示例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魔术使人眼花缭乱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双枪刺咽喉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则令人胆战心惊。你看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两位少年阔步上场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向观众行了个礼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然后同时抓起一杆两头带枪尖的铁枪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将枪尖分别对准自己的咽喉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一起用力顶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枪杆成了弧形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一秒、两秒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场内静极了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仿佛连空气都凝滞了。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孩子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别玩命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快停下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一位老奶奶带着哭腔喊道。我的心一下子提到了嗓子眼。忽然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两位少年同时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了一声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枪杆竟然被折成了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“U”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字形。人们都惊呆了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过了好一会儿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人们才醒悟过来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顿时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掌声、叫好声一齐响起来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2310467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《史记》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《史记》也是我国第一部纪传体通史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也是我国第一部纪传体历史文学巨著。记载了上起传说中的黄帝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下迄汉武帝共约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3 000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年的历史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分本纪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、世家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、列传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等五种体裁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篇。鲁迅赞誉《史记》为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史家之绝唱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无韵之《离骚》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497936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纪传体与通史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纪传体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以人物传记为中心的史书体裁叫纪传体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始创于司马迁的《史记》。用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叙述帝王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兼以排比大事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记述王侯封国和特殊人物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记人物、民族及外国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记载典章制度的原委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以统系年代、世系及人物等。历代封建王朝所修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均采用这种体例。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连贯地记叙各个时代的史实的史书称为通史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与断代体史书正好相反。如西汉司马迁的《史记》记载了上自传说中的黄帝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下至汉武帝时代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历时约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3 000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年的史实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又如北宋司马光的《资治通鉴》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也是著名的通史。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329846"/>
            <a:ext cx="177800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读准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32000" y="1844824"/>
          <a:ext cx="8128000" cy="434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文档" r:id="rId5" imgW="3899535" imgH="2085975" progId="Word.Document.12">
                  <p:embed/>
                </p:oleObj>
              </mc:Choice>
              <mc:Fallback>
                <p:oleObj name="文档" r:id="rId5" imgW="3899535" imgH="2085975" progId="Word.Document.12">
                  <p:embed/>
                  <p:pic>
                    <p:nvPicPr>
                      <p:cNvPr id="0" name="图片 205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2000" y="1844824"/>
                        <a:ext cx="8128000" cy="434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2114868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成语积累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秋毫无犯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形容军队纪律严明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丝毫不侵犯群众的利益。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劳苦功高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做事勤苦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功劳很大。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项庄舞剑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意在沛公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比喻说话或行动虽然表面上另有名目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其真实意图却在于对某人某事进行威胁或攻击。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人为刀俎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我为鱼肉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比喻人家掌握生杀大权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自己处在被宰割的地位。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116813"/>
            <a:ext cx="8128000" cy="529780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通假字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距关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毋内诸侯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据守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接纳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张良出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要项伯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邀请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愿伯具言臣之不敢倍德也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背叛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旦日不可不蚤自来谢项王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臣与将军戮力而攻秦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并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令将军与臣有郤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隔阂、嫌怨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15283" y="1865372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16660" y="1865372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42215" y="1865372"/>
            <a:ext cx="535565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515283" y="2233349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316660" y="2233349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442215" y="2233349"/>
            <a:ext cx="535565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525557" y="2955856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326934" y="2955856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442215" y="2966130"/>
            <a:ext cx="535565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525557" y="3704415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326934" y="3704415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442215" y="3704415"/>
            <a:ext cx="535565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525557" y="4440369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326934" y="4440369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525557" y="5173150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3326934" y="5173150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4442215" y="5173150"/>
            <a:ext cx="6456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2525557" y="5915948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3326934" y="5915948"/>
            <a:ext cx="266573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431941" y="5915948"/>
            <a:ext cx="1437761" cy="337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5452</Words>
  <Application>WPS 演示</Application>
  <PresentationFormat>宽屏</PresentationFormat>
  <Paragraphs>623</Paragraphs>
  <Slides>48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33</vt:i4>
      </vt:variant>
      <vt:variant>
        <vt:lpstr>幻灯片标题</vt:lpstr>
      </vt:variant>
      <vt:variant>
        <vt:i4>48</vt:i4>
      </vt:variant>
    </vt:vector>
  </HeadingPairs>
  <TitlesOfParts>
    <vt:vector size="95" baseType="lpstr">
      <vt:lpstr>Arial</vt:lpstr>
      <vt:lpstr>宋体</vt:lpstr>
      <vt:lpstr>Wingdings</vt:lpstr>
      <vt:lpstr>黑体</vt:lpstr>
      <vt:lpstr>微软雅黑</vt:lpstr>
      <vt:lpstr>Times New Roman</vt:lpstr>
      <vt:lpstr>NEU-BZ-S92</vt:lpstr>
      <vt:lpstr>Segoe Print</vt:lpstr>
      <vt:lpstr>方正书宋_GBK</vt:lpstr>
      <vt:lpstr>方正宋黑_GBK</vt:lpstr>
      <vt:lpstr>仿宋</vt:lpstr>
      <vt:lpstr>楷体</vt:lpstr>
      <vt:lpstr>Calibri</vt:lpstr>
      <vt:lpstr>Office 主题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3　鸿门宴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2</cp:revision>
  <dcterms:created xsi:type="dcterms:W3CDTF">2019-11-26T04:16:00Z</dcterms:created>
  <dcterms:modified xsi:type="dcterms:W3CDTF">2020-02-15T02:11:50Z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