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dirty="0" smtClean="0">
                <a:solidFill>
                  <a:srgbClr val="5F5F5F"/>
                </a:solidFill>
              </a:rPr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单元写作任务　学写事理说明文</a:t>
            </a:r>
            <a:endParaRPr lang="zh-CN" altLang="zh-CN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这是一篇事理说明文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采用了逻辑说明顺序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运用列数字、分类别、举例子等说明方法深入浅出地介绍了说明对象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斐波那契数列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借助植物的花瓣、萼片、果实的数目以及排列的方式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一株树木在生长过程中各个年份的枝丫数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盐的晶体形状是立方体等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形象生动、科学准确地介绍了深奥的科学知识。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于敏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惊天事业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沉默人生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一位世纪老人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绝大多数的人或许根本就不知道有其名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但他却挺起了中华民族的脊梁。中国工程物理研究院发布的讣告中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在于敏的名字前加了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个身份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中国共产党优秀党员、著名核物理学家、中国科学院院士、中国核武器事业重要奠基人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两弹一星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功勋奖章、国家最高科技奖、改革先锋称号、全国道德模范称号获得者。这每一个身份都可谓熠熠生辉。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“55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我从莫斯科留学回来后进入核武器研究院理论部接触到于敏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从核武器到激光研究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我和他一直密切配合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并在他的指导下工作。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中国工程院院士杜祥琬告诉记者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于敏比自己大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理论部有一个传统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都不称官衔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当时大家叫于敏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杜祥琬说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非宁静无以致远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是老于生前特别喜欢的格言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也是他事业和人生的写照。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于敏迎来人生中一次重要转型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作为副组长领导和参加氢弹理论的预先研究工作。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在杜祥琬看来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对一个刚刚崭露头角的青年科学家来说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这次转型意味着巨大牺牲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核武器研制集体性强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需要隐姓埋名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常年奔波。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尽管如此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于敏不假思索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接受了任务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从此名字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隐形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在研制核武器的权威物理学家中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只有于敏未曾留过学。一个日本代表团访华时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称他是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土专家一号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。于敏对此颇多感触。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在我国自己培养的专家中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我是比较早成熟起来的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字并不好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有局限性。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于敏说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科学研究需要各种思想碰撞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在大的学术气氛中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更有利于成长。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于敏带领理论部几十位同志一起去上海华东计算所做计算物理实验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计算哪一个氢弹原理是可行的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创造历史的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百日会战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我国首次氢弹原理试验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为确保能拿到测试结果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试验前于敏顶着戈壁滩零下三四十摄氏度的刺骨严寒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半夜爬上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米的铁塔顶端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检查和校正测试项目屏蔽体的摆置。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罗布泊沙漠腹地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一朵巨大无比的蘑菇状紫色烟云产生的强烈冲击波卷起沙尘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以雷霆万钧之势横扫戈壁滩。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我国第一颗氢弹爆炸成功了。那一刻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于敏并没有在现场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多公里外的北京。一直守在电话机旁的他得知爆炸的威力和自己计算的结果完全一致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长长地舒了口气。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84774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我国仅用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次试验就达到国际先进水平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很大功劳应归于老于。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与于敏共事过的郑绍唐老人说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核试验用的材料比金子还贵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每次核试验耗资巨大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万一失败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团队要好几年才能缓过劲来。老于选择的是既有发展前途又踏实稳妥的途径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大多时间是在计算机上做模拟试验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集思广益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保证了在技术上几乎没有走过弯路。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生前面对荣誉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于敏始终淡然处之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一个人的名字早晚是要消失的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能把自己微薄的力量融进强国的事业之中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也就足以自慰了。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素材解读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不为物欲所惑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不为利害所移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宁静致远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淡泊明志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终成一番大业。于敏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年隐姓埋名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填补了中国原子核理论的空白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为氢弹突破做出卓越贡献。他为国铸核盾卫和平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两弹一星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功勋奖章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却不赞成被人称为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氢弹之父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。盛名之下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始终保持一颗初心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一个人的名字早晚是要消失的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能把自己微薄的力量融进强国的事业之中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也就足以自慰了。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适用话题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可用于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奉献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青春与价值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淡泊名利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等写作话题。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按要求作文。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常识对我们的生活、学习都很重要。它们有些是对自然现象的总结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朝霞不出门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晚霞行千里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有些与文化相关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如中国古代宫殿建筑多采用对称布局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有的则凝结着人生的某些经验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良药苦口利于病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忠言逆耳利于行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这些常识的背后其实都存在某些事理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常识中的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字左右的说明文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题目自拟。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写作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常识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就是指生活常识中所蕴含的道理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写作时要重点从日常生活中分析一些人生的道理。写作说明文要注意抓住说明对象的特征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同时要运用多种说明方法。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122997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了解事理说明文的基本特征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熟悉说明方法。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掌握事理说明文写作的基本方法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并在写作实践中灵活运用。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就是与事物有关的某种道理。人们在生产、生活中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特别是在科学研究中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常常不满足于对事物表象的认识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而要进一步探究其中的原委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这就需要作事理的说明。以分析事物的因果关系、介绍科学道理为主的说明文称作事理说明文。事理说明文主要回答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的问题。写作事理说明文也需要遵循三个原则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了解事理。可以通过亲自观察、研究或者向别人请教、查阅资料来了解事理。只有自己先弄懂了道理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才可能向别人介绍。了解事理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可以像法布尔研究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绿色蝈蝈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那样亲自观察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也可以向专业人士请教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还可以通过查找资料进行分类整理。比如查找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城市绿化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的相关资料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整理出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城市绿化的好处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保护生态环境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减轻污染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美化市容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增强艺术效果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有利于城市可持续发展。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02338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安排写作顺序。事理说明文写作要遵循事物的内在联系和认识事物的规律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常采用由现象到本质、由原因到结果等逻辑顺序。如写作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城市绿化好处多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可以按照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城市绿化是什么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城市绿化的好处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怎样绿化城市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安排说明顺序。逻辑顺序的安排是全局性的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不但要运用在段落关系上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句子之间也得按照这种顺序来写。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选用合适的说明方法。说明事理需要选择恰当的说明方法。如为了说明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绿化的方法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可用分类方法分为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环境绿化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建筑绿化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可用打比方的方法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将建筑绿化的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屋顶绿化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戴绿草帽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墙面绿化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穿绿衣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。常用的说明方法包括下定义、举例子、列数字、引用、作比较、分类别、摹状貌等等。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作品导读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斐波那契数列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又称黄金分割数列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因数学家斐波那契以兔子繁殖为例子而引入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故又称为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兔子数列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指的是这样一个数列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数列从第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项开始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每一项都等于前两项之和。在现代物理、准晶体结构、化学等领域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斐波纳契数列都有直接的应用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美国数学会从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年起出版了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斐波那契数列季刊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为名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的一份数学杂志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用于专门刊载这方面的研究成果。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804008" y="1639600"/>
            <a:ext cx="1300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佳作赏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读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32856"/>
            <a:ext cx="8128000" cy="27901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大自然里的斐波那契数列</a:t>
            </a:r>
            <a:endParaRPr lang="zh-CN" altLang="zh-CN" sz="220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有些看似平淡无奇的花朵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实则是一件令人叹为观止的艺术品。</a:t>
            </a:r>
            <a:r>
              <a:rPr lang="zh-CN" altLang="zh-CN" sz="2200" baseline="30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en-US" altLang="zh-CN" sz="22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baseline="30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20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中世纪比萨的数学家莱奥纳多发现了斐波那契数列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它是这样一组数列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:1,1,2,3,5</a:t>
            </a:r>
            <a:r>
              <a:rPr lang="en-US" altLang="zh-CN" sz="2200"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zh-CN" altLang="en-US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从数列第</a:t>
            </a:r>
            <a:r>
              <a:rPr lang="en-US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项开始</a:t>
            </a:r>
            <a:r>
              <a:rPr lang="en-US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一数字为前面两个数字之和。那么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数列和花朵有什么关联呢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请耐心点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答案马上为你揭晓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baseline="30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en-US" altLang="zh-CN" sz="22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baseline="300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20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自然界中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一些植物的花瓣、萼片、果实的数目以及排列的方式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都是非常符合著名的斐波那契数列的。在一定条件下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细致观察我们可以发现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向日葵的花盘中有</a:t>
            </a:r>
            <a:r>
              <a:rPr lang="en-US" altLang="zh-CN" sz="2200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组螺旋线</a:t>
            </a:r>
            <a:r>
              <a:rPr lang="en-US" altLang="zh-CN" sz="2200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一组顺时针方向盘绕</a:t>
            </a:r>
            <a:r>
              <a:rPr lang="en-US" altLang="zh-CN" sz="2200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另一组则逆时针方向盘绕</a:t>
            </a:r>
            <a:r>
              <a:rPr lang="en-US" altLang="zh-CN" sz="2200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并且彼此相嵌。</a:t>
            </a:r>
            <a:r>
              <a:rPr lang="zh-CN" altLang="zh-CN" sz="2200" baseline="30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en-US" altLang="zh-CN" sz="22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baseline="30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虽然不同的向日葵品种中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这些顺逆螺旋的数目并不固定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但往往不会超出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89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或者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89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144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这三组数字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这每组数字都是斐波那契数列中相邻的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个数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很有趣吧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这样排列的目的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是让植物最充分地利用阳光和空气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繁育更多的后代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斐波那契数列在自然里还有许多体现。例如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树木的生长。由于新生的枝条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往往需要一段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休息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时间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供自身生长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而后才能萌发新枝。所以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一株树苗在一段间隔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例如一年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以后长出一条新枝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第二年新枝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休息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老枝依旧萌发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此后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老枝与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休息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过一年的枝同时萌发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当年生的新枝则次年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休息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。这样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一株树木各个年份的枝丫数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便构成斐波那契数列。这个规律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就是生物学上著名的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鲁德维格定律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 baseline="30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en-US" altLang="zh-CN" sz="22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baseline="30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20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为什么自然界中有如此之多的斐波那契数列巧合呢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这是植物在大自然中长期适应和进化的结果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就像盐的晶体必然是立方体的形状一样。当然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受气候或病虫害的影响</a:t>
            </a:r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真实的植物往往没有完美的斐波那契螺旋。</a:t>
            </a:r>
            <a:r>
              <a:rPr lang="zh-CN" altLang="zh-CN" sz="2200" baseline="30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en-US" altLang="zh-CN" sz="22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baseline="30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20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11560" y="1562250"/>
            <a:ext cx="1300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亮点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评析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060848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】开篇以花朵为题引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引发读者兴趣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避免了事理说明文的单调性。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】简要介绍说明对象。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】运用列数字、分类别的说明方法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具体说明了向日葵花盘中螺旋线的特点。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】用举例子的说明方法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以树木的生长情况来说明斐波那契数列在自然界中的体现。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受气候或病虫害的影响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真实的植物往往没有完美的斐波那契螺旋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一词体现了说明文语言的准确性。</a:t>
            </a:r>
            <a:endParaRPr lang="zh-CN" altLang="en-US" sz="2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3695</Words>
  <Application>WPS 演示</Application>
  <PresentationFormat/>
  <Paragraphs>210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Times New Roman</vt:lpstr>
      <vt:lpstr>NEU-BZ-S92</vt:lpstr>
      <vt:lpstr>Segoe Print</vt:lpstr>
      <vt:lpstr>方正书宋_GBK</vt:lpstr>
      <vt:lpstr>黑体</vt:lpstr>
      <vt:lpstr>方正宋黑_GBK</vt:lpstr>
      <vt:lpstr>楷体</vt:lpstr>
      <vt:lpstr>默认设计模板</vt:lpstr>
      <vt:lpstr>单元写作任务　学写事理说明文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海鸥子</cp:lastModifiedBy>
  <cp:revision>2</cp:revision>
  <dcterms:created xsi:type="dcterms:W3CDTF">2020-04-15T10:26:00Z</dcterms:created>
  <dcterms:modified xsi:type="dcterms:W3CDTF">2020-04-17T07:14:11Z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