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289" r:id="rId3"/>
    <p:sldId id="330" r:id="rId4"/>
    <p:sldId id="331" r:id="rId5"/>
    <p:sldId id="290" r:id="rId6"/>
    <p:sldId id="257" r:id="rId7"/>
    <p:sldId id="332" r:id="rId8"/>
    <p:sldId id="333" r:id="rId9"/>
    <p:sldId id="334" r:id="rId10"/>
    <p:sldId id="310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00" r:id="rId21"/>
    <p:sldId id="298" r:id="rId22"/>
    <p:sldId id="344" r:id="rId23"/>
    <p:sldId id="293" r:id="rId24"/>
    <p:sldId id="347" r:id="rId25"/>
    <p:sldId id="345" r:id="rId26"/>
    <p:sldId id="346" r:id="rId27"/>
    <p:sldId id="305" r:id="rId28"/>
    <p:sldId id="292" r:id="rId29"/>
    <p:sldId id="299" r:id="rId30"/>
    <p:sldId id="297" r:id="rId31"/>
    <p:sldId id="296" r:id="rId32"/>
    <p:sldId id="295" r:id="rId33"/>
    <p:sldId id="301" r:id="rId34"/>
    <p:sldId id="302" r:id="rId35"/>
    <p:sldId id="294" r:id="rId36"/>
    <p:sldId id="303" r:id="rId37"/>
    <p:sldId id="309" r:id="rId38"/>
    <p:sldId id="307" r:id="rId39"/>
    <p:sldId id="291" r:id="rId40"/>
  </p:sldIdLst>
  <p:sldSz cx="12192000" cy="6858000"/>
  <p:notesSz cx="6858000" cy="9144000"/>
  <p:embeddedFontLst>
    <p:embeddedFont>
      <p:font typeface="华文行楷" panose="02010800040101010101" pitchFamily="2" charset="-122"/>
      <p:regular r:id="rId42"/>
    </p:embeddedFont>
    <p:embeddedFont>
      <p:font typeface="方正楷体_GB2312" panose="02000000000000000000" pitchFamily="65" charset="-122"/>
      <p:regular r:id="rId43"/>
    </p:embeddedFont>
    <p:embeddedFont>
      <p:font typeface="等线" panose="02010600030101010101" charset="-122"/>
      <p:regular r:id="rId44"/>
    </p:embeddedFont>
    <p:embeddedFont>
      <p:font typeface="微软雅黑" panose="020B0503020204020204" charset="-122"/>
      <p:regular r:id="rId45"/>
    </p:embeddedFont>
    <p:embeddedFont>
      <p:font typeface="等线 Light" panose="02010600030101010101" charset="-122"/>
      <p:regular r:id="rId46"/>
    </p:embeddedFont>
    <p:embeddedFont>
      <p:font typeface="汉仪中隶书简" panose="02010609000101010101" charset="-122"/>
      <p:regular r:id="rId47"/>
    </p:embeddedFont>
    <p:embeddedFont>
      <p:font typeface="华文楷体" panose="02010600040101010101" charset="-122"/>
      <p:regular r:id="rId48"/>
    </p:embeddedFont>
    <p:embeddedFont>
      <p:font typeface="华文隶书" panose="02010800040101010101" charset="-122"/>
      <p:regular r:id="rId49"/>
    </p:embeddedFont>
    <p:embeddedFont>
      <p:font typeface="迷你简舒同体" panose="02010609010101010101" charset="0"/>
      <p:regular r:id="rId50"/>
    </p:embeddedFont>
    <p:embeddedFont>
      <p:font typeface="楷体" panose="02010609060101010101" charset="-122"/>
      <p:regular r:id="rId51"/>
    </p:embeddedFont>
    <p:embeddedFont>
      <p:font typeface="华文中宋" panose="02010600040101010101" charset="-122"/>
      <p:regular r:id="rId52"/>
    </p:embeddedFont>
    <p:embeddedFont>
      <p:font typeface="方正楷体简体" panose="03000509000000000000" charset="-122"/>
      <p:regular r:id="rId53"/>
    </p:embeddedFont>
    <p:embeddedFont>
      <p:font typeface="方正北魏楷书简体" panose="03000509000000000000" charset="-122"/>
      <p:regular r:id="rId54"/>
    </p:embeddedFont>
    <p:embeddedFont>
      <p:font typeface="方正古隶简体" panose="03000509000000000000" charset="-122"/>
      <p:regular r:id="rId55"/>
    </p:embeddedFont>
    <p:embeddedFont>
      <p:font typeface="华文新魏" panose="02010800040101010101" charset="-122"/>
      <p:regular r:id="rId56"/>
    </p:embeddedFont>
  </p:embeddedFontLst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6" autoAdjust="0"/>
    <p:restoredTop sz="94660"/>
  </p:normalViewPr>
  <p:slideViewPr>
    <p:cSldViewPr snapToGrid="0">
      <p:cViewPr>
        <p:scale>
          <a:sx n="80" d="100"/>
          <a:sy n="80" d="100"/>
        </p:scale>
        <p:origin x="-342" y="-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tags" Target="tags/tag451.xml" /><Relationship Id="rId42" Type="http://schemas.openxmlformats.org/officeDocument/2006/relationships/font" Target="fonts/font1.fntdata" /><Relationship Id="rId43" Type="http://schemas.openxmlformats.org/officeDocument/2006/relationships/font" Target="fonts/font2.fntdata" /><Relationship Id="rId44" Type="http://schemas.openxmlformats.org/officeDocument/2006/relationships/font" Target="fonts/font3.fntdata" /><Relationship Id="rId45" Type="http://schemas.openxmlformats.org/officeDocument/2006/relationships/font" Target="fonts/font4.fntdata" /><Relationship Id="rId46" Type="http://schemas.openxmlformats.org/officeDocument/2006/relationships/font" Target="fonts/font5.fntdata" /><Relationship Id="rId47" Type="http://schemas.openxmlformats.org/officeDocument/2006/relationships/font" Target="fonts/font6.fntdata" /><Relationship Id="rId48" Type="http://schemas.openxmlformats.org/officeDocument/2006/relationships/font" Target="fonts/font7.fntdata" /><Relationship Id="rId49" Type="http://schemas.openxmlformats.org/officeDocument/2006/relationships/font" Target="fonts/font8.fntdata" /><Relationship Id="rId5" Type="http://schemas.openxmlformats.org/officeDocument/2006/relationships/slide" Target="slides/slide3.xml" /><Relationship Id="rId50" Type="http://schemas.openxmlformats.org/officeDocument/2006/relationships/font" Target="fonts/font9.fntdata" /><Relationship Id="rId51" Type="http://schemas.openxmlformats.org/officeDocument/2006/relationships/font" Target="fonts/font10.fntdata" /><Relationship Id="rId52" Type="http://schemas.openxmlformats.org/officeDocument/2006/relationships/font" Target="fonts/font11.fntdata" /><Relationship Id="rId53" Type="http://schemas.openxmlformats.org/officeDocument/2006/relationships/font" Target="fonts/font12.fntdata" /><Relationship Id="rId54" Type="http://schemas.openxmlformats.org/officeDocument/2006/relationships/font" Target="fonts/font13.fntdata" /><Relationship Id="rId55" Type="http://schemas.openxmlformats.org/officeDocument/2006/relationships/font" Target="fonts/font14.fntdata" /><Relationship Id="rId56" Type="http://schemas.openxmlformats.org/officeDocument/2006/relationships/font" Target="fonts/font15.fntdata" /><Relationship Id="rId57" Type="http://schemas.openxmlformats.org/officeDocument/2006/relationships/presProps" Target="presProps.xml" /><Relationship Id="rId58" Type="http://schemas.openxmlformats.org/officeDocument/2006/relationships/viewProps" Target="viewProps.xml" /><Relationship Id="rId59" Type="http://schemas.openxmlformats.org/officeDocument/2006/relationships/theme" Target="theme/theme1.xml" /><Relationship Id="rId6" Type="http://schemas.openxmlformats.org/officeDocument/2006/relationships/slide" Target="slides/slide4.xml" /><Relationship Id="rId60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07D1B-BDD6-40C2-B844-1E83EBF422F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33DCF-755D-4C09-8C77-B4C66B47F23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7.xml" /><Relationship Id="rId4" Type="http://schemas.openxmlformats.org/officeDocument/2006/relationships/tags" Target="../tags/tag318.xml" /><Relationship Id="rId5" Type="http://schemas.openxmlformats.org/officeDocument/2006/relationships/tags" Target="../tags/tag319.xml" /><Relationship Id="rId6" Type="http://schemas.openxmlformats.org/officeDocument/2006/relationships/tags" Target="../tags/tag320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0.xml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tags" Target="../tags/tag333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tags" Target="../tags/tag344.xml" /><Relationship Id="rId6" Type="http://schemas.openxmlformats.org/officeDocument/2006/relationships/tags" Target="../tags/tag345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4.xml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7.xml" /><Relationship Id="rId4" Type="http://schemas.openxmlformats.org/officeDocument/2006/relationships/tags" Target="../tags/tag378.xml" /><Relationship Id="rId5" Type="http://schemas.openxmlformats.org/officeDocument/2006/relationships/tags" Target="../tags/tag379.xml" /><Relationship Id="rId6" Type="http://schemas.openxmlformats.org/officeDocument/2006/relationships/tags" Target="../tags/tag380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8.xml" /><Relationship Id="rId4" Type="http://schemas.openxmlformats.org/officeDocument/2006/relationships/tags" Target="../tags/tag389.xml" /><Relationship Id="rId5" Type="http://schemas.openxmlformats.org/officeDocument/2006/relationships/tags" Target="../tags/tag390.xml" /><Relationship Id="rId6" Type="http://schemas.openxmlformats.org/officeDocument/2006/relationships/tags" Target="../tags/tag39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0.xml" /><Relationship Id="rId4" Type="http://schemas.openxmlformats.org/officeDocument/2006/relationships/tags" Target="../tags/tag401.xml" /><Relationship Id="rId5" Type="http://schemas.openxmlformats.org/officeDocument/2006/relationships/tags" Target="../tags/tag402.xml" /><Relationship Id="rId6" Type="http://schemas.openxmlformats.org/officeDocument/2006/relationships/tags" Target="../tags/tag403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5.xml" /><Relationship Id="rId4" Type="http://schemas.openxmlformats.org/officeDocument/2006/relationships/tags" Target="../tags/tag416.xml" /><Relationship Id="rId5" Type="http://schemas.openxmlformats.org/officeDocument/2006/relationships/tags" Target="../tags/tag417.xml" /><Relationship Id="rId6" Type="http://schemas.openxmlformats.org/officeDocument/2006/relationships/tags" Target="../tags/tag418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Relationship Id="rId6" Type="http://schemas.openxmlformats.org/officeDocument/2006/relationships/tags" Target="../tags/tag428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7.xml" /><Relationship Id="rId4" Type="http://schemas.openxmlformats.org/officeDocument/2006/relationships/tags" Target="../tags/tag438.xml" /><Relationship Id="rId5" Type="http://schemas.openxmlformats.org/officeDocument/2006/relationships/tags" Target="../tags/tag439.xml" /><Relationship Id="rId6" Type="http://schemas.openxmlformats.org/officeDocument/2006/relationships/tags" Target="../tags/tag440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tags" Target="../tags/tag24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Relationship Id="rId6" Type="http://schemas.openxmlformats.org/officeDocument/2006/relationships/tags" Target="../tags/tag294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6.xml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tags" Target="../tags/tag309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A378B2D8-49B6-4709-B809-C5F566F9CD0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image" Target="../media/image1.jpeg" /><Relationship Id="rId8" Type="http://schemas.openxmlformats.org/officeDocument/2006/relationships/tags" Target="../tags/tag13.xml" /><Relationship Id="rId9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tags" Target="../tags/tag3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p14:dur="1250">
        <p14:prism isInverted="1"/>
      </p:transition>
    </mc:Choice>
    <mc:Fallback>
      <p:transition spd="slow" advClick="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2.xml" /><Relationship Id="rId14" Type="http://schemas.openxmlformats.org/officeDocument/2006/relationships/tags" Target="../tags/tag73.xml" /><Relationship Id="rId15" Type="http://schemas.openxmlformats.org/officeDocument/2006/relationships/tags" Target="../tags/tag74.xml" /><Relationship Id="rId16" Type="http://schemas.openxmlformats.org/officeDocument/2006/relationships/tags" Target="../tags/tag75.xml" /><Relationship Id="rId17" Type="http://schemas.openxmlformats.org/officeDocument/2006/relationships/tags" Target="../tags/tag76.xml" /><Relationship Id="rId18" Type="http://schemas.openxmlformats.org/officeDocument/2006/relationships/tags" Target="../tags/tag77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2.xml" /><Relationship Id="rId11" Type="http://schemas.openxmlformats.org/officeDocument/2006/relationships/tags" Target="../tags/tag93.xml" /><Relationship Id="rId12" Type="http://schemas.openxmlformats.org/officeDocument/2006/relationships/tags" Target="../tags/tag94.xml" /><Relationship Id="rId13" Type="http://schemas.openxmlformats.org/officeDocument/2006/relationships/tags" Target="../tags/tag95.xml" /><Relationship Id="rId14" Type="http://schemas.openxmlformats.org/officeDocument/2006/relationships/image" Target="../media/image4.jpeg" /><Relationship Id="rId15" Type="http://schemas.openxmlformats.org/officeDocument/2006/relationships/tags" Target="../tags/tag96.xml" /><Relationship Id="rId16" Type="http://schemas.openxmlformats.org/officeDocument/2006/relationships/tags" Target="../tags/tag97.xml" /><Relationship Id="rId17" Type="http://schemas.openxmlformats.org/officeDocument/2006/relationships/tags" Target="../tags/tag9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89.xml" /><Relationship Id="rId4" Type="http://schemas.openxmlformats.org/officeDocument/2006/relationships/image" Target="../media/image2.jpeg" /><Relationship Id="rId5" Type="http://schemas.openxmlformats.org/officeDocument/2006/relationships/tags" Target="../tags/tag90.xml" /><Relationship Id="rId6" Type="http://schemas.openxmlformats.org/officeDocument/2006/relationships/image" Target="../media/image3.png" /><Relationship Id="rId7" Type="http://schemas.openxmlformats.org/officeDocument/2006/relationships/tags" Target="../tags/tag91.xml" /><Relationship Id="rId8" Type="http://schemas.microsoft.com/office/2007/relationships/media" Target="../media/media1.mp3" /><Relationship Id="rId9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5.xml" /><Relationship Id="rId11" Type="http://schemas.openxmlformats.org/officeDocument/2006/relationships/tags" Target="../tags/tag176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image" Target="../media/image1.jpeg" /><Relationship Id="rId5" Type="http://schemas.openxmlformats.org/officeDocument/2006/relationships/tags" Target="../tags/tag172.xml" /><Relationship Id="rId6" Type="http://schemas.openxmlformats.org/officeDocument/2006/relationships/tags" Target="../tags/tag173.xml" /><Relationship Id="rId7" Type="http://schemas.openxmlformats.org/officeDocument/2006/relationships/image" Target="../media/image11.png" /><Relationship Id="rId8" Type="http://schemas.openxmlformats.org/officeDocument/2006/relationships/tags" Target="../tags/tag174.xml" /><Relationship Id="rId9" Type="http://schemas.openxmlformats.org/officeDocument/2006/relationships/image" Target="../media/image1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image" Target="../media/image1.jpeg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image" Target="../media/image11.png" /><Relationship Id="rId8" Type="http://schemas.openxmlformats.org/officeDocument/2006/relationships/tags" Target="../tags/tag181.xml" /><Relationship Id="rId9" Type="http://schemas.openxmlformats.org/officeDocument/2006/relationships/tags" Target="../tags/tag18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88.xml" /><Relationship Id="rId11" Type="http://schemas.openxmlformats.org/officeDocument/2006/relationships/tags" Target="../tags/tag189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image" Target="../media/image1.jpeg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image" Target="../media/image11.png" /><Relationship Id="rId8" Type="http://schemas.openxmlformats.org/officeDocument/2006/relationships/image" Target="../media/image13.png" /><Relationship Id="rId9" Type="http://schemas.openxmlformats.org/officeDocument/2006/relationships/tags" Target="../tags/tag18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0.xml" /><Relationship Id="rId3" Type="http://schemas.openxmlformats.org/officeDocument/2006/relationships/image" Target="../media/image1.jpeg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4.xml" /><Relationship Id="rId3" Type="http://schemas.openxmlformats.org/officeDocument/2006/relationships/image" Target="../media/image1.jpeg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9.xml" /><Relationship Id="rId3" Type="http://schemas.openxmlformats.org/officeDocument/2006/relationships/image" Target="../media/image1.jpeg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3.xml" /><Relationship Id="rId3" Type="http://schemas.openxmlformats.org/officeDocument/2006/relationships/image" Target="../media/image1.jpeg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8.xml" /><Relationship Id="rId3" Type="http://schemas.openxmlformats.org/officeDocument/2006/relationships/image" Target="../media/image1.jpeg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image" Target="../media/image14.png" /><Relationship Id="rId13" Type="http://schemas.openxmlformats.org/officeDocument/2006/relationships/tags" Target="../tags/tag220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image" Target="../media/image1.jpeg" /><Relationship Id="rId5" Type="http://schemas.openxmlformats.org/officeDocument/2006/relationships/tags" Target="../tags/tag214.xml" /><Relationship Id="rId6" Type="http://schemas.openxmlformats.org/officeDocument/2006/relationships/tags" Target="../tags/tag215.xml" /><Relationship Id="rId7" Type="http://schemas.openxmlformats.org/officeDocument/2006/relationships/image" Target="../media/image11.png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30.xml" /><Relationship Id="rId11" Type="http://schemas.openxmlformats.org/officeDocument/2006/relationships/tags" Target="../tags/tag231.xml" /><Relationship Id="rId12" Type="http://schemas.openxmlformats.org/officeDocument/2006/relationships/tags" Target="../tags/tag232.xml" /><Relationship Id="rId13" Type="http://schemas.openxmlformats.org/officeDocument/2006/relationships/tags" Target="../tags/tag233.xml" /><Relationship Id="rId14" Type="http://schemas.openxmlformats.org/officeDocument/2006/relationships/tags" Target="../tags/tag234.xml" /><Relationship Id="rId15" Type="http://schemas.openxmlformats.org/officeDocument/2006/relationships/image" Target="../media/image12.png" /><Relationship Id="rId16" Type="http://schemas.openxmlformats.org/officeDocument/2006/relationships/tags" Target="../tags/tag235.xml" /><Relationship Id="rId17" Type="http://schemas.openxmlformats.org/officeDocument/2006/relationships/tags" Target="../tags/tag236.xml" /><Relationship Id="rId18" Type="http://schemas.openxmlformats.org/officeDocument/2006/relationships/tags" Target="../tags/tag237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image" Target="../media/image1.jpeg" /><Relationship Id="rId6" Type="http://schemas.openxmlformats.org/officeDocument/2006/relationships/tags" Target="../tags/tag227.xml" /><Relationship Id="rId7" Type="http://schemas.openxmlformats.org/officeDocument/2006/relationships/tags" Target="../tags/tag228.xml" /><Relationship Id="rId8" Type="http://schemas.openxmlformats.org/officeDocument/2006/relationships/image" Target="../media/image11.png" /><Relationship Id="rId9" Type="http://schemas.openxmlformats.org/officeDocument/2006/relationships/tags" Target="../tags/tag22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15.png" /><Relationship Id="rId11" Type="http://schemas.openxmlformats.org/officeDocument/2006/relationships/tags" Target="../tags/tag247.xml" /><Relationship Id="rId12" Type="http://schemas.openxmlformats.org/officeDocument/2006/relationships/tags" Target="../tags/tag248.xml" /><Relationship Id="rId13" Type="http://schemas.openxmlformats.org/officeDocument/2006/relationships/tags" Target="../tags/tag249.xml" /><Relationship Id="rId14" Type="http://schemas.openxmlformats.org/officeDocument/2006/relationships/tags" Target="../tags/tag250.xml" /><Relationship Id="rId15" Type="http://schemas.openxmlformats.org/officeDocument/2006/relationships/tags" Target="../tags/tag251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image" Target="../media/image1.jpeg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image" Target="../media/image11.png" /><Relationship Id="rId9" Type="http://schemas.openxmlformats.org/officeDocument/2006/relationships/tags" Target="../tags/tag24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52.xml" /><Relationship Id="rId3" Type="http://schemas.openxmlformats.org/officeDocument/2006/relationships/tags" Target="../tags/tag253.xml" /><Relationship Id="rId4" Type="http://schemas.openxmlformats.org/officeDocument/2006/relationships/tags" Target="../tags/tag254.xml" /><Relationship Id="rId5" Type="http://schemas.openxmlformats.org/officeDocument/2006/relationships/image" Target="../media/image1.jpeg" /><Relationship Id="rId6" Type="http://schemas.openxmlformats.org/officeDocument/2006/relationships/tags" Target="../tags/tag255.xml" /><Relationship Id="rId7" Type="http://schemas.openxmlformats.org/officeDocument/2006/relationships/tags" Target="../tags/tag256.xml" /><Relationship Id="rId8" Type="http://schemas.openxmlformats.org/officeDocument/2006/relationships/tags" Target="../tags/tag257.xml" /><Relationship Id="rId9" Type="http://schemas.openxmlformats.org/officeDocument/2006/relationships/tags" Target="../tags/tag25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67.xml" /><Relationship Id="rId11" Type="http://schemas.openxmlformats.org/officeDocument/2006/relationships/image" Target="../media/image8.png" /><Relationship Id="rId12" Type="http://schemas.openxmlformats.org/officeDocument/2006/relationships/tags" Target="../tags/tag268.xml" /><Relationship Id="rId13" Type="http://schemas.openxmlformats.org/officeDocument/2006/relationships/tags" Target="../tags/tag269.xml" /><Relationship Id="rId14" Type="http://schemas.openxmlformats.org/officeDocument/2006/relationships/tags" Target="../tags/tag270.xml" /><Relationship Id="rId15" Type="http://schemas.openxmlformats.org/officeDocument/2006/relationships/tags" Target="../tags/tag271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63.xml" /><Relationship Id="rId4" Type="http://schemas.openxmlformats.org/officeDocument/2006/relationships/image" Target="../media/image1.jpeg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image" Target="../media/image11.png" /><Relationship Id="rId8" Type="http://schemas.openxmlformats.org/officeDocument/2006/relationships/tags" Target="../tags/tag266.xml" /><Relationship Id="rId9" Type="http://schemas.openxmlformats.org/officeDocument/2006/relationships/image" Target="../media/image1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72.xml" /><Relationship Id="rId3" Type="http://schemas.openxmlformats.org/officeDocument/2006/relationships/tags" Target="../tags/tag273.xml" /><Relationship Id="rId4" Type="http://schemas.openxmlformats.org/officeDocument/2006/relationships/tags" Target="../tags/tag274.xml" /><Relationship Id="rId5" Type="http://schemas.openxmlformats.org/officeDocument/2006/relationships/image" Target="../media/image1.jpeg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78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image" Target="../media/image1.jpeg" /><Relationship Id="rId6" Type="http://schemas.openxmlformats.org/officeDocument/2006/relationships/tags" Target="../tags/tag281.xml" /><Relationship Id="rId7" Type="http://schemas.openxmlformats.org/officeDocument/2006/relationships/tags" Target="../tags/tag282.xml" /><Relationship Id="rId8" Type="http://schemas.openxmlformats.org/officeDocument/2006/relationships/tags" Target="../tags/tag28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84.xml" /><Relationship Id="rId3" Type="http://schemas.openxmlformats.org/officeDocument/2006/relationships/tags" Target="../tags/tag285.xml" /><Relationship Id="rId4" Type="http://schemas.openxmlformats.org/officeDocument/2006/relationships/tags" Target="../tags/tag286.xml" /><Relationship Id="rId5" Type="http://schemas.openxmlformats.org/officeDocument/2006/relationships/image" Target="../media/image1.jpeg" /><Relationship Id="rId6" Type="http://schemas.openxmlformats.org/officeDocument/2006/relationships/tags" Target="../tags/tag287.xml" /><Relationship Id="rId7" Type="http://schemas.openxmlformats.org/officeDocument/2006/relationships/tags" Target="../tags/tag288.xml" /><Relationship Id="rId8" Type="http://schemas.openxmlformats.org/officeDocument/2006/relationships/tags" Target="../tags/tag289.xml" /><Relationship Id="rId9" Type="http://schemas.openxmlformats.org/officeDocument/2006/relationships/tags" Target="../tags/tag29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7.png" /><Relationship Id="rId11" Type="http://schemas.openxmlformats.org/officeDocument/2006/relationships/tags" Target="../tags/tag301.xml" /><Relationship Id="rId12" Type="http://schemas.openxmlformats.org/officeDocument/2006/relationships/image" Target="../media/image8.png" /><Relationship Id="rId13" Type="http://schemas.openxmlformats.org/officeDocument/2006/relationships/tags" Target="../tags/tag302.xml" /><Relationship Id="rId14" Type="http://schemas.openxmlformats.org/officeDocument/2006/relationships/tags" Target="../tags/tag303.xml" /><Relationship Id="rId15" Type="http://schemas.openxmlformats.org/officeDocument/2006/relationships/tags" Target="../tags/tag304.xml" /><Relationship Id="rId16" Type="http://schemas.openxmlformats.org/officeDocument/2006/relationships/tags" Target="../tags/tag305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image" Target="../media/image6.png" /><Relationship Id="rId9" Type="http://schemas.openxmlformats.org/officeDocument/2006/relationships/tags" Target="../tags/tag30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314.xml" /><Relationship Id="rId11" Type="http://schemas.openxmlformats.org/officeDocument/2006/relationships/tags" Target="../tags/tag315.xml" /><Relationship Id="rId12" Type="http://schemas.openxmlformats.org/officeDocument/2006/relationships/tags" Target="../tags/tag316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310.xml" /><Relationship Id="rId4" Type="http://schemas.openxmlformats.org/officeDocument/2006/relationships/image" Target="../media/image1.jpeg" /><Relationship Id="rId5" Type="http://schemas.openxmlformats.org/officeDocument/2006/relationships/tags" Target="../tags/tag311.xml" /><Relationship Id="rId6" Type="http://schemas.openxmlformats.org/officeDocument/2006/relationships/tags" Target="../tags/tag312.xml" /><Relationship Id="rId7" Type="http://schemas.openxmlformats.org/officeDocument/2006/relationships/image" Target="../media/image11.png" /><Relationship Id="rId8" Type="http://schemas.openxmlformats.org/officeDocument/2006/relationships/image" Target="../media/image13.png" /><Relationship Id="rId9" Type="http://schemas.openxmlformats.org/officeDocument/2006/relationships/tags" Target="../tags/tag31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16.png" /><Relationship Id="rId11" Type="http://schemas.openxmlformats.org/officeDocument/2006/relationships/tags" Target="../tags/tag326.xml" /><Relationship Id="rId12" Type="http://schemas.openxmlformats.org/officeDocument/2006/relationships/image" Target="../media/image8.png" /><Relationship Id="rId13" Type="http://schemas.openxmlformats.org/officeDocument/2006/relationships/tags" Target="../tags/tag327.xml" /><Relationship Id="rId14" Type="http://schemas.openxmlformats.org/officeDocument/2006/relationships/tags" Target="../tags/tag328.xml" /><Relationship Id="rId15" Type="http://schemas.openxmlformats.org/officeDocument/2006/relationships/tags" Target="../tags/tag329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image" Target="../media/image1.jpeg" /><Relationship Id="rId6" Type="http://schemas.openxmlformats.org/officeDocument/2006/relationships/tags" Target="../tags/tag323.xml" /><Relationship Id="rId7" Type="http://schemas.openxmlformats.org/officeDocument/2006/relationships/tags" Target="../tags/tag324.xml" /><Relationship Id="rId8" Type="http://schemas.openxmlformats.org/officeDocument/2006/relationships/image" Target="../media/image11.png" /><Relationship Id="rId9" Type="http://schemas.openxmlformats.org/officeDocument/2006/relationships/tags" Target="../tags/tag32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338.xml" /><Relationship Id="rId11" Type="http://schemas.openxmlformats.org/officeDocument/2006/relationships/tags" Target="../tags/tag339.xml" /><Relationship Id="rId12" Type="http://schemas.openxmlformats.org/officeDocument/2006/relationships/tags" Target="../tags/tag340.xml" /><Relationship Id="rId13" Type="http://schemas.openxmlformats.org/officeDocument/2006/relationships/tags" Target="../tags/tag341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image" Target="../media/image1.jpeg" /><Relationship Id="rId6" Type="http://schemas.openxmlformats.org/officeDocument/2006/relationships/tags" Target="../tags/tag336.xml" /><Relationship Id="rId7" Type="http://schemas.openxmlformats.org/officeDocument/2006/relationships/tags" Target="../tags/tag337.xml" /><Relationship Id="rId8" Type="http://schemas.openxmlformats.org/officeDocument/2006/relationships/image" Target="../media/image11.png" /><Relationship Id="rId9" Type="http://schemas.openxmlformats.org/officeDocument/2006/relationships/image" Target="../media/image1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3.xml" /><Relationship Id="rId3" Type="http://schemas.openxmlformats.org/officeDocument/2006/relationships/tags" Target="../tags/tag10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350.xml" /><Relationship Id="rId11" Type="http://schemas.openxmlformats.org/officeDocument/2006/relationships/tags" Target="../tags/tag351.xml" /><Relationship Id="rId12" Type="http://schemas.openxmlformats.org/officeDocument/2006/relationships/tags" Target="../tags/tag352.xml" /><Relationship Id="rId13" Type="http://schemas.openxmlformats.org/officeDocument/2006/relationships/tags" Target="../tags/tag353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346.xml" /><Relationship Id="rId4" Type="http://schemas.openxmlformats.org/officeDocument/2006/relationships/image" Target="../media/image1.jpeg" /><Relationship Id="rId5" Type="http://schemas.openxmlformats.org/officeDocument/2006/relationships/tags" Target="../tags/tag347.xml" /><Relationship Id="rId6" Type="http://schemas.openxmlformats.org/officeDocument/2006/relationships/tags" Target="../tags/tag348.xml" /><Relationship Id="rId7" Type="http://schemas.openxmlformats.org/officeDocument/2006/relationships/image" Target="../media/image11.png" /><Relationship Id="rId8" Type="http://schemas.openxmlformats.org/officeDocument/2006/relationships/tags" Target="../tags/tag349.xml" /><Relationship Id="rId9" Type="http://schemas.openxmlformats.org/officeDocument/2006/relationships/image" Target="../media/image17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362.xml" /><Relationship Id="rId11" Type="http://schemas.openxmlformats.org/officeDocument/2006/relationships/tags" Target="../tags/tag363.xml" /><Relationship Id="rId12" Type="http://schemas.openxmlformats.org/officeDocument/2006/relationships/tags" Target="../tags/tag364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358.xml" /><Relationship Id="rId4" Type="http://schemas.openxmlformats.org/officeDocument/2006/relationships/image" Target="../media/image1.jpeg" /><Relationship Id="rId5" Type="http://schemas.openxmlformats.org/officeDocument/2006/relationships/tags" Target="../tags/tag359.xml" /><Relationship Id="rId6" Type="http://schemas.openxmlformats.org/officeDocument/2006/relationships/tags" Target="../tags/tag360.xml" /><Relationship Id="rId7" Type="http://schemas.openxmlformats.org/officeDocument/2006/relationships/image" Target="../media/image11.png" /><Relationship Id="rId8" Type="http://schemas.openxmlformats.org/officeDocument/2006/relationships/image" Target="../media/image13.png" /><Relationship Id="rId9" Type="http://schemas.openxmlformats.org/officeDocument/2006/relationships/tags" Target="../tags/tag36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8.png" /><Relationship Id="rId11" Type="http://schemas.openxmlformats.org/officeDocument/2006/relationships/tags" Target="../tags/tag373.xml" /><Relationship Id="rId12" Type="http://schemas.openxmlformats.org/officeDocument/2006/relationships/tags" Target="../tags/tag374.xml" /><Relationship Id="rId13" Type="http://schemas.openxmlformats.org/officeDocument/2006/relationships/tags" Target="../tags/tag375.xml" /><Relationship Id="rId14" Type="http://schemas.openxmlformats.org/officeDocument/2006/relationships/tags" Target="../tags/tag376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369.xml" /><Relationship Id="rId4" Type="http://schemas.openxmlformats.org/officeDocument/2006/relationships/image" Target="../media/image1.jpeg" /><Relationship Id="rId5" Type="http://schemas.openxmlformats.org/officeDocument/2006/relationships/tags" Target="../tags/tag370.xml" /><Relationship Id="rId6" Type="http://schemas.openxmlformats.org/officeDocument/2006/relationships/tags" Target="../tags/tag371.xml" /><Relationship Id="rId7" Type="http://schemas.openxmlformats.org/officeDocument/2006/relationships/image" Target="../media/image11.png" /><Relationship Id="rId8" Type="http://schemas.openxmlformats.org/officeDocument/2006/relationships/image" Target="../media/image16.png" /><Relationship Id="rId9" Type="http://schemas.openxmlformats.org/officeDocument/2006/relationships/tags" Target="../tags/tag37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385.xml" /><Relationship Id="rId11" Type="http://schemas.openxmlformats.org/officeDocument/2006/relationships/tags" Target="../tags/tag386.xml" /><Relationship Id="rId12" Type="http://schemas.openxmlformats.org/officeDocument/2006/relationships/tags" Target="../tags/tag387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381.xml" /><Relationship Id="rId4" Type="http://schemas.openxmlformats.org/officeDocument/2006/relationships/image" Target="../media/image1.jpeg" /><Relationship Id="rId5" Type="http://schemas.openxmlformats.org/officeDocument/2006/relationships/tags" Target="../tags/tag382.xml" /><Relationship Id="rId6" Type="http://schemas.openxmlformats.org/officeDocument/2006/relationships/tags" Target="../tags/tag383.xml" /><Relationship Id="rId7" Type="http://schemas.openxmlformats.org/officeDocument/2006/relationships/image" Target="../media/image11.png" /><Relationship Id="rId8" Type="http://schemas.openxmlformats.org/officeDocument/2006/relationships/tags" Target="../tags/tag384.xml" /><Relationship Id="rId9" Type="http://schemas.openxmlformats.org/officeDocument/2006/relationships/image" Target="../media/image18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396.xml" /><Relationship Id="rId11" Type="http://schemas.openxmlformats.org/officeDocument/2006/relationships/tags" Target="../tags/tag397.xml" /><Relationship Id="rId12" Type="http://schemas.openxmlformats.org/officeDocument/2006/relationships/tags" Target="../tags/tag398.xml" /><Relationship Id="rId13" Type="http://schemas.openxmlformats.org/officeDocument/2006/relationships/tags" Target="../tags/tag399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92.xml" /><Relationship Id="rId4" Type="http://schemas.openxmlformats.org/officeDocument/2006/relationships/tags" Target="../tags/tag393.xml" /><Relationship Id="rId5" Type="http://schemas.openxmlformats.org/officeDocument/2006/relationships/image" Target="../media/image1.jpeg" /><Relationship Id="rId6" Type="http://schemas.openxmlformats.org/officeDocument/2006/relationships/tags" Target="../tags/tag394.xml" /><Relationship Id="rId7" Type="http://schemas.openxmlformats.org/officeDocument/2006/relationships/tags" Target="../tags/tag395.xml" /><Relationship Id="rId8" Type="http://schemas.openxmlformats.org/officeDocument/2006/relationships/image" Target="../media/image11.png" /><Relationship Id="rId9" Type="http://schemas.openxmlformats.org/officeDocument/2006/relationships/image" Target="../media/image19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7.png" /><Relationship Id="rId11" Type="http://schemas.openxmlformats.org/officeDocument/2006/relationships/tags" Target="../tags/tag410.xml" /><Relationship Id="rId12" Type="http://schemas.openxmlformats.org/officeDocument/2006/relationships/image" Target="../media/image8.png" /><Relationship Id="rId13" Type="http://schemas.openxmlformats.org/officeDocument/2006/relationships/tags" Target="../tags/tag411.xml" /><Relationship Id="rId14" Type="http://schemas.openxmlformats.org/officeDocument/2006/relationships/tags" Target="../tags/tag412.xml" /><Relationship Id="rId15" Type="http://schemas.openxmlformats.org/officeDocument/2006/relationships/tags" Target="../tags/tag413.xml" /><Relationship Id="rId16" Type="http://schemas.openxmlformats.org/officeDocument/2006/relationships/tags" Target="../tags/tag414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404.xml" /><Relationship Id="rId4" Type="http://schemas.openxmlformats.org/officeDocument/2006/relationships/tags" Target="../tags/tag405.xml" /><Relationship Id="rId5" Type="http://schemas.openxmlformats.org/officeDocument/2006/relationships/tags" Target="../tags/tag406.xml" /><Relationship Id="rId6" Type="http://schemas.openxmlformats.org/officeDocument/2006/relationships/tags" Target="../tags/tag407.xml" /><Relationship Id="rId7" Type="http://schemas.openxmlformats.org/officeDocument/2006/relationships/tags" Target="../tags/tag408.xml" /><Relationship Id="rId8" Type="http://schemas.openxmlformats.org/officeDocument/2006/relationships/image" Target="../media/image6.png" /><Relationship Id="rId9" Type="http://schemas.openxmlformats.org/officeDocument/2006/relationships/tags" Target="../tags/tag409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424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419.xml" /><Relationship Id="rId4" Type="http://schemas.openxmlformats.org/officeDocument/2006/relationships/image" Target="../media/image1.jpeg" /><Relationship Id="rId5" Type="http://schemas.openxmlformats.org/officeDocument/2006/relationships/tags" Target="../tags/tag420.xml" /><Relationship Id="rId6" Type="http://schemas.openxmlformats.org/officeDocument/2006/relationships/image" Target="../media/image17.png" /><Relationship Id="rId7" Type="http://schemas.openxmlformats.org/officeDocument/2006/relationships/tags" Target="../tags/tag421.xml" /><Relationship Id="rId8" Type="http://schemas.openxmlformats.org/officeDocument/2006/relationships/tags" Target="../tags/tag422.xml" /><Relationship Id="rId9" Type="http://schemas.openxmlformats.org/officeDocument/2006/relationships/tags" Target="../tags/tag42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8.png" /><Relationship Id="rId11" Type="http://schemas.openxmlformats.org/officeDocument/2006/relationships/tags" Target="../tags/tag433.xml" /><Relationship Id="rId12" Type="http://schemas.openxmlformats.org/officeDocument/2006/relationships/tags" Target="../tags/tag434.xml" /><Relationship Id="rId13" Type="http://schemas.openxmlformats.org/officeDocument/2006/relationships/tags" Target="../tags/tag435.xml" /><Relationship Id="rId14" Type="http://schemas.openxmlformats.org/officeDocument/2006/relationships/tags" Target="../tags/tag436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429.xml" /><Relationship Id="rId4" Type="http://schemas.openxmlformats.org/officeDocument/2006/relationships/image" Target="../media/image1.jpeg" /><Relationship Id="rId5" Type="http://schemas.openxmlformats.org/officeDocument/2006/relationships/tags" Target="../tags/tag430.xml" /><Relationship Id="rId6" Type="http://schemas.openxmlformats.org/officeDocument/2006/relationships/tags" Target="../tags/tag431.xml" /><Relationship Id="rId7" Type="http://schemas.openxmlformats.org/officeDocument/2006/relationships/image" Target="../media/image11.png" /><Relationship Id="rId8" Type="http://schemas.openxmlformats.org/officeDocument/2006/relationships/image" Target="../media/image20.png" /><Relationship Id="rId9" Type="http://schemas.openxmlformats.org/officeDocument/2006/relationships/tags" Target="../tags/tag43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44.xml" /><Relationship Id="rId11" Type="http://schemas.openxmlformats.org/officeDocument/2006/relationships/tags" Target="../tags/tag445.xml" /><Relationship Id="rId12" Type="http://schemas.openxmlformats.org/officeDocument/2006/relationships/tags" Target="../tags/tag446.xml" /><Relationship Id="rId13" Type="http://schemas.openxmlformats.org/officeDocument/2006/relationships/tags" Target="../tags/tag447.xml" /><Relationship Id="rId14" Type="http://schemas.openxmlformats.org/officeDocument/2006/relationships/tags" Target="../tags/tag448.xml" /><Relationship Id="rId15" Type="http://schemas.openxmlformats.org/officeDocument/2006/relationships/image" Target="../media/image21.png" /><Relationship Id="rId16" Type="http://schemas.openxmlformats.org/officeDocument/2006/relationships/tags" Target="../tags/tag449.xml" /><Relationship Id="rId17" Type="http://schemas.openxmlformats.org/officeDocument/2006/relationships/tags" Target="../tags/tag450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441.xml" /><Relationship Id="rId4" Type="http://schemas.openxmlformats.org/officeDocument/2006/relationships/image" Target="../media/image2.jpeg" /><Relationship Id="rId5" Type="http://schemas.openxmlformats.org/officeDocument/2006/relationships/tags" Target="../tags/tag442.xml" /><Relationship Id="rId6" Type="http://schemas.openxmlformats.org/officeDocument/2006/relationships/image" Target="../media/image3.png" /><Relationship Id="rId7" Type="http://schemas.openxmlformats.org/officeDocument/2006/relationships/tags" Target="../tags/tag443.xml" /><Relationship Id="rId8" Type="http://schemas.microsoft.com/office/2007/relationships/media" Target="../media/media1.mp3" /><Relationship Id="rId9" Type="http://schemas.microsoft.com/office/2007/relationships/media" Target="../media/media1.mp3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13.xml" /><Relationship Id="rId11" Type="http://schemas.openxmlformats.org/officeDocument/2006/relationships/image" Target="../media/image7.png" /><Relationship Id="rId12" Type="http://schemas.openxmlformats.org/officeDocument/2006/relationships/tags" Target="../tags/tag114.xml" /><Relationship Id="rId13" Type="http://schemas.openxmlformats.org/officeDocument/2006/relationships/tags" Target="../tags/tag115.xml" /><Relationship Id="rId14" Type="http://schemas.openxmlformats.org/officeDocument/2006/relationships/tags" Target="../tags/tag116.xml" /><Relationship Id="rId15" Type="http://schemas.openxmlformats.org/officeDocument/2006/relationships/tags" Target="../tags/tag117.xml" /><Relationship Id="rId16" Type="http://schemas.openxmlformats.org/officeDocument/2006/relationships/tags" Target="../tags/tag118.xml" /><Relationship Id="rId17" Type="http://schemas.openxmlformats.org/officeDocument/2006/relationships/tags" Target="../tags/tag119.xml" /><Relationship Id="rId18" Type="http://schemas.openxmlformats.org/officeDocument/2006/relationships/tags" Target="../tags/tag120.xml" /><Relationship Id="rId19" Type="http://schemas.openxmlformats.org/officeDocument/2006/relationships/tags" Target="../tags/tag121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122.xml" /><Relationship Id="rId21" Type="http://schemas.openxmlformats.org/officeDocument/2006/relationships/tags" Target="../tags/tag123.xml" /><Relationship Id="rId22" Type="http://schemas.openxmlformats.org/officeDocument/2006/relationships/tags" Target="../tags/tag124.xml" /><Relationship Id="rId23" Type="http://schemas.openxmlformats.org/officeDocument/2006/relationships/tags" Target="../tags/tag125.xml" /><Relationship Id="rId24" Type="http://schemas.openxmlformats.org/officeDocument/2006/relationships/tags" Target="../tags/tag126.xml" /><Relationship Id="rId25" Type="http://schemas.openxmlformats.org/officeDocument/2006/relationships/tags" Target="../tags/tag127.xml" /><Relationship Id="rId26" Type="http://schemas.openxmlformats.org/officeDocument/2006/relationships/tags" Target="../tags/tag128.xml" /><Relationship Id="rId27" Type="http://schemas.openxmlformats.org/officeDocument/2006/relationships/tags" Target="../tags/tag129.xml" /><Relationship Id="rId28" Type="http://schemas.openxmlformats.org/officeDocument/2006/relationships/tags" Target="../tags/tag130.xml" /><Relationship Id="rId29" Type="http://schemas.openxmlformats.org/officeDocument/2006/relationships/tags" Target="../tags/tag131.xml" /><Relationship Id="rId3" Type="http://schemas.openxmlformats.org/officeDocument/2006/relationships/tags" Target="../tags/tag109.xml" /><Relationship Id="rId30" Type="http://schemas.openxmlformats.org/officeDocument/2006/relationships/tags" Target="../tags/tag132.xml" /><Relationship Id="rId31" Type="http://schemas.openxmlformats.org/officeDocument/2006/relationships/tags" Target="../tags/tag133.xml" /><Relationship Id="rId32" Type="http://schemas.openxmlformats.org/officeDocument/2006/relationships/tags" Target="../tags/tag134.xml" /><Relationship Id="rId33" Type="http://schemas.openxmlformats.org/officeDocument/2006/relationships/tags" Target="../tags/tag135.xml" /><Relationship Id="rId4" Type="http://schemas.openxmlformats.org/officeDocument/2006/relationships/image" Target="../media/image1.jpeg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image" Target="../media/image5.png" /><Relationship Id="rId8" Type="http://schemas.openxmlformats.org/officeDocument/2006/relationships/tags" Target="../tags/tag112.xml" /><Relationship Id="rId9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6.xml" /><Relationship Id="rId11" Type="http://schemas.openxmlformats.org/officeDocument/2006/relationships/image" Target="../media/image9.jpeg" /><Relationship Id="rId12" Type="http://schemas.openxmlformats.org/officeDocument/2006/relationships/tags" Target="../tags/tag147.xml" /><Relationship Id="rId13" Type="http://schemas.openxmlformats.org/officeDocument/2006/relationships/tags" Target="../tags/tag148.xml" /><Relationship Id="rId14" Type="http://schemas.openxmlformats.org/officeDocument/2006/relationships/tags" Target="../tags/tag149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tags" Target="../tags/tag144.xml" /><Relationship Id="rId8" Type="http://schemas.openxmlformats.org/officeDocument/2006/relationships/image" Target="../media/image8.png" /><Relationship Id="rId9" Type="http://schemas.openxmlformats.org/officeDocument/2006/relationships/tags" Target="../tags/tag14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0.xml" /><Relationship Id="rId3" Type="http://schemas.openxmlformats.org/officeDocument/2006/relationships/tags" Target="../tags/tag151.xml" /><Relationship Id="rId4" Type="http://schemas.openxmlformats.org/officeDocument/2006/relationships/image" Target="../media/image9.jpeg" /><Relationship Id="rId5" Type="http://schemas.openxmlformats.org/officeDocument/2006/relationships/tags" Target="../tags/tag152.xml" /><Relationship Id="rId6" Type="http://schemas.openxmlformats.org/officeDocument/2006/relationships/tags" Target="../tags/tag15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4.xml" /><Relationship Id="rId3" Type="http://schemas.openxmlformats.org/officeDocument/2006/relationships/tags" Target="../tags/tag155.xml" /><Relationship Id="rId4" Type="http://schemas.openxmlformats.org/officeDocument/2006/relationships/tags" Target="../tags/tag15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image" Target="../media/image10.jpeg" /><Relationship Id="rId6" Type="http://schemas.openxmlformats.org/officeDocument/2006/relationships/tags" Target="../tags/tag16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65.xml" /><Relationship Id="rId4" Type="http://schemas.openxmlformats.org/officeDocument/2006/relationships/image" Target="../media/image1.jpeg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image" Target="../media/image8.png" /><Relationship Id="rId8" Type="http://schemas.openxmlformats.org/officeDocument/2006/relationships/tags" Target="../tags/tag168.xml" /><Relationship Id="rId9" Type="http://schemas.openxmlformats.org/officeDocument/2006/relationships/tags" Target="../tags/tag16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8" y="-76200"/>
            <a:ext cx="12192638" cy="6858000"/>
          </a:xfrm>
          <a:prstGeom prst="rect">
            <a:avLst/>
          </a:prstGeom>
        </p:spPr>
      </p:pic>
      <p:pic>
        <p:nvPicPr>
          <p:cNvPr id="16" name="背景音乐01 (3)">
            <a:hlinkClick action="ppaction://media"/>
          </p:cNvPr>
          <p:cNvPicPr>
            <a:picLocks noChangeAspect="1"/>
          </p:cNvPicPr>
          <p:nvPr>
            <a:audioFile r:link="rId8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79500" y="-76200"/>
            <a:ext cx="406400" cy="406400"/>
          </a:xfrm>
          <a:prstGeom prst="rect">
            <a:avLst/>
          </a:prstGeom>
        </p:spPr>
      </p:pic>
      <p:grpSp>
        <p:nvGrpSpPr>
          <p:cNvPr id="19" name="组合 18"/>
          <p:cNvGrpSpPr/>
          <p:nvPr>
            <p:custDataLst>
              <p:tags r:id="rId10"/>
            </p:custDataLst>
          </p:nvPr>
        </p:nvGrpSpPr>
        <p:grpSpPr>
          <a:xfrm>
            <a:off x="267431" y="1163389"/>
            <a:ext cx="5810466" cy="5821083"/>
            <a:chOff x="4063461" y="513149"/>
            <a:chExt cx="5810466" cy="5821083"/>
          </a:xfrm>
        </p:grpSpPr>
        <p:sp>
          <p:nvSpPr>
            <p:cNvPr id="3" name="流程图: 接点 2"/>
            <p:cNvSpPr/>
            <p:nvPr>
              <p:custDataLst>
                <p:tags r:id="rId11"/>
              </p:custDataLst>
            </p:nvPr>
          </p:nvSpPr>
          <p:spPr>
            <a:xfrm>
              <a:off x="4521907" y="982213"/>
              <a:ext cx="4893573" cy="4893573"/>
            </a:xfrm>
            <a:prstGeom prst="flowChartConnector">
              <a:avLst/>
            </a:prstGeom>
            <a:solidFill>
              <a:srgbClr val="A0BABE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空心弧 10"/>
            <p:cNvSpPr/>
            <p:nvPr>
              <p:custDataLst>
                <p:tags r:id="rId12"/>
              </p:custDataLst>
            </p:nvPr>
          </p:nvSpPr>
          <p:spPr bwMode="auto">
            <a:xfrm rot="15093604">
              <a:off x="4063976" y="512634"/>
              <a:ext cx="5809435" cy="5810466"/>
            </a:xfrm>
            <a:custGeom>
              <a:gdLst>
                <a:gd name="T0" fmla="*/ 1024484 w 4823993"/>
                <a:gd name="T1" fmla="*/ 439046 h 4823994"/>
                <a:gd name="T2" fmla="*/ 2479666 w 4823993"/>
                <a:gd name="T3" fmla="*/ 950 h 4823994"/>
                <a:gd name="T4" fmla="*/ 2476232 w 4823993"/>
                <a:gd name="T5" fmla="*/ 123286 h 4823994"/>
                <a:gd name="T6" fmla="*/ 1094886 w 4823993"/>
                <a:gd name="T7" fmla="*/ 539153 h 4823994"/>
                <a:gd name="T8" fmla="*/ 1024484 w 4823993"/>
                <a:gd name="T9" fmla="*/ 439046 h 48239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23993" h="4823994">
                  <a:moveTo>
                    <a:pt x="1024484" y="439046"/>
                  </a:moveTo>
                  <a:cubicBezTo>
                    <a:pt x="1449667" y="140029"/>
                    <a:pt x="1960071" y="-13633"/>
                    <a:pt x="2479666" y="950"/>
                  </a:cubicBezTo>
                  <a:cubicBezTo>
                    <a:pt x="2478521" y="41729"/>
                    <a:pt x="2477377" y="82507"/>
                    <a:pt x="2476232" y="123286"/>
                  </a:cubicBezTo>
                  <a:cubicBezTo>
                    <a:pt x="1983001" y="109443"/>
                    <a:pt x="1498495" y="255308"/>
                    <a:pt x="1094886" y="539153"/>
                  </a:cubicBezTo>
                  <a:lnTo>
                    <a:pt x="1024484" y="439046"/>
                  </a:lnTo>
                  <a:close/>
                </a:path>
              </a:pathLst>
            </a:custGeom>
            <a:solidFill>
              <a:srgbClr val="BBCCCC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" name="空心弧 10"/>
            <p:cNvSpPr/>
            <p:nvPr>
              <p:custDataLst>
                <p:tags r:id="rId13"/>
              </p:custDataLst>
            </p:nvPr>
          </p:nvSpPr>
          <p:spPr bwMode="auto">
            <a:xfrm>
              <a:off x="4063975" y="523766"/>
              <a:ext cx="5809435" cy="5810466"/>
            </a:xfrm>
            <a:custGeom>
              <a:gdLst>
                <a:gd name="T0" fmla="*/ 1024484 w 4823993"/>
                <a:gd name="T1" fmla="*/ 439046 h 4823994"/>
                <a:gd name="T2" fmla="*/ 2479666 w 4823993"/>
                <a:gd name="T3" fmla="*/ 950 h 4823994"/>
                <a:gd name="T4" fmla="*/ 2476232 w 4823993"/>
                <a:gd name="T5" fmla="*/ 123286 h 4823994"/>
                <a:gd name="T6" fmla="*/ 1094886 w 4823993"/>
                <a:gd name="T7" fmla="*/ 539153 h 4823994"/>
                <a:gd name="T8" fmla="*/ 1024484 w 4823993"/>
                <a:gd name="T9" fmla="*/ 439046 h 48239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23993" h="4823994">
                  <a:moveTo>
                    <a:pt x="1024484" y="439046"/>
                  </a:moveTo>
                  <a:cubicBezTo>
                    <a:pt x="1449667" y="140029"/>
                    <a:pt x="1960071" y="-13633"/>
                    <a:pt x="2479666" y="950"/>
                  </a:cubicBezTo>
                  <a:cubicBezTo>
                    <a:pt x="2478521" y="41729"/>
                    <a:pt x="2477377" y="82507"/>
                    <a:pt x="2476232" y="123286"/>
                  </a:cubicBezTo>
                  <a:cubicBezTo>
                    <a:pt x="1983001" y="109443"/>
                    <a:pt x="1498495" y="255308"/>
                    <a:pt x="1094886" y="539153"/>
                  </a:cubicBezTo>
                  <a:lnTo>
                    <a:pt x="1024484" y="439046"/>
                  </a:lnTo>
                  <a:close/>
                </a:path>
              </a:pathLst>
            </a:custGeom>
            <a:solidFill>
              <a:srgbClr val="BDCECF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00" name="图片 99"/>
          <p:cNvPicPr/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598160" y="1410970"/>
            <a:ext cx="6435725" cy="4166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16"/>
            </p:custDataLst>
          </p:nvPr>
        </p:nvSpPr>
        <p:spPr>
          <a:xfrm>
            <a:off x="1566545" y="3107055"/>
            <a:ext cx="3535045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9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兼</a:t>
            </a:r>
            <a:r>
              <a:rPr lang="en-US" altLang="zh-CN" sz="9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 </a:t>
            </a:r>
            <a:r>
              <a:rPr lang="zh-CN" altLang="en-US" sz="9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爱</a:t>
            </a:r>
            <a:endParaRPr lang="zh-CN" altLang="en-US" sz="9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1"/>
            <a:chExt cx="12192000" cy="6858001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0" y="3808381"/>
              <a:ext cx="12192000" cy="3049620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初读文本，读准字音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7680"/>
            <a:ext cx="8178165" cy="2635885"/>
          </a:xfrm>
          <a:prstGeom prst="rect">
            <a:avLst/>
          </a:prstGeom>
        </p:spPr>
      </p:pic>
      <p:sp>
        <p:nvSpPr>
          <p:cNvPr id="104" name="文本框 103"/>
          <p:cNvSpPr txBox="1"/>
          <p:nvPr>
            <p:custDataLst>
              <p:tags r:id="rId11"/>
            </p:custDataLst>
          </p:nvPr>
        </p:nvSpPr>
        <p:spPr>
          <a:xfrm>
            <a:off x="2175510" y="1131570"/>
            <a:ext cx="738632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2800" b="1">
                <a:solidFill>
                  <a:srgbClr val="1E1E1E"/>
                </a:solidFill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恶</a:t>
            </a:r>
            <a:r>
              <a:rPr lang="zh-CN" sz="2800" b="1">
                <a:solidFill>
                  <a:srgbClr val="1E1E1E"/>
                </a:solidFill>
                <a:latin typeface="等线 Light"/>
                <a:ea typeface="等线 Light" panose="02010600030101010101" charset="-122"/>
                <a:cs typeface="等线 Light" panose="02010600030101010101" charset="-122"/>
                <a:sym typeface="+mn-ea"/>
              </a:rPr>
              <a:t>（wū）</a:t>
            </a:r>
            <a:r>
              <a:rPr lang="zh-CN" sz="2800" b="1">
                <a:solidFill>
                  <a:srgbClr val="1E1E1E"/>
                </a:solidFill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施  </a:t>
            </a:r>
            <a:r>
              <a:rPr lang="zh-CN" sz="2800" b="1">
                <a:solidFill>
                  <a:srgbClr val="1E1E1E"/>
                </a:solidFill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当（cháng）察乱何自起（当，同“尝”，尝试）</a:t>
            </a:r>
            <a:r>
              <a:rPr lang="zh-CN" sz="2800" b="1">
                <a:solidFill>
                  <a:srgbClr val="1E1E1E"/>
                </a:solidFill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故不孝不慈亡</a:t>
            </a:r>
            <a:r>
              <a:rPr lang="zh-CN" sz="2800" b="1">
                <a:solidFill>
                  <a:srgbClr val="1E1E1E"/>
                </a:solidFill>
                <a:latin typeface="等线 Light"/>
                <a:ea typeface="等线 Light" panose="02010600030101010101" charset="-122"/>
                <a:cs typeface="等线 Light" panose="02010600030101010101" charset="-122"/>
                <a:sym typeface="+mn-ea"/>
              </a:rPr>
              <a:t>（wú）</a:t>
            </a:r>
            <a:r>
              <a:rPr lang="zh-CN" sz="2800" b="1">
                <a:solidFill>
                  <a:srgbClr val="1E1E1E"/>
                </a:solidFill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有（亡，同“无”，没）</a:t>
            </a:r>
            <a:r>
              <a:rPr lang="zh-CN" sz="2800" b="1">
                <a:solidFill>
                  <a:srgbClr val="1E1E1E"/>
                </a:solidFill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
</a:t>
            </a:r>
            <a:endParaRPr lang="zh-CN" sz="2800" b="1">
              <a:solidFill>
                <a:srgbClr val="1E1E1E"/>
              </a:solidFill>
              <a:latin typeface="等线 Light"/>
              <a:ea typeface="等线 Light" panose="02010600030101010101" charset="-122"/>
              <a:cs typeface="等线 Light" panose="02010600030101010101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2800" b="1"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故盗贼亡有（</a:t>
            </a:r>
            <a:r>
              <a:rPr lang="en-US" altLang="zh-CN" sz="2800" b="1"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y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等线 Light" panose="02010600030101010101" charset="-122"/>
              </a:rPr>
              <a:t>ò</a:t>
            </a:r>
            <a:r>
              <a:rPr lang="en-US" altLang="zh-CN" sz="2800" b="1"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u</a:t>
            </a:r>
            <a:r>
              <a:rPr lang="zh-CN" altLang="en-US" sz="2800" b="1"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）</a:t>
            </a:r>
            <a:r>
              <a:rPr lang="en-US" altLang="zh-CN" sz="2800" b="1"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(</a:t>
            </a:r>
            <a:r>
              <a:rPr lang="zh-CN" altLang="en-US" sz="2800" b="1"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有同</a:t>
            </a:r>
            <a:r>
              <a:rPr lang="en-US" altLang="zh-CN" sz="2800" b="1"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“</a:t>
            </a:r>
            <a:r>
              <a:rPr lang="zh-CN" altLang="en-US" sz="2800" b="1"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又</a:t>
            </a:r>
            <a:r>
              <a:rPr lang="en-US" altLang="zh-CN" sz="2800" b="1">
                <a:latin typeface="等线 Light"/>
                <a:ea typeface="等线 Light" panose="02010600030101010101" charset="-122"/>
                <a:cs typeface="等线 Light" panose="02010600030101010101" charset="-122"/>
              </a:rPr>
              <a:t>”)</a:t>
            </a:r>
            <a:endParaRPr lang="en-US" altLang="zh-CN" sz="2800" b="1">
              <a:latin typeface="等线 Light"/>
              <a:ea typeface="等线 Light" panose="02010600030101010101" charset="-122"/>
              <a:cs typeface="等线 Light" panose="0201060003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64770" y="93980"/>
            <a:ext cx="12192000" cy="6858000"/>
            <a:chExt cx="12192000" cy="6858000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194310" y="1059815"/>
              <a:ext cx="4569460" cy="4374515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>
                  <a:solidFill>
                    <a:srgbClr val="FF0000"/>
                  </a:solidFill>
                </a:rPr>
                <a:t>原文</a:t>
              </a:r>
              <a:r>
                <a:rPr lang="en-US" altLang="zh-CN" sz="2800" b="1">
                  <a:solidFill>
                    <a:srgbClr val="FF0000"/>
                  </a:solidFill>
                </a:rPr>
                <a:t>  </a:t>
              </a:r>
              <a:r>
                <a:rPr lang="en-US" altLang="zh-CN" sz="2800" b="1">
                  <a:solidFill>
                    <a:schemeClr val="tx1"/>
                  </a:solidFill>
                </a:rPr>
                <a:t>     </a:t>
              </a:r>
              <a:endParaRPr lang="en-US" altLang="zh-CN" sz="2800" b="1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2800" b="1">
                  <a:solidFill>
                    <a:schemeClr val="tx1"/>
                  </a:solidFill>
                </a:rPr>
                <a:t>圣人以治天下为事者也，必知乱之所自起，焉能治之；不知乱之所自起，则不能治。譬之如医之攻人之疾者然：必知疾之所自起，焉能攻之；不知疾之所自起，则弗能攻。治乱者何独不然？必知乱之所自起，焉能治之；不知乱之所自起，则弗能治。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4978400" y="786130"/>
            <a:ext cx="6736715" cy="52622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                            </a:t>
            </a:r>
            <a:r>
              <a:rPr lang="zh-CN" altLang="en-US" sz="2800" b="1">
                <a:solidFill>
                  <a:srgbClr val="FF0000"/>
                </a:solidFill>
              </a:rPr>
              <a:t>译文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en-US" altLang="zh-CN" sz="2800" b="1">
                <a:solidFill>
                  <a:srgbClr val="FF0000"/>
                </a:solidFill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</a:rPr>
              <a:t>圣人是以治理天下为职业的人，必须知道混乱从哪里产生，才能对它进行治理。如果不知道混乱从哪里产生，就不能进行治理。这就好像医生给人治病一样，必须知道疾病产生的根源，才能进行医治。如果不知道疾病产生的根源，就不能医治。治理混乱又何尝不是这样，必须知道混乱产生的根源，才能进行治理。如果不知道混乱产生的根源，就不能治理。圣人是以治理天下为职业的人，不可不考察混乱产生的根源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75565" y="0"/>
            <a:ext cx="12192000" cy="6858000"/>
            <a:chExt cx="12192000" cy="6858000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69875" y="1379220"/>
              <a:ext cx="6414770" cy="4247515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solidFill>
                    <a:srgbClr val="FF0000"/>
                  </a:solidFill>
                  <a:sym typeface="+mn-ea"/>
                </a:rPr>
                <a:t>原文</a:t>
              </a:r>
              <a:endParaRPr lang="zh-CN" altLang="en-US" sz="2400" b="1">
                <a:solidFill>
                  <a:srgbClr val="FF0000"/>
                </a:solidFill>
                <a:sym typeface="+mn-ea"/>
              </a:endParaRPr>
            </a:p>
            <a:p>
              <a:pPr algn="ctr"/>
              <a:r>
                <a:rPr lang="en-US" altLang="zh-CN" sz="2400" b="1">
                  <a:solidFill>
                    <a:schemeClr val="tx1"/>
                  </a:solidFill>
                </a:rPr>
                <a:t>  </a:t>
              </a:r>
              <a:r>
                <a:rPr lang="zh-CN" altLang="en-US" sz="2400" b="1">
                  <a:solidFill>
                    <a:schemeClr val="tx1"/>
                  </a:solidFill>
                </a:rPr>
                <a:t>圣人以治天下为事者也，不可不察乱之所自起。当察乱何自起？起不</a:t>
              </a:r>
              <a:r>
                <a:rPr lang="zh-CN" altLang="en-US" sz="2400" b="1">
                  <a:solidFill>
                    <a:srgbClr val="FF0000"/>
                  </a:solidFill>
                </a:rPr>
                <a:t>相爱</a:t>
              </a:r>
              <a:r>
                <a:rPr lang="zh-CN" altLang="en-US" sz="2400" b="1">
                  <a:solidFill>
                    <a:schemeClr val="tx1"/>
                  </a:solidFill>
                </a:rPr>
                <a:t>。臣子之不孝君父，所谓乱也。</a:t>
              </a:r>
              <a:r>
                <a:rPr lang="zh-CN" altLang="en-US" sz="2400" b="1">
                  <a:solidFill>
                    <a:srgbClr val="FF0000"/>
                  </a:solidFill>
                </a:rPr>
                <a:t>子自爱</a:t>
              </a:r>
              <a:r>
                <a:rPr lang="zh-CN" altLang="en-US" sz="2400" b="1">
                  <a:solidFill>
                    <a:schemeClr val="tx1"/>
                  </a:solidFill>
                </a:rPr>
                <a:t>，不爱父，故</a:t>
              </a:r>
              <a:r>
                <a:rPr lang="zh-CN" altLang="en-US" sz="2400" b="1">
                  <a:solidFill>
                    <a:srgbClr val="FF0000"/>
                  </a:solidFill>
                </a:rPr>
                <a:t>亏父</a:t>
              </a:r>
              <a:r>
                <a:rPr lang="zh-CN" altLang="en-US" sz="2400" b="1">
                  <a:solidFill>
                    <a:schemeClr val="tx1"/>
                  </a:solidFill>
                </a:rPr>
                <a:t>而自</a:t>
              </a:r>
              <a:r>
                <a:rPr lang="zh-CN" altLang="en-US" sz="2400" b="1">
                  <a:solidFill>
                    <a:srgbClr val="FF0000"/>
                  </a:solidFill>
                </a:rPr>
                <a:t>利</a:t>
              </a:r>
              <a:r>
                <a:rPr lang="zh-CN" altLang="en-US" sz="2400" b="1">
                  <a:solidFill>
                    <a:schemeClr val="tx1"/>
                  </a:solidFill>
                </a:rPr>
                <a:t>；弟自爱，不爱兄，故亏兄而自利；臣自爱，不爱君，故亏君而自利，此所谓乱也。虽父之</a:t>
              </a:r>
              <a:r>
                <a:rPr lang="zh-CN" altLang="en-US" sz="2400" b="1">
                  <a:solidFill>
                    <a:srgbClr val="FF0000"/>
                  </a:solidFill>
                </a:rPr>
                <a:t>不慈子</a:t>
              </a:r>
              <a:r>
                <a:rPr lang="zh-CN" altLang="en-US" sz="2400" b="1">
                  <a:solidFill>
                    <a:schemeClr val="tx1"/>
                  </a:solidFill>
                </a:rPr>
                <a:t>，兄之不慈弟，君之不慈臣，此亦天下之所谓乱也。父自爱也，不爱子，故亏子而自利；兄自爱也，不爱弟，故亏弟而自利；君自爱也，不爱臣，故亏臣而自利。是何也？皆起不相爱。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80000">
            <a:off x="3693795" y="5313680"/>
            <a:ext cx="1210310" cy="170243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04" name="文本框 103"/>
          <p:cNvSpPr txBox="1"/>
          <p:nvPr>
            <p:custDataLst>
              <p:tags r:id="rId11"/>
            </p:custDataLst>
          </p:nvPr>
        </p:nvSpPr>
        <p:spPr>
          <a:xfrm>
            <a:off x="6845935" y="1296670"/>
            <a:ext cx="5080000" cy="396938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>
                <a:solidFill>
                  <a:srgbClr val="1E1E1E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               </a:t>
            </a:r>
            <a:r>
              <a:rPr lang="zh-CN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注解</a:t>
            </a:r>
            <a:endParaRPr lang="zh-CN" sz="2800" b="1">
              <a:solidFill>
                <a:srgbClr val="1E1E1E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pPr indent="0"/>
            <a:r>
              <a:rPr lang="zh-CN" sz="2800" b="1">
                <a:solidFill>
                  <a:srgbClr val="1E1E1E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起不相爱：（古义：互相亲爱、友好。今义：互相爱慕。）</a:t>
            </a:r>
            <a:endParaRPr lang="zh-CN" sz="2800" b="1">
              <a:solidFill>
                <a:srgbClr val="1E1E1E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pPr indent="0"/>
            <a:r>
              <a:rPr lang="zh-CN" sz="2800" b="1">
                <a:solidFill>
                  <a:srgbClr val="1E1E1E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子自爱：（宾语前置句，即“子爱自”）</a:t>
            </a:r>
            <a:endParaRPr lang="zh-CN" sz="2800" b="1">
              <a:solidFill>
                <a:srgbClr val="1E1E1E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+mn-ea"/>
            </a:endParaRPr>
          </a:p>
          <a:p>
            <a:pPr indent="0"/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故</a:t>
            </a: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亏</a:t>
            </a:r>
            <a:r>
              <a:rPr lang="zh-CN" altLang="en-US" sz="2800" b="1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父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而自</a:t>
            </a: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利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：使动词</a:t>
            </a:r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  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使受损失，使受利</a:t>
            </a:r>
            <a:endParaRPr lang="zh-CN" sz="2800" b="1">
              <a:solidFill>
                <a:srgbClr val="1E1E1E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pPr indent="0"/>
            <a:r>
              <a:rPr lang="zh-CN" sz="2800" b="1">
                <a:solidFill>
                  <a:srgbClr val="1E1E1E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父之不慈子（形容词用作动词，慈爱）</a:t>
            </a:r>
            <a:endParaRPr lang="zh-CN" sz="2800" b="1">
              <a:solidFill>
                <a:srgbClr val="1E1E1E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344400" cy="70104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754380" y="949325"/>
            <a:ext cx="1049909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</a:rPr>
              <a:t>                                              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译文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</a:endParaRPr>
          </a:p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圣人是以治理天下为职业的人，不可不考察混乱产生的根源。试考察混乱从哪里产生呢？起于人与人不相爱。臣与子不孝敬君和父，就是所谓乱。儿子爱自己而不爱父亲，因而损害父亲以自利；弟弟爱自己而不爱兄长，因而损害兄长以自利；臣下爱自己而不爱君上，因而损害君上以自利，这就是所谓混乱。反过来，即使父亲不慈爱儿子，兄长不慈爱弟弟，君上不慈爱臣下，这也是天下的所谓混乱。父亲爱自己而不爱儿子，所以损害儿子以自利；兄长爱自己而不爱弟弟，所以损害弟弟以自利；君上爱自己，而不爱臣下，所以损害臣下以自利。这是为什么呢？都是起于不相爱。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344400" cy="70104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58445" y="1089660"/>
            <a:ext cx="5024120" cy="48310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/>
              <a:t>                 </a:t>
            </a:r>
            <a:r>
              <a:rPr lang="zh-CN" altLang="en-US" sz="2800" b="1"/>
              <a:t>原文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虽</a:t>
            </a:r>
            <a:r>
              <a:rPr lang="zh-CN" altLang="en-US" sz="2800" b="1"/>
              <a:t>至天下之为</a:t>
            </a:r>
            <a:r>
              <a:rPr lang="zh-CN" altLang="en-US" sz="2800" b="1">
                <a:solidFill>
                  <a:srgbClr val="FF0000"/>
                </a:solidFill>
              </a:rPr>
              <a:t>盗贼</a:t>
            </a:r>
            <a:r>
              <a:rPr lang="zh-CN" altLang="en-US" sz="2800" b="1"/>
              <a:t>者亦然：盗爱其</a:t>
            </a:r>
            <a:r>
              <a:rPr lang="zh-CN" altLang="en-US" sz="2800" b="1">
                <a:solidFill>
                  <a:srgbClr val="FF0000"/>
                </a:solidFill>
              </a:rPr>
              <a:t>室</a:t>
            </a:r>
            <a:r>
              <a:rPr lang="zh-CN" altLang="en-US" sz="2800" b="1"/>
              <a:t>，不爱异室，故窃异室</a:t>
            </a:r>
            <a:r>
              <a:rPr lang="zh-CN" altLang="en-US" sz="2800" b="1">
                <a:solidFill>
                  <a:srgbClr val="FF0000"/>
                </a:solidFill>
              </a:rPr>
              <a:t>以利</a:t>
            </a:r>
            <a:r>
              <a:rPr lang="zh-CN" altLang="en-US" sz="2800" b="1"/>
              <a:t>其</a:t>
            </a:r>
            <a:r>
              <a:rPr lang="zh-CN" altLang="en-US" sz="2800" b="1">
                <a:solidFill>
                  <a:schemeClr val="tx1"/>
                </a:solidFill>
              </a:rPr>
              <a:t>室</a:t>
            </a:r>
            <a:r>
              <a:rPr lang="zh-CN" altLang="en-US" sz="2800" b="1"/>
              <a:t>。贼爱其身，不爱人，故</a:t>
            </a:r>
            <a:r>
              <a:rPr lang="zh-CN" altLang="en-US" sz="2800" b="1">
                <a:solidFill>
                  <a:srgbClr val="FF0000"/>
                </a:solidFill>
              </a:rPr>
              <a:t>贼</a:t>
            </a:r>
            <a:r>
              <a:rPr lang="zh-CN" altLang="en-US" sz="2800" b="1"/>
              <a:t>人以利其身。此何也？皆起不相爱。虽至大夫之相乱</a:t>
            </a:r>
            <a:r>
              <a:rPr lang="zh-CN" altLang="en-US" sz="2800" b="1">
                <a:solidFill>
                  <a:srgbClr val="FF0000"/>
                </a:solidFill>
              </a:rPr>
              <a:t>家</a:t>
            </a:r>
            <a:r>
              <a:rPr lang="zh-CN" altLang="en-US" sz="2800" b="1"/>
              <a:t>，诸侯之相攻</a:t>
            </a:r>
            <a:r>
              <a:rPr lang="zh-CN" altLang="en-US" sz="2800" b="1">
                <a:solidFill>
                  <a:srgbClr val="FF0000"/>
                </a:solidFill>
              </a:rPr>
              <a:t>国</a:t>
            </a:r>
            <a:r>
              <a:rPr lang="zh-CN" altLang="en-US" sz="2800" b="1"/>
              <a:t>者亦然：大夫各爱其家，不爱异家，故乱异家以利其家。诸侯各爱其</a:t>
            </a:r>
            <a:r>
              <a:rPr lang="zh-CN" altLang="en-US" sz="2800" b="1">
                <a:solidFill>
                  <a:srgbClr val="FF0000"/>
                </a:solidFill>
              </a:rPr>
              <a:t>国</a:t>
            </a:r>
            <a:r>
              <a:rPr lang="zh-CN" altLang="en-US" sz="2800" b="1"/>
              <a:t>，不爱异国，故攻异国以利其国。天下之乱物，</a:t>
            </a:r>
            <a:r>
              <a:rPr lang="zh-CN" altLang="en-US" sz="2800" b="1">
                <a:solidFill>
                  <a:srgbClr val="FF0000"/>
                </a:solidFill>
              </a:rPr>
              <a:t>具</a:t>
            </a:r>
            <a:r>
              <a:rPr lang="zh-CN" altLang="en-US" sz="2800" b="1"/>
              <a:t>此</a:t>
            </a:r>
            <a:r>
              <a:rPr lang="zh-CN" altLang="en-US" sz="2800" b="1">
                <a:solidFill>
                  <a:srgbClr val="FF0000"/>
                </a:solidFill>
              </a:rPr>
              <a:t>而已</a:t>
            </a:r>
            <a:r>
              <a:rPr lang="zh-CN" altLang="en-US" sz="2800" b="1"/>
              <a:t>矣。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5561965" y="1089660"/>
            <a:ext cx="6196330" cy="43999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汉仪中隶书简" panose="02010609000101010101" charset="-122"/>
                <a:ea typeface="汉仪中隶书简" panose="02010609000101010101" charset="-122"/>
              </a:rPr>
              <a:t>             </a:t>
            </a:r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注解</a:t>
            </a:r>
            <a:endParaRPr lang="zh-CN" altLang="en-US" sz="2800">
              <a:latin typeface="汉仪中隶书简" panose="02010609000101010101" charset="-122"/>
              <a:ea typeface="汉仪中隶书简" panose="02010609000101010101" charset="-122"/>
            </a:endParaRP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虽：即使</a:t>
            </a:r>
            <a:endParaRPr lang="zh-CN" altLang="en-US" sz="2800">
              <a:latin typeface="汉仪中隶书简" panose="02010609000101010101" charset="-122"/>
              <a:ea typeface="汉仪中隶书简" panose="02010609000101010101" charset="-122"/>
            </a:endParaRP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室：家</a:t>
            </a:r>
            <a:endParaRPr lang="zh-CN" altLang="en-US" sz="2800">
              <a:latin typeface="汉仪中隶书简" panose="02010609000101010101" charset="-122"/>
              <a:ea typeface="汉仪中隶书简" panose="02010609000101010101" charset="-122"/>
            </a:endParaRP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以：目的连词，用来</a:t>
            </a:r>
            <a:endParaRPr lang="zh-CN" altLang="en-US" sz="2800">
              <a:latin typeface="汉仪中隶书简" panose="02010609000101010101" charset="-122"/>
              <a:ea typeface="汉仪中隶书简" panose="02010609000101010101" charset="-122"/>
            </a:endParaRP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利：使动词，使受利</a:t>
            </a:r>
            <a:endParaRPr lang="zh-CN" altLang="en-US" sz="2800">
              <a:latin typeface="汉仪中隶书简" panose="02010609000101010101" charset="-122"/>
              <a:ea typeface="汉仪中隶书简" panose="02010609000101010101" charset="-122"/>
            </a:endParaRP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贼：损害</a:t>
            </a:r>
            <a:endParaRPr lang="zh-CN" altLang="en-US" sz="2800">
              <a:latin typeface="汉仪中隶书简" panose="02010609000101010101" charset="-122"/>
              <a:ea typeface="汉仪中隶书简" panose="02010609000101010101" charset="-122"/>
            </a:endParaRP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家：卿大夫封地</a:t>
            </a:r>
            <a:endParaRPr lang="zh-CN" altLang="en-US" sz="2800">
              <a:latin typeface="汉仪中隶书简" panose="02010609000101010101" charset="-122"/>
              <a:ea typeface="汉仪中隶书简" panose="02010609000101010101" charset="-122"/>
            </a:endParaRP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国：诸侯封地</a:t>
            </a:r>
            <a:endParaRPr lang="zh-CN" altLang="en-US" sz="2800">
              <a:latin typeface="汉仪中隶书简" panose="02010609000101010101" charset="-122"/>
              <a:ea typeface="汉仪中隶书简" panose="02010609000101010101" charset="-122"/>
            </a:endParaRP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具此：全都在这里。具，完备，齐全。</a:t>
            </a:r>
            <a:endParaRPr lang="zh-CN" altLang="en-US" sz="2800">
              <a:latin typeface="汉仪中隶书简" panose="02010609000101010101" charset="-122"/>
              <a:ea typeface="汉仪中隶书简" panose="02010609000101010101" charset="-122"/>
            </a:endParaRP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而已：罢了</a:t>
            </a:r>
            <a:endParaRPr lang="zh-CN" altLang="en-US" sz="2800">
              <a:latin typeface="汉仪中隶书简" panose="02010609000101010101" charset="-122"/>
              <a:ea typeface="汉仪中隶书简" panose="0201060900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344400" cy="70104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638935" y="1120775"/>
            <a:ext cx="9688830" cy="43999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</a:rPr>
              <a:t>                                       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译文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</a:endParaRPr>
          </a:p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即使在天底下做盗贼的人，也是这样。盗贼只爱自己的家，不爱别人的家，所以盗窃别人的家以利自己的家；盗贼只爱自身，不爱别人，所以残害别人以利自己。这是什么原因呢？都起于不相爱。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</a:endParaRPr>
          </a:p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即使大夫相互侵扰家族，诸侯相互攻伐封国，也是这样。大夫各自爱他自己的家族，不爱别人的家族，所以侵扰别人的家族以利他自己的家族；诸侯各自爱他自己的国家，不爱别人的国家，所以攻伐别人的国家以利他自己的国家。天下的乱事，全部都具备在这里了。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344400" cy="70104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33375" y="1278255"/>
            <a:ext cx="6294120" cy="45231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                            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原文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察此何自起？皆起不相爱。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若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使天下兼相爱，爱人若爱其身，犹有不孝者乎？视父兄与君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若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其身，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恶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施不孝？犹有不慈者乎？视弟子与臣若其身，恶施不慈？故不孝不慈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亡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有。犹有盗贼乎？故视人之室若其室，谁窃？视人身若其身，谁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贼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？故盗贼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有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亡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。犹有大夫之相乱家，诸侯之相攻国者乎？视人家若其家，谁乱？视人国若其国，谁攻？故大夫之相乱家，诸侯之相攻国者亡有。若使天下兼相爱，国与国不相攻，家与家不相乱，盗贼无有，君臣父子皆能孝慈，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若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此则天下治。</a:t>
            </a:r>
            <a:endParaRPr lang="zh-CN" altLang="en-US" sz="24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6727190" y="1433195"/>
            <a:ext cx="5214620" cy="33229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                   </a:t>
            </a:r>
            <a:r>
              <a:rPr lang="zh-CN" altLang="en-US" sz="2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注解</a:t>
            </a:r>
            <a:endParaRPr lang="zh-CN" altLang="en-US" sz="2800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若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使天下兼相爱</a:t>
            </a:r>
            <a:r>
              <a:rPr lang="en-US" altLang="zh-CN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若：如果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视父兄与君</a:t>
            </a:r>
            <a:r>
              <a:rPr lang="zh-CN" altLang="en-US" sz="2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若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其身，若：好像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恶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施不孝，恶：何，怎么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谁</a:t>
            </a:r>
            <a:r>
              <a:rPr lang="zh-CN" altLang="en-US" sz="2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贼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（名词用作动词，劫夺财物）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07315" y="64135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35635" y="723265"/>
            <a:ext cx="11124565" cy="52622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                                              </a:t>
            </a:r>
            <a:r>
              <a:rPr lang="en-US" altLang="zh-CN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译文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细察它从哪里产生呢？都起于不相爱。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假若天下都能相亲相爱，爱别人就象爱自己，还能有不孝的吗？看待父亲、兄弟和君上象自己一样，怎么会做出不孝的事呢？还会有不慈爱的吗？看待弟弟、儿子与臣下象自己一样，怎么会做出不慈的事呢？所以不孝不慈都没有了。还有盗贼吗？看待别人的家象自己的家一样，谁会盗窃？看待别人就象自己一样，谁会害人？所以盗贼没有了。还有大夫相互侵扰家族，诸侯相互攻伐封国吗？看待别人的家族就象自己的家族，谁会侵犯？看待别人的封国就象自己的封国，谁会攻伐？所以大夫相互侵扰家族，诸侯相互攻伐封国，都没有了。假若天下的人都相亲相爱，国家与国家不相互攻伐，家族与家族不相互侵扰，盗贼没有了，君臣父子间都能孝敬慈爱，象这样，天下也就治理了。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1"/>
            <a:chExt cx="12192000" cy="6858001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2" name="矩形 21"/>
            <p:cNvSpPr/>
            <p:nvPr>
              <p:custDataLst>
                <p:tags r:id="rId6"/>
              </p:custDataLst>
            </p:nvPr>
          </p:nvSpPr>
          <p:spPr>
            <a:xfrm>
              <a:off x="0" y="3808381"/>
              <a:ext cx="12192000" cy="3049620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118110" y="49530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636905" y="1396365"/>
            <a:ext cx="3567430" cy="31076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</a:rPr>
              <a:t>              </a:t>
            </a: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原文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</a:endParaRPr>
          </a:p>
          <a:p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</a:rPr>
              <a:t>        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故圣人以治天下为事者，恶得不禁恶而劝爱。故天下兼相爱则治，交相恶则乱。故子墨子曰不可以不劝爱人者，此也。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636905" y="4641215"/>
            <a:ext cx="3566795" cy="1383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/>
              <a:t>           </a:t>
            </a:r>
            <a:r>
              <a:rPr lang="en-US" altLang="zh-CN" sz="2800" b="1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</a:rPr>
              <a:t>注解</a:t>
            </a:r>
            <a:endParaRPr lang="zh-CN" altLang="en-US" sz="2800" b="1"/>
          </a:p>
          <a:p>
            <a:r>
              <a:rPr lang="zh-CN" altLang="en-US" sz="2800" b="1"/>
              <a:t>劝：鼓励</a:t>
            </a:r>
            <a:endParaRPr lang="zh-CN" altLang="en-US" sz="2800" b="1"/>
          </a:p>
          <a:p>
            <a:r>
              <a:rPr lang="zh-CN" altLang="en-US" sz="2800" b="1"/>
              <a:t>交相：互相</a:t>
            </a:r>
            <a:endParaRPr lang="zh-CN" altLang="en-US" sz="2800" b="1"/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4926330" y="1396365"/>
            <a:ext cx="5615305" cy="31076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                        </a:t>
            </a: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译文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所以圣人既然是以治理天下为职业的人，怎么能不禁止相互仇恨而鼓励相爱呢？因此天下的人相亲相爱就会治理好，相互憎恶则会混乱。所以墨子说：“不能不鼓励爱别人”，启发就在此。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040" y="4408170"/>
            <a:ext cx="5521960" cy="25368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4"/>
            </p:custDataLst>
          </p:nvPr>
        </p:nvGrpSpPr>
        <p:grpSpPr>
          <a:xfrm>
            <a:off x="0" y="0"/>
            <a:ext cx="12192000" cy="6858001"/>
            <a:chExt cx="12192000" cy="6858001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2" name="矩形 21"/>
            <p:cNvSpPr/>
            <p:nvPr>
              <p:custDataLst>
                <p:tags r:id="rId7"/>
              </p:custDataLst>
            </p:nvPr>
          </p:nvSpPr>
          <p:spPr>
            <a:xfrm>
              <a:off x="0" y="3808381"/>
              <a:ext cx="12192000" cy="304962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>
            <p:custDataLst>
              <p:tags r:id="rId9"/>
            </p:custDataLst>
          </p:nvPr>
        </p:nvGrpSpPr>
        <p:grpSpPr>
          <a:xfrm>
            <a:off x="3914554" y="1539525"/>
            <a:ext cx="4362893" cy="63795"/>
            <a:chOff x="903767" y="3710763"/>
            <a:chExt cx="4362893" cy="63795"/>
          </a:xfrm>
          <a:solidFill>
            <a:schemeClr val="accent2">
              <a:lumMod val="60000"/>
              <a:lumOff val="40000"/>
            </a:schemeClr>
          </a:solidFill>
        </p:grpSpPr>
        <p:cxnSp>
          <p:nvCxnSpPr>
            <p:cNvPr id="51" name="直接连接符 50"/>
            <p:cNvCxnSpPr/>
            <p:nvPr>
              <p:custDataLst>
                <p:tags r:id="rId10"/>
              </p:custDataLst>
            </p:nvPr>
          </p:nvCxnSpPr>
          <p:spPr>
            <a:xfrm>
              <a:off x="903767" y="3742660"/>
              <a:ext cx="1988289" cy="0"/>
            </a:xfrm>
            <a:prstGeom prst="line">
              <a:avLst/>
            </a:prstGeom>
            <a:grpFill/>
            <a:ln>
              <a:solidFill>
                <a:srgbClr val="CA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/>
            <p:cNvSpPr/>
            <p:nvPr>
              <p:custDataLst>
                <p:tags r:id="rId11"/>
              </p:custDataLst>
            </p:nvPr>
          </p:nvSpPr>
          <p:spPr>
            <a:xfrm>
              <a:off x="3053316" y="3710763"/>
              <a:ext cx="63795" cy="63795"/>
            </a:xfrm>
            <a:prstGeom prst="ellipse">
              <a:avLst/>
            </a:prstGeom>
            <a:grpFill/>
            <a:ln>
              <a:solidFill>
                <a:srgbClr val="CAC5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楷体_GB2312" panose="02000000000000000000" pitchFamily="65" charset="-122"/>
                <a:ea typeface="方正楷体_GB2312" panose="02000000000000000000" pitchFamily="65" charset="-122"/>
                <a:sym typeface="方正楷体_GB2312" panose="02000000000000000000" pitchFamily="65" charset="-122"/>
              </a:endParaRPr>
            </a:p>
          </p:txBody>
        </p:sp>
        <p:cxnSp>
          <p:nvCxnSpPr>
            <p:cNvPr id="53" name="直接连接符 52"/>
            <p:cNvCxnSpPr/>
            <p:nvPr>
              <p:custDataLst>
                <p:tags r:id="rId12"/>
              </p:custDataLst>
            </p:nvPr>
          </p:nvCxnSpPr>
          <p:spPr>
            <a:xfrm>
              <a:off x="3278371" y="3742660"/>
              <a:ext cx="1988289" cy="0"/>
            </a:xfrm>
            <a:prstGeom prst="line">
              <a:avLst/>
            </a:prstGeom>
            <a:grpFill/>
            <a:ln>
              <a:solidFill>
                <a:srgbClr val="CA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>
            <p:custDataLst>
              <p:tags r:id="rId13"/>
            </p:custDataLst>
          </p:nvPr>
        </p:nvSpPr>
        <p:spPr>
          <a:xfrm>
            <a:off x="9045526" y="-11864"/>
            <a:ext cx="3146474" cy="1153551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14"/>
            </p:custDataLst>
          </p:nvPr>
        </p:nvSpPr>
        <p:spPr>
          <a:xfrm>
            <a:off x="0" y="4192310"/>
            <a:ext cx="4184598" cy="2665690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730" y="4862830"/>
            <a:ext cx="6191250" cy="199517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7"/>
            </p:custDataLst>
          </p:nvPr>
        </p:nvSpPr>
        <p:spPr>
          <a:xfrm>
            <a:off x="118110" y="495300"/>
            <a:ext cx="399034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再读文本，理清思路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8"/>
            </p:custDataLst>
          </p:nvPr>
        </p:nvSpPr>
        <p:spPr>
          <a:xfrm>
            <a:off x="2404745" y="1324610"/>
            <a:ext cx="8976995" cy="3538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全文可分为四个部分：</a:t>
            </a:r>
            <a:endParaRPr lang="zh-CN" altLang="en-US" sz="2800" b="1"/>
          </a:p>
          <a:p>
            <a:r>
              <a:rPr lang="zh-CN" altLang="en-US" sz="2800" b="1"/>
              <a:t>第一部分：开篇提出议论的焦点，提出以治理天下为事业的人必须知道混乱产生的根源。</a:t>
            </a:r>
            <a:r>
              <a:rPr lang="zh-CN" altLang="en-US" sz="2800" b="1">
                <a:solidFill>
                  <a:srgbClr val="FF0000"/>
                </a:solidFill>
              </a:rPr>
              <a:t>（提出问题）</a:t>
            </a:r>
            <a:endParaRPr lang="zh-CN" altLang="en-US" sz="2800" b="1"/>
          </a:p>
          <a:p>
            <a:r>
              <a:rPr lang="zh-CN" altLang="en-US" sz="2800" b="1"/>
              <a:t>第二部分：分析原因，列举事例，从三个方面分别论述乱“起不相爱”。</a:t>
            </a:r>
            <a:r>
              <a:rPr lang="zh-CN" altLang="en-US" sz="2800" b="1">
                <a:solidFill>
                  <a:srgbClr val="FF0000"/>
                </a:solidFill>
              </a:rPr>
              <a:t>（分析问题）</a:t>
            </a:r>
            <a:endParaRPr lang="zh-CN" altLang="en-US" sz="2800" b="1"/>
          </a:p>
          <a:p>
            <a:r>
              <a:rPr lang="zh-CN" altLang="en-US" sz="2800" b="1"/>
              <a:t>第三部分：运用假设 、铺排、反问的句式，正面论证“天下兼相爱”，“则天下治”的观点。</a:t>
            </a:r>
            <a:r>
              <a:rPr lang="zh-CN" altLang="en-US" sz="2800" b="1">
                <a:solidFill>
                  <a:srgbClr val="FF0000"/>
                </a:solidFill>
              </a:rPr>
              <a:t>（解决问题）</a:t>
            </a:r>
            <a:endParaRPr lang="zh-CN" altLang="en-US" sz="2800" b="1"/>
          </a:p>
          <a:p>
            <a:r>
              <a:rPr lang="zh-CN" altLang="en-US" sz="2800" b="1"/>
              <a:t>第四部分：统治者要鼓励人与人相亲相爱。</a:t>
            </a:r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解决问题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25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619375" y="1141730"/>
            <a:ext cx="864108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古语有云：“玉不琢，不成器。”穷其一生，能遇到几位用心雕琢璞玉的老师呢？如果真的遇到了，请记得珍惜，不要因为老师的责备而选择怨恨。因为，也许老师恰恰是在用这种方式来成就自己。今天我们听一听《墨子训徒》的故事。</a:t>
            </a:r>
            <a:endParaRPr lang="zh-CN" altLang="en-US" sz="2800" b="1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14045" y="410210"/>
            <a:ext cx="220980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导</a:t>
            </a:r>
            <a:r>
              <a:rPr lang="en-US" altLang="zh-CN" sz="3200" b="1"/>
              <a:t> </a:t>
            </a:r>
            <a:r>
              <a:rPr lang="zh-CN" altLang="en-US" sz="3200" b="1"/>
              <a:t>入</a:t>
            </a:r>
            <a:r>
              <a:rPr lang="en-US" altLang="zh-CN" sz="3200" b="1"/>
              <a:t> </a:t>
            </a:r>
            <a:r>
              <a:rPr lang="zh-CN" altLang="en-US" sz="3200" b="1"/>
              <a:t>新</a:t>
            </a:r>
            <a:r>
              <a:rPr lang="en-US" altLang="zh-CN" sz="3200" b="1"/>
              <a:t> </a:t>
            </a:r>
            <a:r>
              <a:rPr lang="zh-CN" altLang="en-US" sz="3200" b="1"/>
              <a:t>课</a:t>
            </a:r>
            <a:endParaRPr lang="zh-CN" altLang="en-US" sz="3200" b="1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311910" y="3459480"/>
            <a:ext cx="1016381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华文隶书" panose="02010800040101010101" charset="-122"/>
                <a:ea typeface="华文隶书" panose="02010800040101010101" charset="-122"/>
              </a:rPr>
              <a:t>       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</a:rPr>
              <a:t>春秋战国时期，耕柱是一代宗师墨子的得意门生。不过，他老是挨墨子的责骂。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</a:endParaRPr>
          </a:p>
          <a:p>
            <a:r>
              <a:rPr lang="en-US" altLang="zh-CN" sz="2800" b="1">
                <a:latin typeface="华文隶书" panose="02010800040101010101" charset="-122"/>
                <a:ea typeface="华文隶书" panose="02010800040101010101" charset="-122"/>
              </a:rPr>
              <a:t>       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</a:rPr>
              <a:t>有一次，墨子又责备了耕柱。耕柱觉得自己真是非常委屈，因为在许多门生之中，大家都公认耕柱是最优秀的人，但又偏偏常遭到墨子指责，让他没面子、心里过不去。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</a:endParaRPr>
          </a:p>
          <a:p>
            <a:endParaRPr lang="zh-CN" altLang="en-US" sz="2800" b="1">
              <a:latin typeface="华文隶书" panose="02010800040101010101" charset="-122"/>
              <a:ea typeface="华文隶书" panose="02010800040101010101" charset="-122"/>
            </a:endParaRPr>
          </a:p>
          <a:p>
            <a:endParaRPr lang="zh-CN" altLang="en-US" sz="2800" b="1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0" y="65405"/>
            <a:ext cx="12287885" cy="6857999"/>
            <a:chExt cx="12192000" cy="6858000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>
              <p:custDataLst>
                <p:tags r:id="rId7"/>
              </p:custDataLst>
            </p:nvPr>
          </p:nvSpPr>
          <p:spPr>
            <a:xfrm>
              <a:off x="481984" y="2136775"/>
              <a:ext cx="6106396" cy="873125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>
                  <a:solidFill>
                    <a:schemeClr val="tx1"/>
                  </a:solidFill>
                </a:rPr>
                <a:t>“察乱何自起？起不相爱”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</p:grpSp>
      <p:cxnSp>
        <p:nvCxnSpPr>
          <p:cNvPr id="42" name="直接连接符 41"/>
          <p:cNvCxnSpPr/>
          <p:nvPr>
            <p:custDataLst>
              <p:tags r:id="rId9"/>
            </p:custDataLst>
          </p:nvPr>
        </p:nvCxnSpPr>
        <p:spPr>
          <a:xfrm flipH="1">
            <a:off x="5177755" y="1269958"/>
            <a:ext cx="0" cy="4533900"/>
          </a:xfrm>
          <a:prstGeom prst="line">
            <a:avLst/>
          </a:prstGeom>
          <a:ln>
            <a:solidFill>
              <a:srgbClr val="CA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" y="5803900"/>
            <a:ext cx="1697990" cy="104394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107315" y="430530"/>
            <a:ext cx="416242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研习文本，思考探究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473835" y="1647190"/>
            <a:ext cx="924433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tx1"/>
                </a:solidFill>
                <a:latin typeface="方正古隶简体" panose="03000509000000000000" charset="-122"/>
                <a:ea typeface="方正古隶简体" panose="03000509000000000000" charset="-122"/>
                <a:cs typeface="方正古隶简体" panose="03000509000000000000" charset="-122"/>
              </a:rPr>
              <a:t>墨子认为天下之乱的起源是什么？</a:t>
            </a:r>
            <a:endParaRPr lang="en-US" altLang="zh-CN" sz="2800" b="1">
              <a:solidFill>
                <a:schemeClr val="tx1"/>
              </a:solidFill>
              <a:latin typeface="方正古隶简体" panose="03000509000000000000" charset="-122"/>
              <a:ea typeface="方正古隶简体" panose="03000509000000000000" charset="-122"/>
              <a:cs typeface="方正古隶简体" panose="03000509000000000000" charset="-122"/>
            </a:endParaRPr>
          </a:p>
          <a:p>
            <a:pPr eaLnBrk="1" hangingPunct="1"/>
            <a:endParaRPr lang="zh-CN" altLang="zh-CN" sz="2800" b="1">
              <a:solidFill>
                <a:schemeClr val="tx1"/>
              </a:solidFill>
              <a:latin typeface="方正古隶简体" panose="03000509000000000000" charset="-122"/>
              <a:ea typeface="方正古隶简体" panose="03000509000000000000" charset="-122"/>
              <a:cs typeface="方正古隶简体" panose="03000509000000000000" charset="-122"/>
            </a:endParaRPr>
          </a:p>
        </p:txBody>
      </p:sp>
      <p:sp>
        <p:nvSpPr>
          <p:cNvPr id="104" name="文本框 103"/>
          <p:cNvSpPr txBox="1"/>
          <p:nvPr>
            <p:custDataLst>
              <p:tags r:id="rId14"/>
            </p:custDataLst>
          </p:nvPr>
        </p:nvSpPr>
        <p:spPr>
          <a:xfrm>
            <a:off x="1103630" y="3233420"/>
            <a:ext cx="6298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1">
                <a:latin typeface="方正古隶简体" panose="03000509000000000000" charset="-122"/>
                <a:ea typeface="方正古隶简体" panose="03000509000000000000" charset="-122"/>
              </a:rPr>
              <a:t>墨子认为践行兼爱的方法是什么？</a:t>
            </a:r>
            <a:endParaRPr lang="zh-CN" altLang="en-US" sz="2800" b="1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5"/>
            </p:custDataLst>
          </p:nvPr>
        </p:nvSpPr>
        <p:spPr>
          <a:xfrm>
            <a:off x="1259840" y="419989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“爱人若己”“视人若己”</a:t>
            </a: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25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05"/>
            <a:ext cx="12287885" cy="6858000"/>
          </a:xfrm>
          <a:prstGeom prst="rect">
            <a:avLst/>
          </a:prstGeom>
        </p:spPr>
      </p:pic>
      <p:sp>
        <p:nvSpPr>
          <p:cNvPr id="104" name="文本框 103"/>
          <p:cNvSpPr txBox="1"/>
          <p:nvPr>
            <p:custDataLst>
              <p:tags r:id="rId7"/>
            </p:custDataLst>
          </p:nvPr>
        </p:nvSpPr>
        <p:spPr>
          <a:xfrm>
            <a:off x="1216660" y="1490980"/>
            <a:ext cx="63950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1E1E1E"/>
                </a:solidFill>
                <a:latin typeface="方正古隶简体" panose="03000509000000000000" charset="-122"/>
                <a:ea typeface="方正古隶简体" panose="03000509000000000000" charset="-122"/>
              </a:rPr>
              <a:t>文章是如何一步步表明自己观点的？</a:t>
            </a:r>
            <a:endParaRPr lang="zh-CN" altLang="en-US" sz="2800" b="1">
              <a:solidFill>
                <a:srgbClr val="1E1E1E"/>
              </a:solidFill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7315" y="430530"/>
            <a:ext cx="416242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研习文本，思考探究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893445" y="2150110"/>
            <a:ext cx="10405110" cy="310769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solidFill>
                  <a:srgbClr val="1E1E1E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文章开篇首先提出要治理好天下的混乱必须要知道混乱产生的源头，就像医生要知道病人的病根才能对症下药，把病治好一样。</a:t>
            </a:r>
            <a:endParaRPr lang="zh-CN" sz="2800" b="0">
              <a:solidFill>
                <a:srgbClr val="1E1E1E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indent="0"/>
            <a:r>
              <a:rPr lang="zh-CN" sz="2800" b="0">
                <a:solidFill>
                  <a:srgbClr val="1E1E1E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接着指出天下混乱产生的原因是人们不相爱。文章的论述从父子、兄弟、君臣之间的不相爱，到盗贼横行，再到大夫互相侵害、诸侯互相攻伐，分层论述乱“起不相爱”的观点。</a:t>
            </a:r>
            <a:endParaRPr lang="zh-CN" sz="2800" b="0">
              <a:solidFill>
                <a:srgbClr val="1E1E1E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indent="0"/>
            <a:r>
              <a:rPr lang="zh-CN" sz="2800" b="0">
                <a:solidFill>
                  <a:srgbClr val="1E1E1E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然后，在分析问题的基础上，提出解决问题的办法，即“使天下兼相爱”。最后归纳论点，肯定结论，总结全文。</a:t>
            </a:r>
            <a:endParaRPr lang="zh-CN" altLang="en-US" sz="2800" b="0">
              <a:solidFill>
                <a:srgbClr val="1E1E1E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0" y="3808381"/>
            <a:ext cx="12192000" cy="30496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/>
          <p:cNvCxnSpPr/>
          <p:nvPr>
            <p:custDataLst>
              <p:tags r:id="rId8"/>
            </p:custDataLst>
          </p:nvPr>
        </p:nvCxnSpPr>
        <p:spPr>
          <a:xfrm flipH="1">
            <a:off x="7536558" y="3684517"/>
            <a:ext cx="3370140" cy="0"/>
          </a:xfrm>
          <a:prstGeom prst="line">
            <a:avLst/>
          </a:prstGeom>
          <a:ln>
            <a:solidFill>
              <a:srgbClr val="CA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60000">
            <a:off x="462915" y="5253990"/>
            <a:ext cx="1132205" cy="1697990"/>
          </a:xfrm>
          <a:prstGeom prst="rect">
            <a:avLst/>
          </a:prstGeom>
        </p:spPr>
      </p:pic>
      <p:pic>
        <p:nvPicPr>
          <p:cNvPr id="12" name="PA_库_图片 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939732" y="5165059"/>
            <a:ext cx="416636" cy="579226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107315" y="430530"/>
            <a:ext cx="416242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研习文本，思考探究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04" name="文本框 103"/>
          <p:cNvSpPr txBox="1"/>
          <p:nvPr>
            <p:custDataLst>
              <p:tags r:id="rId14"/>
            </p:custDataLst>
          </p:nvPr>
        </p:nvSpPr>
        <p:spPr>
          <a:xfrm>
            <a:off x="742315" y="150177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1E1E1E"/>
                </a:solidFill>
                <a:latin typeface="方正古隶简体" panose="03000509000000000000" charset="-122"/>
                <a:ea typeface="方正古隶简体" panose="03000509000000000000" charset="-122"/>
                <a:cs typeface="方正古隶简体" panose="03000509000000000000" charset="-122"/>
              </a:rPr>
              <a:t>墨子为什么提出“兼爱”思想？</a:t>
            </a:r>
            <a:endParaRPr lang="zh-CN" altLang="en-US" sz="2800" b="1">
              <a:solidFill>
                <a:srgbClr val="1E1E1E"/>
              </a:solidFill>
              <a:latin typeface="方正古隶简体" panose="03000509000000000000" charset="-122"/>
              <a:ea typeface="方正古隶简体" panose="03000509000000000000" charset="-122"/>
              <a:cs typeface="方正古隶简体" panose="03000509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742315" y="2148840"/>
            <a:ext cx="10209530" cy="396938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1E1E1E"/>
                </a:solidFill>
                <a:ea typeface="楷体" panose="02010609060101010101" charset="-122"/>
              </a:rPr>
              <a:t>墨子认为天下混乱产生的原因是人们不相爱，因此他提出“兼相爱”，认为“兼相爱”是治理天下混乱的良方。墨子认为，如果天下人都彼此相爱，爱别人就像爱自己一样，天下还会混乱吗？看待父亲、兄长及君王像看待自己一样，怎么会做出不孝的事情呢？视人如己、爱人如己，就不会出现君不惠、臣不忠，父不慈、子不孝，兄不友、弟不恭的情况，也就不会出现大夫乱家、诸侯相攻的情况，甚至连小偷和强盗都没有了，像这样天下就治理好了。天下人彼此相爱，天下就能治理好，天下人相互厌恶，天下就会变得混乱，所以墨子提出了“兼爱”的思想。</a:t>
            </a:r>
            <a:endParaRPr lang="zh-CN" altLang="en-US" sz="2800" b="1">
              <a:solidFill>
                <a:srgbClr val="1E1E1E"/>
              </a:solidFill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25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344400" cy="70104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261110" y="1736090"/>
            <a:ext cx="9517380" cy="3538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lvl="0" indent="0" defTabSz="1171575"/>
            <a:r>
              <a:rPr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墨子提出的“兼爱”是指一方对另一方的付出，包含平等、博爱与相互友爱的意思。</a:t>
            </a:r>
            <a:endParaRPr lang="zh-CN" altLang="en-US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1171575"/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墨子认为，要让不平等的双方彼此产生爱，必定是高贵的、强盛的一方将理解、宽容以及援助更多地给予卑贱的、弱小的一方，让卑贱一方的生活处境得到改善。</a:t>
            </a:r>
            <a:endParaRPr lang="zh-CN" altLang="en-US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1171575"/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因此，“兼爱”的目的很明确，就是要努力做到出身高贵的爱护出身低贱的，强大的爱护弱小的。“兼爱”实质是反映贫弱者的心声，带有鲜明的平民色彩。</a:t>
            </a:r>
            <a:endParaRPr lang="zh-CN" altLang="en-US" sz="2800" b="1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3988435" y="754380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小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    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结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344400" cy="70104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07315" y="430530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写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作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特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点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04" name="文本框 103"/>
          <p:cNvSpPr txBox="1"/>
          <p:nvPr>
            <p:custDataLst>
              <p:tags r:id="rId8"/>
            </p:custDataLst>
          </p:nvPr>
        </p:nvSpPr>
        <p:spPr>
          <a:xfrm>
            <a:off x="1432560" y="1594485"/>
            <a:ext cx="8804275" cy="37846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356870" algn="l" fontAlgn="auto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1、平实质朴少文采。但其中流露出的伟大的</a:t>
            </a: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智慧和崇高的救世精神，却是异常震撼人心的。 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
</a:t>
            </a:r>
            <a:endParaRPr lang="zh-CN" sz="32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356870" algn="l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2、层层深入，逻辑性强，条理井然。 </a:t>
            </a:r>
            <a:endParaRPr lang="zh-CN" sz="32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356870" algn="l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3、善于运用具体事例来说理。</a:t>
            </a:r>
            <a:endParaRPr lang="zh-CN" altLang="en-US" sz="32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365" cy="692340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07315" y="430530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拓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伸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434590" y="937260"/>
            <a:ext cx="7893685" cy="95313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latin typeface="方正古隶简体" panose="03000509000000000000" charset="-122"/>
                <a:ea typeface="方正古隶简体" panose="03000509000000000000" charset="-122"/>
                <a:cs typeface="方正古隶简体" panose="03000509000000000000" charset="-122"/>
              </a:rPr>
              <a:t>“兼爱”的思想可谓是墨子为当时的乱世开出的药方，它在当时的社会可能实现吗？</a:t>
            </a:r>
            <a:endParaRPr lang="zh-CN" altLang="en-US" sz="2800" b="1">
              <a:solidFill>
                <a:srgbClr val="FF0000"/>
              </a:solidFill>
              <a:latin typeface="方正古隶简体" panose="03000509000000000000" charset="-122"/>
              <a:ea typeface="方正古隶简体" panose="03000509000000000000" charset="-122"/>
              <a:cs typeface="方正古隶简体" panose="03000509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524635" y="2133600"/>
            <a:ext cx="943991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sz="2800" b="0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不可能实现。</a:t>
            </a:r>
            <a:endParaRPr lang="zh-CN" sz="2800" b="0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r>
              <a:rPr lang="en-US" altLang="zh-CN" sz="2800" b="0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sz="2800" b="0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是时代特征。当时墨子所处的时代是奴隶社会向封建社会过渡的时期。奴隶制度迅速瓦解，残酷的战争屡见不鲜，统一是必然的趋势。各国国君都希望通过战争兼并其他国家，使自身强大从而完成统一天下的霸业。墨子“兼爱”的思想在那个战火纷飞、利益重组的时代是不合时宜且没有立足之地的。</a:t>
            </a:r>
            <a:endParaRPr lang="zh-CN" sz="2800" b="0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endParaRPr lang="zh-CN" altLang="en-US" sz="2800" b="0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3259303" y="420644"/>
            <a:ext cx="6363088" cy="6374715"/>
            <a:chOff x="4063461" y="513149"/>
            <a:chExt cx="5810466" cy="5821083"/>
          </a:xfrm>
        </p:grpSpPr>
        <p:sp>
          <p:nvSpPr>
            <p:cNvPr id="5" name="流程图: 接点 4"/>
            <p:cNvSpPr/>
            <p:nvPr>
              <p:custDataLst>
                <p:tags r:id="rId5"/>
              </p:custDataLst>
            </p:nvPr>
          </p:nvSpPr>
          <p:spPr>
            <a:xfrm>
              <a:off x="4521907" y="982213"/>
              <a:ext cx="4893573" cy="4893573"/>
            </a:xfrm>
            <a:prstGeom prst="flowChartConnector">
              <a:avLst/>
            </a:prstGeom>
            <a:solidFill>
              <a:srgbClr val="A0BABE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空心弧 10"/>
            <p:cNvSpPr/>
            <p:nvPr>
              <p:custDataLst>
                <p:tags r:id="rId6"/>
              </p:custDataLst>
            </p:nvPr>
          </p:nvSpPr>
          <p:spPr bwMode="auto">
            <a:xfrm rot="15093604">
              <a:off x="4063976" y="512634"/>
              <a:ext cx="5809435" cy="5810466"/>
            </a:xfrm>
            <a:custGeom>
              <a:gdLst>
                <a:gd name="T0" fmla="*/ 1024484 w 4823993"/>
                <a:gd name="T1" fmla="*/ 439046 h 4823994"/>
                <a:gd name="T2" fmla="*/ 2479666 w 4823993"/>
                <a:gd name="T3" fmla="*/ 950 h 4823994"/>
                <a:gd name="T4" fmla="*/ 2476232 w 4823993"/>
                <a:gd name="T5" fmla="*/ 123286 h 4823994"/>
                <a:gd name="T6" fmla="*/ 1094886 w 4823993"/>
                <a:gd name="T7" fmla="*/ 539153 h 4823994"/>
                <a:gd name="T8" fmla="*/ 1024484 w 4823993"/>
                <a:gd name="T9" fmla="*/ 439046 h 48239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23993" h="4823994">
                  <a:moveTo>
                    <a:pt x="1024484" y="439046"/>
                  </a:moveTo>
                  <a:cubicBezTo>
                    <a:pt x="1449667" y="140029"/>
                    <a:pt x="1960071" y="-13633"/>
                    <a:pt x="2479666" y="950"/>
                  </a:cubicBezTo>
                  <a:cubicBezTo>
                    <a:pt x="2478521" y="41729"/>
                    <a:pt x="2477377" y="82507"/>
                    <a:pt x="2476232" y="123286"/>
                  </a:cubicBezTo>
                  <a:cubicBezTo>
                    <a:pt x="1983001" y="109443"/>
                    <a:pt x="1498495" y="255308"/>
                    <a:pt x="1094886" y="539153"/>
                  </a:cubicBezTo>
                  <a:lnTo>
                    <a:pt x="1024484" y="439046"/>
                  </a:lnTo>
                  <a:close/>
                </a:path>
              </a:pathLst>
            </a:custGeom>
            <a:solidFill>
              <a:srgbClr val="BBCCCC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空心弧 10"/>
            <p:cNvSpPr/>
            <p:nvPr>
              <p:custDataLst>
                <p:tags r:id="rId7"/>
              </p:custDataLst>
            </p:nvPr>
          </p:nvSpPr>
          <p:spPr bwMode="auto">
            <a:xfrm>
              <a:off x="4063975" y="523766"/>
              <a:ext cx="5809435" cy="5810466"/>
            </a:xfrm>
            <a:custGeom>
              <a:gdLst>
                <a:gd name="T0" fmla="*/ 1024484 w 4823993"/>
                <a:gd name="T1" fmla="*/ 439046 h 4823994"/>
                <a:gd name="T2" fmla="*/ 2479666 w 4823993"/>
                <a:gd name="T3" fmla="*/ 950 h 4823994"/>
                <a:gd name="T4" fmla="*/ 2476232 w 4823993"/>
                <a:gd name="T5" fmla="*/ 123286 h 4823994"/>
                <a:gd name="T6" fmla="*/ 1094886 w 4823993"/>
                <a:gd name="T7" fmla="*/ 539153 h 4823994"/>
                <a:gd name="T8" fmla="*/ 1024484 w 4823993"/>
                <a:gd name="T9" fmla="*/ 439046 h 48239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23993" h="4823994">
                  <a:moveTo>
                    <a:pt x="1024484" y="439046"/>
                  </a:moveTo>
                  <a:cubicBezTo>
                    <a:pt x="1449667" y="140029"/>
                    <a:pt x="1960071" y="-13633"/>
                    <a:pt x="2479666" y="950"/>
                  </a:cubicBezTo>
                  <a:cubicBezTo>
                    <a:pt x="2478521" y="41729"/>
                    <a:pt x="2477377" y="82507"/>
                    <a:pt x="2476232" y="123286"/>
                  </a:cubicBezTo>
                  <a:cubicBezTo>
                    <a:pt x="1983001" y="109443"/>
                    <a:pt x="1498495" y="255308"/>
                    <a:pt x="1094886" y="539153"/>
                  </a:cubicBezTo>
                  <a:lnTo>
                    <a:pt x="1024484" y="439046"/>
                  </a:lnTo>
                  <a:close/>
                </a:path>
              </a:pathLst>
            </a:custGeom>
            <a:solidFill>
              <a:srgbClr val="BDCECF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>
            <a:fillRect/>
          </a:stretch>
        </p:blipFill>
        <p:spPr>
          <a:xfrm>
            <a:off x="7281359" y="2598945"/>
            <a:ext cx="739378" cy="3161996"/>
          </a:xfrm>
          <a:prstGeom prst="rect">
            <a:avLst/>
          </a:prstGeom>
          <a:ln>
            <a:noFill/>
          </a:ln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>
            <a:fillRect/>
          </a:stretch>
        </p:blipFill>
        <p:spPr>
          <a:xfrm>
            <a:off x="5508185" y="1110091"/>
            <a:ext cx="677279" cy="1921538"/>
          </a:xfrm>
          <a:prstGeom prst="rect">
            <a:avLst/>
          </a:prstGeom>
          <a:ln>
            <a:noFill/>
          </a:ln>
        </p:spPr>
      </p:pic>
      <p:pic>
        <p:nvPicPr>
          <p:cNvPr id="16" name="PA_库_图片 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973436" y="5394324"/>
            <a:ext cx="416636" cy="579226"/>
          </a:xfrm>
          <a:prstGeom prst="rect">
            <a:avLst/>
          </a:prstGeom>
        </p:spPr>
      </p:pic>
      <p:sp>
        <p:nvSpPr>
          <p:cNvPr id="104" name="文本框 103"/>
          <p:cNvSpPr txBox="1"/>
          <p:nvPr>
            <p:custDataLst>
              <p:tags r:id="rId14"/>
            </p:custDataLst>
          </p:nvPr>
        </p:nvSpPr>
        <p:spPr>
          <a:xfrm>
            <a:off x="730250" y="1109980"/>
            <a:ext cx="1023302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二是阶级局限。墨子提出“兼爱”的思想时，是站在当时社会弱势群体的角度，客观地反映了身处贫困与战乱的人们的愿望。但是，这种“兼爱”的思想在等级社会中是难以施行的，墨子的“兼爱"思想超越了阶级局限，他希望各国的国君通过实施“兼爱”的主张来减少战争，爱别人的国家，爱他国的国民。墨子试图调和统治阶级和劳动者之间的矛盾，他希望在维护自身利益的同时，也维护各方的利益，但是，这只是墨子的一种不切实际的空想。而且，此时所出现的社会动乱并不是墨子简单理解的由各方不兼爱，“交相恶”引起的，其根本的原因是社会生产力的发展。因此，墨子这种“兼爱”的思想从根本上来说是一种理想主义，是不可能实现的。</a:t>
            </a:r>
            <a:endParaRPr lang="zh-CN" altLang="en-US" sz="28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107315" y="430530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拓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伸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  <p:custDataLst>
      <p:tags r:id="rId16"/>
    </p:custDataLst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344400" cy="70104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9197926" y="0"/>
            <a:ext cx="3146474" cy="1153551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100" y="-131946"/>
            <a:ext cx="4305300" cy="60325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107315" y="430530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拓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伸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04" name="文本框 103"/>
          <p:cNvSpPr txBox="1"/>
          <p:nvPr>
            <p:custDataLst>
              <p:tags r:id="rId11"/>
            </p:custDataLst>
          </p:nvPr>
        </p:nvSpPr>
        <p:spPr>
          <a:xfrm>
            <a:off x="408305" y="1242695"/>
            <a:ext cx="73856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1E1E1E"/>
                </a:solidFill>
                <a:latin typeface="方正古隶简体" panose="03000509000000000000" charset="-122"/>
                <a:ea typeface="方正古隶简体" panose="03000509000000000000" charset="-122"/>
                <a:cs typeface="方正古隶简体" panose="03000509000000000000" charset="-122"/>
              </a:rPr>
              <a:t>墨子的“兼相爱，交相利”的观念和“自爱”“自利”的观念是矛盾的吗？</a:t>
            </a:r>
            <a:endParaRPr lang="zh-CN" altLang="en-US" sz="2800" b="1">
              <a:solidFill>
                <a:srgbClr val="1E1E1E"/>
              </a:solidFill>
              <a:latin typeface="方正古隶简体" panose="03000509000000000000" charset="-122"/>
              <a:ea typeface="方正古隶简体" panose="03000509000000000000" charset="-122"/>
              <a:cs typeface="方正古隶简体" panose="03000509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187325" y="2517775"/>
            <a:ext cx="8237855" cy="267652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1E1E1E"/>
                </a:solidFill>
                <a:ea typeface="楷体" panose="02010609060101010101" charset="-122"/>
              </a:rPr>
              <a:t>观点一矛盾。墨子在《兼爱》中列举父子、兄弟、君臣的例子都是强调彼此之间的“爱”，而没有正面论述个人的“爱”与“利”。在论述盗贼和大夫诸侯时，也是强调彼此之间的“爱”，对“治天下为事”的圣人，则要求其对天下的责任，丝毫没有阐述到个人的“自爱”与“自利”。</a:t>
            </a:r>
            <a:endParaRPr lang="zh-CN" altLang="en-US" sz="2800" b="1">
              <a:solidFill>
                <a:srgbClr val="1E1E1E"/>
              </a:solidFill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250">
        <p:split orient="vert"/>
      </p:transition>
    </mc:Choice>
    <mc:Fallback>
      <p:transition spd="slow" advClick="0">
        <p:split orient="vert"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0" y="0"/>
            <a:ext cx="12192000" cy="6858001"/>
            <a:chExt cx="12192000" cy="6858001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0" y="3808381"/>
              <a:ext cx="12192000" cy="304962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9045526" y="0"/>
            <a:ext cx="3146474" cy="1153551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000" y="-139700"/>
            <a:ext cx="1710055" cy="1293495"/>
          </a:xfrm>
          <a:prstGeom prst="rect">
            <a:avLst/>
          </a:prstGeom>
        </p:spPr>
      </p:pic>
      <p:pic>
        <p:nvPicPr>
          <p:cNvPr id="12" name="PA_库_图片 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278727" y="6108382"/>
            <a:ext cx="416636" cy="579226"/>
          </a:xfrm>
          <a:prstGeom prst="rect">
            <a:avLst/>
          </a:prstGeom>
        </p:spPr>
      </p:pic>
      <p:sp>
        <p:nvSpPr>
          <p:cNvPr id="104" name="文本框 103"/>
          <p:cNvSpPr txBox="1"/>
          <p:nvPr>
            <p:custDataLst>
              <p:tags r:id="rId14"/>
            </p:custDataLst>
          </p:nvPr>
        </p:nvSpPr>
        <p:spPr>
          <a:xfrm>
            <a:off x="245745" y="1014095"/>
            <a:ext cx="1141857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1E1E1E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观点二不矛盾。“兼相爱”并不否定“自爱”，而是把“自爱”与“相爱”结合起来。“交相利”也不是鄙视“自利”，而是力求使“自利”与“互利”两不偏废。“夫爱人者，人必从而爱之。利人者，人必从而利之”。在这种爱意融融的相互关系中，天下才能实现和谐、富足。“利”在墨子那里主要是指利益、益处、互利、谋利等，似乎并无特异之处。但是，一旦将“利”与“爱”联系起来，使“利”成为“爱”的助力、佐证，而不是对立面，那么“利”就获得了非同寻常的意味。墨子既不片面宣扬“自爱”与“自利”，也不断然否定“自爱”与“自利”，而是讲求“兼相爱，交相利”，提倡父子、兄弟、君臣等的互利、协调，这才是“兼相爱，交相利”的关键。从而，“自爱”与“自利”不是狭隘的自私、计较得失，不是应该被任意贬低、排斥、批判的对象，而是可以被肯定、借助、拥有的现实利益，“自爱”与“自利”应该具有更为深厚的内涵与恢宏的气势。</a:t>
            </a:r>
            <a:r>
              <a:rPr lang="en-US" sz="2800" b="1">
                <a:solidFill>
                  <a:srgbClr val="1E1E1E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</a:t>
            </a: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161290" y="15049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拓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伸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25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0" y="-391"/>
            <a:ext cx="12192000" cy="6858001"/>
            <a:chExt cx="12192000" cy="6858001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>
              <p:custDataLst>
                <p:tags r:id="rId7"/>
              </p:custDataLst>
            </p:nvPr>
          </p:nvSpPr>
          <p:spPr>
            <a:xfrm>
              <a:off x="0" y="3808381"/>
              <a:ext cx="12192000" cy="304962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" y="3860165"/>
            <a:ext cx="2468245" cy="246824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118110" y="8572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拓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伸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04" name="文本框 103"/>
          <p:cNvSpPr txBox="1"/>
          <p:nvPr>
            <p:custDataLst>
              <p:tags r:id="rId12"/>
            </p:custDataLst>
          </p:nvPr>
        </p:nvSpPr>
        <p:spPr>
          <a:xfrm>
            <a:off x="2779395" y="66929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zh-CN" sz="2800" b="1">
                <a:latin typeface="方正古隶简体" panose="03000509000000000000" charset="-122"/>
                <a:ea typeface="方正古隶简体" panose="03000509000000000000" charset="-122"/>
                <a:cs typeface="方正古隶简体" panose="03000509000000000000" charset="-122"/>
              </a:rPr>
              <a:t>比较“仁爱”与“兼爱”。</a:t>
            </a:r>
            <a:endParaRPr lang="zh-CN" altLang="en-US" sz="2800" b="1">
              <a:latin typeface="方正古隶简体" panose="03000509000000000000" charset="-122"/>
              <a:ea typeface="方正古隶简体" panose="03000509000000000000" charset="-122"/>
              <a:cs typeface="方正古隶简体" panose="03000509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3028315" y="1654810"/>
            <a:ext cx="7677150" cy="439991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相同之处：</a:t>
            </a:r>
            <a:endParaRPr lang="zh-CN" sz="28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r>
              <a:rPr lang="zh-CN" sz="28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1）基本内涵一致。“仁爱”与“兼爱”，二者皆显出了爱的普遍性，孔子的“泛爱众”与墨子的“兼相爱，交相利”都体现了爱的普遍性、广泛性。二者在主张人人相爱，关爱民众，反对以强凌弱上显然是相通的。</a:t>
            </a:r>
            <a:endParaRPr lang="zh-CN" sz="28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r>
              <a:rPr lang="zh-CN" sz="28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（2）社会背景和基本目标相同。孔子的“仁爱”思想和墨子的“兼爱”思想都是产生在春秋战国的社会动乱时期，都怀着安邦定国、终止混乱纷争的理想。</a:t>
            </a:r>
            <a:endParaRPr lang="zh-CN" altLang="en-US" sz="28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1250">
        <p15:prstTrans prst="drape"/>
      </p:transition>
    </mc:Choice>
    <mc:Fallback>
      <p:transition spd="slow" advClick="0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14350" y="939165"/>
            <a:ext cx="1094740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      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一天，耕柱愤愤不平地问墨子：“老师，难道在这么多学生当中，我竟是如此的差劲，以至于要时常遭您老人家责骂吗？”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algn="l"/>
            <a:r>
              <a:rPr lang="en-US" altLang="zh-CN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       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墨子听后，毫不动肝火：“假设我现在要上太行山，依你看，我应该要用良马来拉车，还是用老牛来拖车？”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algn="l"/>
            <a:r>
              <a:rPr lang="en-US" altLang="zh-CN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      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耕柱回答说：“再笨的人也知道要用良马来拉车。”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algn="l"/>
            <a:r>
              <a:rPr lang="en-US" altLang="zh-CN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      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墨子又问：“那么，为什么不用老牛呢？”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algn="l"/>
            <a:r>
              <a:rPr lang="en-US" altLang="zh-CN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      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耕柱回答说：“理由非常的简单，因为良马足以担负重任，值得驱遣。”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algn="l"/>
            <a:r>
              <a:rPr lang="en-US" altLang="zh-CN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     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墨子说：“你答得一点也没有错。我之所以时常责骂你，也只因为你能够担负重任，值得我一再地教导与匡正你。”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>
            <p:custDataLst>
              <p:tags r:id="rId6"/>
            </p:custDataLst>
          </p:nvPr>
        </p:nvSpPr>
        <p:spPr>
          <a:xfrm>
            <a:off x="0" y="3808381"/>
            <a:ext cx="12192000" cy="30496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9063921" y="0"/>
            <a:ext cx="3146474" cy="1153551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435" y="0"/>
            <a:ext cx="2406015" cy="20434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70" y="5149850"/>
            <a:ext cx="1885315" cy="160147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118110" y="8572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拓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伸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04" name="文本框 103"/>
          <p:cNvSpPr txBox="1"/>
          <p:nvPr>
            <p:custDataLst>
              <p:tags r:id="rId13"/>
            </p:custDataLst>
          </p:nvPr>
        </p:nvSpPr>
        <p:spPr>
          <a:xfrm>
            <a:off x="1764030" y="797560"/>
            <a:ext cx="9685655" cy="563118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不同之处：</a:t>
            </a:r>
            <a:endParaRPr lang="zh-CN" sz="24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r>
              <a:rPr lang="zh-CN" sz="24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1）具体内涵不同。儒家的“仁爱”思想是建立在宗法等级制度、血缘关系基础上的有差别的爱，是有先后等级顺序的，是由“爱亲”到“爱人”，最后才是“泛爱众”。它要求按照宗法等级秩序，即尊卑、贵贱、亲疏的顺序去爱人。墨家的“兼爱”思想是一种超越血缘关系的爱，这种爱没有尊卑、亲疏、贵贱的差别，即“兼相爱”，借此达到利人如已、无私利他的“交相利”的目的。（2）爱的倾向性不同。儒家的“仁爱”思想是“已所不欲，勿施于人”“己欲立而立人，已欲达而达人”，主张尽心，不言回报，只求尽职尽责，不问自己的权利。墨子的“兼爱”思想则是站在功利的角度上，提出了对等互报的原则，即“兼相爱，交相利”。</a:t>
            </a:r>
            <a:r>
              <a:rPr lang="zh-CN" sz="24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总体看来，儒家的“仁爱”是一种有差别和等级的爱，即要求以对父母兄弟之爱为同心圆的圆心，层层外推，逐渐扩展到对宗族、国家和社会的爱。而墨家的“兼爱”是一种无差别和等级的爱，它要求人们抛却血缘和差别等级，不分厚薄亲疏，爱人如己。</a:t>
            </a:r>
            <a:r>
              <a:rPr lang="zh-CN" sz="24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
</a:t>
            </a:r>
            <a:endParaRPr lang="zh-CN" altLang="en-US" sz="24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1250">
        <p15:prstTrans prst="drape"/>
      </p:transition>
    </mc:Choice>
    <mc:Fallback>
      <p:transition spd="slow" advClick="0">
        <p:fade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9045527" y="0"/>
            <a:ext cx="3146474" cy="1153551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700" y="-361813"/>
            <a:ext cx="4305300" cy="6032500"/>
          </a:xfrm>
          <a:prstGeom prst="rect">
            <a:avLst/>
          </a:prstGeom>
        </p:spPr>
      </p:pic>
      <p:sp>
        <p:nvSpPr>
          <p:cNvPr id="12289" name="文本框 2553857"/>
          <p:cNvSpPr/>
          <p:nvPr>
            <p:custDataLst>
              <p:tags r:id="rId10"/>
            </p:custDataLst>
          </p:nvPr>
        </p:nvSpPr>
        <p:spPr>
          <a:xfrm>
            <a:off x="260350" y="796925"/>
            <a:ext cx="7974330" cy="20091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17176" tIns="58589" rIns="117176" bIns="5858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defRPr>
            </a:lvl1pPr>
            <a:lvl2pPr marL="4572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defRPr>
            </a:lvl2pPr>
            <a:lvl3pPr marL="9144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defRPr>
            </a:lvl3pPr>
            <a:lvl4pPr marL="13716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defRPr>
            </a:lvl4pPr>
            <a:lvl5pPr marL="18288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defRPr>
            </a:lvl5pPr>
          </a:lstStyle>
          <a:p>
            <a:pPr marL="0" lvl="0" indent="0" defTabSz="1171575"/>
            <a:r>
              <a:rPr lang="zh-CN" altLang="en-US" sz="2800">
                <a:solidFill>
                  <a:srgbClr val="000000"/>
                </a:solidFill>
                <a:latin typeface="方正古隶简体" panose="03000509000000000000" charset="-122"/>
                <a:ea typeface="方正古隶简体" panose="03000509000000000000" charset="-122"/>
                <a:cs typeface="方正古隶简体" panose="03000509000000000000" charset="-122"/>
              </a:rPr>
              <a:t>在现实学习生活中，“兼相爱、交相利”这种方法有作用吗？请结合实际谈一下你的看法。</a:t>
            </a:r>
            <a:endParaRPr lang="zh-CN" altLang="en-US" sz="2800">
              <a:solidFill>
                <a:srgbClr val="0000FF"/>
              </a:solidFill>
              <a:latin typeface="方正古隶简体" panose="03000509000000000000" charset="-122"/>
              <a:ea typeface="方正古隶简体" panose="03000509000000000000" charset="-122"/>
              <a:cs typeface="方正古隶简体" panose="03000509000000000000" charset="-122"/>
            </a:endParaRPr>
          </a:p>
          <a:p>
            <a:pPr marL="0" lvl="0" indent="0" defTabSz="1171575"/>
            <a:endParaRPr lang="zh-CN" altLang="en-US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118110" y="8572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拓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伸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495935" y="2541270"/>
            <a:ext cx="7362825" cy="26765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lvl="0" indent="0" defTabSz="1171575"/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有的人在人家休息或安静学习时大声谈论；有的人为了求快，打饭或看病时喜欢插队。这些人就属于那种自爱而不知道相爱的人。人应该从只知道自爱而不知道相爱、只知道自利而不知道利人的局限中超脱出来，由此才能营造一个和谐的社会。</a:t>
            </a:r>
            <a:endParaRPr lang="zh-CN" altLang="en-US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1250">
        <p15:prstTrans prst="drape"/>
      </p:transition>
    </mc:Choice>
    <mc:Fallback>
      <p:transition spd="slow" advClick="0">
        <p:fade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0" y="3808381"/>
            <a:ext cx="12192000" cy="30496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160" y="4991100"/>
            <a:ext cx="5069840" cy="1880870"/>
          </a:xfrm>
          <a:prstGeom prst="rect">
            <a:avLst/>
          </a:prstGeom>
        </p:spPr>
      </p:pic>
      <p:pic>
        <p:nvPicPr>
          <p:cNvPr id="16" name="PA_库_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10259" y="4149811"/>
            <a:ext cx="426032" cy="592289"/>
          </a:xfrm>
          <a:prstGeom prst="rect">
            <a:avLst/>
          </a:prstGeom>
        </p:spPr>
      </p:pic>
      <p:sp>
        <p:nvSpPr>
          <p:cNvPr id="104" name="文本框 103"/>
          <p:cNvSpPr txBox="1"/>
          <p:nvPr>
            <p:custDataLst>
              <p:tags r:id="rId12"/>
            </p:custDataLst>
          </p:nvPr>
        </p:nvSpPr>
        <p:spPr>
          <a:xfrm>
            <a:off x="850265" y="796290"/>
            <a:ext cx="96818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1">
                <a:latin typeface="方正古隶简体" panose="03000509000000000000" charset="-122"/>
                <a:ea typeface="方正古隶简体" panose="03000509000000000000" charset="-122"/>
              </a:rPr>
              <a:t>墨子主张的非攻是反对一切战争吗？他说的兼爱是爱一切人吗？墨子是坚决的反对战争，可是他为什么还要撰写兵书训练军队呢？阅读下面材料，理解墨子的思想。</a:t>
            </a:r>
            <a:endParaRPr lang="zh-CN" altLang="en-US" sz="2800" b="1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118110" y="8572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拓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伸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1206500" y="2644775"/>
            <a:ext cx="8129905" cy="224536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【材料一】盗，人也；多盗，非多人也；无盗，非无人也。奚以明之？恶多盗，非恶多人也；欲无盗，非欲无人也。世相与共是之。若若是，则虽盗，人也；爱盗，非爱人也；不爱盗，非不爱人也；杀盗，非杀人也，无难矣。（《墨子·小取》）</a:t>
            </a:r>
            <a:r>
              <a:rPr lang="en-US" sz="28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125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0" y="3808381"/>
            <a:ext cx="12192000" cy="30496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9063921" y="0"/>
            <a:ext cx="3146474" cy="1153551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801" y="3485521"/>
            <a:ext cx="9181169" cy="3504145"/>
          </a:xfrm>
          <a:prstGeom prst="rect">
            <a:avLst/>
          </a:prstGeom>
        </p:spPr>
      </p:pic>
      <p:sp>
        <p:nvSpPr>
          <p:cNvPr id="104" name="文本框 103"/>
          <p:cNvSpPr txBox="1"/>
          <p:nvPr>
            <p:custDataLst>
              <p:tags r:id="rId11"/>
            </p:custDataLst>
          </p:nvPr>
        </p:nvSpPr>
        <p:spPr>
          <a:xfrm>
            <a:off x="765175" y="1153795"/>
            <a:ext cx="9401810" cy="267652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1">
                <a:ea typeface="楷体" panose="02010609060101010101" charset="-122"/>
              </a:rPr>
              <a:t>【材料二】杀一人,谓之不义,必有一死罪矣。若以此说往,杀十人,十重不义,必有十死罪矣；杀百人,百重不义,必有百死罪矣。当此,天下之君子皆知而非之,谓之不义。今至大为不义攻国,则弗知非,从而誉之,谓之义。情不知其不义也,故书其言以遗后世。若知其不义也,夫奚说书其不义以遗后世哉?</a:t>
            </a:r>
            <a:r>
              <a:rPr lang="en-US" sz="2800" b="1">
                <a:latin typeface="楷体" panose="02010609060101010101" charset="-122"/>
              </a:rPr>
              <a:t> </a:t>
            </a:r>
            <a:r>
              <a:rPr lang="zh-CN" sz="2800" b="1">
                <a:ea typeface="楷体" panose="02010609060101010101" charset="-122"/>
              </a:rPr>
              <a:t>（《墨子·非攻上》） </a:t>
            </a:r>
            <a:endParaRPr lang="zh-CN" altLang="en-US" sz="2800" b="1"/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118110" y="8572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拓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伸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1250">
        <p15:prstTrans prst="drape"/>
      </p:transition>
    </mc:Choice>
    <mc:Fallback>
      <p:transition spd="slow" advClick="0">
        <p:fade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>
            <p:custDataLst>
              <p:tags r:id="rId4"/>
            </p:custDataLst>
          </p:nvPr>
        </p:nvGrpSpPr>
        <p:grpSpPr>
          <a:xfrm>
            <a:off x="0" y="0"/>
            <a:ext cx="12192000" cy="6858001"/>
            <a:chExt cx="12192000" cy="6858001"/>
          </a:xfrm>
        </p:grpSpPr>
        <p:pic>
          <p:nvPicPr>
            <p:cNvPr id="14" name="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0" y="3808381"/>
              <a:ext cx="12192000" cy="304962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20340"/>
            <a:ext cx="5516880" cy="4137660"/>
          </a:xfrm>
          <a:prstGeom prst="rect">
            <a:avLst/>
          </a:prstGeom>
        </p:spPr>
      </p:pic>
      <p:sp>
        <p:nvSpPr>
          <p:cNvPr id="104" name="文本框 103"/>
          <p:cNvSpPr txBox="1"/>
          <p:nvPr>
            <p:custDataLst>
              <p:tags r:id="rId11"/>
            </p:custDataLst>
          </p:nvPr>
        </p:nvSpPr>
        <p:spPr>
          <a:xfrm>
            <a:off x="1001395" y="900430"/>
            <a:ext cx="7979410" cy="267652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【材料三】今遝（通“逮”）夫好攻伐之君，又饰其说，以非子墨子曰：“以攻伐之为不义，非利物与？昔者禹征有苗，汤伐桀，武王伐纣，此皆立为圣王，是何故也？”子墨子言曰：“子未察吾言之类，未明其故者也。彼非所谓‘攻’，谓‘诛’也。（《墨子·非攻下》） </a:t>
            </a:r>
            <a:endParaRPr lang="zh-CN" altLang="en-US" sz="2800" b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118110" y="8572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拓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伸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4678045" y="3808095"/>
            <a:ext cx="6833235" cy="26765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sz="2800" b="1">
                <a:ea typeface="宋体" panose="02010600030101010101" pitchFamily="2" charset="-122"/>
                <a:sym typeface="+mn-ea"/>
              </a:rPr>
              <a:t>明确：墨子所说的</a:t>
            </a:r>
            <a:r>
              <a:rPr lang="zh-CN" sz="2800" b="1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“兼爱”是不包括爱“盗”的，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他认为对于坏人我们不但不要爱，我们还要把它除掉，所以墨子在好几篇中都讲到了，我们要</a:t>
            </a:r>
            <a:r>
              <a:rPr lang="zh-CN" sz="2800" b="1">
                <a:ea typeface="华文楷体" panose="02010600040101010101" charset="-122"/>
                <a:sym typeface="+mn-ea"/>
              </a:rPr>
              <a:t>“必兴天下之利，除去天下之害。”（《墨子•兼爱中》）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墨子的兼爱是要除去这些暴人、害人的人。</a:t>
            </a:r>
            <a:endParaRPr lang="zh-CN" altLang="en-US" sz="2800" b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1250">
        <p15:prstTrans prst="drape"/>
      </p:transition>
    </mc:Choice>
    <mc:Fallback>
      <p:transition spd="slow" advClick="0">
        <p:fade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3259303" y="420644"/>
            <a:ext cx="6363088" cy="6374715"/>
            <a:chOff x="4063461" y="513149"/>
            <a:chExt cx="5810466" cy="5821083"/>
          </a:xfrm>
        </p:grpSpPr>
        <p:sp>
          <p:nvSpPr>
            <p:cNvPr id="5" name="流程图: 接点 4"/>
            <p:cNvSpPr/>
            <p:nvPr>
              <p:custDataLst>
                <p:tags r:id="rId5"/>
              </p:custDataLst>
            </p:nvPr>
          </p:nvSpPr>
          <p:spPr>
            <a:xfrm>
              <a:off x="4521907" y="982213"/>
              <a:ext cx="4893573" cy="4893573"/>
            </a:xfrm>
            <a:prstGeom prst="flowChartConnector">
              <a:avLst/>
            </a:prstGeom>
            <a:solidFill>
              <a:srgbClr val="A0BABE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空心弧 10"/>
            <p:cNvSpPr/>
            <p:nvPr>
              <p:custDataLst>
                <p:tags r:id="rId6"/>
              </p:custDataLst>
            </p:nvPr>
          </p:nvSpPr>
          <p:spPr bwMode="auto">
            <a:xfrm rot="15093604">
              <a:off x="4063976" y="512634"/>
              <a:ext cx="5809435" cy="5810466"/>
            </a:xfrm>
            <a:custGeom>
              <a:gdLst>
                <a:gd name="T0" fmla="*/ 1024484 w 4823993"/>
                <a:gd name="T1" fmla="*/ 439046 h 4823994"/>
                <a:gd name="T2" fmla="*/ 2479666 w 4823993"/>
                <a:gd name="T3" fmla="*/ 950 h 4823994"/>
                <a:gd name="T4" fmla="*/ 2476232 w 4823993"/>
                <a:gd name="T5" fmla="*/ 123286 h 4823994"/>
                <a:gd name="T6" fmla="*/ 1094886 w 4823993"/>
                <a:gd name="T7" fmla="*/ 539153 h 4823994"/>
                <a:gd name="T8" fmla="*/ 1024484 w 4823993"/>
                <a:gd name="T9" fmla="*/ 439046 h 48239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23993" h="4823994">
                  <a:moveTo>
                    <a:pt x="1024484" y="439046"/>
                  </a:moveTo>
                  <a:cubicBezTo>
                    <a:pt x="1449667" y="140029"/>
                    <a:pt x="1960071" y="-13633"/>
                    <a:pt x="2479666" y="950"/>
                  </a:cubicBezTo>
                  <a:cubicBezTo>
                    <a:pt x="2478521" y="41729"/>
                    <a:pt x="2477377" y="82507"/>
                    <a:pt x="2476232" y="123286"/>
                  </a:cubicBezTo>
                  <a:cubicBezTo>
                    <a:pt x="1983001" y="109443"/>
                    <a:pt x="1498495" y="255308"/>
                    <a:pt x="1094886" y="539153"/>
                  </a:cubicBezTo>
                  <a:lnTo>
                    <a:pt x="1024484" y="439046"/>
                  </a:lnTo>
                  <a:close/>
                </a:path>
              </a:pathLst>
            </a:custGeom>
            <a:solidFill>
              <a:srgbClr val="BBCCCC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空心弧 10"/>
            <p:cNvSpPr/>
            <p:nvPr>
              <p:custDataLst>
                <p:tags r:id="rId7"/>
              </p:custDataLst>
            </p:nvPr>
          </p:nvSpPr>
          <p:spPr bwMode="auto">
            <a:xfrm>
              <a:off x="4063975" y="523766"/>
              <a:ext cx="5809435" cy="5810466"/>
            </a:xfrm>
            <a:custGeom>
              <a:gdLst>
                <a:gd name="T0" fmla="*/ 1024484 w 4823993"/>
                <a:gd name="T1" fmla="*/ 439046 h 4823994"/>
                <a:gd name="T2" fmla="*/ 2479666 w 4823993"/>
                <a:gd name="T3" fmla="*/ 950 h 4823994"/>
                <a:gd name="T4" fmla="*/ 2476232 w 4823993"/>
                <a:gd name="T5" fmla="*/ 123286 h 4823994"/>
                <a:gd name="T6" fmla="*/ 1094886 w 4823993"/>
                <a:gd name="T7" fmla="*/ 539153 h 4823994"/>
                <a:gd name="T8" fmla="*/ 1024484 w 4823993"/>
                <a:gd name="T9" fmla="*/ 439046 h 48239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23993" h="4823994">
                  <a:moveTo>
                    <a:pt x="1024484" y="439046"/>
                  </a:moveTo>
                  <a:cubicBezTo>
                    <a:pt x="1449667" y="140029"/>
                    <a:pt x="1960071" y="-13633"/>
                    <a:pt x="2479666" y="950"/>
                  </a:cubicBezTo>
                  <a:cubicBezTo>
                    <a:pt x="2478521" y="41729"/>
                    <a:pt x="2477377" y="82507"/>
                    <a:pt x="2476232" y="123286"/>
                  </a:cubicBezTo>
                  <a:cubicBezTo>
                    <a:pt x="1983001" y="109443"/>
                    <a:pt x="1498495" y="255308"/>
                    <a:pt x="1094886" y="539153"/>
                  </a:cubicBezTo>
                  <a:lnTo>
                    <a:pt x="1024484" y="439046"/>
                  </a:lnTo>
                  <a:close/>
                </a:path>
              </a:pathLst>
            </a:custGeom>
            <a:solidFill>
              <a:srgbClr val="BDCECF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>
            <a:fillRect/>
          </a:stretch>
        </p:blipFill>
        <p:spPr>
          <a:xfrm>
            <a:off x="7281359" y="2598945"/>
            <a:ext cx="739378" cy="3161996"/>
          </a:xfrm>
          <a:prstGeom prst="rect">
            <a:avLst/>
          </a:prstGeom>
          <a:ln>
            <a:noFill/>
          </a:ln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>
            <a:fillRect/>
          </a:stretch>
        </p:blipFill>
        <p:spPr>
          <a:xfrm>
            <a:off x="5508185" y="1110091"/>
            <a:ext cx="677279" cy="1921538"/>
          </a:xfrm>
          <a:prstGeom prst="rect">
            <a:avLst/>
          </a:prstGeom>
          <a:ln>
            <a:noFill/>
          </a:ln>
        </p:spPr>
      </p:pic>
      <p:pic>
        <p:nvPicPr>
          <p:cNvPr id="16" name="PA_库_图片 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639023" y="5318044"/>
            <a:ext cx="416636" cy="579226"/>
          </a:xfrm>
          <a:prstGeom prst="rect">
            <a:avLst/>
          </a:prstGeom>
        </p:spPr>
      </p:pic>
      <p:sp>
        <p:nvSpPr>
          <p:cNvPr id="104" name="文本框 103"/>
          <p:cNvSpPr txBox="1"/>
          <p:nvPr>
            <p:custDataLst>
              <p:tags r:id="rId14"/>
            </p:custDataLst>
          </p:nvPr>
        </p:nvSpPr>
        <p:spPr>
          <a:xfrm>
            <a:off x="1076325" y="934085"/>
            <a:ext cx="9661525" cy="526224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0">
                <a:latin typeface="华文新魏" panose="02010800040101010101" charset="-122"/>
                <a:ea typeface="华文新魏" panose="02010800040101010101" charset="-122"/>
              </a:rPr>
              <a:t>同样，墨子反对的是侵略战争攻伐战争，是那种不正义的战争，而对于正义之战，墨子恰恰是认可并支持的，他讲非攻救赎，当时有很多强国欺负弱国，对于弱国来说就要抵御强国，墨子号召他的弟子帮助弱小的国家，抵抗强大的侵略者，典型事例呢，就是止楚攻宋这件事情。墨子他讲到作为一个弱小国家，要有充分的准备，武器的配备，城墙的防守，粮食的储备，一旦被侵略应该有能力抵抗。墨子他还写了很多的军事著作，教人怎么来做到最好的防范以及战斗的准备。由此我们可以看出墨家对正义之战是极力支持的，特别是主张对暴君的诛伐之战，比如说像禹征有苗，汤伐桀，武王伐纣，墨子认为这都是可以的，诛的是不义之君主，诛杀暴君对老百姓是有好处的。</a:t>
            </a:r>
            <a:endParaRPr lang="zh-CN" altLang="en-US" sz="28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118110" y="8572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拓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伸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  <p:custDataLst>
      <p:tags r:id="rId16"/>
    </p:custDataLst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45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370" y="5437505"/>
            <a:ext cx="2634615" cy="223774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118110" y="8572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拓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伸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04" name="文本框 103"/>
          <p:cNvSpPr txBox="1"/>
          <p:nvPr>
            <p:custDataLst>
              <p:tags r:id="rId9"/>
            </p:custDataLst>
          </p:nvPr>
        </p:nvSpPr>
        <p:spPr>
          <a:xfrm>
            <a:off x="2370455" y="251460"/>
            <a:ext cx="79038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1">
                <a:latin typeface="方正古隶简体" panose="03000509000000000000" charset="-122"/>
                <a:ea typeface="方正古隶简体" panose="03000509000000000000" charset="-122"/>
                <a:cs typeface="方正古隶简体" panose="03000509000000000000" charset="-122"/>
              </a:rPr>
              <a:t>读材料感受墨子“摩顶放踵利天下”的伟大人格力量。</a:t>
            </a:r>
            <a:endParaRPr lang="zh-CN" altLang="en-US" sz="2800" b="1">
              <a:latin typeface="方正古隶简体" panose="03000509000000000000" charset="-122"/>
              <a:ea typeface="方正古隶简体" panose="03000509000000000000" charset="-122"/>
              <a:cs typeface="方正古隶简体" panose="03000509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990600" y="1428750"/>
            <a:ext cx="10210165" cy="37846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266700"/>
            <a:r>
              <a:rPr lang="zh-CN" sz="2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墨子出身贫寒，他深知下层劳动人民的疾苦，即使有了名气，也没有因为人们看重他而让自己的生活改观，为自己捞些好处。他始终都和学生们一起穿粗布，系草鞋，勤劳动，以吃苦为乐事，并自称““贱人”。在墨子《贵义》中就记了这样一个小故事：</a:t>
            </a:r>
            <a:r>
              <a:rPr lang="zh-CN" sz="2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子墨子自鲁即齐，过故人，谓子墨子曰：“今天下莫为义，子独自苦而为义，子不若已。”子墨子曰：“今有人于此，有子十人，一人耕而九人处，则耕者不可以不益急矣。何故？则食者众而耕者寡也。今天下莫为义，则子如劝我者也，何故止我？”（《墨子•贵义》）</a:t>
            </a:r>
            <a:r>
              <a:rPr lang="zh-CN" sz="2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在墨子身上，真正体现出了中华民族艰苦勤俭、埋头苦干的民族精神。</a:t>
            </a:r>
            <a:r>
              <a:rPr lang="en-US" sz="2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sz="2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孔子无黔突，墨子无暖席。”（《文子·自然》）是说孔子与墨子两人为救世而汲汲奔走于天下的忙碌与艰辛。一个连席子还没坐暖，一个连烟囱才生起火就要匆匆到别处游说拯救世人了，此中足见圣人的风范。</a:t>
            </a:r>
            <a:r>
              <a:rPr lang="en-US" sz="2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</a:t>
            </a:r>
            <a:r>
              <a:rPr lang="zh-CN" sz="2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 墨子兼爱，摩顶放踵利天下，为之。”（《孟子·尽心上》）</a:t>
            </a:r>
            <a:r>
              <a:rPr lang="zh-CN" sz="2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“墨子真天下之好也，将求之不得也，虽枯槁不舍也，才士也夫！”（《庄子·天下》）</a:t>
            </a:r>
            <a:r>
              <a:rPr lang="zh-CN" sz="2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
</a:t>
            </a:r>
            <a:endParaRPr lang="zh-CN" altLang="en-US" sz="20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250">
        <p:split orient="vert"/>
      </p:transition>
    </mc:Choice>
    <mc:Fallback>
      <p:transition spd="slow" advClick="0">
        <p:split orient="vert"/>
      </p:transition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8" name="图片 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矩形 16"/>
          <p:cNvSpPr/>
          <p:nvPr>
            <p:custDataLst>
              <p:tags r:id="rId6"/>
            </p:custDataLst>
          </p:nvPr>
        </p:nvSpPr>
        <p:spPr>
          <a:xfrm>
            <a:off x="0" y="3808381"/>
            <a:ext cx="12192000" cy="30496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920" y="1"/>
            <a:ext cx="5129081" cy="7180713"/>
          </a:xfrm>
          <a:prstGeom prst="rect">
            <a:avLst/>
          </a:prstGeom>
        </p:spPr>
      </p:pic>
      <p:pic>
        <p:nvPicPr>
          <p:cNvPr id="19" name="PA_库_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171599" y="5692727"/>
            <a:ext cx="416636" cy="579226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118110" y="8572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作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业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布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置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04" name="文本框 103"/>
          <p:cNvSpPr txBox="1"/>
          <p:nvPr>
            <p:custDataLst>
              <p:tags r:id="rId13"/>
            </p:custDataLst>
          </p:nvPr>
        </p:nvSpPr>
        <p:spPr>
          <a:xfrm>
            <a:off x="1840230" y="1372870"/>
            <a:ext cx="5080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 1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、</a:t>
            </a:r>
            <a:r>
              <a:rPr lang="zh-CN" sz="2800" b="1">
                <a:latin typeface="华文新魏" panose="02010800040101010101" charset="-122"/>
                <a:ea typeface="华文新魏" panose="02010800040101010101" charset="-122"/>
              </a:rPr>
              <a:t>请结合你对墨子的了解，说说你心目中的墨子形象。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1840230" y="2737485"/>
            <a:ext cx="5080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</a:t>
            </a:r>
            <a:r>
              <a:rPr 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请就“‘仁爱’与‘兼爱’哪个更普适于当今的社会生活”发表你的看法？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25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背景音乐01 (3)">
            <a:hlinkClick action="ppaction://media"/>
          </p:cNvPr>
          <p:cNvPicPr>
            <a:picLocks noChangeAspect="1"/>
          </p:cNvPicPr>
          <p:nvPr>
            <a:audioFile r:link="rId8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79500" y="-76200"/>
            <a:ext cx="406400" cy="406400"/>
          </a:xfrm>
          <a:prstGeom prst="rect">
            <a:avLst/>
          </a:prstGeom>
        </p:spPr>
      </p:pic>
      <p:grpSp>
        <p:nvGrpSpPr>
          <p:cNvPr id="19" name="组合 18"/>
          <p:cNvGrpSpPr/>
          <p:nvPr>
            <p:custDataLst>
              <p:tags r:id="rId10"/>
            </p:custDataLst>
          </p:nvPr>
        </p:nvGrpSpPr>
        <p:grpSpPr>
          <a:xfrm>
            <a:off x="3749136" y="713174"/>
            <a:ext cx="5810466" cy="5821083"/>
            <a:chOff x="4063461" y="513149"/>
            <a:chExt cx="5810466" cy="5821083"/>
          </a:xfrm>
        </p:grpSpPr>
        <p:sp>
          <p:nvSpPr>
            <p:cNvPr id="3" name="流程图: 接点 2"/>
            <p:cNvSpPr/>
            <p:nvPr>
              <p:custDataLst>
                <p:tags r:id="rId11"/>
              </p:custDataLst>
            </p:nvPr>
          </p:nvSpPr>
          <p:spPr>
            <a:xfrm>
              <a:off x="4521907" y="982213"/>
              <a:ext cx="4893573" cy="4893573"/>
            </a:xfrm>
            <a:prstGeom prst="flowChartConnector">
              <a:avLst/>
            </a:prstGeom>
            <a:solidFill>
              <a:srgbClr val="A0BABE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空心弧 10"/>
            <p:cNvSpPr/>
            <p:nvPr>
              <p:custDataLst>
                <p:tags r:id="rId12"/>
              </p:custDataLst>
            </p:nvPr>
          </p:nvSpPr>
          <p:spPr bwMode="auto">
            <a:xfrm rot="15093604">
              <a:off x="4063976" y="512634"/>
              <a:ext cx="5809435" cy="5810466"/>
            </a:xfrm>
            <a:custGeom>
              <a:gdLst>
                <a:gd name="T0" fmla="*/ 1024484 w 4823993"/>
                <a:gd name="T1" fmla="*/ 439046 h 4823994"/>
                <a:gd name="T2" fmla="*/ 2479666 w 4823993"/>
                <a:gd name="T3" fmla="*/ 950 h 4823994"/>
                <a:gd name="T4" fmla="*/ 2476232 w 4823993"/>
                <a:gd name="T5" fmla="*/ 123286 h 4823994"/>
                <a:gd name="T6" fmla="*/ 1094886 w 4823993"/>
                <a:gd name="T7" fmla="*/ 539153 h 4823994"/>
                <a:gd name="T8" fmla="*/ 1024484 w 4823993"/>
                <a:gd name="T9" fmla="*/ 439046 h 48239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23993" h="4823994">
                  <a:moveTo>
                    <a:pt x="1024484" y="439046"/>
                  </a:moveTo>
                  <a:cubicBezTo>
                    <a:pt x="1449667" y="140029"/>
                    <a:pt x="1960071" y="-13633"/>
                    <a:pt x="2479666" y="950"/>
                  </a:cubicBezTo>
                  <a:cubicBezTo>
                    <a:pt x="2478521" y="41729"/>
                    <a:pt x="2477377" y="82507"/>
                    <a:pt x="2476232" y="123286"/>
                  </a:cubicBezTo>
                  <a:cubicBezTo>
                    <a:pt x="1983001" y="109443"/>
                    <a:pt x="1498495" y="255308"/>
                    <a:pt x="1094886" y="539153"/>
                  </a:cubicBezTo>
                  <a:lnTo>
                    <a:pt x="1024484" y="439046"/>
                  </a:lnTo>
                  <a:close/>
                </a:path>
              </a:pathLst>
            </a:custGeom>
            <a:solidFill>
              <a:srgbClr val="BBCCCC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" name="空心弧 10"/>
            <p:cNvSpPr/>
            <p:nvPr>
              <p:custDataLst>
                <p:tags r:id="rId13"/>
              </p:custDataLst>
            </p:nvPr>
          </p:nvSpPr>
          <p:spPr bwMode="auto">
            <a:xfrm>
              <a:off x="4063975" y="523766"/>
              <a:ext cx="5809435" cy="5810466"/>
            </a:xfrm>
            <a:custGeom>
              <a:gdLst>
                <a:gd name="T0" fmla="*/ 1024484 w 4823993"/>
                <a:gd name="T1" fmla="*/ 439046 h 4823994"/>
                <a:gd name="T2" fmla="*/ 2479666 w 4823993"/>
                <a:gd name="T3" fmla="*/ 950 h 4823994"/>
                <a:gd name="T4" fmla="*/ 2476232 w 4823993"/>
                <a:gd name="T5" fmla="*/ 123286 h 4823994"/>
                <a:gd name="T6" fmla="*/ 1094886 w 4823993"/>
                <a:gd name="T7" fmla="*/ 539153 h 4823994"/>
                <a:gd name="T8" fmla="*/ 1024484 w 4823993"/>
                <a:gd name="T9" fmla="*/ 439046 h 48239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23993" h="4823994">
                  <a:moveTo>
                    <a:pt x="1024484" y="439046"/>
                  </a:moveTo>
                  <a:cubicBezTo>
                    <a:pt x="1449667" y="140029"/>
                    <a:pt x="1960071" y="-13633"/>
                    <a:pt x="2479666" y="950"/>
                  </a:cubicBezTo>
                  <a:cubicBezTo>
                    <a:pt x="2478521" y="41729"/>
                    <a:pt x="2477377" y="82507"/>
                    <a:pt x="2476232" y="123286"/>
                  </a:cubicBezTo>
                  <a:cubicBezTo>
                    <a:pt x="1983001" y="109443"/>
                    <a:pt x="1498495" y="255308"/>
                    <a:pt x="1094886" y="539153"/>
                  </a:cubicBezTo>
                  <a:lnTo>
                    <a:pt x="1024484" y="439046"/>
                  </a:lnTo>
                  <a:close/>
                </a:path>
              </a:pathLst>
            </a:custGeom>
            <a:solidFill>
              <a:srgbClr val="BDCECF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3" name="文本框 22"/>
          <p:cNvSpPr txBox="1"/>
          <p:nvPr>
            <p:custDataLst>
              <p:tags r:id="rId14"/>
            </p:custDataLst>
          </p:nvPr>
        </p:nvSpPr>
        <p:spPr>
          <a:xfrm>
            <a:off x="5190434" y="2094398"/>
            <a:ext cx="292786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mtClean="0">
                <a:solidFill>
                  <a:srgbClr val="653F3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谢谢观赏</a:t>
            </a:r>
            <a:endParaRPr lang="zh-CN" altLang="en-US" sz="9600">
              <a:solidFill>
                <a:srgbClr val="653F3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方正楷体_GB2312" panose="02000000000000000000" pitchFamily="65" charset="-122"/>
            </a:endParaRPr>
          </a:p>
        </p:txBody>
      </p:sp>
      <p:pic>
        <p:nvPicPr>
          <p:cNvPr id="24" name="New picture"/>
          <p:cNvPicPr/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972800" y="10883900"/>
            <a:ext cx="304800" cy="215900"/>
          </a:xfrm>
          <a:prstGeom prst="cube">
            <a:avLst/>
          </a:prstGeom>
        </p:spPr>
      </p:pic>
    </p:spTree>
    <p:custDataLst>
      <p:tags r:id="rId17"/>
    </p:custDataLst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9" name="图片 2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1831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2015708" y="300"/>
            <a:ext cx="1694608" cy="3690711"/>
            <a:chOff x="2105027" y="1258244"/>
            <a:chExt cx="1963246" cy="4275781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>
              <a:fillRect/>
            </a:stretch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>
              <a:fillRect/>
            </a:stretch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>
              <a:fillRect/>
            </a:stretch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矩形 3"/>
          <p:cNvSpPr/>
          <p:nvPr>
            <p:custDataLst>
              <p:tags r:id="rId13"/>
            </p:custDataLst>
          </p:nvPr>
        </p:nvSpPr>
        <p:spPr>
          <a:xfrm>
            <a:off x="2421054" y="828789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653F3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壹</a:t>
            </a:r>
            <a:endParaRPr lang="zh-CN" altLang="en-US" sz="4000" b="1">
              <a:solidFill>
                <a:srgbClr val="653F3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方正楷体_GB2312" panose="02000000000000000000" pitchFamily="65" charset="-122"/>
            </a:endParaRPr>
          </a:p>
        </p:txBody>
      </p:sp>
      <p:sp>
        <p:nvSpPr>
          <p:cNvPr id="6" name="矩形 5"/>
          <p:cNvSpPr/>
          <p:nvPr>
            <p:custDataLst>
              <p:tags r:id="rId14"/>
            </p:custDataLst>
          </p:nvPr>
        </p:nvSpPr>
        <p:spPr>
          <a:xfrm>
            <a:off x="2230755" y="1829435"/>
            <a:ext cx="956310" cy="22453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rgbClr val="653F3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墨子生平及思想简介。</a:t>
            </a:r>
            <a:endParaRPr lang="zh-CN" altLang="en-US" sz="2800" b="1">
              <a:solidFill>
                <a:srgbClr val="653F3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方正楷体_GB2312" panose="02000000000000000000" pitchFamily="65" charset="-122"/>
            </a:endParaRPr>
          </a:p>
        </p:txBody>
      </p:sp>
      <p:grpSp>
        <p:nvGrpSpPr>
          <p:cNvPr id="21" name="组合 20"/>
          <p:cNvGrpSpPr/>
          <p:nvPr>
            <p:custDataLst>
              <p:tags r:id="rId15"/>
            </p:custDataLst>
          </p:nvPr>
        </p:nvGrpSpPr>
        <p:grpSpPr>
          <a:xfrm>
            <a:off x="3872006" y="300"/>
            <a:ext cx="1694608" cy="3690711"/>
            <a:chOff x="2105027" y="1258244"/>
            <a:chExt cx="1963246" cy="4275781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>
              <a:fillRect/>
            </a:stretch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" name="图片 23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>
              <a:fillRect/>
            </a:stretch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5" name="图片 24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>
              <a:fillRect/>
            </a:stretch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6" name="矩形 25"/>
          <p:cNvSpPr/>
          <p:nvPr>
            <p:custDataLst>
              <p:tags r:id="rId19"/>
            </p:custDataLst>
          </p:nvPr>
        </p:nvSpPr>
        <p:spPr>
          <a:xfrm>
            <a:off x="4314899" y="82881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653F3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贰</a:t>
            </a:r>
            <a:endParaRPr lang="zh-CN" altLang="en-US" sz="4000" b="1">
              <a:solidFill>
                <a:srgbClr val="653F3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方正楷体_GB2312" panose="02000000000000000000" pitchFamily="65" charset="-122"/>
            </a:endParaRPr>
          </a:p>
        </p:txBody>
      </p:sp>
      <p:sp>
        <p:nvSpPr>
          <p:cNvPr id="27" name="矩形 26"/>
          <p:cNvSpPr/>
          <p:nvPr>
            <p:custDataLst>
              <p:tags r:id="rId20"/>
            </p:custDataLst>
          </p:nvPr>
        </p:nvSpPr>
        <p:spPr>
          <a:xfrm>
            <a:off x="3967480" y="1829435"/>
            <a:ext cx="1335405" cy="310769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rgbClr val="653F3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积累文中所涉及的典</a:t>
            </a:r>
            <a:r>
              <a:rPr lang="en-US" altLang="zh-CN" sz="2800" b="1">
                <a:solidFill>
                  <a:srgbClr val="653F3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 </a:t>
            </a:r>
            <a:r>
              <a:rPr lang="zh-CN" altLang="en-US" sz="2800" b="1">
                <a:solidFill>
                  <a:srgbClr val="653F3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型实词、虚词和句式知识。</a:t>
            </a:r>
            <a:endParaRPr lang="zh-CN" altLang="en-US" sz="2800" b="1">
              <a:solidFill>
                <a:srgbClr val="653F3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方正楷体_GB2312" panose="02000000000000000000" pitchFamily="65" charset="-122"/>
            </a:endParaRPr>
          </a:p>
        </p:txBody>
      </p:sp>
      <p:grpSp>
        <p:nvGrpSpPr>
          <p:cNvPr id="45" name="组合 44"/>
          <p:cNvGrpSpPr/>
          <p:nvPr>
            <p:custDataLst>
              <p:tags r:id="rId21"/>
            </p:custDataLst>
          </p:nvPr>
        </p:nvGrpSpPr>
        <p:grpSpPr>
          <a:xfrm>
            <a:off x="5814483" y="-9225"/>
            <a:ext cx="1694608" cy="3690711"/>
            <a:chOff x="2105027" y="1258244"/>
            <a:chExt cx="1963246" cy="4275781"/>
          </a:xfrm>
        </p:grpSpPr>
        <p:pic>
          <p:nvPicPr>
            <p:cNvPr id="48" name="图片 47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>
              <a:fillRect/>
            </a:stretch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9" name="图片 48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>
              <a:fillRect/>
            </a:stretch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0" name="图片 49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>
              <a:fillRect/>
            </a:stretch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6" name="矩形 45"/>
          <p:cNvSpPr/>
          <p:nvPr>
            <p:custDataLst>
              <p:tags r:id="rId25"/>
            </p:custDataLst>
          </p:nvPr>
        </p:nvSpPr>
        <p:spPr>
          <a:xfrm>
            <a:off x="6161273" y="81926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653F3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叁</a:t>
            </a:r>
            <a:endParaRPr lang="zh-CN" altLang="en-US" sz="4000" b="1">
              <a:solidFill>
                <a:srgbClr val="653F3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方正楷体_GB2312" panose="02000000000000000000" pitchFamily="65" charset="-122"/>
            </a:endParaRPr>
          </a:p>
        </p:txBody>
      </p:sp>
      <p:sp>
        <p:nvSpPr>
          <p:cNvPr id="47" name="矩形 46"/>
          <p:cNvSpPr/>
          <p:nvPr>
            <p:custDataLst>
              <p:tags r:id="rId26"/>
            </p:custDataLst>
          </p:nvPr>
        </p:nvSpPr>
        <p:spPr>
          <a:xfrm>
            <a:off x="6118860" y="1901190"/>
            <a:ext cx="1034415" cy="22453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rgbClr val="653F3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学习本文的说理方法。</a:t>
            </a:r>
            <a:endParaRPr lang="zh-CN" altLang="en-US" sz="2800" b="1">
              <a:solidFill>
                <a:srgbClr val="653F3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方正楷体_GB2312" panose="02000000000000000000" pitchFamily="65" charset="-122"/>
            </a:endParaRPr>
          </a:p>
        </p:txBody>
      </p:sp>
      <p:grpSp>
        <p:nvGrpSpPr>
          <p:cNvPr id="52" name="组合 51"/>
          <p:cNvGrpSpPr/>
          <p:nvPr>
            <p:custDataLst>
              <p:tags r:id="rId27"/>
            </p:custDataLst>
          </p:nvPr>
        </p:nvGrpSpPr>
        <p:grpSpPr>
          <a:xfrm>
            <a:off x="7998174" y="118"/>
            <a:ext cx="1694608" cy="3690711"/>
            <a:chOff x="2105027" y="1258244"/>
            <a:chExt cx="1963246" cy="4275781"/>
          </a:xfrm>
        </p:grpSpPr>
        <p:pic>
          <p:nvPicPr>
            <p:cNvPr id="55" name="图片 54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>
              <a:fillRect/>
            </a:stretch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6" name="图片 55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>
              <a:fillRect/>
            </a:stretch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7" name="图片 56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>
              <a:fillRect/>
            </a:stretch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3" name="矩形 52"/>
          <p:cNvSpPr/>
          <p:nvPr>
            <p:custDataLst>
              <p:tags r:id="rId31"/>
            </p:custDataLst>
          </p:nvPr>
        </p:nvSpPr>
        <p:spPr>
          <a:xfrm>
            <a:off x="8412576" y="818845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653F3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肆</a:t>
            </a:r>
            <a:endParaRPr lang="zh-CN" altLang="en-US" sz="4000" b="1">
              <a:solidFill>
                <a:srgbClr val="653F3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方正楷体_GB2312" panose="02000000000000000000" pitchFamily="65" charset="-122"/>
            </a:endParaRPr>
          </a:p>
        </p:txBody>
      </p:sp>
      <p:sp>
        <p:nvSpPr>
          <p:cNvPr id="54" name="矩形 53"/>
          <p:cNvSpPr/>
          <p:nvPr>
            <p:custDataLst>
              <p:tags r:id="rId32"/>
            </p:custDataLst>
          </p:nvPr>
        </p:nvSpPr>
        <p:spPr>
          <a:xfrm>
            <a:off x="8117840" y="1901190"/>
            <a:ext cx="1296670" cy="353822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rgbClr val="653F3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体会兼爱思想内涵，进一步思考其对现代社会的意义。</a:t>
            </a:r>
            <a:endParaRPr lang="zh-CN" altLang="en-US" sz="2800" b="1">
              <a:solidFill>
                <a:srgbClr val="653F3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方正楷体_GB2312" panose="02000000000000000000" pitchFamily="65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3"/>
            </p:custDataLst>
          </p:nvPr>
        </p:nvSpPr>
        <p:spPr>
          <a:xfrm>
            <a:off x="274955" y="1308735"/>
            <a:ext cx="675005" cy="20040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学习目标</a:t>
            </a:r>
            <a:endParaRPr lang="zh-CN" altLang="en-US" sz="3200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25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6" grpId="0"/>
      <p:bldP spid="27" grpId="0"/>
      <p:bldP spid="46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3259303" y="420644"/>
            <a:ext cx="6363088" cy="6374715"/>
            <a:chOff x="4063461" y="513149"/>
            <a:chExt cx="5810466" cy="5821083"/>
          </a:xfrm>
        </p:grpSpPr>
        <p:sp>
          <p:nvSpPr>
            <p:cNvPr id="5" name="流程图: 接点 4"/>
            <p:cNvSpPr/>
            <p:nvPr>
              <p:custDataLst>
                <p:tags r:id="rId5"/>
              </p:custDataLst>
            </p:nvPr>
          </p:nvSpPr>
          <p:spPr>
            <a:xfrm>
              <a:off x="4521907" y="982213"/>
              <a:ext cx="4893573" cy="4893573"/>
            </a:xfrm>
            <a:prstGeom prst="flowChartConnector">
              <a:avLst/>
            </a:prstGeom>
            <a:solidFill>
              <a:srgbClr val="A0BABE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空心弧 10"/>
            <p:cNvSpPr/>
            <p:nvPr>
              <p:custDataLst>
                <p:tags r:id="rId6"/>
              </p:custDataLst>
            </p:nvPr>
          </p:nvSpPr>
          <p:spPr bwMode="auto">
            <a:xfrm rot="15093604">
              <a:off x="4063976" y="512634"/>
              <a:ext cx="5809435" cy="5810466"/>
            </a:xfrm>
            <a:custGeom>
              <a:gdLst>
                <a:gd name="T0" fmla="*/ 1024484 w 4823993"/>
                <a:gd name="T1" fmla="*/ 439046 h 4823994"/>
                <a:gd name="T2" fmla="*/ 2479666 w 4823993"/>
                <a:gd name="T3" fmla="*/ 950 h 4823994"/>
                <a:gd name="T4" fmla="*/ 2476232 w 4823993"/>
                <a:gd name="T5" fmla="*/ 123286 h 4823994"/>
                <a:gd name="T6" fmla="*/ 1094886 w 4823993"/>
                <a:gd name="T7" fmla="*/ 539153 h 4823994"/>
                <a:gd name="T8" fmla="*/ 1024484 w 4823993"/>
                <a:gd name="T9" fmla="*/ 439046 h 48239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23993" h="4823994">
                  <a:moveTo>
                    <a:pt x="1024484" y="439046"/>
                  </a:moveTo>
                  <a:cubicBezTo>
                    <a:pt x="1449667" y="140029"/>
                    <a:pt x="1960071" y="-13633"/>
                    <a:pt x="2479666" y="950"/>
                  </a:cubicBezTo>
                  <a:cubicBezTo>
                    <a:pt x="2478521" y="41729"/>
                    <a:pt x="2477377" y="82507"/>
                    <a:pt x="2476232" y="123286"/>
                  </a:cubicBezTo>
                  <a:cubicBezTo>
                    <a:pt x="1983001" y="109443"/>
                    <a:pt x="1498495" y="255308"/>
                    <a:pt x="1094886" y="539153"/>
                  </a:cubicBezTo>
                  <a:lnTo>
                    <a:pt x="1024484" y="439046"/>
                  </a:lnTo>
                  <a:close/>
                </a:path>
              </a:pathLst>
            </a:custGeom>
            <a:solidFill>
              <a:srgbClr val="BBCCCC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空心弧 10"/>
            <p:cNvSpPr/>
            <p:nvPr>
              <p:custDataLst>
                <p:tags r:id="rId7"/>
              </p:custDataLst>
            </p:nvPr>
          </p:nvSpPr>
          <p:spPr bwMode="auto">
            <a:xfrm>
              <a:off x="4063975" y="523766"/>
              <a:ext cx="5809435" cy="5810466"/>
            </a:xfrm>
            <a:custGeom>
              <a:gdLst>
                <a:gd name="T0" fmla="*/ 1024484 w 4823993"/>
                <a:gd name="T1" fmla="*/ 439046 h 4823994"/>
                <a:gd name="T2" fmla="*/ 2479666 w 4823993"/>
                <a:gd name="T3" fmla="*/ 950 h 4823994"/>
                <a:gd name="T4" fmla="*/ 2476232 w 4823993"/>
                <a:gd name="T5" fmla="*/ 123286 h 4823994"/>
                <a:gd name="T6" fmla="*/ 1094886 w 4823993"/>
                <a:gd name="T7" fmla="*/ 539153 h 4823994"/>
                <a:gd name="T8" fmla="*/ 1024484 w 4823993"/>
                <a:gd name="T9" fmla="*/ 439046 h 48239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23993" h="4823994">
                  <a:moveTo>
                    <a:pt x="1024484" y="439046"/>
                  </a:moveTo>
                  <a:cubicBezTo>
                    <a:pt x="1449667" y="140029"/>
                    <a:pt x="1960071" y="-13633"/>
                    <a:pt x="2479666" y="950"/>
                  </a:cubicBezTo>
                  <a:cubicBezTo>
                    <a:pt x="2478521" y="41729"/>
                    <a:pt x="2477377" y="82507"/>
                    <a:pt x="2476232" y="123286"/>
                  </a:cubicBezTo>
                  <a:cubicBezTo>
                    <a:pt x="1983001" y="109443"/>
                    <a:pt x="1498495" y="255308"/>
                    <a:pt x="1094886" y="539153"/>
                  </a:cubicBezTo>
                  <a:lnTo>
                    <a:pt x="1024484" y="439046"/>
                  </a:lnTo>
                  <a:close/>
                </a:path>
              </a:pathLst>
            </a:custGeom>
            <a:solidFill>
              <a:srgbClr val="BDCECF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6" name="PA_库_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623906" y="5307425"/>
            <a:ext cx="416636" cy="579226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68605" y="31305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知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altLang="en-US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人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altLang="en-US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论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altLang="en-US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世</a:t>
            </a:r>
            <a:endParaRPr lang="zh-CN" altLang="en-US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171180" y="896620"/>
            <a:ext cx="4020820" cy="4732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13"/>
            </p:custDataLst>
          </p:nvPr>
        </p:nvSpPr>
        <p:spPr>
          <a:xfrm>
            <a:off x="1066800" y="1350010"/>
            <a:ext cx="6452235" cy="43999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墨子（公元前476或480年—公元前390或420年），名翟，春秋末期战国初期宋国人  ，一说鲁阳人，一说滕国人。宋国贵族目夷的后裔 ，曾担任宋国大夫 。中国古代思想家、教育家、科学家、军事家，墨家学派创始人和主要代表人物。</a:t>
            </a:r>
            <a:endParaRPr lang="zh-CN" altLang="en-US" sz="2800">
              <a:solidFill>
                <a:srgbClr val="FF0000"/>
              </a:solidFill>
              <a:latin typeface="汉仪中隶书简" panose="02010609000101010101" charset="-122"/>
              <a:ea typeface="汉仪中隶书简" panose="02010609000101010101" charset="-122"/>
              <a:cs typeface="汉仪中隶书简" panose="02010609000101010101" charset="-122"/>
            </a:endParaRPr>
          </a:p>
          <a:p>
            <a:endParaRPr lang="zh-CN" altLang="en-US" sz="2800">
              <a:solidFill>
                <a:srgbClr val="FF0000"/>
              </a:solidFill>
              <a:latin typeface="汉仪中隶书简" panose="02010609000101010101" charset="-122"/>
              <a:ea typeface="汉仪中隶书简" panose="02010609000101010101" charset="-122"/>
              <a:cs typeface="汉仪中隶书简" panose="02010609000101010101" charset="-122"/>
            </a:endParaRPr>
          </a:p>
        </p:txBody>
      </p:sp>
    </p:spTree>
    <p:custDataLst>
      <p:tags r:id="rId14"/>
    </p:custDataLst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09295" y="977265"/>
            <a:ext cx="7461250" cy="52622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墨子是墨家学说的创立者，提出了“兼爱”“非攻”“尚贤”“尚同”“天志”“明鬼”“非命”“非乐”“节葬”“节用”等观点，以兼爱为核心，以节用、尚贤为支点，创立了以几何学、物理学、光学为突出成就的一整套科学理论。墨家在先秦时期影响很大，与儒家并称“显学”。战国时期的百家争鸣，有“非儒即墨”之称。</a:t>
            </a:r>
            <a:endParaRPr lang="zh-CN" altLang="en-US" sz="2800">
              <a:latin typeface="汉仪中隶书简" panose="02010609000101010101" charset="-122"/>
              <a:ea typeface="汉仪中隶书简" panose="02010609000101010101" charset="-122"/>
              <a:cs typeface="汉仪中隶书简" panose="02010609000101010101" charset="-122"/>
            </a:endParaRP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墨子死后，墨家分为相里氏之墨、相夫氏之墨、邓陵氏之墨三个学派。墨子弟子根据墨子生平事迹的史料，收集其语录，编成了《墨子》一书。</a:t>
            </a:r>
            <a:endParaRPr lang="zh-CN" altLang="en-US" sz="2800"/>
          </a:p>
        </p:txBody>
      </p:sp>
      <p:pic>
        <p:nvPicPr>
          <p:cNvPr id="101" name="图片 100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71180" y="896620"/>
            <a:ext cx="4020820" cy="4732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68605" y="31305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知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altLang="en-US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人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altLang="en-US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论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altLang="en-US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世</a:t>
            </a:r>
            <a:endParaRPr lang="zh-CN" altLang="en-US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68605" y="31305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学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说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思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想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7170" name="矩形 7169"/>
          <p:cNvSpPr/>
          <p:nvPr>
            <p:custDataLst>
              <p:tags r:id="rId4"/>
            </p:custDataLst>
          </p:nvPr>
        </p:nvSpPr>
        <p:spPr>
          <a:xfrm>
            <a:off x="1262380" y="1013460"/>
            <a:ext cx="9667875" cy="483108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</a:rPr>
              <a:t>兼爱非攻。所谓“兼爱”是要求君臣、父子、兄弟都要兼相爱，“爱人若爱其身”，并认为社会上出现强执弱、富侮贫、贵傲贱的现象，是因为天下人不相爱所致。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</a:rPr>
              <a:t>天志明鬼。宜扬天命鬼神的迷信思想是墨家的</a:t>
            </a:r>
            <a:r>
              <a:rPr lang="en-US" altLang="zh-CN" sz="2800" b="1">
                <a:latin typeface="宋体" panose="02010600030101010101" pitchFamily="2" charset="-122"/>
              </a:rPr>
              <a:t>—</a:t>
            </a:r>
            <a:r>
              <a:rPr lang="zh-CN" altLang="en-US" sz="2800" b="1">
                <a:latin typeface="宋体" panose="02010600030101010101" pitchFamily="2" charset="-122"/>
              </a:rPr>
              <a:t>大特点。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</a:rPr>
              <a:t>尚同尚贤。尚同是要求百姓上同于天子。墨子认为，国君是国中贤者，百姓应以君上之是非为是非。他还认为上面了解下情也很重要，因为只有这样才能赏善罚暴。尚贤是要求君上任用贤者而废抑不肖者。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</a:rPr>
              <a:t>节用。节用是墨家非常强调的一种观点，他们抨击君主、贵族的奢侈浪费，尤其反对儒家看重的久丧厚葬之欲。认为君主、贵族都应像古代大禹一样，过着极为俭朴的生活。</a:t>
            </a:r>
            <a:r>
              <a:rPr lang="en-US" altLang="zh-CN" sz="2800" b="1">
                <a:latin typeface="宋体" panose="02010600030101010101" pitchFamily="2" charset="-122"/>
              </a:rPr>
              <a:t>  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54965" y="140335"/>
            <a:ext cx="21475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时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代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背</a:t>
            </a:r>
            <a:r>
              <a:rPr lang="en-US" alt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景</a:t>
            </a:r>
            <a:endParaRPr lang="zh-CN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8195" name="内容占位符 8194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296920" y="723900"/>
            <a:ext cx="8757920" cy="4810760"/>
          </a:xfrm>
          <a:solidFill>
            <a:schemeClr val="bg2"/>
          </a:solidFill>
        </p:spPr>
        <p:txBody>
          <a:bodyPr>
            <a:normAutofit fontScale="80000"/>
          </a:bodyPr>
          <a:lstStyle/>
          <a:p>
            <a:pPr fontAlgn="auto">
              <a:lnSpc>
                <a:spcPct val="120000"/>
              </a:lnSpc>
              <a:buNone/>
            </a:pPr>
            <a:r>
              <a:rPr lang="en-US" altLang="zh-CN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      </a:t>
            </a:r>
            <a:r>
              <a:rPr lang="zh-CN" altLang="en-US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墨子生活在先秦那个礼制崩坍、王权衰败、诸侯争锋的时代，广大民众饱受战乱之苦，极渴望安定太平的生活。墨子对现实生活给予积极关注与思考，映现出鲜明的忧患意识、入世风骨及救世精神。坚决无情地揭发战争给人民带来的灾难。站在平民立场上为维护民众与弱小国家的生存，提出了“兼爱”、“非攻”等主张。</a:t>
            </a:r>
            <a:endParaRPr lang="zh-CN" altLang="en-US" sz="2800" b="1">
              <a:latin typeface="汉仪中隶书简" panose="02010609000101010101" charset="-122"/>
              <a:ea typeface="汉仪中隶书简" panose="02010609000101010101" charset="-122"/>
              <a:cs typeface="汉仪中隶书简" panose="02010609000101010101" charset="-122"/>
            </a:endParaRPr>
          </a:p>
          <a:p>
            <a:pPr fontAlgn="auto">
              <a:lnSpc>
                <a:spcPct val="120000"/>
              </a:lnSpc>
              <a:buNone/>
            </a:pPr>
            <a:r>
              <a:rPr lang="zh-CN" altLang="en-US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    </a:t>
            </a:r>
            <a:r>
              <a:rPr lang="en-US" altLang="zh-CN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 </a:t>
            </a:r>
            <a:r>
              <a:rPr lang="zh-CN" altLang="en-US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墨子曾经从师于儒者，学习孔子之术，称道尧舜禹，学习</a:t>
            </a:r>
            <a:r>
              <a:rPr lang="en-US" altLang="zh-CN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《</a:t>
            </a:r>
            <a:r>
              <a:rPr lang="zh-CN" altLang="en-US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诗</a:t>
            </a:r>
            <a:r>
              <a:rPr lang="en-US" altLang="zh-CN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》</a:t>
            </a:r>
            <a:r>
              <a:rPr lang="zh-CN" altLang="en-US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、</a:t>
            </a:r>
            <a:r>
              <a:rPr lang="en-US" altLang="zh-CN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《</a:t>
            </a:r>
            <a:r>
              <a:rPr lang="zh-CN" altLang="en-US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书</a:t>
            </a:r>
            <a:r>
              <a:rPr lang="en-US" altLang="zh-CN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》</a:t>
            </a:r>
            <a:r>
              <a:rPr lang="zh-CN" altLang="en-US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、</a:t>
            </a:r>
            <a:r>
              <a:rPr lang="en-US" altLang="zh-CN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《</a:t>
            </a:r>
            <a:r>
              <a:rPr lang="zh-CN" altLang="en-US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春秋</a:t>
            </a:r>
            <a:r>
              <a:rPr lang="en-US" altLang="zh-CN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》</a:t>
            </a:r>
            <a:r>
              <a:rPr lang="zh-CN" altLang="en-US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等儒家典籍。但后来逐渐舍掉儒学，形成自己的墨家学派。</a:t>
            </a:r>
            <a:endParaRPr lang="zh-CN" altLang="en-US" sz="2800" b="1">
              <a:latin typeface="汉仪中隶书简" panose="02010609000101010101" charset="-122"/>
              <a:ea typeface="汉仪中隶书简" panose="02010609000101010101" charset="-122"/>
              <a:cs typeface="汉仪中隶书简" panose="02010609000101010101" charset="-122"/>
            </a:endParaRPr>
          </a:p>
          <a:p>
            <a:pPr fontAlgn="auto">
              <a:lnSpc>
                <a:spcPct val="120000"/>
              </a:lnSpc>
              <a:buNone/>
            </a:pPr>
            <a:r>
              <a:rPr lang="zh-CN" altLang="en-US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      到了汉代，随着儒学统治地位的确立，墨家学派渐趋式微。但体现墨家思想精华的</a:t>
            </a:r>
            <a:r>
              <a:rPr lang="en-US" altLang="zh-CN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《</a:t>
            </a:r>
            <a:r>
              <a:rPr lang="zh-CN" altLang="en-US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墨子</a:t>
            </a:r>
            <a:r>
              <a:rPr lang="en-US" altLang="zh-CN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》</a:t>
            </a:r>
            <a:r>
              <a:rPr lang="zh-CN" altLang="en-US" sz="28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一书得以保存下来，并一直流传至今。</a:t>
            </a:r>
            <a:endParaRPr lang="zh-CN" altLang="en-US" sz="2800" b="1">
              <a:latin typeface="汉仪中隶书简" panose="02010609000101010101" charset="-122"/>
              <a:ea typeface="汉仪中隶书简" panose="02010609000101010101" charset="-122"/>
              <a:cs typeface="汉仪中隶书简" panose="02010609000101010101" charset="-122"/>
            </a:endParaRPr>
          </a:p>
        </p:txBody>
      </p:sp>
      <p:pic>
        <p:nvPicPr>
          <p:cNvPr id="103" name="图片 102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7970" y="896620"/>
            <a:ext cx="3110230" cy="45421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199"/>
            <a:ext cx="12344400" cy="7010400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1089025" y="388620"/>
            <a:ext cx="2091055" cy="583565"/>
          </a:xfrm>
          <a:prstGeom prst="rect">
            <a:avLst/>
          </a:prstGeom>
          <a:solidFill>
            <a:schemeClr val="accent2"/>
          </a:solidFill>
        </p:spPr>
        <p:txBody>
          <a:bodyPr vert="horz" wrap="square">
            <a:spAutoFit/>
          </a:bodyPr>
          <a:lstStyle/>
          <a:p>
            <a:r>
              <a:rPr lang="en-US" altLang="zh-CN" sz="3200"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 </a:t>
            </a:r>
            <a:r>
              <a:rPr lang="zh-CN" altLang="en-US" sz="3200"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题目解</a:t>
            </a:r>
            <a:r>
              <a:rPr lang="en-US" altLang="zh-CN" sz="3200"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 </a:t>
            </a:r>
            <a:r>
              <a:rPr lang="zh-CN" altLang="en-US" sz="3200">
                <a:latin typeface="华文行楷" panose="02010800040101010101" pitchFamily="2" charset="-122"/>
                <a:ea typeface="华文行楷" panose="02010800040101010101" pitchFamily="2" charset="-122"/>
                <a:sym typeface="方正楷体_GB2312" panose="02000000000000000000" pitchFamily="65" charset="-122"/>
              </a:rPr>
              <a:t>说</a:t>
            </a:r>
            <a:endParaRPr lang="zh-CN" altLang="en-US" sz="3200">
              <a:latin typeface="华文行楷" panose="02010800040101010101" pitchFamily="2" charset="-122"/>
              <a:ea typeface="华文行楷" panose="02010800040101010101" pitchFamily="2" charset="-122"/>
              <a:sym typeface="方正楷体_GB2312" panose="02000000000000000000" pitchFamily="65" charset="-122"/>
            </a:endParaRPr>
          </a:p>
        </p:txBody>
      </p:sp>
      <p:pic>
        <p:nvPicPr>
          <p:cNvPr id="15" name="PA_库_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51475" y="5188527"/>
            <a:ext cx="416636" cy="579226"/>
          </a:xfrm>
          <a:prstGeom prst="rect">
            <a:avLst/>
          </a:prstGeom>
        </p:spPr>
      </p:pic>
      <p:sp>
        <p:nvSpPr>
          <p:cNvPr id="104" name="文本框 103"/>
          <p:cNvSpPr txBox="1"/>
          <p:nvPr>
            <p:custDataLst>
              <p:tags r:id="rId9"/>
            </p:custDataLst>
          </p:nvPr>
        </p:nvSpPr>
        <p:spPr>
          <a:xfrm>
            <a:off x="2245995" y="1345565"/>
            <a:ext cx="7989570" cy="353822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迷你简舒同体" panose="02010609010101010101" charset="0"/>
                <a:ea typeface="迷你简舒同体" panose="02010609010101010101" charset="0"/>
                <a:cs typeface="迷你简舒同体" panose="02010609010101010101" charset="0"/>
              </a:rPr>
              <a:t>《兼爱》有上、中、下三篇，这里选的是上篇。所谓兼爱，其本质是要求人们爱人如己，彼此之间不要存在血缘与等级差别的观念。兼爱还表现在大国不侵略小国，国与国之间无战事，和平共处。墨子认为社会动乱的原因就在于人们不能兼爱，人们只有通过“兼相爱，交相利”才能达到社会安定的状态。这种理论具有反抗贵族等级观念的进步意义，但同时也带有强烈的理想色彩。</a:t>
            </a:r>
            <a:endParaRPr lang="zh-CN" altLang="en-US" sz="2800" b="1">
              <a:solidFill>
                <a:srgbClr val="000000"/>
              </a:solidFill>
              <a:latin typeface="迷你简舒同体" panose="02010609010101010101" charset="0"/>
              <a:ea typeface="迷你简舒同体" panose="02010609010101010101" charset="0"/>
              <a:cs typeface="迷你简舒同体" panose="02010609010101010101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250">
        <p14:reveal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AS_UNIQUEID" val="17"/>
</p:tagLst>
</file>

<file path=ppt/tags/tag10.xml><?xml version="1.0" encoding="utf-8"?>
<p:tagLst xmlns:p="http://schemas.openxmlformats.org/presentationml/2006/main">
  <p:tag name="AS_UNIQUEID" val="26"/>
</p:tagLst>
</file>

<file path=ppt/tags/tag100.xml><?xml version="1.0" encoding="utf-8"?>
<p:tagLst xmlns:p="http://schemas.openxmlformats.org/presentationml/2006/main">
  <p:tag name="AS_UNIQUEID" val="115"/>
</p:tagLst>
</file>

<file path=ppt/tags/tag101.xml><?xml version="1.0" encoding="utf-8"?>
<p:tagLst xmlns:p="http://schemas.openxmlformats.org/presentationml/2006/main">
  <p:tag name="AS_UNIQUEID" val="116"/>
</p:tagLst>
</file>

<file path=ppt/tags/tag102.xml><?xml version="1.0" encoding="utf-8"?>
<p:tagLst xmlns:p="http://schemas.openxmlformats.org/presentationml/2006/main">
  <p:tag name="AS_UNIQUEID" val="117"/>
</p:tagLst>
</file>

<file path=ppt/tags/tag103.xml><?xml version="1.0" encoding="utf-8"?>
<p:tagLst xmlns:p="http://schemas.openxmlformats.org/presentationml/2006/main">
  <p:tag name="AS_UNIQUEID" val="118"/>
</p:tagLst>
</file>

<file path=ppt/tags/tag104.xml><?xml version="1.0" encoding="utf-8"?>
<p:tagLst xmlns:p="http://schemas.openxmlformats.org/presentationml/2006/main">
  <p:tag name="AS_UNIQUEID" val="119"/>
</p:tagLst>
</file>

<file path=ppt/tags/tag105.xml><?xml version="1.0" encoding="utf-8"?>
<p:tagLst xmlns:p="http://schemas.openxmlformats.org/presentationml/2006/main">
  <p:tag name="AS_UNIQUEID" val="120"/>
</p:tagLst>
</file>

<file path=ppt/tags/tag106.xml><?xml version="1.0" encoding="utf-8"?>
<p:tagLst xmlns:p="http://schemas.openxmlformats.org/presentationml/2006/main">
  <p:tag name="AS_UNIQUEID" val="121"/>
</p:tagLst>
</file>

<file path=ppt/tags/tag107.xml><?xml version="1.0" encoding="utf-8"?>
<p:tagLst xmlns:p="http://schemas.openxmlformats.org/presentationml/2006/main">
  <p:tag name="AS_UNIQUEID" val="122"/>
</p:tagLst>
</file>

<file path=ppt/tags/tag108.xml><?xml version="1.0" encoding="utf-8"?>
<p:tagLst xmlns:p="http://schemas.openxmlformats.org/presentationml/2006/main">
  <p:tag name="AS_UNIQUEID" val="123"/>
</p:tagLst>
</file>

<file path=ppt/tags/tag109.xml><?xml version="1.0" encoding="utf-8"?>
<p:tagLst xmlns:p="http://schemas.openxmlformats.org/presentationml/2006/main">
  <p:tag name="AS_UNIQUEID" val="124"/>
</p:tagLst>
</file>

<file path=ppt/tags/tag11.xml><?xml version="1.0" encoding="utf-8"?>
<p:tagLst xmlns:p="http://schemas.openxmlformats.org/presentationml/2006/main">
  <p:tag name="AS_UNIQUEID" val="27"/>
</p:tagLst>
</file>

<file path=ppt/tags/tag110.xml><?xml version="1.0" encoding="utf-8"?>
<p:tagLst xmlns:p="http://schemas.openxmlformats.org/presentationml/2006/main">
  <p:tag name="AS_UNIQUEID" val="125"/>
</p:tagLst>
</file>

<file path=ppt/tags/tag111.xml><?xml version="1.0" encoding="utf-8"?>
<p:tagLst xmlns:p="http://schemas.openxmlformats.org/presentationml/2006/main">
  <p:tag name="AS_UNIQUEID" val="126"/>
</p:tagLst>
</file>

<file path=ppt/tags/tag112.xml><?xml version="1.0" encoding="utf-8"?>
<p:tagLst xmlns:p="http://schemas.openxmlformats.org/presentationml/2006/main">
  <p:tag name="AS_UNIQUEID" val="127"/>
</p:tagLst>
</file>

<file path=ppt/tags/tag113.xml><?xml version="1.0" encoding="utf-8"?>
<p:tagLst xmlns:p="http://schemas.openxmlformats.org/presentationml/2006/main">
  <p:tag name="AS_UNIQUEID" val="128"/>
</p:tagLst>
</file>

<file path=ppt/tags/tag114.xml><?xml version="1.0" encoding="utf-8"?>
<p:tagLst xmlns:p="http://schemas.openxmlformats.org/presentationml/2006/main">
  <p:tag name="AS_UNIQUEID" val="129"/>
</p:tagLst>
</file>

<file path=ppt/tags/tag115.xml><?xml version="1.0" encoding="utf-8"?>
<p:tagLst xmlns:p="http://schemas.openxmlformats.org/presentationml/2006/main">
  <p:tag name="AS_UNIQUEID" val="130"/>
</p:tagLst>
</file>

<file path=ppt/tags/tag116.xml><?xml version="1.0" encoding="utf-8"?>
<p:tagLst xmlns:p="http://schemas.openxmlformats.org/presentationml/2006/main">
  <p:tag name="AS_UNIQUEID" val="131"/>
</p:tagLst>
</file>

<file path=ppt/tags/tag117.xml><?xml version="1.0" encoding="utf-8"?>
<p:tagLst xmlns:p="http://schemas.openxmlformats.org/presentationml/2006/main">
  <p:tag name="AS_UNIQUEID" val="132"/>
</p:tagLst>
</file>

<file path=ppt/tags/tag118.xml><?xml version="1.0" encoding="utf-8"?>
<p:tagLst xmlns:p="http://schemas.openxmlformats.org/presentationml/2006/main">
  <p:tag name="AS_UNIQUEID" val="133"/>
</p:tagLst>
</file>

<file path=ppt/tags/tag119.xml><?xml version="1.0" encoding="utf-8"?>
<p:tagLst xmlns:p="http://schemas.openxmlformats.org/presentationml/2006/main">
  <p:tag name="AS_UNIQUEID" val="134"/>
</p:tagLst>
</file>

<file path=ppt/tags/tag12.xml><?xml version="1.0" encoding="utf-8"?>
<p:tagLst xmlns:p="http://schemas.openxmlformats.org/presentationml/2006/main">
  <p:tag name="AS_UNIQUEID" val="28"/>
</p:tagLst>
</file>

<file path=ppt/tags/tag120.xml><?xml version="1.0" encoding="utf-8"?>
<p:tagLst xmlns:p="http://schemas.openxmlformats.org/presentationml/2006/main">
  <p:tag name="AS_UNIQUEID" val="135"/>
</p:tagLst>
</file>

<file path=ppt/tags/tag121.xml><?xml version="1.0" encoding="utf-8"?>
<p:tagLst xmlns:p="http://schemas.openxmlformats.org/presentationml/2006/main">
  <p:tag name="AS_UNIQUEID" val="136"/>
</p:tagLst>
</file>

<file path=ppt/tags/tag122.xml><?xml version="1.0" encoding="utf-8"?>
<p:tagLst xmlns:p="http://schemas.openxmlformats.org/presentationml/2006/main">
  <p:tag name="AS_UNIQUEID" val="137"/>
</p:tagLst>
</file>

<file path=ppt/tags/tag123.xml><?xml version="1.0" encoding="utf-8"?>
<p:tagLst xmlns:p="http://schemas.openxmlformats.org/presentationml/2006/main">
  <p:tag name="AS_UNIQUEID" val="138"/>
</p:tagLst>
</file>

<file path=ppt/tags/tag124.xml><?xml version="1.0" encoding="utf-8"?>
<p:tagLst xmlns:p="http://schemas.openxmlformats.org/presentationml/2006/main">
  <p:tag name="AS_UNIQUEID" val="139"/>
</p:tagLst>
</file>

<file path=ppt/tags/tag125.xml><?xml version="1.0" encoding="utf-8"?>
<p:tagLst xmlns:p="http://schemas.openxmlformats.org/presentationml/2006/main">
  <p:tag name="AS_UNIQUEID" val="140"/>
</p:tagLst>
</file>

<file path=ppt/tags/tag126.xml><?xml version="1.0" encoding="utf-8"?>
<p:tagLst xmlns:p="http://schemas.openxmlformats.org/presentationml/2006/main">
  <p:tag name="AS_UNIQUEID" val="141"/>
</p:tagLst>
</file>

<file path=ppt/tags/tag127.xml><?xml version="1.0" encoding="utf-8"?>
<p:tagLst xmlns:p="http://schemas.openxmlformats.org/presentationml/2006/main">
  <p:tag name="AS_UNIQUEID" val="142"/>
</p:tagLst>
</file>

<file path=ppt/tags/tag128.xml><?xml version="1.0" encoding="utf-8"?>
<p:tagLst xmlns:p="http://schemas.openxmlformats.org/presentationml/2006/main">
  <p:tag name="AS_UNIQUEID" val="143"/>
</p:tagLst>
</file>

<file path=ppt/tags/tag129.xml><?xml version="1.0" encoding="utf-8"?>
<p:tagLst xmlns:p="http://schemas.openxmlformats.org/presentationml/2006/main">
  <p:tag name="AS_UNIQUEID" val="144"/>
</p:tagLst>
</file>

<file path=ppt/tags/tag13.xml><?xml version="1.0" encoding="utf-8"?>
<p:tagLst xmlns:p="http://schemas.openxmlformats.org/presentationml/2006/main">
  <p:tag name="AS_UNIQUEID" val="29"/>
</p:tagLst>
</file>

<file path=ppt/tags/tag130.xml><?xml version="1.0" encoding="utf-8"?>
<p:tagLst xmlns:p="http://schemas.openxmlformats.org/presentationml/2006/main">
  <p:tag name="AS_UNIQUEID" val="145"/>
</p:tagLst>
</file>

<file path=ppt/tags/tag131.xml><?xml version="1.0" encoding="utf-8"?>
<p:tagLst xmlns:p="http://schemas.openxmlformats.org/presentationml/2006/main">
  <p:tag name="AS_UNIQUEID" val="146"/>
</p:tagLst>
</file>

<file path=ppt/tags/tag132.xml><?xml version="1.0" encoding="utf-8"?>
<p:tagLst xmlns:p="http://schemas.openxmlformats.org/presentationml/2006/main">
  <p:tag name="AS_UNIQUEID" val="147"/>
</p:tagLst>
</file>

<file path=ppt/tags/tag133.xml><?xml version="1.0" encoding="utf-8"?>
<p:tagLst xmlns:p="http://schemas.openxmlformats.org/presentationml/2006/main">
  <p:tag name="AS_UNIQUEID" val="148"/>
</p:tagLst>
</file>

<file path=ppt/tags/tag134.xml><?xml version="1.0" encoding="utf-8"?>
<p:tagLst xmlns:p="http://schemas.openxmlformats.org/presentationml/2006/main">
  <p:tag name="AS_UNIQUEID" val="149"/>
</p:tagLst>
</file>

<file path=ppt/tags/tag135.xml><?xml version="1.0" encoding="utf-8"?>
<p:tagLst xmlns:p="http://schemas.openxmlformats.org/presentationml/2006/main">
  <p:tag name="AS_UNIQUEID" val="150"/>
</p:tagLst>
</file>

<file path=ppt/tags/tag136.xml><?xml version="1.0" encoding="utf-8"?>
<p:tagLst xmlns:p="http://schemas.openxmlformats.org/presentationml/2006/main">
  <p:tag name="AS_UNIQUEID" val="151"/>
</p:tagLst>
</file>

<file path=ppt/tags/tag137.xml><?xml version="1.0" encoding="utf-8"?>
<p:tagLst xmlns:p="http://schemas.openxmlformats.org/presentationml/2006/main">
  <p:tag name="AS_UNIQUEID" val="152"/>
</p:tagLst>
</file>

<file path=ppt/tags/tag138.xml><?xml version="1.0" encoding="utf-8"?>
<p:tagLst xmlns:p="http://schemas.openxmlformats.org/presentationml/2006/main">
  <p:tag name="AS_UNIQUEID" val="153"/>
</p:tagLst>
</file>

<file path=ppt/tags/tag139.xml><?xml version="1.0" encoding="utf-8"?>
<p:tagLst xmlns:p="http://schemas.openxmlformats.org/presentationml/2006/main">
  <p:tag name="AS_UNIQUEID" val="154"/>
</p:tagLst>
</file>

<file path=ppt/tags/tag14.xml><?xml version="1.0" encoding="utf-8"?>
<p:tagLst xmlns:p="http://schemas.openxmlformats.org/presentationml/2006/main">
  <p:tag name="AS_UNIQUEID" val="30"/>
</p:tagLst>
</file>

<file path=ppt/tags/tag140.xml><?xml version="1.0" encoding="utf-8"?>
<p:tagLst xmlns:p="http://schemas.openxmlformats.org/presentationml/2006/main">
  <p:tag name="AS_UNIQUEID" val="155"/>
</p:tagLst>
</file>

<file path=ppt/tags/tag141.xml><?xml version="1.0" encoding="utf-8"?>
<p:tagLst xmlns:p="http://schemas.openxmlformats.org/presentationml/2006/main">
  <p:tag name="AS_UNIQUEID" val="156"/>
</p:tagLst>
</file>

<file path=ppt/tags/tag142.xml><?xml version="1.0" encoding="utf-8"?>
<p:tagLst xmlns:p="http://schemas.openxmlformats.org/presentationml/2006/main">
  <p:tag name="AS_UNIQUEID" val="157"/>
</p:tagLst>
</file>

<file path=ppt/tags/tag143.xml><?xml version="1.0" encoding="utf-8"?>
<p:tagLst xmlns:p="http://schemas.openxmlformats.org/presentationml/2006/main">
  <p:tag name="AS_UNIQUEID" val="158"/>
</p:tagLst>
</file>

<file path=ppt/tags/tag144.xml><?xml version="1.0" encoding="utf-8"?>
<p:tagLst xmlns:p="http://schemas.openxmlformats.org/presentationml/2006/main">
  <p:tag name="AS_UNIQUEID" val="159"/>
</p:tagLst>
</file>

<file path=ppt/tags/tag145.xml><?xml version="1.0" encoding="utf-8"?>
<p:tagLst xmlns:p="http://schemas.openxmlformats.org/presentationml/2006/main">
  <p:tag name="AS_UNIQUEID" val="160"/>
  <p:tag name="PA" val="v4.0.0"/>
</p:tagLst>
</file>

<file path=ppt/tags/tag146.xml><?xml version="1.0" encoding="utf-8"?>
<p:tagLst xmlns:p="http://schemas.openxmlformats.org/presentationml/2006/main">
  <p:tag name="AS_UNIQUEID" val="161"/>
</p:tagLst>
</file>

<file path=ppt/tags/tag147.xml><?xml version="1.0" encoding="utf-8"?>
<p:tagLst xmlns:p="http://schemas.openxmlformats.org/presentationml/2006/main">
  <p:tag name="AS_UNIQUEID" val="162"/>
</p:tagLst>
</file>

<file path=ppt/tags/tag148.xml><?xml version="1.0" encoding="utf-8"?>
<p:tagLst xmlns:p="http://schemas.openxmlformats.org/presentationml/2006/main">
  <p:tag name="AS_UNIQUEID" val="163"/>
</p:tagLst>
</file>

<file path=ppt/tags/tag149.xml><?xml version="1.0" encoding="utf-8"?>
<p:tagLst xmlns:p="http://schemas.openxmlformats.org/presentationml/2006/main">
  <p:tag name="GENSWF_ADVANCE_TIME" val="5"/>
  <p:tag name="ISPRING_CUSTOM_TIMING_USED" val="1"/>
  <p:tag name="ISPRING_SLIDE_ID_2" val="{8A79FDD6-2179-41AF-9112-195CBEFFD948}"/>
</p:tagLst>
</file>

<file path=ppt/tags/tag15.xml><?xml version="1.0" encoding="utf-8"?>
<p:tagLst xmlns:p="http://schemas.openxmlformats.org/presentationml/2006/main">
  <p:tag name="AS_UNIQUEID" val="31"/>
</p:tagLst>
</file>

<file path=ppt/tags/tag150.xml><?xml version="1.0" encoding="utf-8"?>
<p:tagLst xmlns:p="http://schemas.openxmlformats.org/presentationml/2006/main">
  <p:tag name="AS_UNIQUEID" val="164"/>
</p:tagLst>
</file>

<file path=ppt/tags/tag151.xml><?xml version="1.0" encoding="utf-8"?>
<p:tagLst xmlns:p="http://schemas.openxmlformats.org/presentationml/2006/main">
  <p:tag name="AS_UNIQUEID" val="165"/>
</p:tagLst>
</file>

<file path=ppt/tags/tag152.xml><?xml version="1.0" encoding="utf-8"?>
<p:tagLst xmlns:p="http://schemas.openxmlformats.org/presentationml/2006/main">
  <p:tag name="AS_UNIQUEID" val="166"/>
</p:tagLst>
</file>

<file path=ppt/tags/tag153.xml><?xml version="1.0" encoding="utf-8"?>
<p:tagLst xmlns:p="http://schemas.openxmlformats.org/presentationml/2006/main">
  <p:tag name="AS_UNIQUEID" val="167"/>
</p:tagLst>
</file>

<file path=ppt/tags/tag154.xml><?xml version="1.0" encoding="utf-8"?>
<p:tagLst xmlns:p="http://schemas.openxmlformats.org/presentationml/2006/main">
  <p:tag name="AS_UNIQUEID" val="168"/>
</p:tagLst>
</file>

<file path=ppt/tags/tag155.xml><?xml version="1.0" encoding="utf-8"?>
<p:tagLst xmlns:p="http://schemas.openxmlformats.org/presentationml/2006/main">
  <p:tag name="AS_UNIQUEID" val="169"/>
</p:tagLst>
</file>

<file path=ppt/tags/tag156.xml><?xml version="1.0" encoding="utf-8"?>
<p:tagLst xmlns:p="http://schemas.openxmlformats.org/presentationml/2006/main">
  <p:tag name="AS_UNIQUEID" val="13"/>
</p:tagLst>
</file>

<file path=ppt/tags/tag157.xml><?xml version="1.0" encoding="utf-8"?>
<p:tagLst xmlns:p="http://schemas.openxmlformats.org/presentationml/2006/main">
  <p:tag name="AS_UNIQUEID" val="170"/>
</p:tagLst>
</file>

<file path=ppt/tags/tag158.xml><?xml version="1.0" encoding="utf-8"?>
<p:tagLst xmlns:p="http://schemas.openxmlformats.org/presentationml/2006/main">
  <p:tag name="AS_UNIQUEID" val="171"/>
</p:tagLst>
</file>

<file path=ppt/tags/tag159.xml><?xml version="1.0" encoding="utf-8"?>
<p:tagLst xmlns:p="http://schemas.openxmlformats.org/presentationml/2006/main">
  <p:tag name="AS_UNIQUEID" val="16"/>
</p:tagLst>
</file>

<file path=ppt/tags/tag16.xml><?xml version="1.0" encoding="utf-8"?>
<p:tagLst xmlns:p="http://schemas.openxmlformats.org/presentationml/2006/main">
  <p:tag name="AS_UNIQUEID" val="32"/>
</p:tagLst>
</file>

<file path=ppt/tags/tag160.xml><?xml version="1.0" encoding="utf-8"?>
<p:tagLst xmlns:p="http://schemas.openxmlformats.org/presentationml/2006/main">
  <p:tag name="AS_UNIQUEID" val="172"/>
</p:tagLst>
</file>

<file path=ppt/tags/tag161.xml><?xml version="1.0" encoding="utf-8"?>
<p:tagLst xmlns:p="http://schemas.openxmlformats.org/presentationml/2006/main">
  <p:tag name="AS_UNIQUEID" val="173"/>
</p:tagLst>
</file>

<file path=ppt/tags/tag162.xml><?xml version="1.0" encoding="utf-8"?>
<p:tagLst xmlns:p="http://schemas.openxmlformats.org/presentationml/2006/main">
  <p:tag name="AS_UNIQUEID" val="174"/>
</p:tagLst>
</file>

<file path=ppt/tags/tag163.xml><?xml version="1.0" encoding="utf-8"?>
<p:tagLst xmlns:p="http://schemas.openxmlformats.org/presentationml/2006/main">
  <p:tag name="AS_UNIQUEID" val="175"/>
</p:tagLst>
</file>

<file path=ppt/tags/tag164.xml><?xml version="1.0" encoding="utf-8"?>
<p:tagLst xmlns:p="http://schemas.openxmlformats.org/presentationml/2006/main">
  <p:tag name="AS_UNIQUEID" val="176"/>
</p:tagLst>
</file>

<file path=ppt/tags/tag165.xml><?xml version="1.0" encoding="utf-8"?>
<p:tagLst xmlns:p="http://schemas.openxmlformats.org/presentationml/2006/main">
  <p:tag name="AS_UNIQUEID" val="177"/>
</p:tagLst>
</file>

<file path=ppt/tags/tag166.xml><?xml version="1.0" encoding="utf-8"?>
<p:tagLst xmlns:p="http://schemas.openxmlformats.org/presentationml/2006/main">
  <p:tag name="AS_UNIQUEID" val="178"/>
</p:tagLst>
</file>

<file path=ppt/tags/tag167.xml><?xml version="1.0" encoding="utf-8"?>
<p:tagLst xmlns:p="http://schemas.openxmlformats.org/presentationml/2006/main">
  <p:tag name="AS_UNIQUEID" val="179"/>
</p:tagLst>
</file>

<file path=ppt/tags/tag168.xml><?xml version="1.0" encoding="utf-8"?>
<p:tagLst xmlns:p="http://schemas.openxmlformats.org/presentationml/2006/main">
  <p:tag name="AS_UNIQUEID" val="180"/>
  <p:tag name="PA" val="v4.0.0"/>
</p:tagLst>
</file>

<file path=ppt/tags/tag169.xml><?xml version="1.0" encoding="utf-8"?>
<p:tagLst xmlns:p="http://schemas.openxmlformats.org/presentationml/2006/main">
  <p:tag name="AS_UNIQUEID" val="181"/>
</p:tagLst>
</file>

<file path=ppt/tags/tag17.xml><?xml version="1.0" encoding="utf-8"?>
<p:tagLst xmlns:p="http://schemas.openxmlformats.org/presentationml/2006/main">
  <p:tag name="AS_UNIQUEID" val="33"/>
</p:tagLst>
</file>

<file path=ppt/tags/tag170.xml><?xml version="1.0" encoding="utf-8"?>
<p:tagLst xmlns:p="http://schemas.openxmlformats.org/presentationml/2006/main">
  <p:tag name="AS_UNIQUEID" val="182"/>
</p:tagLst>
</file>

<file path=ppt/tags/tag171.xml><?xml version="1.0" encoding="utf-8"?>
<p:tagLst xmlns:p="http://schemas.openxmlformats.org/presentationml/2006/main">
  <p:tag name="AS_UNIQUEID" val="183"/>
</p:tagLst>
</file>

<file path=ppt/tags/tag172.xml><?xml version="1.0" encoding="utf-8"?>
<p:tagLst xmlns:p="http://schemas.openxmlformats.org/presentationml/2006/main">
  <p:tag name="AS_UNIQUEID" val="184"/>
</p:tagLst>
</file>

<file path=ppt/tags/tag173.xml><?xml version="1.0" encoding="utf-8"?>
<p:tagLst xmlns:p="http://schemas.openxmlformats.org/presentationml/2006/main">
  <p:tag name="AS_UNIQUEID" val="185"/>
</p:tagLst>
</file>

<file path=ppt/tags/tag174.xml><?xml version="1.0" encoding="utf-8"?>
<p:tagLst xmlns:p="http://schemas.openxmlformats.org/presentationml/2006/main">
  <p:tag name="AS_UNIQUEID" val="186"/>
</p:tagLst>
</file>

<file path=ppt/tags/tag175.xml><?xml version="1.0" encoding="utf-8"?>
<p:tagLst xmlns:p="http://schemas.openxmlformats.org/presentationml/2006/main">
  <p:tag name="AS_UNIQUEID" val="187"/>
</p:tagLst>
</file>

<file path=ppt/tags/tag176.xml><?xml version="1.0" encoding="utf-8"?>
<p:tagLst xmlns:p="http://schemas.openxmlformats.org/presentationml/2006/main">
  <p:tag name="AS_UNIQUEID" val="188"/>
</p:tagLst>
</file>

<file path=ppt/tags/tag177.xml><?xml version="1.0" encoding="utf-8"?>
<p:tagLst xmlns:p="http://schemas.openxmlformats.org/presentationml/2006/main">
  <p:tag name="AS_UNIQUEID" val="189"/>
</p:tagLst>
</file>

<file path=ppt/tags/tag178.xml><?xml version="1.0" encoding="utf-8"?>
<p:tagLst xmlns:p="http://schemas.openxmlformats.org/presentationml/2006/main">
  <p:tag name="AS_UNIQUEID" val="190"/>
</p:tagLst>
</file>

<file path=ppt/tags/tag179.xml><?xml version="1.0" encoding="utf-8"?>
<p:tagLst xmlns:p="http://schemas.openxmlformats.org/presentationml/2006/main">
  <p:tag name="AS_UNIQUEID" val="191"/>
</p:tagLst>
</file>

<file path=ppt/tags/tag18.xml><?xml version="1.0" encoding="utf-8"?>
<p:tagLst xmlns:p="http://schemas.openxmlformats.org/presentationml/2006/main">
  <p:tag name="AS_UNIQUEID" val="34"/>
</p:tagLst>
</file>

<file path=ppt/tags/tag180.xml><?xml version="1.0" encoding="utf-8"?>
<p:tagLst xmlns:p="http://schemas.openxmlformats.org/presentationml/2006/main">
  <p:tag name="AS_UNIQUEID" val="192"/>
</p:tagLst>
</file>

<file path=ppt/tags/tag181.xml><?xml version="1.0" encoding="utf-8"?>
<p:tagLst xmlns:p="http://schemas.openxmlformats.org/presentationml/2006/main">
  <p:tag name="AS_UNIQUEID" val="193"/>
</p:tagLst>
</file>

<file path=ppt/tags/tag182.xml><?xml version="1.0" encoding="utf-8"?>
<p:tagLst xmlns:p="http://schemas.openxmlformats.org/presentationml/2006/main">
  <p:tag name="AS_UNIQUEID" val="194"/>
</p:tagLst>
</file>

<file path=ppt/tags/tag183.xml><?xml version="1.0" encoding="utf-8"?>
<p:tagLst xmlns:p="http://schemas.openxmlformats.org/presentationml/2006/main">
  <p:tag name="AS_UNIQUEID" val="195"/>
</p:tagLst>
</file>

<file path=ppt/tags/tag184.xml><?xml version="1.0" encoding="utf-8"?>
<p:tagLst xmlns:p="http://schemas.openxmlformats.org/presentationml/2006/main">
  <p:tag name="AS_UNIQUEID" val="196"/>
</p:tagLst>
</file>

<file path=ppt/tags/tag185.xml><?xml version="1.0" encoding="utf-8"?>
<p:tagLst xmlns:p="http://schemas.openxmlformats.org/presentationml/2006/main">
  <p:tag name="AS_UNIQUEID" val="197"/>
</p:tagLst>
</file>

<file path=ppt/tags/tag186.xml><?xml version="1.0" encoding="utf-8"?>
<p:tagLst xmlns:p="http://schemas.openxmlformats.org/presentationml/2006/main">
  <p:tag name="AS_UNIQUEID" val="198"/>
</p:tagLst>
</file>

<file path=ppt/tags/tag187.xml><?xml version="1.0" encoding="utf-8"?>
<p:tagLst xmlns:p="http://schemas.openxmlformats.org/presentationml/2006/main">
  <p:tag name="AS_UNIQUEID" val="199"/>
</p:tagLst>
</file>

<file path=ppt/tags/tag188.xml><?xml version="1.0" encoding="utf-8"?>
<p:tagLst xmlns:p="http://schemas.openxmlformats.org/presentationml/2006/main">
  <p:tag name="AS_UNIQUEID" val="200"/>
</p:tagLst>
</file>

<file path=ppt/tags/tag189.xml><?xml version="1.0" encoding="utf-8"?>
<p:tagLst xmlns:p="http://schemas.openxmlformats.org/presentationml/2006/main">
  <p:tag name="AS_UNIQUEID" val="201"/>
</p:tagLst>
</file>

<file path=ppt/tags/tag19.xml><?xml version="1.0" encoding="utf-8"?>
<p:tagLst xmlns:p="http://schemas.openxmlformats.org/presentationml/2006/main">
  <p:tag name="AS_UNIQUEID" val="35"/>
</p:tagLst>
</file>

<file path=ppt/tags/tag190.xml><?xml version="1.0" encoding="utf-8"?>
<p:tagLst xmlns:p="http://schemas.openxmlformats.org/presentationml/2006/main">
  <p:tag name="AS_UNIQUEID" val="202"/>
</p:tagLst>
</file>

<file path=ppt/tags/tag191.xml><?xml version="1.0" encoding="utf-8"?>
<p:tagLst xmlns:p="http://schemas.openxmlformats.org/presentationml/2006/main">
  <p:tag name="AS_UNIQUEID" val="203"/>
</p:tagLst>
</file>

<file path=ppt/tags/tag192.xml><?xml version="1.0" encoding="utf-8"?>
<p:tagLst xmlns:p="http://schemas.openxmlformats.org/presentationml/2006/main">
  <p:tag name="AS_UNIQUEID" val="204"/>
</p:tagLst>
</file>

<file path=ppt/tags/tag193.xml><?xml version="1.0" encoding="utf-8"?>
<p:tagLst xmlns:p="http://schemas.openxmlformats.org/presentationml/2006/main">
  <p:tag name="AS_UNIQUEID" val="205"/>
</p:tagLst>
</file>

<file path=ppt/tags/tag194.xml><?xml version="1.0" encoding="utf-8"?>
<p:tagLst xmlns:p="http://schemas.openxmlformats.org/presentationml/2006/main">
  <p:tag name="AS_UNIQUEID" val="206"/>
</p:tagLst>
</file>

<file path=ppt/tags/tag195.xml><?xml version="1.0" encoding="utf-8"?>
<p:tagLst xmlns:p="http://schemas.openxmlformats.org/presentationml/2006/main">
  <p:tag name="AS_UNIQUEID" val="207"/>
</p:tagLst>
</file>

<file path=ppt/tags/tag196.xml><?xml version="1.0" encoding="utf-8"?>
<p:tagLst xmlns:p="http://schemas.openxmlformats.org/presentationml/2006/main">
  <p:tag name="AS_UNIQUEID" val="208"/>
</p:tagLst>
</file>

<file path=ppt/tags/tag197.xml><?xml version="1.0" encoding="utf-8"?>
<p:tagLst xmlns:p="http://schemas.openxmlformats.org/presentationml/2006/main">
  <p:tag name="AS_UNIQUEID" val="209"/>
</p:tagLst>
</file>

<file path=ppt/tags/tag198.xml><?xml version="1.0" encoding="utf-8"?>
<p:tagLst xmlns:p="http://schemas.openxmlformats.org/presentationml/2006/main">
  <p:tag name="AS_UNIQUEID" val="210"/>
</p:tagLst>
</file>

<file path=ppt/tags/tag199.xml><?xml version="1.0" encoding="utf-8"?>
<p:tagLst xmlns:p="http://schemas.openxmlformats.org/presentationml/2006/main">
  <p:tag name="AS_UNIQUEID" val="211"/>
</p:tagLst>
</file>

<file path=ppt/tags/tag2.xml><?xml version="1.0" encoding="utf-8"?>
<p:tagLst xmlns:p="http://schemas.openxmlformats.org/presentationml/2006/main">
  <p:tag name="AS_UNIQUEID" val="18"/>
</p:tagLst>
</file>

<file path=ppt/tags/tag20.xml><?xml version="1.0" encoding="utf-8"?>
<p:tagLst xmlns:p="http://schemas.openxmlformats.org/presentationml/2006/main">
  <p:tag name="AS_UNIQUEID" val="36"/>
</p:tagLst>
</file>

<file path=ppt/tags/tag200.xml><?xml version="1.0" encoding="utf-8"?>
<p:tagLst xmlns:p="http://schemas.openxmlformats.org/presentationml/2006/main">
  <p:tag name="AS_UNIQUEID" val="212"/>
</p:tagLst>
</file>

<file path=ppt/tags/tag201.xml><?xml version="1.0" encoding="utf-8"?>
<p:tagLst xmlns:p="http://schemas.openxmlformats.org/presentationml/2006/main">
  <p:tag name="AS_UNIQUEID" val="213"/>
</p:tagLst>
</file>

<file path=ppt/tags/tag202.xml><?xml version="1.0" encoding="utf-8"?>
<p:tagLst xmlns:p="http://schemas.openxmlformats.org/presentationml/2006/main">
  <p:tag name="AS_UNIQUEID" val="214"/>
</p:tagLst>
</file>

<file path=ppt/tags/tag203.xml><?xml version="1.0" encoding="utf-8"?>
<p:tagLst xmlns:p="http://schemas.openxmlformats.org/presentationml/2006/main">
  <p:tag name="AS_UNIQUEID" val="215"/>
</p:tagLst>
</file>

<file path=ppt/tags/tag204.xml><?xml version="1.0" encoding="utf-8"?>
<p:tagLst xmlns:p="http://schemas.openxmlformats.org/presentationml/2006/main">
  <p:tag name="AS_UNIQUEID" val="216"/>
</p:tagLst>
</file>

<file path=ppt/tags/tag205.xml><?xml version="1.0" encoding="utf-8"?>
<p:tagLst xmlns:p="http://schemas.openxmlformats.org/presentationml/2006/main">
  <p:tag name="AS_UNIQUEID" val="217"/>
</p:tagLst>
</file>

<file path=ppt/tags/tag206.xml><?xml version="1.0" encoding="utf-8"?>
<p:tagLst xmlns:p="http://schemas.openxmlformats.org/presentationml/2006/main">
  <p:tag name="AS_UNIQUEID" val="218"/>
</p:tagLst>
</file>

<file path=ppt/tags/tag207.xml><?xml version="1.0" encoding="utf-8"?>
<p:tagLst xmlns:p="http://schemas.openxmlformats.org/presentationml/2006/main">
  <p:tag name="AS_UNIQUEID" val="219"/>
</p:tagLst>
</file>

<file path=ppt/tags/tag208.xml><?xml version="1.0" encoding="utf-8"?>
<p:tagLst xmlns:p="http://schemas.openxmlformats.org/presentationml/2006/main">
  <p:tag name="AS_UNIQUEID" val="220"/>
</p:tagLst>
</file>

<file path=ppt/tags/tag209.xml><?xml version="1.0" encoding="utf-8"?>
<p:tagLst xmlns:p="http://schemas.openxmlformats.org/presentationml/2006/main">
  <p:tag name="AS_UNIQUEID" val="221"/>
</p:tagLst>
</file>

<file path=ppt/tags/tag21.xml><?xml version="1.0" encoding="utf-8"?>
<p:tagLst xmlns:p="http://schemas.openxmlformats.org/presentationml/2006/main">
  <p:tag name="AS_UNIQUEID" val="37"/>
</p:tagLst>
</file>

<file path=ppt/tags/tag210.xml><?xml version="1.0" encoding="utf-8"?>
<p:tagLst xmlns:p="http://schemas.openxmlformats.org/presentationml/2006/main">
  <p:tag name="AS_UNIQUEID" val="222"/>
</p:tagLst>
</file>

<file path=ppt/tags/tag211.xml><?xml version="1.0" encoding="utf-8"?>
<p:tagLst xmlns:p="http://schemas.openxmlformats.org/presentationml/2006/main">
  <p:tag name="AS_UNIQUEID" val="223"/>
</p:tagLst>
</file>

<file path=ppt/tags/tag212.xml><?xml version="1.0" encoding="utf-8"?>
<p:tagLst xmlns:p="http://schemas.openxmlformats.org/presentationml/2006/main">
  <p:tag name="AS_UNIQUEID" val="224"/>
</p:tagLst>
</file>

<file path=ppt/tags/tag213.xml><?xml version="1.0" encoding="utf-8"?>
<p:tagLst xmlns:p="http://schemas.openxmlformats.org/presentationml/2006/main">
  <p:tag name="AS_UNIQUEID" val="225"/>
</p:tagLst>
</file>

<file path=ppt/tags/tag214.xml><?xml version="1.0" encoding="utf-8"?>
<p:tagLst xmlns:p="http://schemas.openxmlformats.org/presentationml/2006/main">
  <p:tag name="AS_UNIQUEID" val="226"/>
</p:tagLst>
</file>

<file path=ppt/tags/tag215.xml><?xml version="1.0" encoding="utf-8"?>
<p:tagLst xmlns:p="http://schemas.openxmlformats.org/presentationml/2006/main">
  <p:tag name="AS_UNIQUEID" val="227"/>
</p:tagLst>
</file>

<file path=ppt/tags/tag216.xml><?xml version="1.0" encoding="utf-8"?>
<p:tagLst xmlns:p="http://schemas.openxmlformats.org/presentationml/2006/main">
  <p:tag name="AS_UNIQUEID" val="228"/>
</p:tagLst>
</file>

<file path=ppt/tags/tag217.xml><?xml version="1.0" encoding="utf-8"?>
<p:tagLst xmlns:p="http://schemas.openxmlformats.org/presentationml/2006/main">
  <p:tag name="AS_UNIQUEID" val="229"/>
</p:tagLst>
</file>

<file path=ppt/tags/tag218.xml><?xml version="1.0" encoding="utf-8"?>
<p:tagLst xmlns:p="http://schemas.openxmlformats.org/presentationml/2006/main">
  <p:tag name="AS_UNIQUEID" val="230"/>
</p:tagLst>
</file>

<file path=ppt/tags/tag219.xml><?xml version="1.0" encoding="utf-8"?>
<p:tagLst xmlns:p="http://schemas.openxmlformats.org/presentationml/2006/main">
  <p:tag name="AS_UNIQUEID" val="231"/>
</p:tagLst>
</file>

<file path=ppt/tags/tag22.xml><?xml version="1.0" encoding="utf-8"?>
<p:tagLst xmlns:p="http://schemas.openxmlformats.org/presentationml/2006/main">
  <p:tag name="AS_UNIQUEID" val="38"/>
</p:tagLst>
</file>

<file path=ppt/tags/tag220.xml><?xml version="1.0" encoding="utf-8"?>
<p:tagLst xmlns:p="http://schemas.openxmlformats.org/presentationml/2006/main">
  <p:tag name="AS_UNIQUEID" val="232"/>
</p:tagLst>
</file>

<file path=ppt/tags/tag221.xml><?xml version="1.0" encoding="utf-8"?>
<p:tagLst xmlns:p="http://schemas.openxmlformats.org/presentationml/2006/main">
  <p:tag name="AS_UNIQUEID" val="233"/>
</p:tagLst>
</file>

<file path=ppt/tags/tag222.xml><?xml version="1.0" encoding="utf-8"?>
<p:tagLst xmlns:p="http://schemas.openxmlformats.org/presentationml/2006/main">
  <p:tag name="AS_UNIQUEID" val="234"/>
</p:tagLst>
</file>

<file path=ppt/tags/tag223.xml><?xml version="1.0" encoding="utf-8"?>
<p:tagLst xmlns:p="http://schemas.openxmlformats.org/presentationml/2006/main">
  <p:tag name="AS_UNIQUEID" val="235"/>
</p:tagLst>
</file>

<file path=ppt/tags/tag224.xml><?xml version="1.0" encoding="utf-8"?>
<p:tagLst xmlns:p="http://schemas.openxmlformats.org/presentationml/2006/main">
  <p:tag name="AS_UNIQUEID" val="236"/>
</p:tagLst>
</file>

<file path=ppt/tags/tag225.xml><?xml version="1.0" encoding="utf-8"?>
<p:tagLst xmlns:p="http://schemas.openxmlformats.org/presentationml/2006/main">
  <p:tag name="AS_UNIQUEID" val="237"/>
</p:tagLst>
</file>

<file path=ppt/tags/tag226.xml><?xml version="1.0" encoding="utf-8"?>
<p:tagLst xmlns:p="http://schemas.openxmlformats.org/presentationml/2006/main">
  <p:tag name="AS_UNIQUEID" val="238"/>
</p:tagLst>
</file>

<file path=ppt/tags/tag227.xml><?xml version="1.0" encoding="utf-8"?>
<p:tagLst xmlns:p="http://schemas.openxmlformats.org/presentationml/2006/main">
  <p:tag name="AS_UNIQUEID" val="239"/>
</p:tagLst>
</file>

<file path=ppt/tags/tag228.xml><?xml version="1.0" encoding="utf-8"?>
<p:tagLst xmlns:p="http://schemas.openxmlformats.org/presentationml/2006/main">
  <p:tag name="AS_UNIQUEID" val="240"/>
</p:tagLst>
</file>

<file path=ppt/tags/tag229.xml><?xml version="1.0" encoding="utf-8"?>
<p:tagLst xmlns:p="http://schemas.openxmlformats.org/presentationml/2006/main">
  <p:tag name="AS_UNIQUEID" val="241"/>
</p:tagLst>
</file>

<file path=ppt/tags/tag23.xml><?xml version="1.0" encoding="utf-8"?>
<p:tagLst xmlns:p="http://schemas.openxmlformats.org/presentationml/2006/main">
  <p:tag name="AS_UNIQUEID" val="39"/>
</p:tagLst>
</file>

<file path=ppt/tags/tag230.xml><?xml version="1.0" encoding="utf-8"?>
<p:tagLst xmlns:p="http://schemas.openxmlformats.org/presentationml/2006/main">
  <p:tag name="AS_UNIQUEID" val="242"/>
</p:tagLst>
</file>

<file path=ppt/tags/tag231.xml><?xml version="1.0" encoding="utf-8"?>
<p:tagLst xmlns:p="http://schemas.openxmlformats.org/presentationml/2006/main">
  <p:tag name="AS_UNIQUEID" val="243"/>
</p:tagLst>
</file>

<file path=ppt/tags/tag232.xml><?xml version="1.0" encoding="utf-8"?>
<p:tagLst xmlns:p="http://schemas.openxmlformats.org/presentationml/2006/main">
  <p:tag name="AS_UNIQUEID" val="244"/>
</p:tagLst>
</file>

<file path=ppt/tags/tag233.xml><?xml version="1.0" encoding="utf-8"?>
<p:tagLst xmlns:p="http://schemas.openxmlformats.org/presentationml/2006/main">
  <p:tag name="AS_UNIQUEID" val="245"/>
</p:tagLst>
</file>

<file path=ppt/tags/tag234.xml><?xml version="1.0" encoding="utf-8"?>
<p:tagLst xmlns:p="http://schemas.openxmlformats.org/presentationml/2006/main">
  <p:tag name="AS_UNIQUEID" val="246"/>
</p:tagLst>
</file>

<file path=ppt/tags/tag235.xml><?xml version="1.0" encoding="utf-8"?>
<p:tagLst xmlns:p="http://schemas.openxmlformats.org/presentationml/2006/main">
  <p:tag name="AS_UNIQUEID" val="247"/>
</p:tagLst>
</file>

<file path=ppt/tags/tag236.xml><?xml version="1.0" encoding="utf-8"?>
<p:tagLst xmlns:p="http://schemas.openxmlformats.org/presentationml/2006/main">
  <p:tag name="AS_UNIQUEID" val="248"/>
</p:tagLst>
</file>

<file path=ppt/tags/tag237.xml><?xml version="1.0" encoding="utf-8"?>
<p:tagLst xmlns:p="http://schemas.openxmlformats.org/presentationml/2006/main">
  <p:tag name="AS_UNIQUEID" val="249"/>
</p:tagLst>
</file>

<file path=ppt/tags/tag238.xml><?xml version="1.0" encoding="utf-8"?>
<p:tagLst xmlns:p="http://schemas.openxmlformats.org/presentationml/2006/main">
  <p:tag name="AS_UNIQUEID" val="250"/>
</p:tagLst>
</file>

<file path=ppt/tags/tag239.xml><?xml version="1.0" encoding="utf-8"?>
<p:tagLst xmlns:p="http://schemas.openxmlformats.org/presentationml/2006/main">
  <p:tag name="AS_UNIQUEID" val="251"/>
</p:tagLst>
</file>

<file path=ppt/tags/tag24.xml><?xml version="1.0" encoding="utf-8"?>
<p:tagLst xmlns:p="http://schemas.openxmlformats.org/presentationml/2006/main">
  <p:tag name="AS_UNIQUEID" val="40"/>
</p:tagLst>
</file>

<file path=ppt/tags/tag240.xml><?xml version="1.0" encoding="utf-8"?>
<p:tagLst xmlns:p="http://schemas.openxmlformats.org/presentationml/2006/main">
  <p:tag name="AS_UNIQUEID" val="252"/>
</p:tagLst>
</file>

<file path=ppt/tags/tag241.xml><?xml version="1.0" encoding="utf-8"?>
<p:tagLst xmlns:p="http://schemas.openxmlformats.org/presentationml/2006/main">
  <p:tag name="AS_UNIQUEID" val="253"/>
</p:tagLst>
</file>

<file path=ppt/tags/tag242.xml><?xml version="1.0" encoding="utf-8"?>
<p:tagLst xmlns:p="http://schemas.openxmlformats.org/presentationml/2006/main">
  <p:tag name="AS_UNIQUEID" val="254"/>
</p:tagLst>
</file>

<file path=ppt/tags/tag243.xml><?xml version="1.0" encoding="utf-8"?>
<p:tagLst xmlns:p="http://schemas.openxmlformats.org/presentationml/2006/main">
  <p:tag name="AS_UNIQUEID" val="255"/>
</p:tagLst>
</file>

<file path=ppt/tags/tag244.xml><?xml version="1.0" encoding="utf-8"?>
<p:tagLst xmlns:p="http://schemas.openxmlformats.org/presentationml/2006/main">
  <p:tag name="AS_UNIQUEID" val="256"/>
</p:tagLst>
</file>

<file path=ppt/tags/tag245.xml><?xml version="1.0" encoding="utf-8"?>
<p:tagLst xmlns:p="http://schemas.openxmlformats.org/presentationml/2006/main">
  <p:tag name="AS_UNIQUEID" val="257"/>
</p:tagLst>
</file>

<file path=ppt/tags/tag246.xml><?xml version="1.0" encoding="utf-8"?>
<p:tagLst xmlns:p="http://schemas.openxmlformats.org/presentationml/2006/main">
  <p:tag name="AS_UNIQUEID" val="258"/>
</p:tagLst>
</file>

<file path=ppt/tags/tag247.xml><?xml version="1.0" encoding="utf-8"?>
<p:tagLst xmlns:p="http://schemas.openxmlformats.org/presentationml/2006/main">
  <p:tag name="AS_UNIQUEID" val="259"/>
</p:tagLst>
</file>

<file path=ppt/tags/tag248.xml><?xml version="1.0" encoding="utf-8"?>
<p:tagLst xmlns:p="http://schemas.openxmlformats.org/presentationml/2006/main">
  <p:tag name="AS_UNIQUEID" val="260"/>
</p:tagLst>
</file>

<file path=ppt/tags/tag249.xml><?xml version="1.0" encoding="utf-8"?>
<p:tagLst xmlns:p="http://schemas.openxmlformats.org/presentationml/2006/main">
  <p:tag name="AS_UNIQUEID" val="261"/>
</p:tagLst>
</file>

<file path=ppt/tags/tag25.xml><?xml version="1.0" encoding="utf-8"?>
<p:tagLst xmlns:p="http://schemas.openxmlformats.org/presentationml/2006/main">
  <p:tag name="AS_UNIQUEID" val="41"/>
</p:tagLst>
</file>

<file path=ppt/tags/tag250.xml><?xml version="1.0" encoding="utf-8"?>
<p:tagLst xmlns:p="http://schemas.openxmlformats.org/presentationml/2006/main">
  <p:tag name="AS_UNIQUEID" val="262"/>
</p:tagLst>
</file>

<file path=ppt/tags/tag251.xml><?xml version="1.0" encoding="utf-8"?>
<p:tagLst xmlns:p="http://schemas.openxmlformats.org/presentationml/2006/main">
  <p:tag name="AS_UNIQUEID" val="263"/>
</p:tagLst>
</file>

<file path=ppt/tags/tag252.xml><?xml version="1.0" encoding="utf-8"?>
<p:tagLst xmlns:p="http://schemas.openxmlformats.org/presentationml/2006/main">
  <p:tag name="AS_UNIQUEID" val="264"/>
</p:tagLst>
</file>

<file path=ppt/tags/tag253.xml><?xml version="1.0" encoding="utf-8"?>
<p:tagLst xmlns:p="http://schemas.openxmlformats.org/presentationml/2006/main">
  <p:tag name="AS_UNIQUEID" val="265"/>
</p:tagLst>
</file>

<file path=ppt/tags/tag254.xml><?xml version="1.0" encoding="utf-8"?>
<p:tagLst xmlns:p="http://schemas.openxmlformats.org/presentationml/2006/main">
  <p:tag name="AS_UNIQUEID" val="266"/>
</p:tagLst>
</file>

<file path=ppt/tags/tag255.xml><?xml version="1.0" encoding="utf-8"?>
<p:tagLst xmlns:p="http://schemas.openxmlformats.org/presentationml/2006/main">
  <p:tag name="AS_UNIQUEID" val="267"/>
</p:tagLst>
</file>

<file path=ppt/tags/tag256.xml><?xml version="1.0" encoding="utf-8"?>
<p:tagLst xmlns:p="http://schemas.openxmlformats.org/presentationml/2006/main">
  <p:tag name="AS_UNIQUEID" val="268"/>
</p:tagLst>
</file>

<file path=ppt/tags/tag257.xml><?xml version="1.0" encoding="utf-8"?>
<p:tagLst xmlns:p="http://schemas.openxmlformats.org/presentationml/2006/main">
  <p:tag name="AS_UNIQUEID" val="269"/>
</p:tagLst>
</file>

<file path=ppt/tags/tag258.xml><?xml version="1.0" encoding="utf-8"?>
<p:tagLst xmlns:p="http://schemas.openxmlformats.org/presentationml/2006/main">
  <p:tag name="AS_UNIQUEID" val="270"/>
</p:tagLst>
</file>

<file path=ppt/tags/tag259.xml><?xml version="1.0" encoding="utf-8"?>
<p:tagLst xmlns:p="http://schemas.openxmlformats.org/presentationml/2006/main">
  <p:tag name="AS_UNIQUEID" val="271"/>
</p:tagLst>
</file>

<file path=ppt/tags/tag26.xml><?xml version="1.0" encoding="utf-8"?>
<p:tagLst xmlns:p="http://schemas.openxmlformats.org/presentationml/2006/main">
  <p:tag name="AS_UNIQUEID" val="42"/>
</p:tagLst>
</file>

<file path=ppt/tags/tag260.xml><?xml version="1.0" encoding="utf-8"?>
<p:tagLst xmlns:p="http://schemas.openxmlformats.org/presentationml/2006/main">
  <p:tag name="AS_UNIQUEID" val="272"/>
</p:tagLst>
</file>

<file path=ppt/tags/tag261.xml><?xml version="1.0" encoding="utf-8"?>
<p:tagLst xmlns:p="http://schemas.openxmlformats.org/presentationml/2006/main">
  <p:tag name="AS_UNIQUEID" val="273"/>
</p:tagLst>
</file>

<file path=ppt/tags/tag262.xml><?xml version="1.0" encoding="utf-8"?>
<p:tagLst xmlns:p="http://schemas.openxmlformats.org/presentationml/2006/main">
  <p:tag name="AS_UNIQUEID" val="274"/>
</p:tagLst>
</file>

<file path=ppt/tags/tag263.xml><?xml version="1.0" encoding="utf-8"?>
<p:tagLst xmlns:p="http://schemas.openxmlformats.org/presentationml/2006/main">
  <p:tag name="AS_UNIQUEID" val="275"/>
</p:tagLst>
</file>

<file path=ppt/tags/tag264.xml><?xml version="1.0" encoding="utf-8"?>
<p:tagLst xmlns:p="http://schemas.openxmlformats.org/presentationml/2006/main">
  <p:tag name="AS_UNIQUEID" val="276"/>
</p:tagLst>
</file>

<file path=ppt/tags/tag265.xml><?xml version="1.0" encoding="utf-8"?>
<p:tagLst xmlns:p="http://schemas.openxmlformats.org/presentationml/2006/main">
  <p:tag name="AS_UNIQUEID" val="277"/>
</p:tagLst>
</file>

<file path=ppt/tags/tag266.xml><?xml version="1.0" encoding="utf-8"?>
<p:tagLst xmlns:p="http://schemas.openxmlformats.org/presentationml/2006/main">
  <p:tag name="AS_UNIQUEID" val="278"/>
</p:tagLst>
</file>

<file path=ppt/tags/tag267.xml><?xml version="1.0" encoding="utf-8"?>
<p:tagLst xmlns:p="http://schemas.openxmlformats.org/presentationml/2006/main">
  <p:tag name="AS_UNIQUEID" val="279"/>
</p:tagLst>
</file>

<file path=ppt/tags/tag268.xml><?xml version="1.0" encoding="utf-8"?>
<p:tagLst xmlns:p="http://schemas.openxmlformats.org/presentationml/2006/main">
  <p:tag name="AS_UNIQUEID" val="280"/>
  <p:tag name="PA" val="v4.0.0"/>
</p:tagLst>
</file>

<file path=ppt/tags/tag269.xml><?xml version="1.0" encoding="utf-8"?>
<p:tagLst xmlns:p="http://schemas.openxmlformats.org/presentationml/2006/main">
  <p:tag name="AS_UNIQUEID" val="281"/>
</p:tagLst>
</file>

<file path=ppt/tags/tag27.xml><?xml version="1.0" encoding="utf-8"?>
<p:tagLst xmlns:p="http://schemas.openxmlformats.org/presentationml/2006/main">
  <p:tag name="AS_UNIQUEID" val="43"/>
</p:tagLst>
</file>

<file path=ppt/tags/tag270.xml><?xml version="1.0" encoding="utf-8"?>
<p:tagLst xmlns:p="http://schemas.openxmlformats.org/presentationml/2006/main">
  <p:tag name="AS_UNIQUEID" val="282"/>
</p:tagLst>
</file>

<file path=ppt/tags/tag271.xml><?xml version="1.0" encoding="utf-8"?>
<p:tagLst xmlns:p="http://schemas.openxmlformats.org/presentationml/2006/main">
  <p:tag name="AS_UNIQUEID" val="283"/>
</p:tagLst>
</file>

<file path=ppt/tags/tag272.xml><?xml version="1.0" encoding="utf-8"?>
<p:tagLst xmlns:p="http://schemas.openxmlformats.org/presentationml/2006/main">
  <p:tag name="AS_UNIQUEID" val="284"/>
</p:tagLst>
</file>

<file path=ppt/tags/tag273.xml><?xml version="1.0" encoding="utf-8"?>
<p:tagLst xmlns:p="http://schemas.openxmlformats.org/presentationml/2006/main">
  <p:tag name="AS_UNIQUEID" val="285"/>
</p:tagLst>
</file>

<file path=ppt/tags/tag274.xml><?xml version="1.0" encoding="utf-8"?>
<p:tagLst xmlns:p="http://schemas.openxmlformats.org/presentationml/2006/main">
  <p:tag name="AS_UNIQUEID" val="286"/>
</p:tagLst>
</file>

<file path=ppt/tags/tag275.xml><?xml version="1.0" encoding="utf-8"?>
<p:tagLst xmlns:p="http://schemas.openxmlformats.org/presentationml/2006/main">
  <p:tag name="AS_UNIQUEID" val="287"/>
</p:tagLst>
</file>

<file path=ppt/tags/tag276.xml><?xml version="1.0" encoding="utf-8"?>
<p:tagLst xmlns:p="http://schemas.openxmlformats.org/presentationml/2006/main">
  <p:tag name="AS_UNIQUEID" val="288"/>
</p:tagLst>
</file>

<file path=ppt/tags/tag277.xml><?xml version="1.0" encoding="utf-8"?>
<p:tagLst xmlns:p="http://schemas.openxmlformats.org/presentationml/2006/main">
  <p:tag name="AS_UNIQUEID" val="289"/>
</p:tagLst>
</file>

<file path=ppt/tags/tag278.xml><?xml version="1.0" encoding="utf-8"?>
<p:tagLst xmlns:p="http://schemas.openxmlformats.org/presentationml/2006/main">
  <p:tag name="AS_UNIQUEID" val="290"/>
</p:tagLst>
</file>

<file path=ppt/tags/tag279.xml><?xml version="1.0" encoding="utf-8"?>
<p:tagLst xmlns:p="http://schemas.openxmlformats.org/presentationml/2006/main">
  <p:tag name="AS_UNIQUEID" val="291"/>
</p:tagLst>
</file>

<file path=ppt/tags/tag28.xml><?xml version="1.0" encoding="utf-8"?>
<p:tagLst xmlns:p="http://schemas.openxmlformats.org/presentationml/2006/main">
  <p:tag name="AS_UNIQUEID" val="44"/>
</p:tagLst>
</file>

<file path=ppt/tags/tag280.xml><?xml version="1.0" encoding="utf-8"?>
<p:tagLst xmlns:p="http://schemas.openxmlformats.org/presentationml/2006/main">
  <p:tag name="AS_UNIQUEID" val="292"/>
</p:tagLst>
</file>

<file path=ppt/tags/tag281.xml><?xml version="1.0" encoding="utf-8"?>
<p:tagLst xmlns:p="http://schemas.openxmlformats.org/presentationml/2006/main">
  <p:tag name="AS_UNIQUEID" val="293"/>
</p:tagLst>
</file>

<file path=ppt/tags/tag282.xml><?xml version="1.0" encoding="utf-8"?>
<p:tagLst xmlns:p="http://schemas.openxmlformats.org/presentationml/2006/main">
  <p:tag name="AS_UNIQUEID" val="294"/>
</p:tagLst>
</file>

<file path=ppt/tags/tag283.xml><?xml version="1.0" encoding="utf-8"?>
<p:tagLst xmlns:p="http://schemas.openxmlformats.org/presentationml/2006/main">
  <p:tag name="AS_UNIQUEID" val="295"/>
</p:tagLst>
</file>

<file path=ppt/tags/tag284.xml><?xml version="1.0" encoding="utf-8"?>
<p:tagLst xmlns:p="http://schemas.openxmlformats.org/presentationml/2006/main">
  <p:tag name="AS_UNIQUEID" val="296"/>
</p:tagLst>
</file>

<file path=ppt/tags/tag285.xml><?xml version="1.0" encoding="utf-8"?>
<p:tagLst xmlns:p="http://schemas.openxmlformats.org/presentationml/2006/main">
  <p:tag name="AS_UNIQUEID" val="297"/>
</p:tagLst>
</file>

<file path=ppt/tags/tag286.xml><?xml version="1.0" encoding="utf-8"?>
<p:tagLst xmlns:p="http://schemas.openxmlformats.org/presentationml/2006/main">
  <p:tag name="AS_UNIQUEID" val="298"/>
</p:tagLst>
</file>

<file path=ppt/tags/tag287.xml><?xml version="1.0" encoding="utf-8"?>
<p:tagLst xmlns:p="http://schemas.openxmlformats.org/presentationml/2006/main">
  <p:tag name="AS_UNIQUEID" val="299"/>
</p:tagLst>
</file>

<file path=ppt/tags/tag288.xml><?xml version="1.0" encoding="utf-8"?>
<p:tagLst xmlns:p="http://schemas.openxmlformats.org/presentationml/2006/main">
  <p:tag name="AS_UNIQUEID" val="300"/>
</p:tagLst>
</file>

<file path=ppt/tags/tag289.xml><?xml version="1.0" encoding="utf-8"?>
<p:tagLst xmlns:p="http://schemas.openxmlformats.org/presentationml/2006/main">
  <p:tag name="AS_UNIQUEID" val="301"/>
</p:tagLst>
</file>

<file path=ppt/tags/tag29.xml><?xml version="1.0" encoding="utf-8"?>
<p:tagLst xmlns:p="http://schemas.openxmlformats.org/presentationml/2006/main">
  <p:tag name="AS_UNIQUEID" val="45"/>
</p:tagLst>
</file>

<file path=ppt/tags/tag290.xml><?xml version="1.0" encoding="utf-8"?>
<p:tagLst xmlns:p="http://schemas.openxmlformats.org/presentationml/2006/main">
  <p:tag name="AS_UNIQUEID" val="302"/>
</p:tagLst>
</file>

<file path=ppt/tags/tag291.xml><?xml version="1.0" encoding="utf-8"?>
<p:tagLst xmlns:p="http://schemas.openxmlformats.org/presentationml/2006/main">
  <p:tag name="AS_UNIQUEID" val="303"/>
</p:tagLst>
</file>

<file path=ppt/tags/tag292.xml><?xml version="1.0" encoding="utf-8"?>
<p:tagLst xmlns:p="http://schemas.openxmlformats.org/presentationml/2006/main">
  <p:tag name="AS_UNIQUEID" val="304"/>
</p:tagLst>
</file>

<file path=ppt/tags/tag293.xml><?xml version="1.0" encoding="utf-8"?>
<p:tagLst xmlns:p="http://schemas.openxmlformats.org/presentationml/2006/main">
  <p:tag name="AS_UNIQUEID" val="305"/>
</p:tagLst>
</file>

<file path=ppt/tags/tag294.xml><?xml version="1.0" encoding="utf-8"?>
<p:tagLst xmlns:p="http://schemas.openxmlformats.org/presentationml/2006/main">
  <p:tag name="AS_UNIQUEID" val="306"/>
</p:tagLst>
</file>

<file path=ppt/tags/tag295.xml><?xml version="1.0" encoding="utf-8"?>
<p:tagLst xmlns:p="http://schemas.openxmlformats.org/presentationml/2006/main">
  <p:tag name="AS_UNIQUEID" val="307"/>
</p:tagLst>
</file>

<file path=ppt/tags/tag296.xml><?xml version="1.0" encoding="utf-8"?>
<p:tagLst xmlns:p="http://schemas.openxmlformats.org/presentationml/2006/main">
  <p:tag name="AS_UNIQUEID" val="308"/>
</p:tagLst>
</file>

<file path=ppt/tags/tag297.xml><?xml version="1.0" encoding="utf-8"?>
<p:tagLst xmlns:p="http://schemas.openxmlformats.org/presentationml/2006/main">
  <p:tag name="AS_UNIQUEID" val="309"/>
</p:tagLst>
</file>

<file path=ppt/tags/tag298.xml><?xml version="1.0" encoding="utf-8"?>
<p:tagLst xmlns:p="http://schemas.openxmlformats.org/presentationml/2006/main">
  <p:tag name="AS_UNIQUEID" val="310"/>
</p:tagLst>
</file>

<file path=ppt/tags/tag299.xml><?xml version="1.0" encoding="utf-8"?>
<p:tagLst xmlns:p="http://schemas.openxmlformats.org/presentationml/2006/main">
  <p:tag name="AS_UNIQUEID" val="311"/>
</p:tagLst>
</file>

<file path=ppt/tags/tag3.xml><?xml version="1.0" encoding="utf-8"?>
<p:tagLst xmlns:p="http://schemas.openxmlformats.org/presentationml/2006/main">
  <p:tag name="AS_UNIQUEID" val="19"/>
</p:tagLst>
</file>

<file path=ppt/tags/tag30.xml><?xml version="1.0" encoding="utf-8"?>
<p:tagLst xmlns:p="http://schemas.openxmlformats.org/presentationml/2006/main">
  <p:tag name="AS_UNIQUEID" val="46"/>
</p:tagLst>
</file>

<file path=ppt/tags/tag300.xml><?xml version="1.0" encoding="utf-8"?>
<p:tagLst xmlns:p="http://schemas.openxmlformats.org/presentationml/2006/main">
  <p:tag name="AS_UNIQUEID" val="312"/>
</p:tagLst>
</file>

<file path=ppt/tags/tag301.xml><?xml version="1.0" encoding="utf-8"?>
<p:tagLst xmlns:p="http://schemas.openxmlformats.org/presentationml/2006/main">
  <p:tag name="AS_UNIQUEID" val="313"/>
</p:tagLst>
</file>

<file path=ppt/tags/tag302.xml><?xml version="1.0" encoding="utf-8"?>
<p:tagLst xmlns:p="http://schemas.openxmlformats.org/presentationml/2006/main">
  <p:tag name="AS_UNIQUEID" val="314"/>
  <p:tag name="PA" val="v4.0.0"/>
</p:tagLst>
</file>

<file path=ppt/tags/tag303.xml><?xml version="1.0" encoding="utf-8"?>
<p:tagLst xmlns:p="http://schemas.openxmlformats.org/presentationml/2006/main">
  <p:tag name="AS_UNIQUEID" val="315"/>
</p:tagLst>
</file>

<file path=ppt/tags/tag304.xml><?xml version="1.0" encoding="utf-8"?>
<p:tagLst xmlns:p="http://schemas.openxmlformats.org/presentationml/2006/main">
  <p:tag name="AS_UNIQUEID" val="316"/>
</p:tagLst>
</file>

<file path=ppt/tags/tag305.xml><?xml version="1.0" encoding="utf-8"?>
<p:tagLst xmlns:p="http://schemas.openxmlformats.org/presentationml/2006/main">
  <p:tag name="GENSWF_ADVANCE_TIME" val="5"/>
  <p:tag name="ISPRING_CUSTOM_TIMING_USED" val="1"/>
  <p:tag name="ISPRING_SLIDE_ID_2" val="{8A79FDD6-2179-41AF-9112-195CBEFFD948}"/>
</p:tagLst>
</file>

<file path=ppt/tags/tag306.xml><?xml version="1.0" encoding="utf-8"?>
<p:tagLst xmlns:p="http://schemas.openxmlformats.org/presentationml/2006/main">
  <p:tag name="AS_UNIQUEID" val="317"/>
</p:tagLst>
</file>

<file path=ppt/tags/tag307.xml><?xml version="1.0" encoding="utf-8"?>
<p:tagLst xmlns:p="http://schemas.openxmlformats.org/presentationml/2006/main">
  <p:tag name="AS_UNIQUEID" val="318"/>
</p:tagLst>
</file>

<file path=ppt/tags/tag308.xml><?xml version="1.0" encoding="utf-8"?>
<p:tagLst xmlns:p="http://schemas.openxmlformats.org/presentationml/2006/main">
  <p:tag name="AS_UNIQUEID" val="319"/>
</p:tagLst>
</file>

<file path=ppt/tags/tag309.xml><?xml version="1.0" encoding="utf-8"?>
<p:tagLst xmlns:p="http://schemas.openxmlformats.org/presentationml/2006/main">
  <p:tag name="AS_UNIQUEID" val="320"/>
</p:tagLst>
</file>

<file path=ppt/tags/tag31.xml><?xml version="1.0" encoding="utf-8"?>
<p:tagLst xmlns:p="http://schemas.openxmlformats.org/presentationml/2006/main">
  <p:tag name="AS_UNIQUEID" val="47"/>
</p:tagLst>
</file>

<file path=ppt/tags/tag310.xml><?xml version="1.0" encoding="utf-8"?>
<p:tagLst xmlns:p="http://schemas.openxmlformats.org/presentationml/2006/main">
  <p:tag name="AS_UNIQUEID" val="321"/>
</p:tagLst>
</file>

<file path=ppt/tags/tag311.xml><?xml version="1.0" encoding="utf-8"?>
<p:tagLst xmlns:p="http://schemas.openxmlformats.org/presentationml/2006/main">
  <p:tag name="AS_UNIQUEID" val="322"/>
</p:tagLst>
</file>

<file path=ppt/tags/tag312.xml><?xml version="1.0" encoding="utf-8"?>
<p:tagLst xmlns:p="http://schemas.openxmlformats.org/presentationml/2006/main">
  <p:tag name="AS_UNIQUEID" val="323"/>
</p:tagLst>
</file>

<file path=ppt/tags/tag313.xml><?xml version="1.0" encoding="utf-8"?>
<p:tagLst xmlns:p="http://schemas.openxmlformats.org/presentationml/2006/main">
  <p:tag name="AS_UNIQUEID" val="324"/>
</p:tagLst>
</file>

<file path=ppt/tags/tag314.xml><?xml version="1.0" encoding="utf-8"?>
<p:tagLst xmlns:p="http://schemas.openxmlformats.org/presentationml/2006/main">
  <p:tag name="AS_UNIQUEID" val="325"/>
</p:tagLst>
</file>

<file path=ppt/tags/tag315.xml><?xml version="1.0" encoding="utf-8"?>
<p:tagLst xmlns:p="http://schemas.openxmlformats.org/presentationml/2006/main">
  <p:tag name="AS_UNIQUEID" val="326"/>
</p:tagLst>
</file>

<file path=ppt/tags/tag316.xml><?xml version="1.0" encoding="utf-8"?>
<p:tagLst xmlns:p="http://schemas.openxmlformats.org/presentationml/2006/main">
  <p:tag name="AS_UNIQUEID" val="327"/>
</p:tagLst>
</file>

<file path=ppt/tags/tag317.xml><?xml version="1.0" encoding="utf-8"?>
<p:tagLst xmlns:p="http://schemas.openxmlformats.org/presentationml/2006/main">
  <p:tag name="AS_UNIQUEID" val="328"/>
</p:tagLst>
</file>

<file path=ppt/tags/tag318.xml><?xml version="1.0" encoding="utf-8"?>
<p:tagLst xmlns:p="http://schemas.openxmlformats.org/presentationml/2006/main">
  <p:tag name="AS_UNIQUEID" val="329"/>
</p:tagLst>
</file>

<file path=ppt/tags/tag319.xml><?xml version="1.0" encoding="utf-8"?>
<p:tagLst xmlns:p="http://schemas.openxmlformats.org/presentationml/2006/main">
  <p:tag name="AS_UNIQUEID" val="330"/>
</p:tagLst>
</file>

<file path=ppt/tags/tag32.xml><?xml version="1.0" encoding="utf-8"?>
<p:tagLst xmlns:p="http://schemas.openxmlformats.org/presentationml/2006/main">
  <p:tag name="AS_UNIQUEID" val="48"/>
</p:tagLst>
</file>

<file path=ppt/tags/tag320.xml><?xml version="1.0" encoding="utf-8"?>
<p:tagLst xmlns:p="http://schemas.openxmlformats.org/presentationml/2006/main">
  <p:tag name="AS_UNIQUEID" val="331"/>
</p:tagLst>
</file>

<file path=ppt/tags/tag321.xml><?xml version="1.0" encoding="utf-8"?>
<p:tagLst xmlns:p="http://schemas.openxmlformats.org/presentationml/2006/main">
  <p:tag name="AS_UNIQUEID" val="332"/>
</p:tagLst>
</file>

<file path=ppt/tags/tag322.xml><?xml version="1.0" encoding="utf-8"?>
<p:tagLst xmlns:p="http://schemas.openxmlformats.org/presentationml/2006/main">
  <p:tag name="AS_UNIQUEID" val="333"/>
</p:tagLst>
</file>

<file path=ppt/tags/tag323.xml><?xml version="1.0" encoding="utf-8"?>
<p:tagLst xmlns:p="http://schemas.openxmlformats.org/presentationml/2006/main">
  <p:tag name="AS_UNIQUEID" val="334"/>
</p:tagLst>
</file>

<file path=ppt/tags/tag324.xml><?xml version="1.0" encoding="utf-8"?>
<p:tagLst xmlns:p="http://schemas.openxmlformats.org/presentationml/2006/main">
  <p:tag name="AS_UNIQUEID" val="335"/>
</p:tagLst>
</file>

<file path=ppt/tags/tag325.xml><?xml version="1.0" encoding="utf-8"?>
<p:tagLst xmlns:p="http://schemas.openxmlformats.org/presentationml/2006/main">
  <p:tag name="AS_UNIQUEID" val="336"/>
</p:tagLst>
</file>

<file path=ppt/tags/tag326.xml><?xml version="1.0" encoding="utf-8"?>
<p:tagLst xmlns:p="http://schemas.openxmlformats.org/presentationml/2006/main">
  <p:tag name="AS_UNIQUEID" val="337"/>
</p:tagLst>
</file>

<file path=ppt/tags/tag327.xml><?xml version="1.0" encoding="utf-8"?>
<p:tagLst xmlns:p="http://schemas.openxmlformats.org/presentationml/2006/main">
  <p:tag name="AS_UNIQUEID" val="338"/>
  <p:tag name="PA" val="v4.0.0"/>
</p:tagLst>
</file>

<file path=ppt/tags/tag328.xml><?xml version="1.0" encoding="utf-8"?>
<p:tagLst xmlns:p="http://schemas.openxmlformats.org/presentationml/2006/main">
  <p:tag name="AS_UNIQUEID" val="339"/>
</p:tagLst>
</file>

<file path=ppt/tags/tag329.xml><?xml version="1.0" encoding="utf-8"?>
<p:tagLst xmlns:p="http://schemas.openxmlformats.org/presentationml/2006/main">
  <p:tag name="AS_UNIQUEID" val="340"/>
</p:tagLst>
</file>

<file path=ppt/tags/tag33.xml><?xml version="1.0" encoding="utf-8"?>
<p:tagLst xmlns:p="http://schemas.openxmlformats.org/presentationml/2006/main">
  <p:tag name="AS_UNIQUEID" val="49"/>
</p:tagLst>
</file>

<file path=ppt/tags/tag330.xml><?xml version="1.0" encoding="utf-8"?>
<p:tagLst xmlns:p="http://schemas.openxmlformats.org/presentationml/2006/main">
  <p:tag name="AS_UNIQUEID" val="341"/>
</p:tagLst>
</file>

<file path=ppt/tags/tag331.xml><?xml version="1.0" encoding="utf-8"?>
<p:tagLst xmlns:p="http://schemas.openxmlformats.org/presentationml/2006/main">
  <p:tag name="AS_UNIQUEID" val="342"/>
</p:tagLst>
</file>

<file path=ppt/tags/tag332.xml><?xml version="1.0" encoding="utf-8"?>
<p:tagLst xmlns:p="http://schemas.openxmlformats.org/presentationml/2006/main">
  <p:tag name="AS_UNIQUEID" val="343"/>
</p:tagLst>
</file>

<file path=ppt/tags/tag333.xml><?xml version="1.0" encoding="utf-8"?>
<p:tagLst xmlns:p="http://schemas.openxmlformats.org/presentationml/2006/main">
  <p:tag name="AS_UNIQUEID" val="344"/>
</p:tagLst>
</file>

<file path=ppt/tags/tag334.xml><?xml version="1.0" encoding="utf-8"?>
<p:tagLst xmlns:p="http://schemas.openxmlformats.org/presentationml/2006/main">
  <p:tag name="AS_UNIQUEID" val="345"/>
</p:tagLst>
</file>

<file path=ppt/tags/tag335.xml><?xml version="1.0" encoding="utf-8"?>
<p:tagLst xmlns:p="http://schemas.openxmlformats.org/presentationml/2006/main">
  <p:tag name="AS_UNIQUEID" val="346"/>
</p:tagLst>
</file>

<file path=ppt/tags/tag336.xml><?xml version="1.0" encoding="utf-8"?>
<p:tagLst xmlns:p="http://schemas.openxmlformats.org/presentationml/2006/main">
  <p:tag name="AS_UNIQUEID" val="347"/>
</p:tagLst>
</file>

<file path=ppt/tags/tag337.xml><?xml version="1.0" encoding="utf-8"?>
<p:tagLst xmlns:p="http://schemas.openxmlformats.org/presentationml/2006/main">
  <p:tag name="AS_UNIQUEID" val="348"/>
</p:tagLst>
</file>

<file path=ppt/tags/tag338.xml><?xml version="1.0" encoding="utf-8"?>
<p:tagLst xmlns:p="http://schemas.openxmlformats.org/presentationml/2006/main">
  <p:tag name="AS_UNIQUEID" val="349"/>
</p:tagLst>
</file>

<file path=ppt/tags/tag339.xml><?xml version="1.0" encoding="utf-8"?>
<p:tagLst xmlns:p="http://schemas.openxmlformats.org/presentationml/2006/main">
  <p:tag name="AS_UNIQUEID" val="350"/>
</p:tagLst>
</file>

<file path=ppt/tags/tag34.xml><?xml version="1.0" encoding="utf-8"?>
<p:tagLst xmlns:p="http://schemas.openxmlformats.org/presentationml/2006/main">
  <p:tag name="AS_UNIQUEID" val="50"/>
</p:tagLst>
</file>

<file path=ppt/tags/tag340.xml><?xml version="1.0" encoding="utf-8"?>
<p:tagLst xmlns:p="http://schemas.openxmlformats.org/presentationml/2006/main">
  <p:tag name="AS_UNIQUEID" val="351"/>
</p:tagLst>
</file>

<file path=ppt/tags/tag341.xml><?xml version="1.0" encoding="utf-8"?>
<p:tagLst xmlns:p="http://schemas.openxmlformats.org/presentationml/2006/main">
  <p:tag name="AS_UNIQUEID" val="352"/>
</p:tagLst>
</file>

<file path=ppt/tags/tag342.xml><?xml version="1.0" encoding="utf-8"?>
<p:tagLst xmlns:p="http://schemas.openxmlformats.org/presentationml/2006/main">
  <p:tag name="AS_UNIQUEID" val="353"/>
</p:tagLst>
</file>

<file path=ppt/tags/tag343.xml><?xml version="1.0" encoding="utf-8"?>
<p:tagLst xmlns:p="http://schemas.openxmlformats.org/presentationml/2006/main">
  <p:tag name="AS_UNIQUEID" val="354"/>
</p:tagLst>
</file>

<file path=ppt/tags/tag344.xml><?xml version="1.0" encoding="utf-8"?>
<p:tagLst xmlns:p="http://schemas.openxmlformats.org/presentationml/2006/main">
  <p:tag name="AS_UNIQUEID" val="355"/>
</p:tagLst>
</file>

<file path=ppt/tags/tag345.xml><?xml version="1.0" encoding="utf-8"?>
<p:tagLst xmlns:p="http://schemas.openxmlformats.org/presentationml/2006/main">
  <p:tag name="AS_UNIQUEID" val="356"/>
</p:tagLst>
</file>

<file path=ppt/tags/tag346.xml><?xml version="1.0" encoding="utf-8"?>
<p:tagLst xmlns:p="http://schemas.openxmlformats.org/presentationml/2006/main">
  <p:tag name="AS_UNIQUEID" val="357"/>
</p:tagLst>
</file>

<file path=ppt/tags/tag347.xml><?xml version="1.0" encoding="utf-8"?>
<p:tagLst xmlns:p="http://schemas.openxmlformats.org/presentationml/2006/main">
  <p:tag name="AS_UNIQUEID" val="358"/>
</p:tagLst>
</file>

<file path=ppt/tags/tag348.xml><?xml version="1.0" encoding="utf-8"?>
<p:tagLst xmlns:p="http://schemas.openxmlformats.org/presentationml/2006/main">
  <p:tag name="AS_UNIQUEID" val="359"/>
</p:tagLst>
</file>

<file path=ppt/tags/tag349.xml><?xml version="1.0" encoding="utf-8"?>
<p:tagLst xmlns:p="http://schemas.openxmlformats.org/presentationml/2006/main">
  <p:tag name="AS_UNIQUEID" val="360"/>
</p:tagLst>
</file>

<file path=ppt/tags/tag35.xml><?xml version="1.0" encoding="utf-8"?>
<p:tagLst xmlns:p="http://schemas.openxmlformats.org/presentationml/2006/main">
  <p:tag name="AS_UNIQUEID" val="51"/>
</p:tagLst>
</file>

<file path=ppt/tags/tag350.xml><?xml version="1.0" encoding="utf-8"?>
<p:tagLst xmlns:p="http://schemas.openxmlformats.org/presentationml/2006/main">
  <p:tag name="AS_UNIQUEID" val="361"/>
</p:tagLst>
</file>

<file path=ppt/tags/tag351.xml><?xml version="1.0" encoding="utf-8"?>
<p:tagLst xmlns:p="http://schemas.openxmlformats.org/presentationml/2006/main">
  <p:tag name="AS_UNIQUEID" val="362"/>
</p:tagLst>
</file>

<file path=ppt/tags/tag352.xml><?xml version="1.0" encoding="utf-8"?>
<p:tagLst xmlns:p="http://schemas.openxmlformats.org/presentationml/2006/main">
  <p:tag name="AS_UNIQUEID" val="363"/>
</p:tagLst>
</file>

<file path=ppt/tags/tag353.xml><?xml version="1.0" encoding="utf-8"?>
<p:tagLst xmlns:p="http://schemas.openxmlformats.org/presentationml/2006/main">
  <p:tag name="AS_UNIQUEID" val="364"/>
</p:tagLst>
</file>

<file path=ppt/tags/tag354.xml><?xml version="1.0" encoding="utf-8"?>
<p:tagLst xmlns:p="http://schemas.openxmlformats.org/presentationml/2006/main">
  <p:tag name="AS_UNIQUEID" val="365"/>
</p:tagLst>
</file>

<file path=ppt/tags/tag355.xml><?xml version="1.0" encoding="utf-8"?>
<p:tagLst xmlns:p="http://schemas.openxmlformats.org/presentationml/2006/main">
  <p:tag name="AS_UNIQUEID" val="366"/>
</p:tagLst>
</file>

<file path=ppt/tags/tag356.xml><?xml version="1.0" encoding="utf-8"?>
<p:tagLst xmlns:p="http://schemas.openxmlformats.org/presentationml/2006/main">
  <p:tag name="AS_UNIQUEID" val="367"/>
</p:tagLst>
</file>

<file path=ppt/tags/tag357.xml><?xml version="1.0" encoding="utf-8"?>
<p:tagLst xmlns:p="http://schemas.openxmlformats.org/presentationml/2006/main">
  <p:tag name="AS_UNIQUEID" val="368"/>
</p:tagLst>
</file>

<file path=ppt/tags/tag358.xml><?xml version="1.0" encoding="utf-8"?>
<p:tagLst xmlns:p="http://schemas.openxmlformats.org/presentationml/2006/main">
  <p:tag name="AS_UNIQUEID" val="369"/>
</p:tagLst>
</file>

<file path=ppt/tags/tag359.xml><?xml version="1.0" encoding="utf-8"?>
<p:tagLst xmlns:p="http://schemas.openxmlformats.org/presentationml/2006/main">
  <p:tag name="AS_UNIQUEID" val="370"/>
</p:tagLst>
</file>

<file path=ppt/tags/tag36.xml><?xml version="1.0" encoding="utf-8"?>
<p:tagLst xmlns:p="http://schemas.openxmlformats.org/presentationml/2006/main">
  <p:tag name="AS_UNIQUEID" val="52"/>
</p:tagLst>
</file>

<file path=ppt/tags/tag360.xml><?xml version="1.0" encoding="utf-8"?>
<p:tagLst xmlns:p="http://schemas.openxmlformats.org/presentationml/2006/main">
  <p:tag name="AS_UNIQUEID" val="371"/>
</p:tagLst>
</file>

<file path=ppt/tags/tag361.xml><?xml version="1.0" encoding="utf-8"?>
<p:tagLst xmlns:p="http://schemas.openxmlformats.org/presentationml/2006/main">
  <p:tag name="AS_UNIQUEID" val="372"/>
</p:tagLst>
</file>

<file path=ppt/tags/tag362.xml><?xml version="1.0" encoding="utf-8"?>
<p:tagLst xmlns:p="http://schemas.openxmlformats.org/presentationml/2006/main">
  <p:tag name="AS_UNIQUEID" val="373"/>
</p:tagLst>
</file>

<file path=ppt/tags/tag363.xml><?xml version="1.0" encoding="utf-8"?>
<p:tagLst xmlns:p="http://schemas.openxmlformats.org/presentationml/2006/main">
  <p:tag name="AS_UNIQUEID" val="374"/>
</p:tagLst>
</file>

<file path=ppt/tags/tag364.xml><?xml version="1.0" encoding="utf-8"?>
<p:tagLst xmlns:p="http://schemas.openxmlformats.org/presentationml/2006/main">
  <p:tag name="AS_UNIQUEID" val="375"/>
</p:tagLst>
</file>

<file path=ppt/tags/tag365.xml><?xml version="1.0" encoding="utf-8"?>
<p:tagLst xmlns:p="http://schemas.openxmlformats.org/presentationml/2006/main">
  <p:tag name="AS_UNIQUEID" val="376"/>
</p:tagLst>
</file>

<file path=ppt/tags/tag366.xml><?xml version="1.0" encoding="utf-8"?>
<p:tagLst xmlns:p="http://schemas.openxmlformats.org/presentationml/2006/main">
  <p:tag name="AS_UNIQUEID" val="377"/>
</p:tagLst>
</file>

<file path=ppt/tags/tag367.xml><?xml version="1.0" encoding="utf-8"?>
<p:tagLst xmlns:p="http://schemas.openxmlformats.org/presentationml/2006/main">
  <p:tag name="AS_UNIQUEID" val="378"/>
</p:tagLst>
</file>

<file path=ppt/tags/tag368.xml><?xml version="1.0" encoding="utf-8"?>
<p:tagLst xmlns:p="http://schemas.openxmlformats.org/presentationml/2006/main">
  <p:tag name="AS_UNIQUEID" val="379"/>
</p:tagLst>
</file>

<file path=ppt/tags/tag369.xml><?xml version="1.0" encoding="utf-8"?>
<p:tagLst xmlns:p="http://schemas.openxmlformats.org/presentationml/2006/main">
  <p:tag name="AS_UNIQUEID" val="380"/>
</p:tagLst>
</file>

<file path=ppt/tags/tag37.xml><?xml version="1.0" encoding="utf-8"?>
<p:tagLst xmlns:p="http://schemas.openxmlformats.org/presentationml/2006/main">
  <p:tag name="AS_UNIQUEID" val="53"/>
</p:tagLst>
</file>

<file path=ppt/tags/tag370.xml><?xml version="1.0" encoding="utf-8"?>
<p:tagLst xmlns:p="http://schemas.openxmlformats.org/presentationml/2006/main">
  <p:tag name="AS_UNIQUEID" val="381"/>
</p:tagLst>
</file>

<file path=ppt/tags/tag371.xml><?xml version="1.0" encoding="utf-8"?>
<p:tagLst xmlns:p="http://schemas.openxmlformats.org/presentationml/2006/main">
  <p:tag name="AS_UNIQUEID" val="382"/>
</p:tagLst>
</file>

<file path=ppt/tags/tag372.xml><?xml version="1.0" encoding="utf-8"?>
<p:tagLst xmlns:p="http://schemas.openxmlformats.org/presentationml/2006/main">
  <p:tag name="AS_UNIQUEID" val="383"/>
</p:tagLst>
</file>

<file path=ppt/tags/tag373.xml><?xml version="1.0" encoding="utf-8"?>
<p:tagLst xmlns:p="http://schemas.openxmlformats.org/presentationml/2006/main">
  <p:tag name="AS_UNIQUEID" val="384"/>
  <p:tag name="PA" val="v4.0.0"/>
</p:tagLst>
</file>

<file path=ppt/tags/tag374.xml><?xml version="1.0" encoding="utf-8"?>
<p:tagLst xmlns:p="http://schemas.openxmlformats.org/presentationml/2006/main">
  <p:tag name="AS_UNIQUEID" val="385"/>
</p:tagLst>
</file>

<file path=ppt/tags/tag375.xml><?xml version="1.0" encoding="utf-8"?>
<p:tagLst xmlns:p="http://schemas.openxmlformats.org/presentationml/2006/main">
  <p:tag name="AS_UNIQUEID" val="386"/>
</p:tagLst>
</file>

<file path=ppt/tags/tag376.xml><?xml version="1.0" encoding="utf-8"?>
<p:tagLst xmlns:p="http://schemas.openxmlformats.org/presentationml/2006/main">
  <p:tag name="AS_UNIQUEID" val="387"/>
</p:tagLst>
</file>

<file path=ppt/tags/tag377.xml><?xml version="1.0" encoding="utf-8"?>
<p:tagLst xmlns:p="http://schemas.openxmlformats.org/presentationml/2006/main">
  <p:tag name="AS_UNIQUEID" val="388"/>
</p:tagLst>
</file>

<file path=ppt/tags/tag378.xml><?xml version="1.0" encoding="utf-8"?>
<p:tagLst xmlns:p="http://schemas.openxmlformats.org/presentationml/2006/main">
  <p:tag name="AS_UNIQUEID" val="389"/>
</p:tagLst>
</file>

<file path=ppt/tags/tag379.xml><?xml version="1.0" encoding="utf-8"?>
<p:tagLst xmlns:p="http://schemas.openxmlformats.org/presentationml/2006/main">
  <p:tag name="AS_UNIQUEID" val="390"/>
</p:tagLst>
</file>

<file path=ppt/tags/tag38.xml><?xml version="1.0" encoding="utf-8"?>
<p:tagLst xmlns:p="http://schemas.openxmlformats.org/presentationml/2006/main">
  <p:tag name="AS_UNIQUEID" val="54"/>
</p:tagLst>
</file>

<file path=ppt/tags/tag380.xml><?xml version="1.0" encoding="utf-8"?>
<p:tagLst xmlns:p="http://schemas.openxmlformats.org/presentationml/2006/main">
  <p:tag name="AS_UNIQUEID" val="391"/>
</p:tagLst>
</file>

<file path=ppt/tags/tag381.xml><?xml version="1.0" encoding="utf-8"?>
<p:tagLst xmlns:p="http://schemas.openxmlformats.org/presentationml/2006/main">
  <p:tag name="AS_UNIQUEID" val="392"/>
</p:tagLst>
</file>

<file path=ppt/tags/tag382.xml><?xml version="1.0" encoding="utf-8"?>
<p:tagLst xmlns:p="http://schemas.openxmlformats.org/presentationml/2006/main">
  <p:tag name="AS_UNIQUEID" val="393"/>
</p:tagLst>
</file>

<file path=ppt/tags/tag383.xml><?xml version="1.0" encoding="utf-8"?>
<p:tagLst xmlns:p="http://schemas.openxmlformats.org/presentationml/2006/main">
  <p:tag name="AS_UNIQUEID" val="394"/>
</p:tagLst>
</file>

<file path=ppt/tags/tag384.xml><?xml version="1.0" encoding="utf-8"?>
<p:tagLst xmlns:p="http://schemas.openxmlformats.org/presentationml/2006/main">
  <p:tag name="AS_UNIQUEID" val="395"/>
</p:tagLst>
</file>

<file path=ppt/tags/tag385.xml><?xml version="1.0" encoding="utf-8"?>
<p:tagLst xmlns:p="http://schemas.openxmlformats.org/presentationml/2006/main">
  <p:tag name="AS_UNIQUEID" val="396"/>
</p:tagLst>
</file>

<file path=ppt/tags/tag386.xml><?xml version="1.0" encoding="utf-8"?>
<p:tagLst xmlns:p="http://schemas.openxmlformats.org/presentationml/2006/main">
  <p:tag name="AS_UNIQUEID" val="397"/>
</p:tagLst>
</file>

<file path=ppt/tags/tag387.xml><?xml version="1.0" encoding="utf-8"?>
<p:tagLst xmlns:p="http://schemas.openxmlformats.org/presentationml/2006/main">
  <p:tag name="AS_UNIQUEID" val="398"/>
</p:tagLst>
</file>

<file path=ppt/tags/tag388.xml><?xml version="1.0" encoding="utf-8"?>
<p:tagLst xmlns:p="http://schemas.openxmlformats.org/presentationml/2006/main">
  <p:tag name="AS_UNIQUEID" val="399"/>
</p:tagLst>
</file>

<file path=ppt/tags/tag389.xml><?xml version="1.0" encoding="utf-8"?>
<p:tagLst xmlns:p="http://schemas.openxmlformats.org/presentationml/2006/main">
  <p:tag name="AS_UNIQUEID" val="400"/>
</p:tagLst>
</file>

<file path=ppt/tags/tag39.xml><?xml version="1.0" encoding="utf-8"?>
<p:tagLst xmlns:p="http://schemas.openxmlformats.org/presentationml/2006/main">
  <p:tag name="AS_UNIQUEID" val="55"/>
</p:tagLst>
</file>

<file path=ppt/tags/tag390.xml><?xml version="1.0" encoding="utf-8"?>
<p:tagLst xmlns:p="http://schemas.openxmlformats.org/presentationml/2006/main">
  <p:tag name="AS_UNIQUEID" val="401"/>
</p:tagLst>
</file>

<file path=ppt/tags/tag391.xml><?xml version="1.0" encoding="utf-8"?>
<p:tagLst xmlns:p="http://schemas.openxmlformats.org/presentationml/2006/main">
  <p:tag name="AS_UNIQUEID" val="402"/>
</p:tagLst>
</file>

<file path=ppt/tags/tag392.xml><?xml version="1.0" encoding="utf-8"?>
<p:tagLst xmlns:p="http://schemas.openxmlformats.org/presentationml/2006/main">
  <p:tag name="AS_UNIQUEID" val="403"/>
</p:tagLst>
</file>

<file path=ppt/tags/tag393.xml><?xml version="1.0" encoding="utf-8"?>
<p:tagLst xmlns:p="http://schemas.openxmlformats.org/presentationml/2006/main">
  <p:tag name="AS_UNIQUEID" val="404"/>
</p:tagLst>
</file>

<file path=ppt/tags/tag394.xml><?xml version="1.0" encoding="utf-8"?>
<p:tagLst xmlns:p="http://schemas.openxmlformats.org/presentationml/2006/main">
  <p:tag name="AS_UNIQUEID" val="405"/>
</p:tagLst>
</file>

<file path=ppt/tags/tag395.xml><?xml version="1.0" encoding="utf-8"?>
<p:tagLst xmlns:p="http://schemas.openxmlformats.org/presentationml/2006/main">
  <p:tag name="AS_UNIQUEID" val="406"/>
</p:tagLst>
</file>

<file path=ppt/tags/tag396.xml><?xml version="1.0" encoding="utf-8"?>
<p:tagLst xmlns:p="http://schemas.openxmlformats.org/presentationml/2006/main">
  <p:tag name="AS_UNIQUEID" val="407"/>
</p:tagLst>
</file>

<file path=ppt/tags/tag397.xml><?xml version="1.0" encoding="utf-8"?>
<p:tagLst xmlns:p="http://schemas.openxmlformats.org/presentationml/2006/main">
  <p:tag name="AS_UNIQUEID" val="408"/>
</p:tagLst>
</file>

<file path=ppt/tags/tag398.xml><?xml version="1.0" encoding="utf-8"?>
<p:tagLst xmlns:p="http://schemas.openxmlformats.org/presentationml/2006/main">
  <p:tag name="AS_UNIQUEID" val="409"/>
</p:tagLst>
</file>

<file path=ppt/tags/tag399.xml><?xml version="1.0" encoding="utf-8"?>
<p:tagLst xmlns:p="http://schemas.openxmlformats.org/presentationml/2006/main">
  <p:tag name="AS_UNIQUEID" val="410"/>
</p:tagLst>
</file>

<file path=ppt/tags/tag4.xml><?xml version="1.0" encoding="utf-8"?>
<p:tagLst xmlns:p="http://schemas.openxmlformats.org/presentationml/2006/main">
  <p:tag name="AS_UNIQUEID" val="20"/>
</p:tagLst>
</file>

<file path=ppt/tags/tag40.xml><?xml version="1.0" encoding="utf-8"?>
<p:tagLst xmlns:p="http://schemas.openxmlformats.org/presentationml/2006/main">
  <p:tag name="AS_UNIQUEID" val="56"/>
</p:tagLst>
</file>

<file path=ppt/tags/tag400.xml><?xml version="1.0" encoding="utf-8"?>
<p:tagLst xmlns:p="http://schemas.openxmlformats.org/presentationml/2006/main">
  <p:tag name="AS_UNIQUEID" val="411"/>
</p:tagLst>
</file>

<file path=ppt/tags/tag401.xml><?xml version="1.0" encoding="utf-8"?>
<p:tagLst xmlns:p="http://schemas.openxmlformats.org/presentationml/2006/main">
  <p:tag name="AS_UNIQUEID" val="412"/>
</p:tagLst>
</file>

<file path=ppt/tags/tag402.xml><?xml version="1.0" encoding="utf-8"?>
<p:tagLst xmlns:p="http://schemas.openxmlformats.org/presentationml/2006/main">
  <p:tag name="AS_UNIQUEID" val="413"/>
</p:tagLst>
</file>

<file path=ppt/tags/tag403.xml><?xml version="1.0" encoding="utf-8"?>
<p:tagLst xmlns:p="http://schemas.openxmlformats.org/presentationml/2006/main">
  <p:tag name="AS_UNIQUEID" val="414"/>
</p:tagLst>
</file>

<file path=ppt/tags/tag404.xml><?xml version="1.0" encoding="utf-8"?>
<p:tagLst xmlns:p="http://schemas.openxmlformats.org/presentationml/2006/main">
  <p:tag name="AS_UNIQUEID" val="415"/>
</p:tagLst>
</file>

<file path=ppt/tags/tag405.xml><?xml version="1.0" encoding="utf-8"?>
<p:tagLst xmlns:p="http://schemas.openxmlformats.org/presentationml/2006/main">
  <p:tag name="AS_UNIQUEID" val="416"/>
</p:tagLst>
</file>

<file path=ppt/tags/tag406.xml><?xml version="1.0" encoding="utf-8"?>
<p:tagLst xmlns:p="http://schemas.openxmlformats.org/presentationml/2006/main">
  <p:tag name="AS_UNIQUEID" val="417"/>
</p:tagLst>
</file>

<file path=ppt/tags/tag407.xml><?xml version="1.0" encoding="utf-8"?>
<p:tagLst xmlns:p="http://schemas.openxmlformats.org/presentationml/2006/main">
  <p:tag name="AS_UNIQUEID" val="418"/>
</p:tagLst>
</file>

<file path=ppt/tags/tag408.xml><?xml version="1.0" encoding="utf-8"?>
<p:tagLst xmlns:p="http://schemas.openxmlformats.org/presentationml/2006/main">
  <p:tag name="AS_UNIQUEID" val="419"/>
</p:tagLst>
</file>

<file path=ppt/tags/tag409.xml><?xml version="1.0" encoding="utf-8"?>
<p:tagLst xmlns:p="http://schemas.openxmlformats.org/presentationml/2006/main">
  <p:tag name="AS_UNIQUEID" val="420"/>
</p:tagLst>
</file>

<file path=ppt/tags/tag41.xml><?xml version="1.0" encoding="utf-8"?>
<p:tagLst xmlns:p="http://schemas.openxmlformats.org/presentationml/2006/main">
  <p:tag name="AS_UNIQUEID" val="57"/>
</p:tagLst>
</file>

<file path=ppt/tags/tag410.xml><?xml version="1.0" encoding="utf-8"?>
<p:tagLst xmlns:p="http://schemas.openxmlformats.org/presentationml/2006/main">
  <p:tag name="AS_UNIQUEID" val="421"/>
</p:tagLst>
</file>

<file path=ppt/tags/tag411.xml><?xml version="1.0" encoding="utf-8"?>
<p:tagLst xmlns:p="http://schemas.openxmlformats.org/presentationml/2006/main">
  <p:tag name="AS_UNIQUEID" val="422"/>
  <p:tag name="PA" val="v4.0.0"/>
</p:tagLst>
</file>

<file path=ppt/tags/tag412.xml><?xml version="1.0" encoding="utf-8"?>
<p:tagLst xmlns:p="http://schemas.openxmlformats.org/presentationml/2006/main">
  <p:tag name="AS_UNIQUEID" val="423"/>
</p:tagLst>
</file>

<file path=ppt/tags/tag413.xml><?xml version="1.0" encoding="utf-8"?>
<p:tagLst xmlns:p="http://schemas.openxmlformats.org/presentationml/2006/main">
  <p:tag name="AS_UNIQUEID" val="424"/>
</p:tagLst>
</file>

<file path=ppt/tags/tag414.xml><?xml version="1.0" encoding="utf-8"?>
<p:tagLst xmlns:p="http://schemas.openxmlformats.org/presentationml/2006/main">
  <p:tag name="GENSWF_ADVANCE_TIME" val="5"/>
  <p:tag name="ISPRING_CUSTOM_TIMING_USED" val="1"/>
  <p:tag name="ISPRING_SLIDE_ID_2" val="{8A79FDD6-2179-41AF-9112-195CBEFFD948}"/>
</p:tagLst>
</file>

<file path=ppt/tags/tag415.xml><?xml version="1.0" encoding="utf-8"?>
<p:tagLst xmlns:p="http://schemas.openxmlformats.org/presentationml/2006/main">
  <p:tag name="AS_UNIQUEID" val="425"/>
</p:tagLst>
</file>

<file path=ppt/tags/tag416.xml><?xml version="1.0" encoding="utf-8"?>
<p:tagLst xmlns:p="http://schemas.openxmlformats.org/presentationml/2006/main">
  <p:tag name="AS_UNIQUEID" val="426"/>
</p:tagLst>
</file>

<file path=ppt/tags/tag417.xml><?xml version="1.0" encoding="utf-8"?>
<p:tagLst xmlns:p="http://schemas.openxmlformats.org/presentationml/2006/main">
  <p:tag name="AS_UNIQUEID" val="427"/>
</p:tagLst>
</file>

<file path=ppt/tags/tag418.xml><?xml version="1.0" encoding="utf-8"?>
<p:tagLst xmlns:p="http://schemas.openxmlformats.org/presentationml/2006/main">
  <p:tag name="AS_UNIQUEID" val="428"/>
</p:tagLst>
</file>

<file path=ppt/tags/tag419.xml><?xml version="1.0" encoding="utf-8"?>
<p:tagLst xmlns:p="http://schemas.openxmlformats.org/presentationml/2006/main">
  <p:tag name="AS_UNIQUEID" val="429"/>
</p:tagLst>
</file>

<file path=ppt/tags/tag42.xml><?xml version="1.0" encoding="utf-8"?>
<p:tagLst xmlns:p="http://schemas.openxmlformats.org/presentationml/2006/main">
  <p:tag name="AS_UNIQUEID" val="58"/>
</p:tagLst>
</file>

<file path=ppt/tags/tag420.xml><?xml version="1.0" encoding="utf-8"?>
<p:tagLst xmlns:p="http://schemas.openxmlformats.org/presentationml/2006/main">
  <p:tag name="AS_UNIQUEID" val="430"/>
</p:tagLst>
</file>

<file path=ppt/tags/tag421.xml><?xml version="1.0" encoding="utf-8"?>
<p:tagLst xmlns:p="http://schemas.openxmlformats.org/presentationml/2006/main">
  <p:tag name="AS_UNIQUEID" val="431"/>
</p:tagLst>
</file>

<file path=ppt/tags/tag422.xml><?xml version="1.0" encoding="utf-8"?>
<p:tagLst xmlns:p="http://schemas.openxmlformats.org/presentationml/2006/main">
  <p:tag name="AS_UNIQUEID" val="432"/>
</p:tagLst>
</file>

<file path=ppt/tags/tag423.xml><?xml version="1.0" encoding="utf-8"?>
<p:tagLst xmlns:p="http://schemas.openxmlformats.org/presentationml/2006/main">
  <p:tag name="AS_UNIQUEID" val="433"/>
</p:tagLst>
</file>

<file path=ppt/tags/tag424.xml><?xml version="1.0" encoding="utf-8"?>
<p:tagLst xmlns:p="http://schemas.openxmlformats.org/presentationml/2006/main">
  <p:tag name="AS_UNIQUEID" val="434"/>
</p:tagLst>
</file>

<file path=ppt/tags/tag425.xml><?xml version="1.0" encoding="utf-8"?>
<p:tagLst xmlns:p="http://schemas.openxmlformats.org/presentationml/2006/main">
  <p:tag name="AS_UNIQUEID" val="435"/>
</p:tagLst>
</file>

<file path=ppt/tags/tag426.xml><?xml version="1.0" encoding="utf-8"?>
<p:tagLst xmlns:p="http://schemas.openxmlformats.org/presentationml/2006/main">
  <p:tag name="AS_UNIQUEID" val="436"/>
</p:tagLst>
</file>

<file path=ppt/tags/tag427.xml><?xml version="1.0" encoding="utf-8"?>
<p:tagLst xmlns:p="http://schemas.openxmlformats.org/presentationml/2006/main">
  <p:tag name="AS_UNIQUEID" val="437"/>
</p:tagLst>
</file>

<file path=ppt/tags/tag428.xml><?xml version="1.0" encoding="utf-8"?>
<p:tagLst xmlns:p="http://schemas.openxmlformats.org/presentationml/2006/main">
  <p:tag name="AS_UNIQUEID" val="438"/>
</p:tagLst>
</file>

<file path=ppt/tags/tag429.xml><?xml version="1.0" encoding="utf-8"?>
<p:tagLst xmlns:p="http://schemas.openxmlformats.org/presentationml/2006/main">
  <p:tag name="AS_UNIQUEID" val="439"/>
</p:tagLst>
</file>

<file path=ppt/tags/tag43.xml><?xml version="1.0" encoding="utf-8"?>
<p:tagLst xmlns:p="http://schemas.openxmlformats.org/presentationml/2006/main">
  <p:tag name="AS_UNIQUEID" val="59"/>
</p:tagLst>
</file>

<file path=ppt/tags/tag430.xml><?xml version="1.0" encoding="utf-8"?>
<p:tagLst xmlns:p="http://schemas.openxmlformats.org/presentationml/2006/main">
  <p:tag name="AS_UNIQUEID" val="440"/>
</p:tagLst>
</file>

<file path=ppt/tags/tag431.xml><?xml version="1.0" encoding="utf-8"?>
<p:tagLst xmlns:p="http://schemas.openxmlformats.org/presentationml/2006/main">
  <p:tag name="AS_UNIQUEID" val="441"/>
</p:tagLst>
</file>

<file path=ppt/tags/tag432.xml><?xml version="1.0" encoding="utf-8"?>
<p:tagLst xmlns:p="http://schemas.openxmlformats.org/presentationml/2006/main">
  <p:tag name="AS_UNIQUEID" val="442"/>
</p:tagLst>
</file>

<file path=ppt/tags/tag433.xml><?xml version="1.0" encoding="utf-8"?>
<p:tagLst xmlns:p="http://schemas.openxmlformats.org/presentationml/2006/main">
  <p:tag name="AS_UNIQUEID" val="443"/>
  <p:tag name="PA" val="v4.0.0"/>
</p:tagLst>
</file>

<file path=ppt/tags/tag434.xml><?xml version="1.0" encoding="utf-8"?>
<p:tagLst xmlns:p="http://schemas.openxmlformats.org/presentationml/2006/main">
  <p:tag name="AS_UNIQUEID" val="444"/>
</p:tagLst>
</file>

<file path=ppt/tags/tag435.xml><?xml version="1.0" encoding="utf-8"?>
<p:tagLst xmlns:p="http://schemas.openxmlformats.org/presentationml/2006/main">
  <p:tag name="AS_UNIQUEID" val="445"/>
</p:tagLst>
</file>

<file path=ppt/tags/tag436.xml><?xml version="1.0" encoding="utf-8"?>
<p:tagLst xmlns:p="http://schemas.openxmlformats.org/presentationml/2006/main">
  <p:tag name="AS_UNIQUEID" val="446"/>
</p:tagLst>
</file>

<file path=ppt/tags/tag437.xml><?xml version="1.0" encoding="utf-8"?>
<p:tagLst xmlns:p="http://schemas.openxmlformats.org/presentationml/2006/main">
  <p:tag name="AS_UNIQUEID" val="447"/>
</p:tagLst>
</file>

<file path=ppt/tags/tag438.xml><?xml version="1.0" encoding="utf-8"?>
<p:tagLst xmlns:p="http://schemas.openxmlformats.org/presentationml/2006/main">
  <p:tag name="AS_UNIQUEID" val="448"/>
</p:tagLst>
</file>

<file path=ppt/tags/tag439.xml><?xml version="1.0" encoding="utf-8"?>
<p:tagLst xmlns:p="http://schemas.openxmlformats.org/presentationml/2006/main">
  <p:tag name="AS_UNIQUEID" val="449"/>
</p:tagLst>
</file>

<file path=ppt/tags/tag44.xml><?xml version="1.0" encoding="utf-8"?>
<p:tagLst xmlns:p="http://schemas.openxmlformats.org/presentationml/2006/main">
  <p:tag name="AS_UNIQUEID" val="60"/>
</p:tagLst>
</file>

<file path=ppt/tags/tag440.xml><?xml version="1.0" encoding="utf-8"?>
<p:tagLst xmlns:p="http://schemas.openxmlformats.org/presentationml/2006/main">
  <p:tag name="AS_UNIQUEID" val="450"/>
</p:tagLst>
</file>

<file path=ppt/tags/tag441.xml><?xml version="1.0" encoding="utf-8"?>
<p:tagLst xmlns:p="http://schemas.openxmlformats.org/presentationml/2006/main">
  <p:tag name="AS_UNIQUEID" val="451"/>
</p:tagLst>
</file>

<file path=ppt/tags/tag442.xml><?xml version="1.0" encoding="utf-8"?>
<p:tagLst xmlns:p="http://schemas.openxmlformats.org/presentationml/2006/main">
  <p:tag name="AS_UNIQUEID" val="452"/>
</p:tagLst>
</file>

<file path=ppt/tags/tag443.xml><?xml version="1.0" encoding="utf-8"?>
<p:tagLst xmlns:p="http://schemas.openxmlformats.org/presentationml/2006/main">
  <p:tag name="AS_UNIQUEID" val="453"/>
</p:tagLst>
</file>

<file path=ppt/tags/tag444.xml><?xml version="1.0" encoding="utf-8"?>
<p:tagLst xmlns:p="http://schemas.openxmlformats.org/presentationml/2006/main">
  <p:tag name="AS_UNIQUEID" val="454"/>
</p:tagLst>
</file>

<file path=ppt/tags/tag445.xml><?xml version="1.0" encoding="utf-8"?>
<p:tagLst xmlns:p="http://schemas.openxmlformats.org/presentationml/2006/main">
  <p:tag name="AS_UNIQUEID" val="455"/>
</p:tagLst>
</file>

<file path=ppt/tags/tag446.xml><?xml version="1.0" encoding="utf-8"?>
<p:tagLst xmlns:p="http://schemas.openxmlformats.org/presentationml/2006/main">
  <p:tag name="AS_UNIQUEID" val="456"/>
</p:tagLst>
</file>

<file path=ppt/tags/tag447.xml><?xml version="1.0" encoding="utf-8"?>
<p:tagLst xmlns:p="http://schemas.openxmlformats.org/presentationml/2006/main">
  <p:tag name="AS_UNIQUEID" val="457"/>
</p:tagLst>
</file>

<file path=ppt/tags/tag448.xml><?xml version="1.0" encoding="utf-8"?>
<p:tagLst xmlns:p="http://schemas.openxmlformats.org/presentationml/2006/main">
  <p:tag name="AS_UNIQUEID" val="458"/>
</p:tagLst>
</file>

<file path=ppt/tags/tag449.xml><?xml version="1.0" encoding="utf-8"?>
<p:tagLst xmlns:p="http://schemas.openxmlformats.org/presentationml/2006/main">
  <p:tag name="AS_UNIQUEID" val="459"/>
</p:tagLst>
</file>

<file path=ppt/tags/tag45.xml><?xml version="1.0" encoding="utf-8"?>
<p:tagLst xmlns:p="http://schemas.openxmlformats.org/presentationml/2006/main">
  <p:tag name="AS_UNIQUEID" val="61"/>
</p:tagLst>
</file>

<file path=ppt/tags/tag450.xml><?xml version="1.0" encoding="utf-8"?>
<p:tagLst xmlns:p="http://schemas.openxmlformats.org/presentationml/2006/main">
  <p:tag name="GENSWF_ADVANCE_TIME" val="5"/>
  <p:tag name="ISPRING_CUSTOM_TIMING_USED" val="1"/>
  <p:tag name="ISPRING_SLIDE_ID_2" val="{FDDDD1CA-C686-4F16-A5FB-150E20BF87C1}"/>
</p:tagLst>
</file>

<file path=ppt/tags/tag45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6.xml><?xml version="1.0" encoding="utf-8"?>
<p:tagLst xmlns:p="http://schemas.openxmlformats.org/presentationml/2006/main">
  <p:tag name="AS_UNIQUEID" val="62"/>
</p:tagLst>
</file>

<file path=ppt/tags/tag47.xml><?xml version="1.0" encoding="utf-8"?>
<p:tagLst xmlns:p="http://schemas.openxmlformats.org/presentationml/2006/main">
  <p:tag name="AS_UNIQUEID" val="63"/>
</p:tagLst>
</file>

<file path=ppt/tags/tag48.xml><?xml version="1.0" encoding="utf-8"?>
<p:tagLst xmlns:p="http://schemas.openxmlformats.org/presentationml/2006/main">
  <p:tag name="AS_UNIQUEID" val="64"/>
</p:tagLst>
</file>

<file path=ppt/tags/tag49.xml><?xml version="1.0" encoding="utf-8"?>
<p:tagLst xmlns:p="http://schemas.openxmlformats.org/presentationml/2006/main">
  <p:tag name="AS_UNIQUEID" val="65"/>
</p:tagLst>
</file>

<file path=ppt/tags/tag5.xml><?xml version="1.0" encoding="utf-8"?>
<p:tagLst xmlns:p="http://schemas.openxmlformats.org/presentationml/2006/main">
  <p:tag name="AS_UNIQUEID" val="21"/>
</p:tagLst>
</file>

<file path=ppt/tags/tag50.xml><?xml version="1.0" encoding="utf-8"?>
<p:tagLst xmlns:p="http://schemas.openxmlformats.org/presentationml/2006/main">
  <p:tag name="AS_UNIQUEID" val="66"/>
</p:tagLst>
</file>

<file path=ppt/tags/tag51.xml><?xml version="1.0" encoding="utf-8"?>
<p:tagLst xmlns:p="http://schemas.openxmlformats.org/presentationml/2006/main">
  <p:tag name="AS_UNIQUEID" val="67"/>
</p:tagLst>
</file>

<file path=ppt/tags/tag52.xml><?xml version="1.0" encoding="utf-8"?>
<p:tagLst xmlns:p="http://schemas.openxmlformats.org/presentationml/2006/main">
  <p:tag name="AS_UNIQUEID" val="68"/>
</p:tagLst>
</file>

<file path=ppt/tags/tag53.xml><?xml version="1.0" encoding="utf-8"?>
<p:tagLst xmlns:p="http://schemas.openxmlformats.org/presentationml/2006/main">
  <p:tag name="AS_UNIQUEID" val="69"/>
</p:tagLst>
</file>

<file path=ppt/tags/tag54.xml><?xml version="1.0" encoding="utf-8"?>
<p:tagLst xmlns:p="http://schemas.openxmlformats.org/presentationml/2006/main">
  <p:tag name="AS_UNIQUEID" val="70"/>
</p:tagLst>
</file>

<file path=ppt/tags/tag55.xml><?xml version="1.0" encoding="utf-8"?>
<p:tagLst xmlns:p="http://schemas.openxmlformats.org/presentationml/2006/main">
  <p:tag name="AS_UNIQUEID" val="71"/>
</p:tagLst>
</file>

<file path=ppt/tags/tag56.xml><?xml version="1.0" encoding="utf-8"?>
<p:tagLst xmlns:p="http://schemas.openxmlformats.org/presentationml/2006/main">
  <p:tag name="AS_UNIQUEID" val="72"/>
</p:tagLst>
</file>

<file path=ppt/tags/tag57.xml><?xml version="1.0" encoding="utf-8"?>
<p:tagLst xmlns:p="http://schemas.openxmlformats.org/presentationml/2006/main">
  <p:tag name="AS_UNIQUEID" val="73"/>
</p:tagLst>
</file>

<file path=ppt/tags/tag58.xml><?xml version="1.0" encoding="utf-8"?>
<p:tagLst xmlns:p="http://schemas.openxmlformats.org/presentationml/2006/main">
  <p:tag name="AS_UNIQUEID" val="74"/>
</p:tagLst>
</file>

<file path=ppt/tags/tag59.xml><?xml version="1.0" encoding="utf-8"?>
<p:tagLst xmlns:p="http://schemas.openxmlformats.org/presentationml/2006/main">
  <p:tag name="AS_UNIQUEID" val="75"/>
</p:tagLst>
</file>

<file path=ppt/tags/tag6.xml><?xml version="1.0" encoding="utf-8"?>
<p:tagLst xmlns:p="http://schemas.openxmlformats.org/presentationml/2006/main">
  <p:tag name="AS_UNIQUEID" val="22"/>
</p:tagLst>
</file>

<file path=ppt/tags/tag60.xml><?xml version="1.0" encoding="utf-8"?>
<p:tagLst xmlns:p="http://schemas.openxmlformats.org/presentationml/2006/main">
  <p:tag name="AS_UNIQUEID" val="76"/>
</p:tagLst>
</file>

<file path=ppt/tags/tag61.xml><?xml version="1.0" encoding="utf-8"?>
<p:tagLst xmlns:p="http://schemas.openxmlformats.org/presentationml/2006/main">
  <p:tag name="AS_UNIQUEID" val="77"/>
</p:tagLst>
</file>

<file path=ppt/tags/tag62.xml><?xml version="1.0" encoding="utf-8"?>
<p:tagLst xmlns:p="http://schemas.openxmlformats.org/presentationml/2006/main">
  <p:tag name="AS_UNIQUEID" val="78"/>
</p:tagLst>
</file>

<file path=ppt/tags/tag63.xml><?xml version="1.0" encoding="utf-8"?>
<p:tagLst xmlns:p="http://schemas.openxmlformats.org/presentationml/2006/main">
  <p:tag name="AS_UNIQUEID" val="79"/>
</p:tagLst>
</file>

<file path=ppt/tags/tag64.xml><?xml version="1.0" encoding="utf-8"?>
<p:tagLst xmlns:p="http://schemas.openxmlformats.org/presentationml/2006/main">
  <p:tag name="AS_UNIQUEID" val="80"/>
</p:tagLst>
</file>

<file path=ppt/tags/tag65.xml><?xml version="1.0" encoding="utf-8"?>
<p:tagLst xmlns:p="http://schemas.openxmlformats.org/presentationml/2006/main">
  <p:tag name="AS_UNIQUEID" val="81"/>
</p:tagLst>
</file>

<file path=ppt/tags/tag66.xml><?xml version="1.0" encoding="utf-8"?>
<p:tagLst xmlns:p="http://schemas.openxmlformats.org/presentationml/2006/main">
  <p:tag name="AS_UNIQUEID" val="82"/>
</p:tagLst>
</file>

<file path=ppt/tags/tag67.xml><?xml version="1.0" encoding="utf-8"?>
<p:tagLst xmlns:p="http://schemas.openxmlformats.org/presentationml/2006/main">
  <p:tag name="AS_UNIQUEID" val="83"/>
</p:tagLst>
</file>

<file path=ppt/tags/tag68.xml><?xml version="1.0" encoding="utf-8"?>
<p:tagLst xmlns:p="http://schemas.openxmlformats.org/presentationml/2006/main">
  <p:tag name="AS_UNIQUEID" val="84"/>
</p:tagLst>
</file>

<file path=ppt/tags/tag69.xml><?xml version="1.0" encoding="utf-8"?>
<p:tagLst xmlns:p="http://schemas.openxmlformats.org/presentationml/2006/main">
  <p:tag name="AS_UNIQUEID" val="85"/>
</p:tagLst>
</file>

<file path=ppt/tags/tag7.xml><?xml version="1.0" encoding="utf-8"?>
<p:tagLst xmlns:p="http://schemas.openxmlformats.org/presentationml/2006/main">
  <p:tag name="AS_UNIQUEID" val="23"/>
</p:tagLst>
</file>

<file path=ppt/tags/tag70.xml><?xml version="1.0" encoding="utf-8"?>
<p:tagLst xmlns:p="http://schemas.openxmlformats.org/presentationml/2006/main">
  <p:tag name="AS_UNIQUEID" val="86"/>
</p:tagLst>
</file>

<file path=ppt/tags/tag71.xml><?xml version="1.0" encoding="utf-8"?>
<p:tagLst xmlns:p="http://schemas.openxmlformats.org/presentationml/2006/main">
  <p:tag name="AS_UNIQUEID" val="87"/>
</p:tagLst>
</file>

<file path=ppt/tags/tag72.xml><?xml version="1.0" encoding="utf-8"?>
<p:tagLst xmlns:p="http://schemas.openxmlformats.org/presentationml/2006/main">
  <p:tag name="AS_UNIQUEID" val="88"/>
</p:tagLst>
</file>

<file path=ppt/tags/tag73.xml><?xml version="1.0" encoding="utf-8"?>
<p:tagLst xmlns:p="http://schemas.openxmlformats.org/presentationml/2006/main">
  <p:tag name="AS_UNIQUEID" val="89"/>
</p:tagLst>
</file>

<file path=ppt/tags/tag74.xml><?xml version="1.0" encoding="utf-8"?>
<p:tagLst xmlns:p="http://schemas.openxmlformats.org/presentationml/2006/main">
  <p:tag name="AS_UNIQUEID" val="90"/>
</p:tagLst>
</file>

<file path=ppt/tags/tag75.xml><?xml version="1.0" encoding="utf-8"?>
<p:tagLst xmlns:p="http://schemas.openxmlformats.org/presentationml/2006/main">
  <p:tag name="AS_UNIQUEID" val="91"/>
</p:tagLst>
</file>

<file path=ppt/tags/tag76.xml><?xml version="1.0" encoding="utf-8"?>
<p:tagLst xmlns:p="http://schemas.openxmlformats.org/presentationml/2006/main">
  <p:tag name="AS_UNIQUEID" val="92"/>
</p:tagLst>
</file>

<file path=ppt/tags/tag77.xml><?xml version="1.0" encoding="utf-8"?>
<p:tagLst xmlns:p="http://schemas.openxmlformats.org/presentationml/2006/main">
  <p:tag name="AS_UNIQUEID" val="93"/>
</p:tagLst>
</file>

<file path=ppt/tags/tag78.xml><?xml version="1.0" encoding="utf-8"?>
<p:tagLst xmlns:p="http://schemas.openxmlformats.org/presentationml/2006/main">
  <p:tag name="AS_UNIQUEID" val="94"/>
</p:tagLst>
</file>

<file path=ppt/tags/tag79.xml><?xml version="1.0" encoding="utf-8"?>
<p:tagLst xmlns:p="http://schemas.openxmlformats.org/presentationml/2006/main">
  <p:tag name="AS_UNIQUEID" val="95"/>
</p:tagLst>
</file>

<file path=ppt/tags/tag8.xml><?xml version="1.0" encoding="utf-8"?>
<p:tagLst xmlns:p="http://schemas.openxmlformats.org/presentationml/2006/main">
  <p:tag name="AS_UNIQUEID" val="24"/>
</p:tagLst>
</file>

<file path=ppt/tags/tag80.xml><?xml version="1.0" encoding="utf-8"?>
<p:tagLst xmlns:p="http://schemas.openxmlformats.org/presentationml/2006/main">
  <p:tag name="AS_UNIQUEID" val="96"/>
</p:tagLst>
</file>

<file path=ppt/tags/tag81.xml><?xml version="1.0" encoding="utf-8"?>
<p:tagLst xmlns:p="http://schemas.openxmlformats.org/presentationml/2006/main">
  <p:tag name="AS_UNIQUEID" val="97"/>
</p:tagLst>
</file>

<file path=ppt/tags/tag82.xml><?xml version="1.0" encoding="utf-8"?>
<p:tagLst xmlns:p="http://schemas.openxmlformats.org/presentationml/2006/main">
  <p:tag name="AS_UNIQUEID" val="98"/>
</p:tagLst>
</file>

<file path=ppt/tags/tag83.xml><?xml version="1.0" encoding="utf-8"?>
<p:tagLst xmlns:p="http://schemas.openxmlformats.org/presentationml/2006/main">
  <p:tag name="AS_UNIQUEID" val="99"/>
</p:tagLst>
</file>

<file path=ppt/tags/tag84.xml><?xml version="1.0" encoding="utf-8"?>
<p:tagLst xmlns:p="http://schemas.openxmlformats.org/presentationml/2006/main">
  <p:tag name="AS_UNIQUEID" val="100"/>
</p:tagLst>
</file>

<file path=ppt/tags/tag85.xml><?xml version="1.0" encoding="utf-8"?>
<p:tagLst xmlns:p="http://schemas.openxmlformats.org/presentationml/2006/main">
  <p:tag name="AS_UNIQUEID" val="101"/>
</p:tagLst>
</file>

<file path=ppt/tags/tag86.xml><?xml version="1.0" encoding="utf-8"?>
<p:tagLst xmlns:p="http://schemas.openxmlformats.org/presentationml/2006/main">
  <p:tag name="AS_UNIQUEID" val="102"/>
</p:tagLst>
</file>

<file path=ppt/tags/tag87.xml><?xml version="1.0" encoding="utf-8"?>
<p:tagLst xmlns:p="http://schemas.openxmlformats.org/presentationml/2006/main">
  <p:tag name="AS_UNIQUEID" val="103"/>
</p:tagLst>
</file>

<file path=ppt/tags/tag88.xml><?xml version="1.0" encoding="utf-8"?>
<p:tagLst xmlns:p="http://schemas.openxmlformats.org/presentationml/2006/main">
  <p:tag name="AS_UNIQUEID" val="104"/>
</p:tagLst>
</file>

<file path=ppt/tags/tag89.xml><?xml version="1.0" encoding="utf-8"?>
<p:tagLst xmlns:p="http://schemas.openxmlformats.org/presentationml/2006/main">
  <p:tag name="AS_UNIQUEID" val="105"/>
</p:tagLst>
</file>

<file path=ppt/tags/tag9.xml><?xml version="1.0" encoding="utf-8"?>
<p:tagLst xmlns:p="http://schemas.openxmlformats.org/presentationml/2006/main">
  <p:tag name="AS_UNIQUEID" val="25"/>
</p:tagLst>
</file>

<file path=ppt/tags/tag90.xml><?xml version="1.0" encoding="utf-8"?>
<p:tagLst xmlns:p="http://schemas.openxmlformats.org/presentationml/2006/main">
  <p:tag name="AS_UNIQUEID" val="106"/>
</p:tagLst>
</file>

<file path=ppt/tags/tag91.xml><?xml version="1.0" encoding="utf-8"?>
<p:tagLst xmlns:p="http://schemas.openxmlformats.org/presentationml/2006/main">
  <p:tag name="AS_UNIQUEID" val="107"/>
</p:tagLst>
</file>

<file path=ppt/tags/tag92.xml><?xml version="1.0" encoding="utf-8"?>
<p:tagLst xmlns:p="http://schemas.openxmlformats.org/presentationml/2006/main">
  <p:tag name="AS_UNIQUEID" val="108"/>
</p:tagLst>
</file>

<file path=ppt/tags/tag93.xml><?xml version="1.0" encoding="utf-8"?>
<p:tagLst xmlns:p="http://schemas.openxmlformats.org/presentationml/2006/main">
  <p:tag name="AS_UNIQUEID" val="109"/>
</p:tagLst>
</file>

<file path=ppt/tags/tag94.xml><?xml version="1.0" encoding="utf-8"?>
<p:tagLst xmlns:p="http://schemas.openxmlformats.org/presentationml/2006/main">
  <p:tag name="AS_UNIQUEID" val="110"/>
</p:tagLst>
</file>

<file path=ppt/tags/tag95.xml><?xml version="1.0" encoding="utf-8"?>
<p:tagLst xmlns:p="http://schemas.openxmlformats.org/presentationml/2006/main">
  <p:tag name="AS_UNIQUEID" val="111"/>
</p:tagLst>
</file>

<file path=ppt/tags/tag96.xml><?xml version="1.0" encoding="utf-8"?>
<p:tagLst xmlns:p="http://schemas.openxmlformats.org/presentationml/2006/main">
  <p:tag name="AS_UNIQUEID" val="112"/>
</p:tagLst>
</file>

<file path=ppt/tags/tag97.xml><?xml version="1.0" encoding="utf-8"?>
<p:tagLst xmlns:p="http://schemas.openxmlformats.org/presentationml/2006/main">
  <p:tag name="AS_UNIQUEID" val="113"/>
</p:tagLst>
</file>

<file path=ppt/tags/tag98.xml><?xml version="1.0" encoding="utf-8"?>
<p:tagLst xmlns:p="http://schemas.openxmlformats.org/presentationml/2006/main">
  <p:tag name="GENSWF_ADVANCE_TIME" val="5"/>
  <p:tag name="ISPRING_CUSTOM_TIMING_USED" val="1"/>
  <p:tag name="ISPRING_SLIDE_ID_2" val="{FDDDD1CA-C686-4F16-A5FB-150E20BF87C1}"/>
</p:tagLst>
</file>

<file path=ppt/tags/tag99.xml><?xml version="1.0" encoding="utf-8"?>
<p:tagLst xmlns:p="http://schemas.openxmlformats.org/presentationml/2006/main">
  <p:tag name="AS_UNIQUEID" val="114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158</Paragraphs>
  <Slides>38</Slides>
  <Notes>20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58">
      <vt:lpstr>Arial</vt:lpstr>
      <vt:lpstr>等线 Light</vt:lpstr>
      <vt:lpstr>等线</vt:lpstr>
      <vt:lpstr>华文隶书</vt:lpstr>
      <vt:lpstr>华文行楷</vt:lpstr>
      <vt:lpstr>方正楷体_GB2312</vt:lpstr>
      <vt:lpstr>汉仪中隶书简</vt:lpstr>
      <vt:lpstr>宋体</vt:lpstr>
      <vt:lpstr>迷你简舒同体</vt:lpstr>
      <vt:lpstr>微软雅黑</vt:lpstr>
      <vt:lpstr>方正楷体简体</vt:lpstr>
      <vt:lpstr>Times New Roman</vt:lpstr>
      <vt:lpstr>方正古隶简体</vt:lpstr>
      <vt:lpstr>方正北魏楷书简体</vt:lpstr>
      <vt:lpstr>华文新魏</vt:lpstr>
      <vt:lpstr>楷体</vt:lpstr>
      <vt:lpstr>楷体_GB2312</vt:lpstr>
      <vt:lpstr>华文中宋</vt:lpstr>
      <vt:lpstr>华文楷体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2021-08-26T14:13:43.959</cp:lastPrinted>
  <dcterms:created xsi:type="dcterms:W3CDTF">2021-08-26T14:13:43Z</dcterms:created>
  <dcterms:modified xsi:type="dcterms:W3CDTF">2021-08-26T06:13:54Z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