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tags/tag569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0.xml" ContentType="application/vnd.openxmlformats-officedocument.presentationml.tags+xml"/>
  <Override PartName="/ppt/theme/theme14.xml" ContentType="application/vnd.openxmlformats-officedocument.theme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notesSlides/notesSlide1.xml" ContentType="application/vnd.openxmlformats-officedocument.presentationml.notesSlide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notesSlides/notesSlide2.xml" ContentType="application/vnd.openxmlformats-officedocument.presentationml.notesSlide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092.xml" ContentType="application/vnd.openxmlformats-officedocument.presentationml.tags+xml"/>
  <Override PartName="/ppt/tags/tag1093.xml" ContentType="application/vnd.openxmlformats-officedocument.presentationml.tags+xml"/>
  <Override PartName="/ppt/tags/tag1094.xml" ContentType="application/vnd.openxmlformats-officedocument.presentationml.tags+xml"/>
  <Override PartName="/ppt/tags/tag1095.xml" ContentType="application/vnd.openxmlformats-officedocument.presentationml.tags+xml"/>
  <Override PartName="/ppt/tags/tag1096.xml" ContentType="application/vnd.openxmlformats-officedocument.presentationml.tags+xml"/>
  <Override PartName="/ppt/tags/tag1097.xml" ContentType="application/vnd.openxmlformats-officedocument.presentationml.tags+xml"/>
  <Override PartName="/ppt/tags/tag1098.xml" ContentType="application/vnd.openxmlformats-officedocument.presentationml.tags+xml"/>
  <Override PartName="/ppt/tags/tag1099.xml" ContentType="application/vnd.openxmlformats-officedocument.presentationml.tags+xml"/>
  <Override PartName="/ppt/tags/tag1100.xml" ContentType="application/vnd.openxmlformats-officedocument.presentationml.tags+xml"/>
  <Override PartName="/ppt/tags/tag1101.xml" ContentType="application/vnd.openxmlformats-officedocument.presentationml.tags+xml"/>
  <Override PartName="/ppt/tags/tag1102.xml" ContentType="application/vnd.openxmlformats-officedocument.presentationml.tags+xml"/>
  <Override PartName="/ppt/tags/tag1103.xml" ContentType="application/vnd.openxmlformats-officedocument.presentationml.tags+xml"/>
  <Override PartName="/ppt/tags/tag1104.xml" ContentType="application/vnd.openxmlformats-officedocument.presentationml.tags+xml"/>
  <Override PartName="/ppt/tags/tag1105.xml" ContentType="application/vnd.openxmlformats-officedocument.presentationml.tags+xml"/>
  <Override PartName="/ppt/tags/tag1106.xml" ContentType="application/vnd.openxmlformats-officedocument.presentationml.tags+xml"/>
  <Override PartName="/ppt/tags/tag1107.xml" ContentType="application/vnd.openxmlformats-officedocument.presentationml.tags+xml"/>
  <Override PartName="/ppt/tags/tag1108.xml" ContentType="application/vnd.openxmlformats-officedocument.presentationml.tags+xml"/>
  <Override PartName="/ppt/tags/tag1109.xml" ContentType="application/vnd.openxmlformats-officedocument.presentationml.tags+xml"/>
  <Override PartName="/ppt/tags/tag1110.xml" ContentType="application/vnd.openxmlformats-officedocument.presentationml.tags+xml"/>
  <Override PartName="/ppt/tags/tag1111.xml" ContentType="application/vnd.openxmlformats-officedocument.presentationml.tags+xml"/>
  <Override PartName="/ppt/tags/tag1112.xml" ContentType="application/vnd.openxmlformats-officedocument.presentationml.tags+xml"/>
  <Override PartName="/ppt/tags/tag1113.xml" ContentType="application/vnd.openxmlformats-officedocument.presentationml.tags+xml"/>
  <Override PartName="/ppt/tags/tag1114.xml" ContentType="application/vnd.openxmlformats-officedocument.presentationml.tags+xml"/>
  <Override PartName="/ppt/tags/tag1115.xml" ContentType="application/vnd.openxmlformats-officedocument.presentationml.tags+xml"/>
  <Override PartName="/ppt/tags/tag1116.xml" ContentType="application/vnd.openxmlformats-officedocument.presentationml.tags+xml"/>
  <Override PartName="/ppt/tags/tag1117.xml" ContentType="application/vnd.openxmlformats-officedocument.presentationml.tags+xml"/>
  <Override PartName="/ppt/tags/tag1118.xml" ContentType="application/vnd.openxmlformats-officedocument.presentationml.tags+xml"/>
  <Override PartName="/ppt/tags/tag1119.xml" ContentType="application/vnd.openxmlformats-officedocument.presentationml.tags+xml"/>
  <Override PartName="/ppt/tags/tag1120.xml" ContentType="application/vnd.openxmlformats-officedocument.presentationml.tags+xml"/>
  <Override PartName="/ppt/tags/tag1121.xml" ContentType="application/vnd.openxmlformats-officedocument.presentationml.tags+xml"/>
  <Override PartName="/ppt/tags/tag1122.xml" ContentType="application/vnd.openxmlformats-officedocument.presentationml.tags+xml"/>
  <Override PartName="/ppt/tags/tag1123.xml" ContentType="application/vnd.openxmlformats-officedocument.presentationml.tags+xml"/>
  <Override PartName="/ppt/tags/tag1124.xml" ContentType="application/vnd.openxmlformats-officedocument.presentationml.tags+xml"/>
  <Override PartName="/ppt/tags/tag1125.xml" ContentType="application/vnd.openxmlformats-officedocument.presentationml.tags+xml"/>
  <Override PartName="/ppt/tags/tag1126.xml" ContentType="application/vnd.openxmlformats-officedocument.presentationml.tags+xml"/>
  <Override PartName="/ppt/tags/tag1127.xml" ContentType="application/vnd.openxmlformats-officedocument.presentationml.tags+xml"/>
  <Override PartName="/ppt/tags/tag1128.xml" ContentType="application/vnd.openxmlformats-officedocument.presentationml.tags+xml"/>
  <Override PartName="/ppt/tags/tag1129.xml" ContentType="application/vnd.openxmlformats-officedocument.presentationml.tags+xml"/>
  <Override PartName="/ppt/tags/tag1130.xml" ContentType="application/vnd.openxmlformats-officedocument.presentationml.tags+xml"/>
  <Override PartName="/ppt/tags/tag1131.xml" ContentType="application/vnd.openxmlformats-officedocument.presentationml.tags+xml"/>
  <Override PartName="/ppt/tags/tag1132.xml" ContentType="application/vnd.openxmlformats-officedocument.presentationml.tags+xml"/>
  <Override PartName="/ppt/tags/tag1133.xml" ContentType="application/vnd.openxmlformats-officedocument.presentationml.tags+xml"/>
  <Override PartName="/ppt/tags/tag1134.xml" ContentType="application/vnd.openxmlformats-officedocument.presentationml.tags+xml"/>
  <Override PartName="/ppt/tags/tag1135.xml" ContentType="application/vnd.openxmlformats-officedocument.presentationml.tags+xml"/>
  <Override PartName="/ppt/tags/tag1136.xml" ContentType="application/vnd.openxmlformats-officedocument.presentationml.tags+xml"/>
  <Override PartName="/ppt/tags/tag1137.xml" ContentType="application/vnd.openxmlformats-officedocument.presentationml.tags+xml"/>
  <Override PartName="/ppt/tags/tag1138.xml" ContentType="application/vnd.openxmlformats-officedocument.presentationml.tags+xml"/>
  <Override PartName="/ppt/tags/tag1139.xml" ContentType="application/vnd.openxmlformats-officedocument.presentationml.tags+xml"/>
  <Override PartName="/ppt/tags/tag1140.xml" ContentType="application/vnd.openxmlformats-officedocument.presentationml.tags+xml"/>
  <Override PartName="/ppt/tags/tag1141.xml" ContentType="application/vnd.openxmlformats-officedocument.presentationml.tags+xml"/>
  <Override PartName="/ppt/tags/tag1142.xml" ContentType="application/vnd.openxmlformats-officedocument.presentationml.tags+xml"/>
  <Override PartName="/ppt/tags/tag1143.xml" ContentType="application/vnd.openxmlformats-officedocument.presentationml.tags+xml"/>
  <Override PartName="/ppt/tags/tag1144.xml" ContentType="application/vnd.openxmlformats-officedocument.presentationml.tags+xml"/>
  <Override PartName="/ppt/tags/tag1145.xml" ContentType="application/vnd.openxmlformats-officedocument.presentationml.tags+xml"/>
  <Override PartName="/ppt/tags/tag1146.xml" ContentType="application/vnd.openxmlformats-officedocument.presentationml.tags+xml"/>
  <Override PartName="/ppt/tags/tag1147.xml" ContentType="application/vnd.openxmlformats-officedocument.presentationml.tags+xml"/>
  <Override PartName="/ppt/tags/tag1148.xml" ContentType="application/vnd.openxmlformats-officedocument.presentationml.tags+xml"/>
  <Override PartName="/ppt/tags/tag1149.xml" ContentType="application/vnd.openxmlformats-officedocument.presentationml.tags+xml"/>
  <Override PartName="/ppt/tags/tag1150.xml" ContentType="application/vnd.openxmlformats-officedocument.presentationml.tags+xml"/>
  <Override PartName="/ppt/tags/tag1151.xml" ContentType="application/vnd.openxmlformats-officedocument.presentationml.tags+xml"/>
  <Override PartName="/ppt/tags/tag1152.xml" ContentType="application/vnd.openxmlformats-officedocument.presentationml.tags+xml"/>
  <Override PartName="/ppt/tags/tag1153.xml" ContentType="application/vnd.openxmlformats-officedocument.presentationml.tags+xml"/>
  <Override PartName="/ppt/tags/tag1154.xml" ContentType="application/vnd.openxmlformats-officedocument.presentationml.tags+xml"/>
  <Override PartName="/ppt/tags/tag1155.xml" ContentType="application/vnd.openxmlformats-officedocument.presentationml.tags+xml"/>
  <Override PartName="/ppt/tags/tag1156.xml" ContentType="application/vnd.openxmlformats-officedocument.presentationml.tags+xml"/>
  <Override PartName="/ppt/tags/tag1157.xml" ContentType="application/vnd.openxmlformats-officedocument.presentationml.tags+xml"/>
  <Override PartName="/ppt/tags/tag1158.xml" ContentType="application/vnd.openxmlformats-officedocument.presentationml.tags+xml"/>
  <Override PartName="/ppt/tags/tag1159.xml" ContentType="application/vnd.openxmlformats-officedocument.presentationml.tags+xml"/>
  <Override PartName="/ppt/tags/tag1160.xml" ContentType="application/vnd.openxmlformats-officedocument.presentationml.tags+xml"/>
  <Override PartName="/ppt/tags/tag1161.xml" ContentType="application/vnd.openxmlformats-officedocument.presentationml.tags+xml"/>
  <Override PartName="/ppt/tags/tag1162.xml" ContentType="application/vnd.openxmlformats-officedocument.presentationml.tags+xml"/>
  <Override PartName="/ppt/tags/tag1163.xml" ContentType="application/vnd.openxmlformats-officedocument.presentationml.tags+xml"/>
  <Override PartName="/ppt/tags/tag1164.xml" ContentType="application/vnd.openxmlformats-officedocument.presentationml.tags+xml"/>
  <Override PartName="/ppt/tags/tag1165.xml" ContentType="application/vnd.openxmlformats-officedocument.presentationml.tags+xml"/>
  <Override PartName="/ppt/tags/tag1166.xml" ContentType="application/vnd.openxmlformats-officedocument.presentationml.tags+xml"/>
  <Override PartName="/ppt/tags/tag1167.xml" ContentType="application/vnd.openxmlformats-officedocument.presentationml.tags+xml"/>
  <Override PartName="/ppt/tags/tag1168.xml" ContentType="application/vnd.openxmlformats-officedocument.presentationml.tags+xml"/>
  <Override PartName="/ppt/tags/tag1169.xml" ContentType="application/vnd.openxmlformats-officedocument.presentationml.tags+xml"/>
  <Override PartName="/ppt/tags/tag1170.xml" ContentType="application/vnd.openxmlformats-officedocument.presentationml.tags+xml"/>
  <Override PartName="/ppt/tags/tag1171.xml" ContentType="application/vnd.openxmlformats-officedocument.presentationml.tags+xml"/>
  <Override PartName="/ppt/tags/tag1172.xml" ContentType="application/vnd.openxmlformats-officedocument.presentationml.tags+xml"/>
  <Override PartName="/ppt/tags/tag1173.xml" ContentType="application/vnd.openxmlformats-officedocument.presentationml.tags+xml"/>
  <Override PartName="/ppt/tags/tag1174.xml" ContentType="application/vnd.openxmlformats-officedocument.presentationml.tags+xml"/>
  <Override PartName="/ppt/tags/tag1175.xml" ContentType="application/vnd.openxmlformats-officedocument.presentationml.tags+xml"/>
  <Override PartName="/ppt/tags/tag1176.xml" ContentType="application/vnd.openxmlformats-officedocument.presentationml.tags+xml"/>
  <Override PartName="/ppt/tags/tag1177.xml" ContentType="application/vnd.openxmlformats-officedocument.presentationml.tags+xml"/>
  <Override PartName="/ppt/tags/tag1178.xml" ContentType="application/vnd.openxmlformats-officedocument.presentationml.tags+xml"/>
  <Override PartName="/ppt/tags/tag1179.xml" ContentType="application/vnd.openxmlformats-officedocument.presentationml.tags+xml"/>
  <Override PartName="/ppt/tags/tag1180.xml" ContentType="application/vnd.openxmlformats-officedocument.presentationml.tags+xml"/>
  <Override PartName="/ppt/tags/tag1181.xml" ContentType="application/vnd.openxmlformats-officedocument.presentationml.tags+xml"/>
  <Override PartName="/ppt/tags/tag1182.xml" ContentType="application/vnd.openxmlformats-officedocument.presentationml.tags+xml"/>
  <Override PartName="/ppt/tags/tag1183.xml" ContentType="application/vnd.openxmlformats-officedocument.presentationml.tags+xml"/>
  <Override PartName="/ppt/tags/tag1184.xml" ContentType="application/vnd.openxmlformats-officedocument.presentationml.tags+xml"/>
  <Override PartName="/ppt/tags/tag1185.xml" ContentType="application/vnd.openxmlformats-officedocument.presentationml.tags+xml"/>
  <Override PartName="/ppt/tags/tag1186.xml" ContentType="application/vnd.openxmlformats-officedocument.presentationml.tags+xml"/>
  <Override PartName="/ppt/tags/tag1187.xml" ContentType="application/vnd.openxmlformats-officedocument.presentationml.tags+xml"/>
  <Override PartName="/ppt/tags/tag1188.xml" ContentType="application/vnd.openxmlformats-officedocument.presentationml.tags+xml"/>
  <Override PartName="/ppt/tags/tag1189.xml" ContentType="application/vnd.openxmlformats-officedocument.presentationml.tags+xml"/>
  <Override PartName="/ppt/tags/tag1190.xml" ContentType="application/vnd.openxmlformats-officedocument.presentationml.tags+xml"/>
  <Override PartName="/ppt/tags/tag1191.xml" ContentType="application/vnd.openxmlformats-officedocument.presentationml.tags+xml"/>
  <Override PartName="/ppt/tags/tag1192.xml" ContentType="application/vnd.openxmlformats-officedocument.presentationml.tags+xml"/>
  <Override PartName="/ppt/tags/tag1193.xml" ContentType="application/vnd.openxmlformats-officedocument.presentationml.tags+xml"/>
  <Override PartName="/ppt/tags/tag1194.xml" ContentType="application/vnd.openxmlformats-officedocument.presentationml.tags+xml"/>
  <Override PartName="/ppt/tags/tag1195.xml" ContentType="application/vnd.openxmlformats-officedocument.presentationml.tags+xml"/>
  <Override PartName="/ppt/tags/tag1196.xml" ContentType="application/vnd.openxmlformats-officedocument.presentationml.tags+xml"/>
  <Override PartName="/ppt/tags/tag1197.xml" ContentType="application/vnd.openxmlformats-officedocument.presentationml.tags+xml"/>
  <Override PartName="/ppt/tags/tag1198.xml" ContentType="application/vnd.openxmlformats-officedocument.presentationml.tags+xml"/>
  <Override PartName="/ppt/tags/tag1199.xml" ContentType="application/vnd.openxmlformats-officedocument.presentationml.tags+xml"/>
  <Override PartName="/ppt/tags/tag1200.xml" ContentType="application/vnd.openxmlformats-officedocument.presentationml.tags+xml"/>
  <Override PartName="/ppt/tags/tag1201.xml" ContentType="application/vnd.openxmlformats-officedocument.presentationml.tags+xml"/>
  <Override PartName="/ppt/tags/tag1202.xml" ContentType="application/vnd.openxmlformats-officedocument.presentationml.tags+xml"/>
  <Override PartName="/ppt/tags/tag1203.xml" ContentType="application/vnd.openxmlformats-officedocument.presentationml.tags+xml"/>
  <Override PartName="/ppt/tags/tag1204.xml" ContentType="application/vnd.openxmlformats-officedocument.presentationml.tags+xml"/>
  <Override PartName="/ppt/tags/tag1205.xml" ContentType="application/vnd.openxmlformats-officedocument.presentationml.tags+xml"/>
  <Override PartName="/ppt/tags/tag1206.xml" ContentType="application/vnd.openxmlformats-officedocument.presentationml.tags+xml"/>
  <Override PartName="/ppt/tags/tag1207.xml" ContentType="application/vnd.openxmlformats-officedocument.presentationml.tags+xml"/>
  <Override PartName="/ppt/tags/tag1208.xml" ContentType="application/vnd.openxmlformats-officedocument.presentationml.tags+xml"/>
  <Override PartName="/ppt/tags/tag1209.xml" ContentType="application/vnd.openxmlformats-officedocument.presentationml.tags+xml"/>
  <Override PartName="/ppt/tags/tag1210.xml" ContentType="application/vnd.openxmlformats-officedocument.presentationml.tags+xml"/>
  <Override PartName="/ppt/tags/tag1211.xml" ContentType="application/vnd.openxmlformats-officedocument.presentationml.tags+xml"/>
  <Override PartName="/ppt/tags/tag1212.xml" ContentType="application/vnd.openxmlformats-officedocument.presentationml.tags+xml"/>
  <Override PartName="/ppt/tags/tag1213.xml" ContentType="application/vnd.openxmlformats-officedocument.presentationml.tags+xml"/>
  <Override PartName="/ppt/tags/tag1214.xml" ContentType="application/vnd.openxmlformats-officedocument.presentationml.tags+xml"/>
  <Override PartName="/ppt/tags/tag1215.xml" ContentType="application/vnd.openxmlformats-officedocument.presentationml.tags+xml"/>
  <Override PartName="/ppt/tags/tag1216.xml" ContentType="application/vnd.openxmlformats-officedocument.presentationml.tags+xml"/>
  <Override PartName="/ppt/tags/tag1217.xml" ContentType="application/vnd.openxmlformats-officedocument.presentationml.tags+xml"/>
  <Override PartName="/ppt/tags/tag1218.xml" ContentType="application/vnd.openxmlformats-officedocument.presentationml.tags+xml"/>
  <Override PartName="/ppt/tags/tag1219.xml" ContentType="application/vnd.openxmlformats-officedocument.presentationml.tags+xml"/>
  <Override PartName="/ppt/tags/tag1220.xml" ContentType="application/vnd.openxmlformats-officedocument.presentationml.tags+xml"/>
  <Override PartName="/ppt/tags/tag1221.xml" ContentType="application/vnd.openxmlformats-officedocument.presentationml.tags+xml"/>
  <Override PartName="/ppt/tags/tag1222.xml" ContentType="application/vnd.openxmlformats-officedocument.presentationml.tags+xml"/>
  <Override PartName="/ppt/tags/tag1223.xml" ContentType="application/vnd.openxmlformats-officedocument.presentationml.tags+xml"/>
  <Override PartName="/ppt/tags/tag1224.xml" ContentType="application/vnd.openxmlformats-officedocument.presentationml.tags+xml"/>
  <Override PartName="/ppt/tags/tag1225.xml" ContentType="application/vnd.openxmlformats-officedocument.presentationml.tags+xml"/>
  <Override PartName="/ppt/tags/tag1226.xml" ContentType="application/vnd.openxmlformats-officedocument.presentationml.tags+xml"/>
  <Override PartName="/ppt/tags/tag1227.xml" ContentType="application/vnd.openxmlformats-officedocument.presentationml.tags+xml"/>
  <Override PartName="/ppt/tags/tag1228.xml" ContentType="application/vnd.openxmlformats-officedocument.presentationml.tags+xml"/>
  <Override PartName="/ppt/tags/tag1229.xml" ContentType="application/vnd.openxmlformats-officedocument.presentationml.tags+xml"/>
  <Override PartName="/ppt/tags/tag1230.xml" ContentType="application/vnd.openxmlformats-officedocument.presentationml.tags+xml"/>
  <Override PartName="/ppt/tags/tag1231.xml" ContentType="application/vnd.openxmlformats-officedocument.presentationml.tags+xml"/>
  <Override PartName="/ppt/tags/tag1232.xml" ContentType="application/vnd.openxmlformats-officedocument.presentationml.tags+xml"/>
  <Override PartName="/ppt/tags/tag1233.xml" ContentType="application/vnd.openxmlformats-officedocument.presentationml.tags+xml"/>
  <Override PartName="/ppt/tags/tag1234.xml" ContentType="application/vnd.openxmlformats-officedocument.presentationml.tags+xml"/>
  <Override PartName="/ppt/tags/tag1235.xml" ContentType="application/vnd.openxmlformats-officedocument.presentationml.tags+xml"/>
  <Override PartName="/ppt/tags/tag1236.xml" ContentType="application/vnd.openxmlformats-officedocument.presentationml.tags+xml"/>
  <Override PartName="/ppt/tags/tag1237.xml" ContentType="application/vnd.openxmlformats-officedocument.presentationml.tags+xml"/>
  <Override PartName="/ppt/tags/tag1238.xml" ContentType="application/vnd.openxmlformats-officedocument.presentationml.tags+xml"/>
  <Override PartName="/ppt/tags/tag1239.xml" ContentType="application/vnd.openxmlformats-officedocument.presentationml.tags+xml"/>
  <Override PartName="/ppt/tags/tag1240.xml" ContentType="application/vnd.openxmlformats-officedocument.presentationml.tags+xml"/>
  <Override PartName="/ppt/tags/tag1241.xml" ContentType="application/vnd.openxmlformats-officedocument.presentationml.tags+xml"/>
  <Override PartName="/ppt/tags/tag1242.xml" ContentType="application/vnd.openxmlformats-officedocument.presentationml.tags+xml"/>
  <Override PartName="/ppt/tags/tag1243.xml" ContentType="application/vnd.openxmlformats-officedocument.presentationml.tags+xml"/>
  <Override PartName="/ppt/tags/tag1244.xml" ContentType="application/vnd.openxmlformats-officedocument.presentationml.tags+xml"/>
  <Override PartName="/ppt/tags/tag1245.xml" ContentType="application/vnd.openxmlformats-officedocument.presentationml.tags+xml"/>
  <Override PartName="/ppt/tags/tag1246.xml" ContentType="application/vnd.openxmlformats-officedocument.presentationml.tags+xml"/>
  <Override PartName="/ppt/tags/tag1247.xml" ContentType="application/vnd.openxmlformats-officedocument.presentationml.tags+xml"/>
  <Override PartName="/ppt/tags/tag1248.xml" ContentType="application/vnd.openxmlformats-officedocument.presentationml.tags+xml"/>
  <Override PartName="/ppt/tags/tag1249.xml" ContentType="application/vnd.openxmlformats-officedocument.presentationml.tags+xml"/>
  <Override PartName="/ppt/tags/tag1250.xml" ContentType="application/vnd.openxmlformats-officedocument.presentationml.tags+xml"/>
  <Override PartName="/ppt/tags/tag1251.xml" ContentType="application/vnd.openxmlformats-officedocument.presentationml.tags+xml"/>
  <Override PartName="/ppt/tags/tag1252.xml" ContentType="application/vnd.openxmlformats-officedocument.presentationml.tags+xml"/>
  <Override PartName="/ppt/tags/tag1253.xml" ContentType="application/vnd.openxmlformats-officedocument.presentationml.tags+xml"/>
  <Override PartName="/ppt/tags/tag1254.xml" ContentType="application/vnd.openxmlformats-officedocument.presentationml.tags+xml"/>
  <Override PartName="/ppt/tags/tag1255.xml" ContentType="application/vnd.openxmlformats-officedocument.presentationml.tags+xml"/>
  <Override PartName="/ppt/tags/tag1256.xml" ContentType="application/vnd.openxmlformats-officedocument.presentationml.tags+xml"/>
  <Override PartName="/ppt/tags/tag1257.xml" ContentType="application/vnd.openxmlformats-officedocument.presentationml.tags+xml"/>
  <Override PartName="/ppt/tags/tag1258.xml" ContentType="application/vnd.openxmlformats-officedocument.presentationml.tags+xml"/>
  <Override PartName="/ppt/tags/tag1259.xml" ContentType="application/vnd.openxmlformats-officedocument.presentationml.tags+xml"/>
  <Override PartName="/ppt/tags/tag1260.xml" ContentType="application/vnd.openxmlformats-officedocument.presentationml.tags+xml"/>
  <Override PartName="/ppt/tags/tag1261.xml" ContentType="application/vnd.openxmlformats-officedocument.presentationml.tags+xml"/>
  <Override PartName="/ppt/tags/tag1262.xml" ContentType="application/vnd.openxmlformats-officedocument.presentationml.tags+xml"/>
  <Override PartName="/ppt/tags/tag1263.xml" ContentType="application/vnd.openxmlformats-officedocument.presentationml.tags+xml"/>
  <Override PartName="/ppt/tags/tag1264.xml" ContentType="application/vnd.openxmlformats-officedocument.presentationml.tags+xml"/>
  <Override PartName="/ppt/tags/tag1265.xml" ContentType="application/vnd.openxmlformats-officedocument.presentationml.tags+xml"/>
  <Override PartName="/ppt/tags/tag1266.xml" ContentType="application/vnd.openxmlformats-officedocument.presentationml.tags+xml"/>
  <Override PartName="/ppt/tags/tag1267.xml" ContentType="application/vnd.openxmlformats-officedocument.presentationml.tags+xml"/>
  <Override PartName="/ppt/tags/tag1268.xml" ContentType="application/vnd.openxmlformats-officedocument.presentationml.tags+xml"/>
  <Override PartName="/ppt/tags/tag1269.xml" ContentType="application/vnd.openxmlformats-officedocument.presentationml.tags+xml"/>
  <Override PartName="/ppt/tags/tag1270.xml" ContentType="application/vnd.openxmlformats-officedocument.presentationml.tags+xml"/>
  <Override PartName="/ppt/tags/tag1271.xml" ContentType="application/vnd.openxmlformats-officedocument.presentationml.tags+xml"/>
  <Override PartName="/ppt/tags/tag1272.xml" ContentType="application/vnd.openxmlformats-officedocument.presentationml.tags+xml"/>
  <Override PartName="/ppt/tags/tag1273.xml" ContentType="application/vnd.openxmlformats-officedocument.presentationml.tags+xml"/>
  <Override PartName="/ppt/tags/tag1274.xml" ContentType="application/vnd.openxmlformats-officedocument.presentationml.tags+xml"/>
  <Override PartName="/ppt/tags/tag1275.xml" ContentType="application/vnd.openxmlformats-officedocument.presentationml.tags+xml"/>
  <Override PartName="/ppt/tags/tag1276.xml" ContentType="application/vnd.openxmlformats-officedocument.presentationml.tags+xml"/>
  <Override PartName="/ppt/tags/tag1277.xml" ContentType="application/vnd.openxmlformats-officedocument.presentationml.tags+xml"/>
  <Override PartName="/ppt/tags/tag1278.xml" ContentType="application/vnd.openxmlformats-officedocument.presentationml.tags+xml"/>
  <Override PartName="/ppt/tags/tag1279.xml" ContentType="application/vnd.openxmlformats-officedocument.presentationml.tags+xml"/>
  <Override PartName="/ppt/tags/tag1280.xml" ContentType="application/vnd.openxmlformats-officedocument.presentationml.tags+xml"/>
  <Override PartName="/ppt/tags/tag1281.xml" ContentType="application/vnd.openxmlformats-officedocument.presentationml.tags+xml"/>
  <Override PartName="/ppt/tags/tag1282.xml" ContentType="application/vnd.openxmlformats-officedocument.presentationml.tags+xml"/>
  <Override PartName="/ppt/tags/tag1283.xml" ContentType="application/vnd.openxmlformats-officedocument.presentationml.tags+xml"/>
  <Override PartName="/ppt/tags/tag1284.xml" ContentType="application/vnd.openxmlformats-officedocument.presentationml.tags+xml"/>
  <Override PartName="/ppt/tags/tag1285.xml" ContentType="application/vnd.openxmlformats-officedocument.presentationml.tags+xml"/>
  <Override PartName="/ppt/tags/tag1286.xml" ContentType="application/vnd.openxmlformats-officedocument.presentationml.tags+xml"/>
  <Override PartName="/ppt/tags/tag1287.xml" ContentType="application/vnd.openxmlformats-officedocument.presentationml.tags+xml"/>
  <Override PartName="/ppt/tags/tag1288.xml" ContentType="application/vnd.openxmlformats-officedocument.presentationml.tags+xml"/>
  <Override PartName="/ppt/tags/tag1289.xml" ContentType="application/vnd.openxmlformats-officedocument.presentationml.tags+xml"/>
  <Override PartName="/ppt/tags/tag1290.xml" ContentType="application/vnd.openxmlformats-officedocument.presentationml.tags+xml"/>
  <Override PartName="/ppt/tags/tag1291.xml" ContentType="application/vnd.openxmlformats-officedocument.presentationml.tags+xml"/>
  <Override PartName="/ppt/tags/tag1292.xml" ContentType="application/vnd.openxmlformats-officedocument.presentationml.tags+xml"/>
  <Override PartName="/ppt/tags/tag1293.xml" ContentType="application/vnd.openxmlformats-officedocument.presentationml.tags+xml"/>
  <Override PartName="/ppt/tags/tag1294.xml" ContentType="application/vnd.openxmlformats-officedocument.presentationml.tags+xml"/>
  <Override PartName="/ppt/tags/tag1295.xml" ContentType="application/vnd.openxmlformats-officedocument.presentationml.tags+xml"/>
  <Override PartName="/ppt/tags/tag1296.xml" ContentType="application/vnd.openxmlformats-officedocument.presentationml.tags+xml"/>
  <Override PartName="/ppt/tags/tag1297.xml" ContentType="application/vnd.openxmlformats-officedocument.presentationml.tags+xml"/>
  <Override PartName="/ppt/tags/tag1298.xml" ContentType="application/vnd.openxmlformats-officedocument.presentationml.tags+xml"/>
  <Override PartName="/ppt/tags/tag1299.xml" ContentType="application/vnd.openxmlformats-officedocument.presentationml.tags+xml"/>
  <Override PartName="/ppt/tags/tag1300.xml" ContentType="application/vnd.openxmlformats-officedocument.presentationml.tags+xml"/>
  <Override PartName="/ppt/tags/tag1301.xml" ContentType="application/vnd.openxmlformats-officedocument.presentationml.tags+xml"/>
  <Override PartName="/ppt/tags/tag1302.xml" ContentType="application/vnd.openxmlformats-officedocument.presentationml.tags+xml"/>
  <Override PartName="/ppt/tags/tag1303.xml" ContentType="application/vnd.openxmlformats-officedocument.presentationml.tags+xml"/>
  <Override PartName="/ppt/tags/tag1304.xml" ContentType="application/vnd.openxmlformats-officedocument.presentationml.tags+xml"/>
  <Override PartName="/ppt/tags/tag1305.xml" ContentType="application/vnd.openxmlformats-officedocument.presentationml.tags+xml"/>
  <Override PartName="/ppt/tags/tag1306.xml" ContentType="application/vnd.openxmlformats-officedocument.presentationml.tags+xml"/>
  <Override PartName="/ppt/tags/tag1307.xml" ContentType="application/vnd.openxmlformats-officedocument.presentationml.tags+xml"/>
  <Override PartName="/ppt/tags/tag1308.xml" ContentType="application/vnd.openxmlformats-officedocument.presentationml.tags+xml"/>
  <Override PartName="/ppt/tags/tag1309.xml" ContentType="application/vnd.openxmlformats-officedocument.presentationml.tags+xml"/>
  <Override PartName="/ppt/tags/tag1310.xml" ContentType="application/vnd.openxmlformats-officedocument.presentationml.tags+xml"/>
  <Override PartName="/ppt/tags/tag1311.xml" ContentType="application/vnd.openxmlformats-officedocument.presentationml.tags+xml"/>
  <Override PartName="/ppt/tags/tag1312.xml" ContentType="application/vnd.openxmlformats-officedocument.presentationml.tags+xml"/>
  <Override PartName="/ppt/tags/tag1313.xml" ContentType="application/vnd.openxmlformats-officedocument.presentationml.tags+xml"/>
  <Override PartName="/ppt/tags/tag1314.xml" ContentType="application/vnd.openxmlformats-officedocument.presentationml.tags+xml"/>
  <Override PartName="/ppt/tags/tag1315.xml" ContentType="application/vnd.openxmlformats-officedocument.presentationml.tags+xml"/>
  <Override PartName="/ppt/tags/tag1316.xml" ContentType="application/vnd.openxmlformats-officedocument.presentationml.tags+xml"/>
  <Override PartName="/ppt/tags/tag1317.xml" ContentType="application/vnd.openxmlformats-officedocument.presentationml.tags+xml"/>
  <Override PartName="/ppt/tags/tag1318.xml" ContentType="application/vnd.openxmlformats-officedocument.presentationml.tags+xml"/>
  <Override PartName="/ppt/tags/tag1319.xml" ContentType="application/vnd.openxmlformats-officedocument.presentationml.tags+xml"/>
  <Override PartName="/ppt/tags/tag1320.xml" ContentType="application/vnd.openxmlformats-officedocument.presentationml.tags+xml"/>
  <Override PartName="/ppt/tags/tag1321.xml" ContentType="application/vnd.openxmlformats-officedocument.presentationml.tags+xml"/>
  <Override PartName="/ppt/tags/tag1322.xml" ContentType="application/vnd.openxmlformats-officedocument.presentationml.tags+xml"/>
  <Override PartName="/ppt/tags/tag1323.xml" ContentType="application/vnd.openxmlformats-officedocument.presentationml.tags+xml"/>
  <Override PartName="/ppt/tags/tag1324.xml" ContentType="application/vnd.openxmlformats-officedocument.presentationml.tags+xml"/>
  <Override PartName="/ppt/tags/tag1325.xml" ContentType="application/vnd.openxmlformats-officedocument.presentationml.tags+xml"/>
  <Override PartName="/ppt/tags/tag1326.xml" ContentType="application/vnd.openxmlformats-officedocument.presentationml.tags+xml"/>
  <Override PartName="/ppt/tags/tag1327.xml" ContentType="application/vnd.openxmlformats-officedocument.presentationml.tags+xml"/>
  <Override PartName="/ppt/tags/tag1328.xml" ContentType="application/vnd.openxmlformats-officedocument.presentationml.tags+xml"/>
  <Override PartName="/ppt/tags/tag1329.xml" ContentType="application/vnd.openxmlformats-officedocument.presentationml.tags+xml"/>
  <Override PartName="/ppt/tags/tag1330.xml" ContentType="application/vnd.openxmlformats-officedocument.presentationml.tags+xml"/>
  <Override PartName="/ppt/tags/tag1331.xml" ContentType="application/vnd.openxmlformats-officedocument.presentationml.tags+xml"/>
  <Override PartName="/ppt/tags/tag1332.xml" ContentType="application/vnd.openxmlformats-officedocument.presentationml.tags+xml"/>
  <Override PartName="/ppt/tags/tag1333.xml" ContentType="application/vnd.openxmlformats-officedocument.presentationml.tags+xml"/>
  <Override PartName="/ppt/tags/tag1334.xml" ContentType="application/vnd.openxmlformats-officedocument.presentationml.tags+xml"/>
  <Override PartName="/ppt/tags/tag1335.xml" ContentType="application/vnd.openxmlformats-officedocument.presentationml.tags+xml"/>
  <Override PartName="/ppt/tags/tag1336.xml" ContentType="application/vnd.openxmlformats-officedocument.presentationml.tags+xml"/>
  <Override PartName="/ppt/tags/tag1337.xml" ContentType="application/vnd.openxmlformats-officedocument.presentationml.tags+xml"/>
  <Override PartName="/ppt/tags/tag1338.xml" ContentType="application/vnd.openxmlformats-officedocument.presentationml.tags+xml"/>
  <Override PartName="/ppt/tags/tag1339.xml" ContentType="application/vnd.openxmlformats-officedocument.presentationml.tags+xml"/>
  <Override PartName="/ppt/tags/tag1340.xml" ContentType="application/vnd.openxmlformats-officedocument.presentationml.tags+xml"/>
  <Override PartName="/ppt/tags/tag1341.xml" ContentType="application/vnd.openxmlformats-officedocument.presentationml.tags+xml"/>
  <Override PartName="/ppt/tags/tag1342.xml" ContentType="application/vnd.openxmlformats-officedocument.presentationml.tags+xml"/>
  <Override PartName="/ppt/tags/tag1343.xml" ContentType="application/vnd.openxmlformats-officedocument.presentationml.tags+xml"/>
  <Override PartName="/ppt/tags/tag1344.xml" ContentType="application/vnd.openxmlformats-officedocument.presentationml.tags+xml"/>
  <Override PartName="/ppt/tags/tag1345.xml" ContentType="application/vnd.openxmlformats-officedocument.presentationml.tags+xml"/>
  <Override PartName="/ppt/tags/tag1346.xml" ContentType="application/vnd.openxmlformats-officedocument.presentationml.tags+xml"/>
  <Override PartName="/ppt/tags/tag1347.xml" ContentType="application/vnd.openxmlformats-officedocument.presentationml.tags+xml"/>
  <Override PartName="/ppt/tags/tag1348.xml" ContentType="application/vnd.openxmlformats-officedocument.presentationml.tags+xml"/>
  <Override PartName="/ppt/tags/tag1349.xml" ContentType="application/vnd.openxmlformats-officedocument.presentationml.tags+xml"/>
  <Override PartName="/ppt/tags/tag1350.xml" ContentType="application/vnd.openxmlformats-officedocument.presentationml.tags+xml"/>
  <Override PartName="/ppt/tags/tag1351.xml" ContentType="application/vnd.openxmlformats-officedocument.presentationml.tags+xml"/>
  <Override PartName="/ppt/tags/tag1352.xml" ContentType="application/vnd.openxmlformats-officedocument.presentationml.tags+xml"/>
  <Override PartName="/ppt/tags/tag1353.xml" ContentType="application/vnd.openxmlformats-officedocument.presentationml.tags+xml"/>
  <Override PartName="/ppt/tags/tag1354.xml" ContentType="application/vnd.openxmlformats-officedocument.presentationml.tags+xml"/>
  <Override PartName="/ppt/tags/tag1355.xml" ContentType="application/vnd.openxmlformats-officedocument.presentationml.tags+xml"/>
  <Override PartName="/ppt/tags/tag1356.xml" ContentType="application/vnd.openxmlformats-officedocument.presentationml.tags+xml"/>
  <Override PartName="/ppt/tags/tag1357.xml" ContentType="application/vnd.openxmlformats-officedocument.presentationml.tags+xml"/>
  <Override PartName="/ppt/tags/tag1358.xml" ContentType="application/vnd.openxmlformats-officedocument.presentationml.tags+xml"/>
  <Override PartName="/ppt/tags/tag1359.xml" ContentType="application/vnd.openxmlformats-officedocument.presentationml.tags+xml"/>
  <Override PartName="/ppt/tags/tag1360.xml" ContentType="application/vnd.openxmlformats-officedocument.presentationml.tags+xml"/>
  <Override PartName="/ppt/tags/tag1361.xml" ContentType="application/vnd.openxmlformats-officedocument.presentationml.tags+xml"/>
  <Override PartName="/ppt/tags/tag1362.xml" ContentType="application/vnd.openxmlformats-officedocument.presentationml.tags+xml"/>
  <Override PartName="/ppt/tags/tag1363.xml" ContentType="application/vnd.openxmlformats-officedocument.presentationml.tags+xml"/>
  <Override PartName="/ppt/tags/tag1364.xml" ContentType="application/vnd.openxmlformats-officedocument.presentationml.tags+xml"/>
  <Override PartName="/ppt/tags/tag1365.xml" ContentType="application/vnd.openxmlformats-officedocument.presentationml.tags+xml"/>
  <Override PartName="/ppt/tags/tag1366.xml" ContentType="application/vnd.openxmlformats-officedocument.presentationml.tags+xml"/>
  <Override PartName="/ppt/tags/tag1367.xml" ContentType="application/vnd.openxmlformats-officedocument.presentationml.tags+xml"/>
  <Override PartName="/ppt/tags/tag1368.xml" ContentType="application/vnd.openxmlformats-officedocument.presentationml.tags+xml"/>
  <Override PartName="/ppt/tags/tag1369.xml" ContentType="application/vnd.openxmlformats-officedocument.presentationml.tags+xml"/>
  <Override PartName="/ppt/tags/tag1370.xml" ContentType="application/vnd.openxmlformats-officedocument.presentationml.tags+xml"/>
  <Override PartName="/ppt/tags/tag1371.xml" ContentType="application/vnd.openxmlformats-officedocument.presentationml.tags+xml"/>
  <Override PartName="/ppt/tags/tag1372.xml" ContentType="application/vnd.openxmlformats-officedocument.presentationml.tags+xml"/>
  <Override PartName="/ppt/tags/tag1373.xml" ContentType="application/vnd.openxmlformats-officedocument.presentationml.tags+xml"/>
  <Override PartName="/ppt/tags/tag1374.xml" ContentType="application/vnd.openxmlformats-officedocument.presentationml.tags+xml"/>
  <Override PartName="/ppt/tags/tag1375.xml" ContentType="application/vnd.openxmlformats-officedocument.presentationml.tags+xml"/>
  <Override PartName="/ppt/tags/tag1376.xml" ContentType="application/vnd.openxmlformats-officedocument.presentationml.tags+xml"/>
  <Override PartName="/ppt/tags/tag1377.xml" ContentType="application/vnd.openxmlformats-officedocument.presentationml.tags+xml"/>
  <Override PartName="/ppt/tags/tag1378.xml" ContentType="application/vnd.openxmlformats-officedocument.presentationml.tags+xml"/>
  <Override PartName="/ppt/tags/tag1379.xml" ContentType="application/vnd.openxmlformats-officedocument.presentationml.tags+xml"/>
  <Override PartName="/ppt/tags/tag1380.xml" ContentType="application/vnd.openxmlformats-officedocument.presentationml.tags+xml"/>
  <Override PartName="/ppt/tags/tag1381.xml" ContentType="application/vnd.openxmlformats-officedocument.presentationml.tags+xml"/>
  <Override PartName="/ppt/tags/tag1382.xml" ContentType="application/vnd.openxmlformats-officedocument.presentationml.tags+xml"/>
  <Override PartName="/ppt/tags/tag1383.xml" ContentType="application/vnd.openxmlformats-officedocument.presentationml.tags+xml"/>
  <Override PartName="/ppt/tags/tag1384.xml" ContentType="application/vnd.openxmlformats-officedocument.presentationml.tags+xml"/>
  <Override PartName="/ppt/tags/tag1385.xml" ContentType="application/vnd.openxmlformats-officedocument.presentationml.tags+xml"/>
  <Override PartName="/ppt/tags/tag1386.xml" ContentType="application/vnd.openxmlformats-officedocument.presentationml.tags+xml"/>
  <Override PartName="/ppt/tags/tag1387.xml" ContentType="application/vnd.openxmlformats-officedocument.presentationml.tags+xml"/>
  <Override PartName="/ppt/tags/tag1388.xml" ContentType="application/vnd.openxmlformats-officedocument.presentationml.tags+xml"/>
  <Override PartName="/ppt/tags/tag1389.xml" ContentType="application/vnd.openxmlformats-officedocument.presentationml.tags+xml"/>
  <Override PartName="/ppt/tags/tag1390.xml" ContentType="application/vnd.openxmlformats-officedocument.presentationml.tags+xml"/>
  <Override PartName="/ppt/tags/tag1391.xml" ContentType="application/vnd.openxmlformats-officedocument.presentationml.tags+xml"/>
  <Override PartName="/ppt/tags/tag1392.xml" ContentType="application/vnd.openxmlformats-officedocument.presentationml.tags+xml"/>
  <Override PartName="/ppt/tags/tag1393.xml" ContentType="application/vnd.openxmlformats-officedocument.presentationml.tags+xml"/>
  <Override PartName="/ppt/tags/tag1394.xml" ContentType="application/vnd.openxmlformats-officedocument.presentationml.tags+xml"/>
  <Override PartName="/ppt/tags/tag1395.xml" ContentType="application/vnd.openxmlformats-officedocument.presentationml.tags+xml"/>
  <Override PartName="/ppt/tags/tag1396.xml" ContentType="application/vnd.openxmlformats-officedocument.presentationml.tags+xml"/>
  <Override PartName="/ppt/tags/tag1397.xml" ContentType="application/vnd.openxmlformats-officedocument.presentationml.tags+xml"/>
  <Override PartName="/ppt/tags/tag1398.xml" ContentType="application/vnd.openxmlformats-officedocument.presentationml.tags+xml"/>
  <Override PartName="/ppt/tags/tag1399.xml" ContentType="application/vnd.openxmlformats-officedocument.presentationml.tags+xml"/>
  <Override PartName="/ppt/tags/tag1400.xml" ContentType="application/vnd.openxmlformats-officedocument.presentationml.tags+xml"/>
  <Override PartName="/ppt/tags/tag1401.xml" ContentType="application/vnd.openxmlformats-officedocument.presentationml.tags+xml"/>
  <Override PartName="/ppt/tags/tag1402.xml" ContentType="application/vnd.openxmlformats-officedocument.presentationml.tags+xml"/>
  <Override PartName="/ppt/tags/tag1403.xml" ContentType="application/vnd.openxmlformats-officedocument.presentationml.tags+xml"/>
  <Override PartName="/ppt/tags/tag1404.xml" ContentType="application/vnd.openxmlformats-officedocument.presentationml.tags+xml"/>
  <Override PartName="/ppt/tags/tag1405.xml" ContentType="application/vnd.openxmlformats-officedocument.presentationml.tags+xml"/>
  <Override PartName="/ppt/tags/tag1406.xml" ContentType="application/vnd.openxmlformats-officedocument.presentationml.tags+xml"/>
  <Override PartName="/ppt/tags/tag1407.xml" ContentType="application/vnd.openxmlformats-officedocument.presentationml.tags+xml"/>
  <Override PartName="/ppt/tags/tag1408.xml" ContentType="application/vnd.openxmlformats-officedocument.presentationml.tags+xml"/>
  <Override PartName="/ppt/tags/tag1409.xml" ContentType="application/vnd.openxmlformats-officedocument.presentationml.tags+xml"/>
  <Override PartName="/ppt/tags/tag1410.xml" ContentType="application/vnd.openxmlformats-officedocument.presentationml.tags+xml"/>
  <Override PartName="/ppt/tags/tag1411.xml" ContentType="application/vnd.openxmlformats-officedocument.presentationml.tags+xml"/>
  <Override PartName="/ppt/tags/tag1412.xml" ContentType="application/vnd.openxmlformats-officedocument.presentationml.tags+xml"/>
  <Override PartName="/ppt/tags/tag1413.xml" ContentType="application/vnd.openxmlformats-officedocument.presentationml.tags+xml"/>
  <Override PartName="/ppt/tags/tag1414.xml" ContentType="application/vnd.openxmlformats-officedocument.presentationml.tags+xml"/>
  <Override PartName="/ppt/tags/tag1415.xml" ContentType="application/vnd.openxmlformats-officedocument.presentationml.tags+xml"/>
  <Override PartName="/ppt/tags/tag1416.xml" ContentType="application/vnd.openxmlformats-officedocument.presentationml.tags+xml"/>
  <Override PartName="/ppt/tags/tag1417.xml" ContentType="application/vnd.openxmlformats-officedocument.presentationml.tags+xml"/>
  <Override PartName="/ppt/tags/tag1418.xml" ContentType="application/vnd.openxmlformats-officedocument.presentationml.tags+xml"/>
  <Override PartName="/ppt/tags/tag1419.xml" ContentType="application/vnd.openxmlformats-officedocument.presentationml.tags+xml"/>
  <Override PartName="/ppt/tags/tag1420.xml" ContentType="application/vnd.openxmlformats-officedocument.presentationml.tags+xml"/>
  <Override PartName="/ppt/tags/tag1421.xml" ContentType="application/vnd.openxmlformats-officedocument.presentationml.tags+xml"/>
  <Override PartName="/ppt/tags/tag1422.xml" ContentType="application/vnd.openxmlformats-officedocument.presentationml.tags+xml"/>
  <Override PartName="/ppt/tags/tag1423.xml" ContentType="application/vnd.openxmlformats-officedocument.presentationml.tags+xml"/>
  <Override PartName="/ppt/tags/tag1424.xml" ContentType="application/vnd.openxmlformats-officedocument.presentationml.tags+xml"/>
  <Override PartName="/ppt/tags/tag1425.xml" ContentType="application/vnd.openxmlformats-officedocument.presentationml.tags+xml"/>
  <Override PartName="/ppt/tags/tag1426.xml" ContentType="application/vnd.openxmlformats-officedocument.presentationml.tags+xml"/>
  <Override PartName="/ppt/tags/tag1427.xml" ContentType="application/vnd.openxmlformats-officedocument.presentationml.tags+xml"/>
  <Override PartName="/ppt/tags/tag1428.xml" ContentType="application/vnd.openxmlformats-officedocument.presentationml.tags+xml"/>
  <Override PartName="/ppt/tags/tag1429.xml" ContentType="application/vnd.openxmlformats-officedocument.presentationml.tags+xml"/>
  <Override PartName="/ppt/tags/tag1430.xml" ContentType="application/vnd.openxmlformats-officedocument.presentationml.tags+xml"/>
  <Override PartName="/ppt/tags/tag1431.xml" ContentType="application/vnd.openxmlformats-officedocument.presentationml.tags+xml"/>
  <Override PartName="/ppt/tags/tag1432.xml" ContentType="application/vnd.openxmlformats-officedocument.presentationml.tags+xml"/>
  <Override PartName="/ppt/tags/tag1433.xml" ContentType="application/vnd.openxmlformats-officedocument.presentationml.tags+xml"/>
  <Override PartName="/ppt/tags/tag1434.xml" ContentType="application/vnd.openxmlformats-officedocument.presentationml.tags+xml"/>
  <Override PartName="/ppt/tags/tag1435.xml" ContentType="application/vnd.openxmlformats-officedocument.presentationml.tags+xml"/>
  <Override PartName="/ppt/tags/tag1436.xml" ContentType="application/vnd.openxmlformats-officedocument.presentationml.tags+xml"/>
  <Override PartName="/ppt/tags/tag1437.xml" ContentType="application/vnd.openxmlformats-officedocument.presentationml.tags+xml"/>
  <Override PartName="/ppt/tags/tag1438.xml" ContentType="application/vnd.openxmlformats-officedocument.presentationml.tags+xml"/>
  <Override PartName="/ppt/tags/tag1439.xml" ContentType="application/vnd.openxmlformats-officedocument.presentationml.tags+xml"/>
  <Override PartName="/ppt/tags/tag1440.xml" ContentType="application/vnd.openxmlformats-officedocument.presentationml.tags+xml"/>
  <Override PartName="/ppt/tags/tag1441.xml" ContentType="application/vnd.openxmlformats-officedocument.presentationml.tags+xml"/>
  <Override PartName="/ppt/tags/tag1442.xml" ContentType="application/vnd.openxmlformats-officedocument.presentationml.tags+xml"/>
  <Override PartName="/ppt/tags/tag1443.xml" ContentType="application/vnd.openxmlformats-officedocument.presentationml.tags+xml"/>
  <Override PartName="/ppt/tags/tag1444.xml" ContentType="application/vnd.openxmlformats-officedocument.presentationml.tags+xml"/>
  <Override PartName="/ppt/tags/tag1445.xml" ContentType="application/vnd.openxmlformats-officedocument.presentationml.tags+xml"/>
  <Override PartName="/ppt/tags/tag1446.xml" ContentType="application/vnd.openxmlformats-officedocument.presentationml.tags+xml"/>
  <Override PartName="/ppt/tags/tag1447.xml" ContentType="application/vnd.openxmlformats-officedocument.presentationml.tags+xml"/>
  <Override PartName="/ppt/tags/tag1448.xml" ContentType="application/vnd.openxmlformats-officedocument.presentationml.tags+xml"/>
  <Override PartName="/ppt/tags/tag1449.xml" ContentType="application/vnd.openxmlformats-officedocument.presentationml.tags+xml"/>
  <Override PartName="/ppt/tags/tag1450.xml" ContentType="application/vnd.openxmlformats-officedocument.presentationml.tags+xml"/>
  <Override PartName="/ppt/tags/tag1451.xml" ContentType="application/vnd.openxmlformats-officedocument.presentationml.tags+xml"/>
  <Override PartName="/ppt/tags/tag1452.xml" ContentType="application/vnd.openxmlformats-officedocument.presentationml.tags+xml"/>
  <Override PartName="/ppt/tags/tag1453.xml" ContentType="application/vnd.openxmlformats-officedocument.presentationml.tags+xml"/>
  <Override PartName="/ppt/tags/tag1454.xml" ContentType="application/vnd.openxmlformats-officedocument.presentationml.tags+xml"/>
  <Override PartName="/ppt/tags/tag1455.xml" ContentType="application/vnd.openxmlformats-officedocument.presentationml.tags+xml"/>
  <Override PartName="/ppt/tags/tag1456.xml" ContentType="application/vnd.openxmlformats-officedocument.presentationml.tags+xml"/>
  <Override PartName="/ppt/tags/tag1457.xml" ContentType="application/vnd.openxmlformats-officedocument.presentationml.tags+xml"/>
  <Override PartName="/ppt/tags/tag1458.xml" ContentType="application/vnd.openxmlformats-officedocument.presentationml.tags+xml"/>
  <Override PartName="/ppt/tags/tag1459.xml" ContentType="application/vnd.openxmlformats-officedocument.presentationml.tags+xml"/>
  <Override PartName="/ppt/tags/tag1460.xml" ContentType="application/vnd.openxmlformats-officedocument.presentationml.tags+xml"/>
  <Override PartName="/ppt/tags/tag1461.xml" ContentType="application/vnd.openxmlformats-officedocument.presentationml.tags+xml"/>
  <Override PartName="/ppt/tags/tag1462.xml" ContentType="application/vnd.openxmlformats-officedocument.presentationml.tags+xml"/>
  <Override PartName="/ppt/tags/tag1463.xml" ContentType="application/vnd.openxmlformats-officedocument.presentationml.tags+xml"/>
  <Override PartName="/ppt/tags/tag1464.xml" ContentType="application/vnd.openxmlformats-officedocument.presentationml.tags+xml"/>
  <Override PartName="/ppt/tags/tag1465.xml" ContentType="application/vnd.openxmlformats-officedocument.presentationml.tags+xml"/>
  <Override PartName="/ppt/tags/tag1466.xml" ContentType="application/vnd.openxmlformats-officedocument.presentationml.tags+xml"/>
  <Override PartName="/ppt/tags/tag1467.xml" ContentType="application/vnd.openxmlformats-officedocument.presentationml.tags+xml"/>
  <Override PartName="/ppt/tags/tag1468.xml" ContentType="application/vnd.openxmlformats-officedocument.presentationml.tags+xml"/>
  <Override PartName="/ppt/tags/tag1469.xml" ContentType="application/vnd.openxmlformats-officedocument.presentationml.tags+xml"/>
  <Override PartName="/ppt/tags/tag1470.xml" ContentType="application/vnd.openxmlformats-officedocument.presentationml.tags+xml"/>
  <Override PartName="/ppt/tags/tag1471.xml" ContentType="application/vnd.openxmlformats-officedocument.presentationml.tags+xml"/>
  <Override PartName="/ppt/tags/tag1472.xml" ContentType="application/vnd.openxmlformats-officedocument.presentationml.tags+xml"/>
  <Override PartName="/ppt/tags/tag1473.xml" ContentType="application/vnd.openxmlformats-officedocument.presentationml.tags+xml"/>
  <Override PartName="/ppt/tags/tag1474.xml" ContentType="application/vnd.openxmlformats-officedocument.presentationml.tags+xml"/>
  <Override PartName="/ppt/tags/tag1475.xml" ContentType="application/vnd.openxmlformats-officedocument.presentationml.tags+xml"/>
  <Override PartName="/ppt/tags/tag1476.xml" ContentType="application/vnd.openxmlformats-officedocument.presentationml.tags+xml"/>
  <Override PartName="/ppt/tags/tag1477.xml" ContentType="application/vnd.openxmlformats-officedocument.presentationml.tags+xml"/>
  <Override PartName="/ppt/tags/tag1478.xml" ContentType="application/vnd.openxmlformats-officedocument.presentationml.tags+xml"/>
  <Override PartName="/ppt/tags/tag1479.xml" ContentType="application/vnd.openxmlformats-officedocument.presentationml.tags+xml"/>
  <Override PartName="/ppt/tags/tag1480.xml" ContentType="application/vnd.openxmlformats-officedocument.presentationml.tags+xml"/>
  <Override PartName="/ppt/tags/tag1481.xml" ContentType="application/vnd.openxmlformats-officedocument.presentationml.tags+xml"/>
  <Override PartName="/ppt/tags/tag1482.xml" ContentType="application/vnd.openxmlformats-officedocument.presentationml.tags+xml"/>
  <Override PartName="/ppt/tags/tag1483.xml" ContentType="application/vnd.openxmlformats-officedocument.presentationml.tags+xml"/>
  <Override PartName="/ppt/tags/tag1484.xml" ContentType="application/vnd.openxmlformats-officedocument.presentationml.tags+xml"/>
  <Override PartName="/ppt/tags/tag1485.xml" ContentType="application/vnd.openxmlformats-officedocument.presentationml.tags+xml"/>
  <Override PartName="/ppt/tags/tag1486.xml" ContentType="application/vnd.openxmlformats-officedocument.presentationml.tags+xml"/>
  <Override PartName="/ppt/tags/tag1487.xml" ContentType="application/vnd.openxmlformats-officedocument.presentationml.tags+xml"/>
  <Override PartName="/ppt/tags/tag1488.xml" ContentType="application/vnd.openxmlformats-officedocument.presentationml.tags+xml"/>
  <Override PartName="/ppt/tags/tag1489.xml" ContentType="application/vnd.openxmlformats-officedocument.presentationml.tags+xml"/>
  <Override PartName="/ppt/tags/tag1490.xml" ContentType="application/vnd.openxmlformats-officedocument.presentationml.tags+xml"/>
  <Override PartName="/ppt/tags/tag1491.xml" ContentType="application/vnd.openxmlformats-officedocument.presentationml.tags+xml"/>
  <Override PartName="/ppt/tags/tag1492.xml" ContentType="application/vnd.openxmlformats-officedocument.presentationml.tags+xml"/>
  <Override PartName="/ppt/tags/tag1493.xml" ContentType="application/vnd.openxmlformats-officedocument.presentationml.tags+xml"/>
  <Override PartName="/ppt/tags/tag1494.xml" ContentType="application/vnd.openxmlformats-officedocument.presentationml.tags+xml"/>
  <Override PartName="/ppt/tags/tag1495.xml" ContentType="application/vnd.openxmlformats-officedocument.presentationml.tags+xml"/>
  <Override PartName="/ppt/tags/tag1496.xml" ContentType="application/vnd.openxmlformats-officedocument.presentationml.tags+xml"/>
  <Override PartName="/ppt/tags/tag1497.xml" ContentType="application/vnd.openxmlformats-officedocument.presentationml.tags+xml"/>
  <Override PartName="/ppt/tags/tag1498.xml" ContentType="application/vnd.openxmlformats-officedocument.presentationml.tags+xml"/>
  <Override PartName="/ppt/tags/tag1499.xml" ContentType="application/vnd.openxmlformats-officedocument.presentationml.tags+xml"/>
  <Override PartName="/ppt/tags/tag1500.xml" ContentType="application/vnd.openxmlformats-officedocument.presentationml.tags+xml"/>
  <Override PartName="/ppt/tags/tag1501.xml" ContentType="application/vnd.openxmlformats-officedocument.presentationml.tags+xml"/>
  <Override PartName="/ppt/tags/tag1502.xml" ContentType="application/vnd.openxmlformats-officedocument.presentationml.tags+xml"/>
  <Override PartName="/ppt/tags/tag1503.xml" ContentType="application/vnd.openxmlformats-officedocument.presentationml.tags+xml"/>
  <Override PartName="/ppt/tags/tag1504.xml" ContentType="application/vnd.openxmlformats-officedocument.presentationml.tags+xml"/>
  <Override PartName="/ppt/tags/tag1505.xml" ContentType="application/vnd.openxmlformats-officedocument.presentationml.tags+xml"/>
  <Override PartName="/ppt/tags/tag1506.xml" ContentType="application/vnd.openxmlformats-officedocument.presentationml.tags+xml"/>
  <Override PartName="/ppt/tags/tag1507.xml" ContentType="application/vnd.openxmlformats-officedocument.presentationml.tags+xml"/>
  <Override PartName="/ppt/tags/tag1508.xml" ContentType="application/vnd.openxmlformats-officedocument.presentationml.tags+xml"/>
  <Override PartName="/ppt/tags/tag1509.xml" ContentType="application/vnd.openxmlformats-officedocument.presentationml.tags+xml"/>
  <Override PartName="/ppt/tags/tag1510.xml" ContentType="application/vnd.openxmlformats-officedocument.presentationml.tags+xml"/>
  <Override PartName="/ppt/tags/tag1511.xml" ContentType="application/vnd.openxmlformats-officedocument.presentationml.tags+xml"/>
  <Override PartName="/ppt/tags/tag1512.xml" ContentType="application/vnd.openxmlformats-officedocument.presentationml.tags+xml"/>
  <Override PartName="/ppt/tags/tag1513.xml" ContentType="application/vnd.openxmlformats-officedocument.presentationml.tags+xml"/>
  <Override PartName="/ppt/tags/tag1514.xml" ContentType="application/vnd.openxmlformats-officedocument.presentationml.tags+xml"/>
  <Override PartName="/ppt/tags/tag1515.xml" ContentType="application/vnd.openxmlformats-officedocument.presentationml.tags+xml"/>
  <Override PartName="/ppt/tags/tag1516.xml" ContentType="application/vnd.openxmlformats-officedocument.presentationml.tags+xml"/>
  <Override PartName="/ppt/tags/tag1517.xml" ContentType="application/vnd.openxmlformats-officedocument.presentationml.tags+xml"/>
  <Override PartName="/ppt/tags/tag1518.xml" ContentType="application/vnd.openxmlformats-officedocument.presentationml.tags+xml"/>
  <Override PartName="/ppt/tags/tag1519.xml" ContentType="application/vnd.openxmlformats-officedocument.presentationml.tags+xml"/>
  <Override PartName="/ppt/tags/tag1520.xml" ContentType="application/vnd.openxmlformats-officedocument.presentationml.tags+xml"/>
  <Override PartName="/ppt/tags/tag1521.xml" ContentType="application/vnd.openxmlformats-officedocument.presentationml.tags+xml"/>
  <Override PartName="/ppt/tags/tag1522.xml" ContentType="application/vnd.openxmlformats-officedocument.presentationml.tags+xml"/>
  <Override PartName="/ppt/tags/tag1523.xml" ContentType="application/vnd.openxmlformats-officedocument.presentationml.tags+xml"/>
  <Override PartName="/ppt/tags/tag1524.xml" ContentType="application/vnd.openxmlformats-officedocument.presentationml.tags+xml"/>
  <Override PartName="/ppt/tags/tag1525.xml" ContentType="application/vnd.openxmlformats-officedocument.presentationml.tags+xml"/>
  <Override PartName="/ppt/tags/tag1526.xml" ContentType="application/vnd.openxmlformats-officedocument.presentationml.tags+xml"/>
  <Override PartName="/ppt/tags/tag1527.xml" ContentType="application/vnd.openxmlformats-officedocument.presentationml.tags+xml"/>
  <Override PartName="/ppt/tags/tag1528.xml" ContentType="application/vnd.openxmlformats-officedocument.presentationml.tags+xml"/>
  <Override PartName="/ppt/tags/tag1529.xml" ContentType="application/vnd.openxmlformats-officedocument.presentationml.tags+xml"/>
  <Override PartName="/ppt/tags/tag1530.xml" ContentType="application/vnd.openxmlformats-officedocument.presentationml.tags+xml"/>
  <Override PartName="/ppt/tags/tag1531.xml" ContentType="application/vnd.openxmlformats-officedocument.presentationml.tags+xml"/>
  <Override PartName="/ppt/tags/tag1532.xml" ContentType="application/vnd.openxmlformats-officedocument.presentationml.tags+xml"/>
  <Override PartName="/ppt/tags/tag1533.xml" ContentType="application/vnd.openxmlformats-officedocument.presentationml.tags+xml"/>
  <Override PartName="/ppt/tags/tag1534.xml" ContentType="application/vnd.openxmlformats-officedocument.presentationml.tags+xml"/>
  <Override PartName="/ppt/tags/tag1535.xml" ContentType="application/vnd.openxmlformats-officedocument.presentationml.tags+xml"/>
  <Override PartName="/ppt/tags/tag1536.xml" ContentType="application/vnd.openxmlformats-officedocument.presentationml.tags+xml"/>
  <Override PartName="/ppt/tags/tag1537.xml" ContentType="application/vnd.openxmlformats-officedocument.presentationml.tags+xml"/>
  <Override PartName="/ppt/tags/tag1538.xml" ContentType="application/vnd.openxmlformats-officedocument.presentationml.tags+xml"/>
  <Override PartName="/ppt/tags/tag1539.xml" ContentType="application/vnd.openxmlformats-officedocument.presentationml.tags+xml"/>
  <Override PartName="/ppt/tags/tag1540.xml" ContentType="application/vnd.openxmlformats-officedocument.presentationml.tags+xml"/>
  <Override PartName="/ppt/tags/tag1541.xml" ContentType="application/vnd.openxmlformats-officedocument.presentationml.tags+xml"/>
  <Override PartName="/ppt/tags/tag1542.xml" ContentType="application/vnd.openxmlformats-officedocument.presentationml.tags+xml"/>
  <Override PartName="/ppt/tags/tag1543.xml" ContentType="application/vnd.openxmlformats-officedocument.presentationml.tags+xml"/>
  <Override PartName="/ppt/tags/tag1544.xml" ContentType="application/vnd.openxmlformats-officedocument.presentationml.tags+xml"/>
  <Override PartName="/ppt/tags/tag1545.xml" ContentType="application/vnd.openxmlformats-officedocument.presentationml.tags+xml"/>
  <Override PartName="/ppt/tags/tag1546.xml" ContentType="application/vnd.openxmlformats-officedocument.presentationml.tags+xml"/>
  <Override PartName="/ppt/tags/tag1547.xml" ContentType="application/vnd.openxmlformats-officedocument.presentationml.tags+xml"/>
  <Override PartName="/ppt/tags/tag1548.xml" ContentType="application/vnd.openxmlformats-officedocument.presentationml.tags+xml"/>
  <Override PartName="/ppt/tags/tag1549.xml" ContentType="application/vnd.openxmlformats-officedocument.presentationml.tags+xml"/>
  <Override PartName="/ppt/tags/tag1550.xml" ContentType="application/vnd.openxmlformats-officedocument.presentationml.tags+xml"/>
  <Override PartName="/ppt/tags/tag1551.xml" ContentType="application/vnd.openxmlformats-officedocument.presentationml.tags+xml"/>
  <Override PartName="/ppt/tags/tag1552.xml" ContentType="application/vnd.openxmlformats-officedocument.presentationml.tags+xml"/>
  <Override PartName="/ppt/tags/tag1553.xml" ContentType="application/vnd.openxmlformats-officedocument.presentationml.tags+xml"/>
  <Override PartName="/ppt/tags/tag1554.xml" ContentType="application/vnd.openxmlformats-officedocument.presentationml.tags+xml"/>
  <Override PartName="/ppt/tags/tag1555.xml" ContentType="application/vnd.openxmlformats-officedocument.presentationml.tags+xml"/>
  <Override PartName="/ppt/tags/tag1556.xml" ContentType="application/vnd.openxmlformats-officedocument.presentationml.tags+xml"/>
  <Override PartName="/ppt/tags/tag1557.xml" ContentType="application/vnd.openxmlformats-officedocument.presentationml.tags+xml"/>
  <Override PartName="/ppt/tags/tag1558.xml" ContentType="application/vnd.openxmlformats-officedocument.presentationml.tags+xml"/>
  <Override PartName="/ppt/tags/tag1559.xml" ContentType="application/vnd.openxmlformats-officedocument.presentationml.tags+xml"/>
  <Override PartName="/ppt/tags/tag1560.xml" ContentType="application/vnd.openxmlformats-officedocument.presentationml.tags+xml"/>
  <Override PartName="/ppt/tags/tag1561.xml" ContentType="application/vnd.openxmlformats-officedocument.presentationml.tags+xml"/>
  <Override PartName="/ppt/tags/tag1562.xml" ContentType="application/vnd.openxmlformats-officedocument.presentationml.tags+xml"/>
  <Override PartName="/ppt/tags/tag1563.xml" ContentType="application/vnd.openxmlformats-officedocument.presentationml.tags+xml"/>
  <Override PartName="/ppt/tags/tag1564.xml" ContentType="application/vnd.openxmlformats-officedocument.presentationml.tags+xml"/>
  <Override PartName="/ppt/tags/tag1565.xml" ContentType="application/vnd.openxmlformats-officedocument.presentationml.tags+xml"/>
  <Override PartName="/ppt/tags/tag1566.xml" ContentType="application/vnd.openxmlformats-officedocument.presentationml.tags+xml"/>
  <Override PartName="/ppt/tags/tag1567.xml" ContentType="application/vnd.openxmlformats-officedocument.presentationml.tags+xml"/>
  <Override PartName="/ppt/tags/tag1568.xml" ContentType="application/vnd.openxmlformats-officedocument.presentationml.tags+xml"/>
  <Override PartName="/ppt/tags/tag1569.xml" ContentType="application/vnd.openxmlformats-officedocument.presentationml.tags+xml"/>
  <Override PartName="/ppt/tags/tag1570.xml" ContentType="application/vnd.openxmlformats-officedocument.presentationml.tags+xml"/>
  <Override PartName="/ppt/tags/tag1571.xml" ContentType="application/vnd.openxmlformats-officedocument.presentationml.tags+xml"/>
  <Override PartName="/ppt/tags/tag1572.xml" ContentType="application/vnd.openxmlformats-officedocument.presentationml.tags+xml"/>
  <Override PartName="/ppt/tags/tag1573.xml" ContentType="application/vnd.openxmlformats-officedocument.presentationml.tags+xml"/>
  <Override PartName="/ppt/tags/tag1574.xml" ContentType="application/vnd.openxmlformats-officedocument.presentationml.tags+xml"/>
  <Override PartName="/ppt/tags/tag1575.xml" ContentType="application/vnd.openxmlformats-officedocument.presentationml.tags+xml"/>
  <Override PartName="/ppt/tags/tag1576.xml" ContentType="application/vnd.openxmlformats-officedocument.presentationml.tags+xml"/>
  <Override PartName="/ppt/tags/tag1577.xml" ContentType="application/vnd.openxmlformats-officedocument.presentationml.tags+xml"/>
  <Override PartName="/ppt/tags/tag1578.xml" ContentType="application/vnd.openxmlformats-officedocument.presentationml.tags+xml"/>
  <Override PartName="/ppt/tags/tag1579.xml" ContentType="application/vnd.openxmlformats-officedocument.presentationml.tags+xml"/>
  <Override PartName="/ppt/tags/tag1580.xml" ContentType="application/vnd.openxmlformats-officedocument.presentationml.tags+xml"/>
  <Override PartName="/ppt/tags/tag1581.xml" ContentType="application/vnd.openxmlformats-officedocument.presentationml.tags+xml"/>
  <Override PartName="/ppt/tags/tag1582.xml" ContentType="application/vnd.openxmlformats-officedocument.presentationml.tags+xml"/>
  <Override PartName="/ppt/tags/tag1583.xml" ContentType="application/vnd.openxmlformats-officedocument.presentationml.tags+xml"/>
  <Override PartName="/ppt/tags/tag1584.xml" ContentType="application/vnd.openxmlformats-officedocument.presentationml.tags+xml"/>
  <Override PartName="/ppt/tags/tag1585.xml" ContentType="application/vnd.openxmlformats-officedocument.presentationml.tags+xml"/>
  <Override PartName="/ppt/tags/tag1586.xml" ContentType="application/vnd.openxmlformats-officedocument.presentationml.tags+xml"/>
  <Override PartName="/ppt/tags/tag1587.xml" ContentType="application/vnd.openxmlformats-officedocument.presentationml.tags+xml"/>
  <Override PartName="/ppt/tags/tag1588.xml" ContentType="application/vnd.openxmlformats-officedocument.presentationml.tags+xml"/>
  <Override PartName="/ppt/tags/tag1589.xml" ContentType="application/vnd.openxmlformats-officedocument.presentationml.tags+xml"/>
  <Override PartName="/ppt/tags/tag1590.xml" ContentType="application/vnd.openxmlformats-officedocument.presentationml.tags+xml"/>
  <Override PartName="/ppt/tags/tag1591.xml" ContentType="application/vnd.openxmlformats-officedocument.presentationml.tags+xml"/>
  <Override PartName="/ppt/tags/tag1592.xml" ContentType="application/vnd.openxmlformats-officedocument.presentationml.tags+xml"/>
  <Override PartName="/ppt/tags/tag1593.xml" ContentType="application/vnd.openxmlformats-officedocument.presentationml.tags+xml"/>
  <Override PartName="/ppt/tags/tag1594.xml" ContentType="application/vnd.openxmlformats-officedocument.presentationml.tags+xml"/>
  <Override PartName="/ppt/tags/tag1595.xml" ContentType="application/vnd.openxmlformats-officedocument.presentationml.tags+xml"/>
  <Override PartName="/ppt/tags/tag1596.xml" ContentType="application/vnd.openxmlformats-officedocument.presentationml.tags+xml"/>
  <Override PartName="/ppt/tags/tag1597.xml" ContentType="application/vnd.openxmlformats-officedocument.presentationml.tags+xml"/>
  <Override PartName="/ppt/tags/tag1598.xml" ContentType="application/vnd.openxmlformats-officedocument.presentationml.tags+xml"/>
  <Override PartName="/ppt/tags/tag1599.xml" ContentType="application/vnd.openxmlformats-officedocument.presentationml.tags+xml"/>
  <Override PartName="/ppt/tags/tag1600.xml" ContentType="application/vnd.openxmlformats-officedocument.presentationml.tags+xml"/>
  <Override PartName="/ppt/tags/tag1601.xml" ContentType="application/vnd.openxmlformats-officedocument.presentationml.tags+xml"/>
  <Override PartName="/ppt/tags/tag1602.xml" ContentType="application/vnd.openxmlformats-officedocument.presentationml.tags+xml"/>
  <Override PartName="/ppt/tags/tag1603.xml" ContentType="application/vnd.openxmlformats-officedocument.presentationml.tags+xml"/>
  <Override PartName="/ppt/tags/tag1604.xml" ContentType="application/vnd.openxmlformats-officedocument.presentationml.tags+xml"/>
  <Override PartName="/ppt/tags/tag1605.xml" ContentType="application/vnd.openxmlformats-officedocument.presentationml.tags+xml"/>
  <Override PartName="/ppt/tags/tag1606.xml" ContentType="application/vnd.openxmlformats-officedocument.presentationml.tags+xml"/>
  <Override PartName="/ppt/tags/tag1607.xml" ContentType="application/vnd.openxmlformats-officedocument.presentationml.tags+xml"/>
  <Override PartName="/ppt/tags/tag1608.xml" ContentType="application/vnd.openxmlformats-officedocument.presentationml.tags+xml"/>
  <Override PartName="/ppt/tags/tag1609.xml" ContentType="application/vnd.openxmlformats-officedocument.presentationml.tags+xml"/>
  <Override PartName="/ppt/tags/tag1610.xml" ContentType="application/vnd.openxmlformats-officedocument.presentationml.tags+xml"/>
  <Override PartName="/ppt/tags/tag1611.xml" ContentType="application/vnd.openxmlformats-officedocument.presentationml.tags+xml"/>
  <Override PartName="/ppt/tags/tag1612.xml" ContentType="application/vnd.openxmlformats-officedocument.presentationml.tags+xml"/>
  <Override PartName="/ppt/tags/tag1613.xml" ContentType="application/vnd.openxmlformats-officedocument.presentationml.tags+xml"/>
  <Override PartName="/ppt/tags/tag1614.xml" ContentType="application/vnd.openxmlformats-officedocument.presentationml.tags+xml"/>
  <Override PartName="/ppt/tags/tag1615.xml" ContentType="application/vnd.openxmlformats-officedocument.presentationml.tags+xml"/>
  <Override PartName="/ppt/tags/tag1616.xml" ContentType="application/vnd.openxmlformats-officedocument.presentationml.tags+xml"/>
  <Override PartName="/ppt/tags/tag1617.xml" ContentType="application/vnd.openxmlformats-officedocument.presentationml.tags+xml"/>
  <Override PartName="/ppt/tags/tag1618.xml" ContentType="application/vnd.openxmlformats-officedocument.presentationml.tags+xml"/>
  <Override PartName="/ppt/tags/tag1619.xml" ContentType="application/vnd.openxmlformats-officedocument.presentationml.tags+xml"/>
  <Override PartName="/ppt/tags/tag1620.xml" ContentType="application/vnd.openxmlformats-officedocument.presentationml.tags+xml"/>
  <Override PartName="/ppt/tags/tag1621.xml" ContentType="application/vnd.openxmlformats-officedocument.presentationml.tags+xml"/>
  <Override PartName="/ppt/tags/tag1622.xml" ContentType="application/vnd.openxmlformats-officedocument.presentationml.tags+xml"/>
  <Override PartName="/ppt/tags/tag1623.xml" ContentType="application/vnd.openxmlformats-officedocument.presentationml.tags+xml"/>
  <Override PartName="/ppt/tags/tag1624.xml" ContentType="application/vnd.openxmlformats-officedocument.presentationml.tags+xml"/>
  <Override PartName="/ppt/tags/tag1625.xml" ContentType="application/vnd.openxmlformats-officedocument.presentationml.tags+xml"/>
  <Override PartName="/ppt/tags/tag1626.xml" ContentType="application/vnd.openxmlformats-officedocument.presentationml.tags+xml"/>
  <Override PartName="/ppt/tags/tag1627.xml" ContentType="application/vnd.openxmlformats-officedocument.presentationml.tags+xml"/>
  <Override PartName="/ppt/tags/tag1628.xml" ContentType="application/vnd.openxmlformats-officedocument.presentationml.tags+xml"/>
  <Override PartName="/ppt/tags/tag1629.xml" ContentType="application/vnd.openxmlformats-officedocument.presentationml.tags+xml"/>
  <Override PartName="/ppt/tags/tag1630.xml" ContentType="application/vnd.openxmlformats-officedocument.presentationml.tags+xml"/>
  <Override PartName="/ppt/tags/tag1631.xml" ContentType="application/vnd.openxmlformats-officedocument.presentationml.tags+xml"/>
  <Override PartName="/ppt/tags/tag1632.xml" ContentType="application/vnd.openxmlformats-officedocument.presentationml.tags+xml"/>
  <Override PartName="/ppt/tags/tag1633.xml" ContentType="application/vnd.openxmlformats-officedocument.presentationml.tags+xml"/>
  <Override PartName="/ppt/tags/tag1634.xml" ContentType="application/vnd.openxmlformats-officedocument.presentationml.tags+xml"/>
  <Override PartName="/ppt/tags/tag1635.xml" ContentType="application/vnd.openxmlformats-officedocument.presentationml.tags+xml"/>
  <Override PartName="/ppt/tags/tag1636.xml" ContentType="application/vnd.openxmlformats-officedocument.presentationml.tags+xml"/>
  <Override PartName="/ppt/tags/tag1637.xml" ContentType="application/vnd.openxmlformats-officedocument.presentationml.tags+xml"/>
  <Override PartName="/ppt/tags/tag1638.xml" ContentType="application/vnd.openxmlformats-officedocument.presentationml.tags+xml"/>
  <Override PartName="/ppt/tags/tag1639.xml" ContentType="application/vnd.openxmlformats-officedocument.presentationml.tags+xml"/>
  <Override PartName="/ppt/tags/tag1640.xml" ContentType="application/vnd.openxmlformats-officedocument.presentationml.tags+xml"/>
  <Override PartName="/ppt/tags/tag1641.xml" ContentType="application/vnd.openxmlformats-officedocument.presentationml.tags+xml"/>
  <Override PartName="/ppt/tags/tag1642.xml" ContentType="application/vnd.openxmlformats-officedocument.presentationml.tags+xml"/>
  <Override PartName="/ppt/tags/tag1643.xml" ContentType="application/vnd.openxmlformats-officedocument.presentationml.tags+xml"/>
  <Override PartName="/ppt/tags/tag1644.xml" ContentType="application/vnd.openxmlformats-officedocument.presentationml.tags+xml"/>
  <Override PartName="/ppt/tags/tag1645.xml" ContentType="application/vnd.openxmlformats-officedocument.presentationml.tags+xml"/>
  <Override PartName="/ppt/tags/tag1646.xml" ContentType="application/vnd.openxmlformats-officedocument.presentationml.tags+xml"/>
  <Override PartName="/ppt/tags/tag1647.xml" ContentType="application/vnd.openxmlformats-officedocument.presentationml.tags+xml"/>
  <Override PartName="/ppt/tags/tag1648.xml" ContentType="application/vnd.openxmlformats-officedocument.presentationml.tags+xml"/>
  <Override PartName="/ppt/tags/tag1649.xml" ContentType="application/vnd.openxmlformats-officedocument.presentationml.tags+xml"/>
  <Override PartName="/ppt/tags/tag1650.xml" ContentType="application/vnd.openxmlformats-officedocument.presentationml.tags+xml"/>
  <Override PartName="/ppt/tags/tag1651.xml" ContentType="application/vnd.openxmlformats-officedocument.presentationml.tags+xml"/>
  <Override PartName="/ppt/tags/tag1652.xml" ContentType="application/vnd.openxmlformats-officedocument.presentationml.tags+xml"/>
  <Override PartName="/ppt/tags/tag1653.xml" ContentType="application/vnd.openxmlformats-officedocument.presentationml.tags+xml"/>
  <Override PartName="/ppt/tags/tag1654.xml" ContentType="application/vnd.openxmlformats-officedocument.presentationml.tags+xml"/>
  <Override PartName="/ppt/tags/tag1655.xml" ContentType="application/vnd.openxmlformats-officedocument.presentationml.tags+xml"/>
  <Override PartName="/ppt/tags/tag1656.xml" ContentType="application/vnd.openxmlformats-officedocument.presentationml.tags+xml"/>
  <Override PartName="/ppt/tags/tag1657.xml" ContentType="application/vnd.openxmlformats-officedocument.presentationml.tags+xml"/>
  <Override PartName="/ppt/tags/tag1658.xml" ContentType="application/vnd.openxmlformats-officedocument.presentationml.tags+xml"/>
  <Override PartName="/ppt/tags/tag1659.xml" ContentType="application/vnd.openxmlformats-officedocument.presentationml.tags+xml"/>
  <Override PartName="/ppt/tags/tag1660.xml" ContentType="application/vnd.openxmlformats-officedocument.presentationml.tags+xml"/>
  <Override PartName="/ppt/tags/tag1661.xml" ContentType="application/vnd.openxmlformats-officedocument.presentationml.tags+xml"/>
  <Override PartName="/ppt/tags/tag1662.xml" ContentType="application/vnd.openxmlformats-officedocument.presentationml.tags+xml"/>
  <Override PartName="/ppt/tags/tag1663.xml" ContentType="application/vnd.openxmlformats-officedocument.presentationml.tags+xml"/>
  <Override PartName="/ppt/tags/tag1664.xml" ContentType="application/vnd.openxmlformats-officedocument.presentationml.tags+xml"/>
  <Override PartName="/ppt/tags/tag1665.xml" ContentType="application/vnd.openxmlformats-officedocument.presentationml.tags+xml"/>
  <Override PartName="/ppt/tags/tag1666.xml" ContentType="application/vnd.openxmlformats-officedocument.presentationml.tags+xml"/>
  <Override PartName="/ppt/tags/tag1667.xml" ContentType="application/vnd.openxmlformats-officedocument.presentationml.tags+xml"/>
  <Override PartName="/ppt/tags/tag1668.xml" ContentType="application/vnd.openxmlformats-officedocument.presentationml.tags+xml"/>
  <Override PartName="/ppt/tags/tag1669.xml" ContentType="application/vnd.openxmlformats-officedocument.presentationml.tags+xml"/>
  <Override PartName="/ppt/tags/tag1670.xml" ContentType="application/vnd.openxmlformats-officedocument.presentationml.tags+xml"/>
  <Override PartName="/ppt/tags/tag1671.xml" ContentType="application/vnd.openxmlformats-officedocument.presentationml.tags+xml"/>
  <Override PartName="/ppt/tags/tag1672.xml" ContentType="application/vnd.openxmlformats-officedocument.presentationml.tags+xml"/>
  <Override PartName="/ppt/tags/tag1673.xml" ContentType="application/vnd.openxmlformats-officedocument.presentationml.tags+xml"/>
  <Override PartName="/ppt/tags/tag1674.xml" ContentType="application/vnd.openxmlformats-officedocument.presentationml.tags+xml"/>
  <Override PartName="/ppt/tags/tag1675.xml" ContentType="application/vnd.openxmlformats-officedocument.presentationml.tags+xml"/>
  <Override PartName="/ppt/tags/tag1676.xml" ContentType="application/vnd.openxmlformats-officedocument.presentationml.tags+xml"/>
  <Override PartName="/ppt/tags/tag1677.xml" ContentType="application/vnd.openxmlformats-officedocument.presentationml.tags+xml"/>
  <Override PartName="/ppt/tags/tag1678.xml" ContentType="application/vnd.openxmlformats-officedocument.presentationml.tags+xml"/>
  <Override PartName="/ppt/tags/tag1679.xml" ContentType="application/vnd.openxmlformats-officedocument.presentationml.tags+xml"/>
  <Override PartName="/ppt/tags/tag1680.xml" ContentType="application/vnd.openxmlformats-officedocument.presentationml.tags+xml"/>
  <Override PartName="/ppt/tags/tag1681.xml" ContentType="application/vnd.openxmlformats-officedocument.presentationml.tags+xml"/>
  <Override PartName="/ppt/tags/tag1682.xml" ContentType="application/vnd.openxmlformats-officedocument.presentationml.tags+xml"/>
  <Override PartName="/ppt/tags/tag1683.xml" ContentType="application/vnd.openxmlformats-officedocument.presentationml.tags+xml"/>
  <Override PartName="/ppt/tags/tag1684.xml" ContentType="application/vnd.openxmlformats-officedocument.presentationml.tags+xml"/>
  <Override PartName="/ppt/tags/tag1685.xml" ContentType="application/vnd.openxmlformats-officedocument.presentationml.tags+xml"/>
  <Override PartName="/ppt/tags/tag1686.xml" ContentType="application/vnd.openxmlformats-officedocument.presentationml.tags+xml"/>
  <Override PartName="/ppt/tags/tag1687.xml" ContentType="application/vnd.openxmlformats-officedocument.presentationml.tags+xml"/>
  <Override PartName="/ppt/tags/tag1688.xml" ContentType="application/vnd.openxmlformats-officedocument.presentationml.tags+xml"/>
  <Override PartName="/ppt/tags/tag1689.xml" ContentType="application/vnd.openxmlformats-officedocument.presentationml.tags+xml"/>
  <Override PartName="/ppt/tags/tag1690.xml" ContentType="application/vnd.openxmlformats-officedocument.presentationml.tags+xml"/>
  <Override PartName="/ppt/tags/tag1691.xml" ContentType="application/vnd.openxmlformats-officedocument.presentationml.tags+xml"/>
  <Override PartName="/ppt/tags/tag1692.xml" ContentType="application/vnd.openxmlformats-officedocument.presentationml.tags+xml"/>
  <Override PartName="/ppt/tags/tag169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  <p:sldMasterId id="2147483744" r:id="rId9"/>
    <p:sldMasterId id="2147483756" r:id="rId10"/>
    <p:sldMasterId id="2147483768" r:id="rId11"/>
    <p:sldMasterId id="2147483780" r:id="rId12"/>
    <p:sldMasterId id="2147483792" r:id="rId13"/>
  </p:sldMasterIdLst>
  <p:notesMasterIdLst>
    <p:notesMasterId r:id="rId118"/>
  </p:notesMasterIdLst>
  <p:sldIdLst>
    <p:sldId id="262" r:id="rId14"/>
    <p:sldId id="1025" r:id="rId15"/>
    <p:sldId id="455" r:id="rId16"/>
    <p:sldId id="263" r:id="rId17"/>
    <p:sldId id="265" r:id="rId18"/>
    <p:sldId id="267" r:id="rId19"/>
    <p:sldId id="268" r:id="rId20"/>
    <p:sldId id="1024" r:id="rId21"/>
    <p:sldId id="1026" r:id="rId22"/>
    <p:sldId id="456" r:id="rId23"/>
    <p:sldId id="457" r:id="rId24"/>
    <p:sldId id="1131" r:id="rId25"/>
    <p:sldId id="1133" r:id="rId26"/>
    <p:sldId id="458" r:id="rId27"/>
    <p:sldId id="459" r:id="rId28"/>
    <p:sldId id="855" r:id="rId29"/>
    <p:sldId id="357" r:id="rId30"/>
    <p:sldId id="358" r:id="rId31"/>
    <p:sldId id="391" r:id="rId32"/>
    <p:sldId id="460" r:id="rId33"/>
    <p:sldId id="309" r:id="rId34"/>
    <p:sldId id="731" r:id="rId35"/>
    <p:sldId id="856" r:id="rId36"/>
    <p:sldId id="359" r:id="rId37"/>
    <p:sldId id="360" r:id="rId38"/>
    <p:sldId id="392" r:id="rId39"/>
    <p:sldId id="361" r:id="rId40"/>
    <p:sldId id="362" r:id="rId41"/>
    <p:sldId id="393" r:id="rId42"/>
    <p:sldId id="313" r:id="rId43"/>
    <p:sldId id="466" r:id="rId44"/>
    <p:sldId id="944" r:id="rId45"/>
    <p:sldId id="857" r:id="rId46"/>
    <p:sldId id="364" r:id="rId47"/>
    <p:sldId id="394" r:id="rId48"/>
    <p:sldId id="577" r:id="rId49"/>
    <p:sldId id="472" r:id="rId50"/>
    <p:sldId id="473" r:id="rId51"/>
    <p:sldId id="474" r:id="rId52"/>
    <p:sldId id="475" r:id="rId53"/>
    <p:sldId id="476" r:id="rId54"/>
    <p:sldId id="365" r:id="rId55"/>
    <p:sldId id="367" r:id="rId56"/>
    <p:sldId id="395" r:id="rId57"/>
    <p:sldId id="366" r:id="rId58"/>
    <p:sldId id="396" r:id="rId59"/>
    <p:sldId id="479" r:id="rId60"/>
    <p:sldId id="480" r:id="rId61"/>
    <p:sldId id="481" r:id="rId62"/>
    <p:sldId id="946" r:id="rId63"/>
    <p:sldId id="947" r:id="rId64"/>
    <p:sldId id="1301" r:id="rId65"/>
    <p:sldId id="858" r:id="rId66"/>
    <p:sldId id="368" r:id="rId67"/>
    <p:sldId id="369" r:id="rId68"/>
    <p:sldId id="397" r:id="rId69"/>
    <p:sldId id="579" r:id="rId70"/>
    <p:sldId id="482" r:id="rId71"/>
    <p:sldId id="948" r:id="rId72"/>
    <p:sldId id="859" r:id="rId73"/>
    <p:sldId id="370" r:id="rId74"/>
    <p:sldId id="373" r:id="rId75"/>
    <p:sldId id="398" r:id="rId76"/>
    <p:sldId id="371" r:id="rId77"/>
    <p:sldId id="374" r:id="rId78"/>
    <p:sldId id="399" r:id="rId79"/>
    <p:sldId id="494" r:id="rId80"/>
    <p:sldId id="495" r:id="rId81"/>
    <p:sldId id="319" r:id="rId82"/>
    <p:sldId id="493" r:id="rId83"/>
    <p:sldId id="486" r:id="rId84"/>
    <p:sldId id="950" r:id="rId85"/>
    <p:sldId id="1299" r:id="rId86"/>
    <p:sldId id="490" r:id="rId87"/>
    <p:sldId id="491" r:id="rId88"/>
    <p:sldId id="860" r:id="rId89"/>
    <p:sldId id="375" r:id="rId90"/>
    <p:sldId id="401" r:id="rId91"/>
    <p:sldId id="376" r:id="rId92"/>
    <p:sldId id="402" r:id="rId93"/>
    <p:sldId id="496" r:id="rId94"/>
    <p:sldId id="497" r:id="rId95"/>
    <p:sldId id="498" r:id="rId96"/>
    <p:sldId id="500" r:id="rId97"/>
    <p:sldId id="501" r:id="rId98"/>
    <p:sldId id="502" r:id="rId99"/>
    <p:sldId id="503" r:id="rId100"/>
    <p:sldId id="504" r:id="rId101"/>
    <p:sldId id="499" r:id="rId102"/>
    <p:sldId id="926" r:id="rId103"/>
    <p:sldId id="931" r:id="rId104"/>
    <p:sldId id="932" r:id="rId105"/>
    <p:sldId id="933" r:id="rId106"/>
    <p:sldId id="934" r:id="rId107"/>
    <p:sldId id="935" r:id="rId108"/>
    <p:sldId id="1022" r:id="rId109"/>
    <p:sldId id="940" r:id="rId110"/>
    <p:sldId id="941" r:id="rId111"/>
    <p:sldId id="942" r:id="rId112"/>
    <p:sldId id="1013" r:id="rId113"/>
    <p:sldId id="1014" r:id="rId114"/>
    <p:sldId id="1015" r:id="rId115"/>
    <p:sldId id="1016" r:id="rId116"/>
    <p:sldId id="1230" r:id="rId117"/>
  </p:sldIdLst>
  <p:sldSz cx="12192000" cy="6858000"/>
  <p:notesSz cx="6858000" cy="9144000"/>
  <p:custDataLst>
    <p:tags r:id="rId1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0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41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32" y="-4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3.xml"/><Relationship Id="rId117" Type="http://schemas.openxmlformats.org/officeDocument/2006/relationships/slide" Target="slides/slide104.xml"/><Relationship Id="rId21" Type="http://schemas.openxmlformats.org/officeDocument/2006/relationships/slide" Target="slides/slide8.xml"/><Relationship Id="rId42" Type="http://schemas.openxmlformats.org/officeDocument/2006/relationships/slide" Target="slides/slide29.xml"/><Relationship Id="rId47" Type="http://schemas.openxmlformats.org/officeDocument/2006/relationships/slide" Target="slides/slide34.xml"/><Relationship Id="rId63" Type="http://schemas.openxmlformats.org/officeDocument/2006/relationships/slide" Target="slides/slide50.xml"/><Relationship Id="rId68" Type="http://schemas.openxmlformats.org/officeDocument/2006/relationships/slide" Target="slides/slide55.xml"/><Relationship Id="rId84" Type="http://schemas.openxmlformats.org/officeDocument/2006/relationships/slide" Target="slides/slide71.xml"/><Relationship Id="rId89" Type="http://schemas.openxmlformats.org/officeDocument/2006/relationships/slide" Target="slides/slide76.xml"/><Relationship Id="rId112" Type="http://schemas.openxmlformats.org/officeDocument/2006/relationships/slide" Target="slides/slide99.xml"/><Relationship Id="rId16" Type="http://schemas.openxmlformats.org/officeDocument/2006/relationships/slide" Target="slides/slide3.xml"/><Relationship Id="rId107" Type="http://schemas.openxmlformats.org/officeDocument/2006/relationships/slide" Target="slides/slide94.xml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19.xml"/><Relationship Id="rId37" Type="http://schemas.openxmlformats.org/officeDocument/2006/relationships/slide" Target="slides/slide24.xml"/><Relationship Id="rId53" Type="http://schemas.openxmlformats.org/officeDocument/2006/relationships/slide" Target="slides/slide40.xml"/><Relationship Id="rId58" Type="http://schemas.openxmlformats.org/officeDocument/2006/relationships/slide" Target="slides/slide45.xml"/><Relationship Id="rId74" Type="http://schemas.openxmlformats.org/officeDocument/2006/relationships/slide" Target="slides/slide61.xml"/><Relationship Id="rId79" Type="http://schemas.openxmlformats.org/officeDocument/2006/relationships/slide" Target="slides/slide66.xml"/><Relationship Id="rId102" Type="http://schemas.openxmlformats.org/officeDocument/2006/relationships/slide" Target="slides/slide89.xml"/><Relationship Id="rId123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48.xml"/><Relationship Id="rId82" Type="http://schemas.openxmlformats.org/officeDocument/2006/relationships/slide" Target="slides/slide69.xml"/><Relationship Id="rId90" Type="http://schemas.openxmlformats.org/officeDocument/2006/relationships/slide" Target="slides/slide77.xml"/><Relationship Id="rId95" Type="http://schemas.openxmlformats.org/officeDocument/2006/relationships/slide" Target="slides/slide82.xml"/><Relationship Id="rId19" Type="http://schemas.openxmlformats.org/officeDocument/2006/relationships/slide" Target="slides/slide6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Relationship Id="rId35" Type="http://schemas.openxmlformats.org/officeDocument/2006/relationships/slide" Target="slides/slide22.xml"/><Relationship Id="rId43" Type="http://schemas.openxmlformats.org/officeDocument/2006/relationships/slide" Target="slides/slide30.xml"/><Relationship Id="rId48" Type="http://schemas.openxmlformats.org/officeDocument/2006/relationships/slide" Target="slides/slide35.xml"/><Relationship Id="rId56" Type="http://schemas.openxmlformats.org/officeDocument/2006/relationships/slide" Target="slides/slide43.xml"/><Relationship Id="rId64" Type="http://schemas.openxmlformats.org/officeDocument/2006/relationships/slide" Target="slides/slide51.xml"/><Relationship Id="rId69" Type="http://schemas.openxmlformats.org/officeDocument/2006/relationships/slide" Target="slides/slide56.xml"/><Relationship Id="rId77" Type="http://schemas.openxmlformats.org/officeDocument/2006/relationships/slide" Target="slides/slide64.xml"/><Relationship Id="rId100" Type="http://schemas.openxmlformats.org/officeDocument/2006/relationships/slide" Target="slides/slide87.xml"/><Relationship Id="rId105" Type="http://schemas.openxmlformats.org/officeDocument/2006/relationships/slide" Target="slides/slide92.xml"/><Relationship Id="rId113" Type="http://schemas.openxmlformats.org/officeDocument/2006/relationships/slide" Target="slides/slide100.xml"/><Relationship Id="rId118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8.xml"/><Relationship Id="rId72" Type="http://schemas.openxmlformats.org/officeDocument/2006/relationships/slide" Target="slides/slide59.xml"/><Relationship Id="rId80" Type="http://schemas.openxmlformats.org/officeDocument/2006/relationships/slide" Target="slides/slide67.xml"/><Relationship Id="rId85" Type="http://schemas.openxmlformats.org/officeDocument/2006/relationships/slide" Target="slides/slide72.xml"/><Relationship Id="rId93" Type="http://schemas.openxmlformats.org/officeDocument/2006/relationships/slide" Target="slides/slide80.xml"/><Relationship Id="rId98" Type="http://schemas.openxmlformats.org/officeDocument/2006/relationships/slide" Target="slides/slide85.xml"/><Relationship Id="rId121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slide" Target="slides/slide20.xml"/><Relationship Id="rId38" Type="http://schemas.openxmlformats.org/officeDocument/2006/relationships/slide" Target="slides/slide25.xml"/><Relationship Id="rId46" Type="http://schemas.openxmlformats.org/officeDocument/2006/relationships/slide" Target="slides/slide33.xml"/><Relationship Id="rId59" Type="http://schemas.openxmlformats.org/officeDocument/2006/relationships/slide" Target="slides/slide46.xml"/><Relationship Id="rId67" Type="http://schemas.openxmlformats.org/officeDocument/2006/relationships/slide" Target="slides/slide54.xml"/><Relationship Id="rId103" Type="http://schemas.openxmlformats.org/officeDocument/2006/relationships/slide" Target="slides/slide90.xml"/><Relationship Id="rId108" Type="http://schemas.openxmlformats.org/officeDocument/2006/relationships/slide" Target="slides/slide95.xml"/><Relationship Id="rId116" Type="http://schemas.openxmlformats.org/officeDocument/2006/relationships/slide" Target="slides/slide103.xml"/><Relationship Id="rId124" Type="http://schemas.openxmlformats.org/officeDocument/2006/relationships/tableStyles" Target="tableStyles.xml"/><Relationship Id="rId20" Type="http://schemas.openxmlformats.org/officeDocument/2006/relationships/slide" Target="slides/slide7.xml"/><Relationship Id="rId41" Type="http://schemas.openxmlformats.org/officeDocument/2006/relationships/slide" Target="slides/slide28.xml"/><Relationship Id="rId54" Type="http://schemas.openxmlformats.org/officeDocument/2006/relationships/slide" Target="slides/slide41.xml"/><Relationship Id="rId62" Type="http://schemas.openxmlformats.org/officeDocument/2006/relationships/slide" Target="slides/slide49.xml"/><Relationship Id="rId70" Type="http://schemas.openxmlformats.org/officeDocument/2006/relationships/slide" Target="slides/slide57.xml"/><Relationship Id="rId75" Type="http://schemas.openxmlformats.org/officeDocument/2006/relationships/slide" Target="slides/slide62.xml"/><Relationship Id="rId83" Type="http://schemas.openxmlformats.org/officeDocument/2006/relationships/slide" Target="slides/slide70.xml"/><Relationship Id="rId88" Type="http://schemas.openxmlformats.org/officeDocument/2006/relationships/slide" Target="slides/slide75.xml"/><Relationship Id="rId91" Type="http://schemas.openxmlformats.org/officeDocument/2006/relationships/slide" Target="slides/slide78.xml"/><Relationship Id="rId96" Type="http://schemas.openxmlformats.org/officeDocument/2006/relationships/slide" Target="slides/slide83.xml"/><Relationship Id="rId111" Type="http://schemas.openxmlformats.org/officeDocument/2006/relationships/slide" Target="slides/slide98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36" Type="http://schemas.openxmlformats.org/officeDocument/2006/relationships/slide" Target="slides/slide23.xml"/><Relationship Id="rId49" Type="http://schemas.openxmlformats.org/officeDocument/2006/relationships/slide" Target="slides/slide36.xml"/><Relationship Id="rId57" Type="http://schemas.openxmlformats.org/officeDocument/2006/relationships/slide" Target="slides/slide44.xml"/><Relationship Id="rId106" Type="http://schemas.openxmlformats.org/officeDocument/2006/relationships/slide" Target="slides/slide93.xml"/><Relationship Id="rId114" Type="http://schemas.openxmlformats.org/officeDocument/2006/relationships/slide" Target="slides/slide101.xml"/><Relationship Id="rId119" Type="http://schemas.openxmlformats.org/officeDocument/2006/relationships/tags" Target="tags/tag1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8.xml"/><Relationship Id="rId44" Type="http://schemas.openxmlformats.org/officeDocument/2006/relationships/slide" Target="slides/slide31.xml"/><Relationship Id="rId52" Type="http://schemas.openxmlformats.org/officeDocument/2006/relationships/slide" Target="slides/slide39.xml"/><Relationship Id="rId60" Type="http://schemas.openxmlformats.org/officeDocument/2006/relationships/slide" Target="slides/slide47.xml"/><Relationship Id="rId65" Type="http://schemas.openxmlformats.org/officeDocument/2006/relationships/slide" Target="slides/slide52.xml"/><Relationship Id="rId73" Type="http://schemas.openxmlformats.org/officeDocument/2006/relationships/slide" Target="slides/slide60.xml"/><Relationship Id="rId78" Type="http://schemas.openxmlformats.org/officeDocument/2006/relationships/slide" Target="slides/slide65.xml"/><Relationship Id="rId81" Type="http://schemas.openxmlformats.org/officeDocument/2006/relationships/slide" Target="slides/slide68.xml"/><Relationship Id="rId86" Type="http://schemas.openxmlformats.org/officeDocument/2006/relationships/slide" Target="slides/slide73.xml"/><Relationship Id="rId94" Type="http://schemas.openxmlformats.org/officeDocument/2006/relationships/slide" Target="slides/slide81.xml"/><Relationship Id="rId99" Type="http://schemas.openxmlformats.org/officeDocument/2006/relationships/slide" Target="slides/slide86.xml"/><Relationship Id="rId101" Type="http://schemas.openxmlformats.org/officeDocument/2006/relationships/slide" Target="slides/slide88.xml"/><Relationship Id="rId122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5.xml"/><Relationship Id="rId39" Type="http://schemas.openxmlformats.org/officeDocument/2006/relationships/slide" Target="slides/slide26.xml"/><Relationship Id="rId109" Type="http://schemas.openxmlformats.org/officeDocument/2006/relationships/slide" Target="slides/slide96.xml"/><Relationship Id="rId34" Type="http://schemas.openxmlformats.org/officeDocument/2006/relationships/slide" Target="slides/slide21.xml"/><Relationship Id="rId50" Type="http://schemas.openxmlformats.org/officeDocument/2006/relationships/slide" Target="slides/slide37.xml"/><Relationship Id="rId55" Type="http://schemas.openxmlformats.org/officeDocument/2006/relationships/slide" Target="slides/slide42.xml"/><Relationship Id="rId76" Type="http://schemas.openxmlformats.org/officeDocument/2006/relationships/slide" Target="slides/slide63.xml"/><Relationship Id="rId97" Type="http://schemas.openxmlformats.org/officeDocument/2006/relationships/slide" Target="slides/slide84.xml"/><Relationship Id="rId104" Type="http://schemas.openxmlformats.org/officeDocument/2006/relationships/slide" Target="slides/slide91.xml"/><Relationship Id="rId120" Type="http://schemas.openxmlformats.org/officeDocument/2006/relationships/commentAuthors" Target="commentAuthor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8.xml"/><Relationship Id="rId92" Type="http://schemas.openxmlformats.org/officeDocument/2006/relationships/slide" Target="slides/slide79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16.xml"/><Relationship Id="rId24" Type="http://schemas.openxmlformats.org/officeDocument/2006/relationships/slide" Target="slides/slide11.xml"/><Relationship Id="rId40" Type="http://schemas.openxmlformats.org/officeDocument/2006/relationships/slide" Target="slides/slide27.xml"/><Relationship Id="rId45" Type="http://schemas.openxmlformats.org/officeDocument/2006/relationships/slide" Target="slides/slide32.xml"/><Relationship Id="rId66" Type="http://schemas.openxmlformats.org/officeDocument/2006/relationships/slide" Target="slides/slide53.xml"/><Relationship Id="rId87" Type="http://schemas.openxmlformats.org/officeDocument/2006/relationships/slide" Target="slides/slide74.xml"/><Relationship Id="rId110" Type="http://schemas.openxmlformats.org/officeDocument/2006/relationships/slide" Target="slides/slide97.xml"/><Relationship Id="rId115" Type="http://schemas.openxmlformats.org/officeDocument/2006/relationships/slide" Target="slides/slide102.xml"/></Relationships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822.xml"/><Relationship Id="rId7" Type="http://schemas.openxmlformats.org/officeDocument/2006/relationships/tags" Target="../tags/tag826.xml"/><Relationship Id="rId2" Type="http://schemas.openxmlformats.org/officeDocument/2006/relationships/tags" Target="../tags/tag821.xml"/><Relationship Id="rId1" Type="http://schemas.openxmlformats.org/officeDocument/2006/relationships/theme" Target="../theme/theme14.xml"/><Relationship Id="rId6" Type="http://schemas.openxmlformats.org/officeDocument/2006/relationships/tags" Target="../tags/tag825.xml"/><Relationship Id="rId5" Type="http://schemas.openxmlformats.org/officeDocument/2006/relationships/tags" Target="../tags/tag824.xml"/><Relationship Id="rId4" Type="http://schemas.openxmlformats.org/officeDocument/2006/relationships/tags" Target="../tags/tag82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2020-12-14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955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853.xml"/><Relationship Id="rId1" Type="http://schemas.openxmlformats.org/officeDocument/2006/relationships/tags" Target="../tags/tag852.xml"/><Relationship Id="rId4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883.xml"/><Relationship Id="rId1" Type="http://schemas.openxmlformats.org/officeDocument/2006/relationships/tags" Target="../tags/tag882.xml"/><Relationship Id="rId4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1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1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9.xml"/><Relationship Id="rId4" Type="http://schemas.openxmlformats.org/officeDocument/2006/relationships/tags" Target="../tags/tag58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tags" Target="../tags/tag576.xml"/><Relationship Id="rId2" Type="http://schemas.openxmlformats.org/officeDocument/2006/relationships/tags" Target="../tags/tag575.xml"/><Relationship Id="rId1" Type="http://schemas.openxmlformats.org/officeDocument/2006/relationships/tags" Target="../tags/tag574.xml"/><Relationship Id="rId6" Type="http://schemas.openxmlformats.org/officeDocument/2006/relationships/slideMaster" Target="../slideMasters/slideMaster10.xml"/><Relationship Id="rId5" Type="http://schemas.openxmlformats.org/officeDocument/2006/relationships/tags" Target="../tags/tag578.xml"/><Relationship Id="rId4" Type="http://schemas.openxmlformats.org/officeDocument/2006/relationships/tags" Target="../tags/tag577.xml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tags" Target="../tags/tag581.xml"/><Relationship Id="rId2" Type="http://schemas.openxmlformats.org/officeDocument/2006/relationships/tags" Target="../tags/tag580.xml"/><Relationship Id="rId1" Type="http://schemas.openxmlformats.org/officeDocument/2006/relationships/tags" Target="../tags/tag579.xml"/><Relationship Id="rId6" Type="http://schemas.openxmlformats.org/officeDocument/2006/relationships/slideMaster" Target="../slideMasters/slideMaster10.xml"/><Relationship Id="rId5" Type="http://schemas.openxmlformats.org/officeDocument/2006/relationships/tags" Target="../tags/tag583.xml"/><Relationship Id="rId4" Type="http://schemas.openxmlformats.org/officeDocument/2006/relationships/tags" Target="../tags/tag582.xml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tags" Target="../tags/tag586.xml"/><Relationship Id="rId2" Type="http://schemas.openxmlformats.org/officeDocument/2006/relationships/tags" Target="../tags/tag585.xml"/><Relationship Id="rId1" Type="http://schemas.openxmlformats.org/officeDocument/2006/relationships/tags" Target="../tags/tag584.xml"/><Relationship Id="rId6" Type="http://schemas.openxmlformats.org/officeDocument/2006/relationships/slideMaster" Target="../slideMasters/slideMaster10.xml"/><Relationship Id="rId5" Type="http://schemas.openxmlformats.org/officeDocument/2006/relationships/tags" Target="../tags/tag588.xml"/><Relationship Id="rId4" Type="http://schemas.openxmlformats.org/officeDocument/2006/relationships/tags" Target="../tags/tag587.xml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tags" Target="../tags/tag591.xml"/><Relationship Id="rId7" Type="http://schemas.openxmlformats.org/officeDocument/2006/relationships/slideMaster" Target="../slideMasters/slideMaster10.xml"/><Relationship Id="rId2" Type="http://schemas.openxmlformats.org/officeDocument/2006/relationships/tags" Target="../tags/tag590.xml"/><Relationship Id="rId1" Type="http://schemas.openxmlformats.org/officeDocument/2006/relationships/tags" Target="../tags/tag589.xml"/><Relationship Id="rId6" Type="http://schemas.openxmlformats.org/officeDocument/2006/relationships/tags" Target="../tags/tag594.xml"/><Relationship Id="rId5" Type="http://schemas.openxmlformats.org/officeDocument/2006/relationships/tags" Target="../tags/tag593.xml"/><Relationship Id="rId4" Type="http://schemas.openxmlformats.org/officeDocument/2006/relationships/tags" Target="../tags/tag592.xml"/></Relationships>
</file>

<file path=ppt/slideLayouts/_rels/slideLayout104.xml.rels><?xml version="1.0" encoding="UTF-8" standalone="yes"?>
<Relationships xmlns="http://schemas.openxmlformats.org/package/2006/relationships"><Relationship Id="rId8" Type="http://schemas.openxmlformats.org/officeDocument/2006/relationships/tags" Target="../tags/tag602.xml"/><Relationship Id="rId3" Type="http://schemas.openxmlformats.org/officeDocument/2006/relationships/tags" Target="../tags/tag597.xml"/><Relationship Id="rId7" Type="http://schemas.openxmlformats.org/officeDocument/2006/relationships/tags" Target="../tags/tag601.xml"/><Relationship Id="rId2" Type="http://schemas.openxmlformats.org/officeDocument/2006/relationships/tags" Target="../tags/tag596.xml"/><Relationship Id="rId1" Type="http://schemas.openxmlformats.org/officeDocument/2006/relationships/tags" Target="../tags/tag595.xml"/><Relationship Id="rId6" Type="http://schemas.openxmlformats.org/officeDocument/2006/relationships/tags" Target="../tags/tag600.xml"/><Relationship Id="rId5" Type="http://schemas.openxmlformats.org/officeDocument/2006/relationships/tags" Target="../tags/tag599.xml"/><Relationship Id="rId4" Type="http://schemas.openxmlformats.org/officeDocument/2006/relationships/tags" Target="../tags/tag598.xml"/><Relationship Id="rId9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tags" Target="../tags/tag605.xml"/><Relationship Id="rId2" Type="http://schemas.openxmlformats.org/officeDocument/2006/relationships/tags" Target="../tags/tag604.xml"/><Relationship Id="rId1" Type="http://schemas.openxmlformats.org/officeDocument/2006/relationships/tags" Target="../tags/tag603.xml"/><Relationship Id="rId5" Type="http://schemas.openxmlformats.org/officeDocument/2006/relationships/slideMaster" Target="../slideMasters/slideMaster10.xml"/><Relationship Id="rId4" Type="http://schemas.openxmlformats.org/officeDocument/2006/relationships/tags" Target="../tags/tag606.xml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tags" Target="../tags/tag609.xml"/><Relationship Id="rId2" Type="http://schemas.openxmlformats.org/officeDocument/2006/relationships/tags" Target="../tags/tag608.xml"/><Relationship Id="rId1" Type="http://schemas.openxmlformats.org/officeDocument/2006/relationships/tags" Target="../tags/tag607.xml"/><Relationship Id="rId4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tags" Target="../tags/tag612.xml"/><Relationship Id="rId7" Type="http://schemas.openxmlformats.org/officeDocument/2006/relationships/slideMaster" Target="../slideMasters/slideMaster10.xml"/><Relationship Id="rId2" Type="http://schemas.openxmlformats.org/officeDocument/2006/relationships/tags" Target="../tags/tag611.xml"/><Relationship Id="rId1" Type="http://schemas.openxmlformats.org/officeDocument/2006/relationships/tags" Target="../tags/tag610.xml"/><Relationship Id="rId6" Type="http://schemas.openxmlformats.org/officeDocument/2006/relationships/tags" Target="../tags/tag615.xml"/><Relationship Id="rId5" Type="http://schemas.openxmlformats.org/officeDocument/2006/relationships/tags" Target="../tags/tag614.xml"/><Relationship Id="rId4" Type="http://schemas.openxmlformats.org/officeDocument/2006/relationships/tags" Target="../tags/tag613.xml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tags" Target="../tags/tag618.xml"/><Relationship Id="rId7" Type="http://schemas.openxmlformats.org/officeDocument/2006/relationships/slideMaster" Target="../slideMasters/slideMaster10.xml"/><Relationship Id="rId2" Type="http://schemas.openxmlformats.org/officeDocument/2006/relationships/tags" Target="../tags/tag617.xml"/><Relationship Id="rId1" Type="http://schemas.openxmlformats.org/officeDocument/2006/relationships/tags" Target="../tags/tag616.xml"/><Relationship Id="rId6" Type="http://schemas.openxmlformats.org/officeDocument/2006/relationships/tags" Target="../tags/tag621.xml"/><Relationship Id="rId5" Type="http://schemas.openxmlformats.org/officeDocument/2006/relationships/tags" Target="../tags/tag620.xml"/><Relationship Id="rId4" Type="http://schemas.openxmlformats.org/officeDocument/2006/relationships/tags" Target="../tags/tag619.xml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tags" Target="../tags/tag624.xml"/><Relationship Id="rId2" Type="http://schemas.openxmlformats.org/officeDocument/2006/relationships/tags" Target="../tags/tag623.xml"/><Relationship Id="rId1" Type="http://schemas.openxmlformats.org/officeDocument/2006/relationships/tags" Target="../tags/tag622.xml"/><Relationship Id="rId6" Type="http://schemas.openxmlformats.org/officeDocument/2006/relationships/slideMaster" Target="../slideMasters/slideMaster10.xml"/><Relationship Id="rId5" Type="http://schemas.openxmlformats.org/officeDocument/2006/relationships/tags" Target="../tags/tag626.xml"/><Relationship Id="rId4" Type="http://schemas.openxmlformats.org/officeDocument/2006/relationships/tags" Target="../tags/tag625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4.xml"/><Relationship Id="rId4" Type="http://schemas.openxmlformats.org/officeDocument/2006/relationships/tags" Target="../tags/tag63.xml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tags" Target="../tags/tag629.xml"/><Relationship Id="rId2" Type="http://schemas.openxmlformats.org/officeDocument/2006/relationships/tags" Target="../tags/tag628.xml"/><Relationship Id="rId1" Type="http://schemas.openxmlformats.org/officeDocument/2006/relationships/tags" Target="../tags/tag627.xml"/><Relationship Id="rId6" Type="http://schemas.openxmlformats.org/officeDocument/2006/relationships/slideMaster" Target="../slideMasters/slideMaster10.xml"/><Relationship Id="rId5" Type="http://schemas.openxmlformats.org/officeDocument/2006/relationships/tags" Target="../tags/tag631.xml"/><Relationship Id="rId4" Type="http://schemas.openxmlformats.org/officeDocument/2006/relationships/tags" Target="../tags/tag630.xml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tags" Target="../tags/tag639.xml"/><Relationship Id="rId2" Type="http://schemas.openxmlformats.org/officeDocument/2006/relationships/tags" Target="../tags/tag638.xml"/><Relationship Id="rId1" Type="http://schemas.openxmlformats.org/officeDocument/2006/relationships/tags" Target="../tags/tag637.xml"/><Relationship Id="rId6" Type="http://schemas.openxmlformats.org/officeDocument/2006/relationships/slideMaster" Target="../slideMasters/slideMaster11.xml"/><Relationship Id="rId5" Type="http://schemas.openxmlformats.org/officeDocument/2006/relationships/tags" Target="../tags/tag641.xml"/><Relationship Id="rId4" Type="http://schemas.openxmlformats.org/officeDocument/2006/relationships/tags" Target="../tags/tag640.xml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tags" Target="../tags/tag644.xml"/><Relationship Id="rId2" Type="http://schemas.openxmlformats.org/officeDocument/2006/relationships/tags" Target="../tags/tag643.xml"/><Relationship Id="rId1" Type="http://schemas.openxmlformats.org/officeDocument/2006/relationships/tags" Target="../tags/tag642.xml"/><Relationship Id="rId6" Type="http://schemas.openxmlformats.org/officeDocument/2006/relationships/slideMaster" Target="../slideMasters/slideMaster11.xml"/><Relationship Id="rId5" Type="http://schemas.openxmlformats.org/officeDocument/2006/relationships/tags" Target="../tags/tag646.xml"/><Relationship Id="rId4" Type="http://schemas.openxmlformats.org/officeDocument/2006/relationships/tags" Target="../tags/tag645.xml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tags" Target="../tags/tag649.xml"/><Relationship Id="rId2" Type="http://schemas.openxmlformats.org/officeDocument/2006/relationships/tags" Target="../tags/tag648.xml"/><Relationship Id="rId1" Type="http://schemas.openxmlformats.org/officeDocument/2006/relationships/tags" Target="../tags/tag647.xml"/><Relationship Id="rId6" Type="http://schemas.openxmlformats.org/officeDocument/2006/relationships/slideMaster" Target="../slideMasters/slideMaster11.xml"/><Relationship Id="rId5" Type="http://schemas.openxmlformats.org/officeDocument/2006/relationships/tags" Target="../tags/tag651.xml"/><Relationship Id="rId4" Type="http://schemas.openxmlformats.org/officeDocument/2006/relationships/tags" Target="../tags/tag650.xml"/></Relationships>
</file>

<file path=ppt/slideLayouts/_rels/slideLayout114.xml.rels><?xml version="1.0" encoding="UTF-8" standalone="yes"?>
<Relationships xmlns="http://schemas.openxmlformats.org/package/2006/relationships"><Relationship Id="rId3" Type="http://schemas.openxmlformats.org/officeDocument/2006/relationships/tags" Target="../tags/tag654.xml"/><Relationship Id="rId7" Type="http://schemas.openxmlformats.org/officeDocument/2006/relationships/slideMaster" Target="../slideMasters/slideMaster11.xml"/><Relationship Id="rId2" Type="http://schemas.openxmlformats.org/officeDocument/2006/relationships/tags" Target="../tags/tag653.xml"/><Relationship Id="rId1" Type="http://schemas.openxmlformats.org/officeDocument/2006/relationships/tags" Target="../tags/tag652.xml"/><Relationship Id="rId6" Type="http://schemas.openxmlformats.org/officeDocument/2006/relationships/tags" Target="../tags/tag657.xml"/><Relationship Id="rId5" Type="http://schemas.openxmlformats.org/officeDocument/2006/relationships/tags" Target="../tags/tag656.xml"/><Relationship Id="rId4" Type="http://schemas.openxmlformats.org/officeDocument/2006/relationships/tags" Target="../tags/tag655.xml"/></Relationships>
</file>

<file path=ppt/slideLayouts/_rels/slideLayout115.xml.rels><?xml version="1.0" encoding="UTF-8" standalone="yes"?>
<Relationships xmlns="http://schemas.openxmlformats.org/package/2006/relationships"><Relationship Id="rId8" Type="http://schemas.openxmlformats.org/officeDocument/2006/relationships/tags" Target="../tags/tag665.xml"/><Relationship Id="rId3" Type="http://schemas.openxmlformats.org/officeDocument/2006/relationships/tags" Target="../tags/tag660.xml"/><Relationship Id="rId7" Type="http://schemas.openxmlformats.org/officeDocument/2006/relationships/tags" Target="../tags/tag664.xml"/><Relationship Id="rId2" Type="http://schemas.openxmlformats.org/officeDocument/2006/relationships/tags" Target="../tags/tag659.xml"/><Relationship Id="rId1" Type="http://schemas.openxmlformats.org/officeDocument/2006/relationships/tags" Target="../tags/tag658.xml"/><Relationship Id="rId6" Type="http://schemas.openxmlformats.org/officeDocument/2006/relationships/tags" Target="../tags/tag663.xml"/><Relationship Id="rId5" Type="http://schemas.openxmlformats.org/officeDocument/2006/relationships/tags" Target="../tags/tag662.xml"/><Relationship Id="rId4" Type="http://schemas.openxmlformats.org/officeDocument/2006/relationships/tags" Target="../tags/tag661.xml"/><Relationship Id="rId9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3" Type="http://schemas.openxmlformats.org/officeDocument/2006/relationships/tags" Target="../tags/tag668.xml"/><Relationship Id="rId2" Type="http://schemas.openxmlformats.org/officeDocument/2006/relationships/tags" Target="../tags/tag667.xml"/><Relationship Id="rId1" Type="http://schemas.openxmlformats.org/officeDocument/2006/relationships/tags" Target="../tags/tag666.xml"/><Relationship Id="rId5" Type="http://schemas.openxmlformats.org/officeDocument/2006/relationships/slideMaster" Target="../slideMasters/slideMaster11.xml"/><Relationship Id="rId4" Type="http://schemas.openxmlformats.org/officeDocument/2006/relationships/tags" Target="../tags/tag669.xml"/></Relationships>
</file>

<file path=ppt/slideLayouts/_rels/slideLayout117.xml.rels><?xml version="1.0" encoding="UTF-8" standalone="yes"?>
<Relationships xmlns="http://schemas.openxmlformats.org/package/2006/relationships"><Relationship Id="rId3" Type="http://schemas.openxmlformats.org/officeDocument/2006/relationships/tags" Target="../tags/tag672.xml"/><Relationship Id="rId2" Type="http://schemas.openxmlformats.org/officeDocument/2006/relationships/tags" Target="../tags/tag671.xml"/><Relationship Id="rId1" Type="http://schemas.openxmlformats.org/officeDocument/2006/relationships/tags" Target="../tags/tag670.xml"/><Relationship Id="rId4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3" Type="http://schemas.openxmlformats.org/officeDocument/2006/relationships/tags" Target="../tags/tag675.xml"/><Relationship Id="rId7" Type="http://schemas.openxmlformats.org/officeDocument/2006/relationships/slideMaster" Target="../slideMasters/slideMaster11.xml"/><Relationship Id="rId2" Type="http://schemas.openxmlformats.org/officeDocument/2006/relationships/tags" Target="../tags/tag674.xml"/><Relationship Id="rId1" Type="http://schemas.openxmlformats.org/officeDocument/2006/relationships/tags" Target="../tags/tag673.xml"/><Relationship Id="rId6" Type="http://schemas.openxmlformats.org/officeDocument/2006/relationships/tags" Target="../tags/tag678.xml"/><Relationship Id="rId5" Type="http://schemas.openxmlformats.org/officeDocument/2006/relationships/tags" Target="../tags/tag677.xml"/><Relationship Id="rId4" Type="http://schemas.openxmlformats.org/officeDocument/2006/relationships/tags" Target="../tags/tag676.xml"/></Relationships>
</file>

<file path=ppt/slideLayouts/_rels/slideLayout119.xml.rels><?xml version="1.0" encoding="UTF-8" standalone="yes"?>
<Relationships xmlns="http://schemas.openxmlformats.org/package/2006/relationships"><Relationship Id="rId3" Type="http://schemas.openxmlformats.org/officeDocument/2006/relationships/tags" Target="../tags/tag681.xml"/><Relationship Id="rId7" Type="http://schemas.openxmlformats.org/officeDocument/2006/relationships/slideMaster" Target="../slideMasters/slideMaster11.xml"/><Relationship Id="rId2" Type="http://schemas.openxmlformats.org/officeDocument/2006/relationships/tags" Target="../tags/tag680.xml"/><Relationship Id="rId1" Type="http://schemas.openxmlformats.org/officeDocument/2006/relationships/tags" Target="../tags/tag679.xml"/><Relationship Id="rId6" Type="http://schemas.openxmlformats.org/officeDocument/2006/relationships/tags" Target="../tags/tag684.xml"/><Relationship Id="rId5" Type="http://schemas.openxmlformats.org/officeDocument/2006/relationships/tags" Target="../tags/tag683.xml"/><Relationship Id="rId4" Type="http://schemas.openxmlformats.org/officeDocument/2006/relationships/tags" Target="../tags/tag68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4.xml"/><Relationship Id="rId4" Type="http://schemas.openxmlformats.org/officeDocument/2006/relationships/tags" Target="../tags/tag73.xml"/></Relationships>
</file>

<file path=ppt/slideLayouts/_rels/slideLayout120.xml.rels><?xml version="1.0" encoding="UTF-8" standalone="yes"?>
<Relationships xmlns="http://schemas.openxmlformats.org/package/2006/relationships"><Relationship Id="rId3" Type="http://schemas.openxmlformats.org/officeDocument/2006/relationships/tags" Target="../tags/tag687.xml"/><Relationship Id="rId2" Type="http://schemas.openxmlformats.org/officeDocument/2006/relationships/tags" Target="../tags/tag686.xml"/><Relationship Id="rId1" Type="http://schemas.openxmlformats.org/officeDocument/2006/relationships/tags" Target="../tags/tag685.xml"/><Relationship Id="rId6" Type="http://schemas.openxmlformats.org/officeDocument/2006/relationships/slideMaster" Target="../slideMasters/slideMaster11.xml"/><Relationship Id="rId5" Type="http://schemas.openxmlformats.org/officeDocument/2006/relationships/tags" Target="../tags/tag689.xml"/><Relationship Id="rId4" Type="http://schemas.openxmlformats.org/officeDocument/2006/relationships/tags" Target="../tags/tag688.xml"/></Relationships>
</file>

<file path=ppt/slideLayouts/_rels/slideLayout121.xml.rels><?xml version="1.0" encoding="UTF-8" standalone="yes"?>
<Relationships xmlns="http://schemas.openxmlformats.org/package/2006/relationships"><Relationship Id="rId3" Type="http://schemas.openxmlformats.org/officeDocument/2006/relationships/tags" Target="../tags/tag692.xml"/><Relationship Id="rId2" Type="http://schemas.openxmlformats.org/officeDocument/2006/relationships/tags" Target="../tags/tag691.xml"/><Relationship Id="rId1" Type="http://schemas.openxmlformats.org/officeDocument/2006/relationships/tags" Target="../tags/tag690.xml"/><Relationship Id="rId6" Type="http://schemas.openxmlformats.org/officeDocument/2006/relationships/slideMaster" Target="../slideMasters/slideMaster11.xml"/><Relationship Id="rId5" Type="http://schemas.openxmlformats.org/officeDocument/2006/relationships/tags" Target="../tags/tag694.xml"/><Relationship Id="rId4" Type="http://schemas.openxmlformats.org/officeDocument/2006/relationships/tags" Target="../tags/tag693.xml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tags" Target="../tags/tag702.xml"/><Relationship Id="rId2" Type="http://schemas.openxmlformats.org/officeDocument/2006/relationships/tags" Target="../tags/tag701.xml"/><Relationship Id="rId1" Type="http://schemas.openxmlformats.org/officeDocument/2006/relationships/tags" Target="../tags/tag700.xml"/><Relationship Id="rId6" Type="http://schemas.openxmlformats.org/officeDocument/2006/relationships/slideMaster" Target="../slideMasters/slideMaster12.xml"/><Relationship Id="rId5" Type="http://schemas.openxmlformats.org/officeDocument/2006/relationships/tags" Target="../tags/tag704.xml"/><Relationship Id="rId4" Type="http://schemas.openxmlformats.org/officeDocument/2006/relationships/tags" Target="../tags/tag703.xml"/></Relationships>
</file>

<file path=ppt/slideLayouts/_rels/slideLayout123.xml.rels><?xml version="1.0" encoding="UTF-8" standalone="yes"?>
<Relationships xmlns="http://schemas.openxmlformats.org/package/2006/relationships"><Relationship Id="rId3" Type="http://schemas.openxmlformats.org/officeDocument/2006/relationships/tags" Target="../tags/tag707.xml"/><Relationship Id="rId2" Type="http://schemas.openxmlformats.org/officeDocument/2006/relationships/tags" Target="../tags/tag706.xml"/><Relationship Id="rId1" Type="http://schemas.openxmlformats.org/officeDocument/2006/relationships/tags" Target="../tags/tag705.xml"/><Relationship Id="rId6" Type="http://schemas.openxmlformats.org/officeDocument/2006/relationships/slideMaster" Target="../slideMasters/slideMaster12.xml"/><Relationship Id="rId5" Type="http://schemas.openxmlformats.org/officeDocument/2006/relationships/tags" Target="../tags/tag709.xml"/><Relationship Id="rId4" Type="http://schemas.openxmlformats.org/officeDocument/2006/relationships/tags" Target="../tags/tag708.xml"/></Relationships>
</file>

<file path=ppt/slideLayouts/_rels/slideLayout124.xml.rels><?xml version="1.0" encoding="UTF-8" standalone="yes"?>
<Relationships xmlns="http://schemas.openxmlformats.org/package/2006/relationships"><Relationship Id="rId3" Type="http://schemas.openxmlformats.org/officeDocument/2006/relationships/tags" Target="../tags/tag712.xml"/><Relationship Id="rId2" Type="http://schemas.openxmlformats.org/officeDocument/2006/relationships/tags" Target="../tags/tag711.xml"/><Relationship Id="rId1" Type="http://schemas.openxmlformats.org/officeDocument/2006/relationships/tags" Target="../tags/tag710.xml"/><Relationship Id="rId6" Type="http://schemas.openxmlformats.org/officeDocument/2006/relationships/slideMaster" Target="../slideMasters/slideMaster12.xml"/><Relationship Id="rId5" Type="http://schemas.openxmlformats.org/officeDocument/2006/relationships/tags" Target="../tags/tag714.xml"/><Relationship Id="rId4" Type="http://schemas.openxmlformats.org/officeDocument/2006/relationships/tags" Target="../tags/tag713.xml"/></Relationships>
</file>

<file path=ppt/slideLayouts/_rels/slideLayout125.xml.rels><?xml version="1.0" encoding="UTF-8" standalone="yes"?>
<Relationships xmlns="http://schemas.openxmlformats.org/package/2006/relationships"><Relationship Id="rId3" Type="http://schemas.openxmlformats.org/officeDocument/2006/relationships/tags" Target="../tags/tag717.xml"/><Relationship Id="rId7" Type="http://schemas.openxmlformats.org/officeDocument/2006/relationships/slideMaster" Target="../slideMasters/slideMaster12.xml"/><Relationship Id="rId2" Type="http://schemas.openxmlformats.org/officeDocument/2006/relationships/tags" Target="../tags/tag716.xml"/><Relationship Id="rId1" Type="http://schemas.openxmlformats.org/officeDocument/2006/relationships/tags" Target="../tags/tag715.xml"/><Relationship Id="rId6" Type="http://schemas.openxmlformats.org/officeDocument/2006/relationships/tags" Target="../tags/tag720.xml"/><Relationship Id="rId5" Type="http://schemas.openxmlformats.org/officeDocument/2006/relationships/tags" Target="../tags/tag719.xml"/><Relationship Id="rId4" Type="http://schemas.openxmlformats.org/officeDocument/2006/relationships/tags" Target="../tags/tag718.xml"/></Relationships>
</file>

<file path=ppt/slideLayouts/_rels/slideLayout126.xml.rels><?xml version="1.0" encoding="UTF-8" standalone="yes"?>
<Relationships xmlns="http://schemas.openxmlformats.org/package/2006/relationships"><Relationship Id="rId8" Type="http://schemas.openxmlformats.org/officeDocument/2006/relationships/tags" Target="../tags/tag728.xml"/><Relationship Id="rId3" Type="http://schemas.openxmlformats.org/officeDocument/2006/relationships/tags" Target="../tags/tag723.xml"/><Relationship Id="rId7" Type="http://schemas.openxmlformats.org/officeDocument/2006/relationships/tags" Target="../tags/tag727.xml"/><Relationship Id="rId2" Type="http://schemas.openxmlformats.org/officeDocument/2006/relationships/tags" Target="../tags/tag722.xml"/><Relationship Id="rId1" Type="http://schemas.openxmlformats.org/officeDocument/2006/relationships/tags" Target="../tags/tag721.xml"/><Relationship Id="rId6" Type="http://schemas.openxmlformats.org/officeDocument/2006/relationships/tags" Target="../tags/tag726.xml"/><Relationship Id="rId5" Type="http://schemas.openxmlformats.org/officeDocument/2006/relationships/tags" Target="../tags/tag725.xml"/><Relationship Id="rId4" Type="http://schemas.openxmlformats.org/officeDocument/2006/relationships/tags" Target="../tags/tag724.xml"/><Relationship Id="rId9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3" Type="http://schemas.openxmlformats.org/officeDocument/2006/relationships/tags" Target="../tags/tag731.xml"/><Relationship Id="rId2" Type="http://schemas.openxmlformats.org/officeDocument/2006/relationships/tags" Target="../tags/tag730.xml"/><Relationship Id="rId1" Type="http://schemas.openxmlformats.org/officeDocument/2006/relationships/tags" Target="../tags/tag729.xml"/><Relationship Id="rId5" Type="http://schemas.openxmlformats.org/officeDocument/2006/relationships/slideMaster" Target="../slideMasters/slideMaster12.xml"/><Relationship Id="rId4" Type="http://schemas.openxmlformats.org/officeDocument/2006/relationships/tags" Target="../tags/tag732.xml"/></Relationships>
</file>

<file path=ppt/slideLayouts/_rels/slideLayout128.xml.rels><?xml version="1.0" encoding="UTF-8" standalone="yes"?>
<Relationships xmlns="http://schemas.openxmlformats.org/package/2006/relationships"><Relationship Id="rId3" Type="http://schemas.openxmlformats.org/officeDocument/2006/relationships/tags" Target="../tags/tag735.xml"/><Relationship Id="rId2" Type="http://schemas.openxmlformats.org/officeDocument/2006/relationships/tags" Target="../tags/tag734.xml"/><Relationship Id="rId1" Type="http://schemas.openxmlformats.org/officeDocument/2006/relationships/tags" Target="../tags/tag733.xml"/><Relationship Id="rId4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3" Type="http://schemas.openxmlformats.org/officeDocument/2006/relationships/tags" Target="../tags/tag738.xml"/><Relationship Id="rId7" Type="http://schemas.openxmlformats.org/officeDocument/2006/relationships/slideMaster" Target="../slideMasters/slideMaster12.xml"/><Relationship Id="rId2" Type="http://schemas.openxmlformats.org/officeDocument/2006/relationships/tags" Target="../tags/tag737.xml"/><Relationship Id="rId1" Type="http://schemas.openxmlformats.org/officeDocument/2006/relationships/tags" Target="../tags/tag736.xml"/><Relationship Id="rId6" Type="http://schemas.openxmlformats.org/officeDocument/2006/relationships/tags" Target="../tags/tag741.xml"/><Relationship Id="rId5" Type="http://schemas.openxmlformats.org/officeDocument/2006/relationships/tags" Target="../tags/tag740.xml"/><Relationship Id="rId4" Type="http://schemas.openxmlformats.org/officeDocument/2006/relationships/tags" Target="../tags/tag739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9.xml"/><Relationship Id="rId4" Type="http://schemas.openxmlformats.org/officeDocument/2006/relationships/tags" Target="../tags/tag78.xml"/></Relationships>
</file>

<file path=ppt/slideLayouts/_rels/slideLayout130.xml.rels><?xml version="1.0" encoding="UTF-8" standalone="yes"?>
<Relationships xmlns="http://schemas.openxmlformats.org/package/2006/relationships"><Relationship Id="rId3" Type="http://schemas.openxmlformats.org/officeDocument/2006/relationships/tags" Target="../tags/tag744.xml"/><Relationship Id="rId7" Type="http://schemas.openxmlformats.org/officeDocument/2006/relationships/slideMaster" Target="../slideMasters/slideMaster12.xml"/><Relationship Id="rId2" Type="http://schemas.openxmlformats.org/officeDocument/2006/relationships/tags" Target="../tags/tag743.xml"/><Relationship Id="rId1" Type="http://schemas.openxmlformats.org/officeDocument/2006/relationships/tags" Target="../tags/tag742.xml"/><Relationship Id="rId6" Type="http://schemas.openxmlformats.org/officeDocument/2006/relationships/tags" Target="../tags/tag747.xml"/><Relationship Id="rId5" Type="http://schemas.openxmlformats.org/officeDocument/2006/relationships/tags" Target="../tags/tag746.xml"/><Relationship Id="rId4" Type="http://schemas.openxmlformats.org/officeDocument/2006/relationships/tags" Target="../tags/tag745.xml"/></Relationships>
</file>

<file path=ppt/slideLayouts/_rels/slideLayout131.xml.rels><?xml version="1.0" encoding="UTF-8" standalone="yes"?>
<Relationships xmlns="http://schemas.openxmlformats.org/package/2006/relationships"><Relationship Id="rId3" Type="http://schemas.openxmlformats.org/officeDocument/2006/relationships/tags" Target="../tags/tag750.xml"/><Relationship Id="rId2" Type="http://schemas.openxmlformats.org/officeDocument/2006/relationships/tags" Target="../tags/tag749.xml"/><Relationship Id="rId1" Type="http://schemas.openxmlformats.org/officeDocument/2006/relationships/tags" Target="../tags/tag748.xml"/><Relationship Id="rId6" Type="http://schemas.openxmlformats.org/officeDocument/2006/relationships/slideMaster" Target="../slideMasters/slideMaster12.xml"/><Relationship Id="rId5" Type="http://schemas.openxmlformats.org/officeDocument/2006/relationships/tags" Target="../tags/tag752.xml"/><Relationship Id="rId4" Type="http://schemas.openxmlformats.org/officeDocument/2006/relationships/tags" Target="../tags/tag751.xml"/></Relationships>
</file>

<file path=ppt/slideLayouts/_rels/slideLayout132.xml.rels><?xml version="1.0" encoding="UTF-8" standalone="yes"?>
<Relationships xmlns="http://schemas.openxmlformats.org/package/2006/relationships"><Relationship Id="rId3" Type="http://schemas.openxmlformats.org/officeDocument/2006/relationships/tags" Target="../tags/tag755.xml"/><Relationship Id="rId2" Type="http://schemas.openxmlformats.org/officeDocument/2006/relationships/tags" Target="../tags/tag754.xml"/><Relationship Id="rId1" Type="http://schemas.openxmlformats.org/officeDocument/2006/relationships/tags" Target="../tags/tag753.xml"/><Relationship Id="rId6" Type="http://schemas.openxmlformats.org/officeDocument/2006/relationships/slideMaster" Target="../slideMasters/slideMaster12.xml"/><Relationship Id="rId5" Type="http://schemas.openxmlformats.org/officeDocument/2006/relationships/tags" Target="../tags/tag757.xml"/><Relationship Id="rId4" Type="http://schemas.openxmlformats.org/officeDocument/2006/relationships/tags" Target="../tags/tag756.xml"/></Relationships>
</file>

<file path=ppt/slideLayouts/_rels/slideLayout133.xml.rels><?xml version="1.0" encoding="UTF-8" standalone="yes"?>
<Relationships xmlns="http://schemas.openxmlformats.org/package/2006/relationships"><Relationship Id="rId3" Type="http://schemas.openxmlformats.org/officeDocument/2006/relationships/tags" Target="../tags/tag765.xml"/><Relationship Id="rId2" Type="http://schemas.openxmlformats.org/officeDocument/2006/relationships/tags" Target="../tags/tag764.xml"/><Relationship Id="rId1" Type="http://schemas.openxmlformats.org/officeDocument/2006/relationships/tags" Target="../tags/tag763.xml"/><Relationship Id="rId6" Type="http://schemas.openxmlformats.org/officeDocument/2006/relationships/slideMaster" Target="../slideMasters/slideMaster13.xml"/><Relationship Id="rId5" Type="http://schemas.openxmlformats.org/officeDocument/2006/relationships/tags" Target="../tags/tag767.xml"/><Relationship Id="rId4" Type="http://schemas.openxmlformats.org/officeDocument/2006/relationships/tags" Target="../tags/tag766.xml"/></Relationships>
</file>

<file path=ppt/slideLayouts/_rels/slideLayout134.xml.rels><?xml version="1.0" encoding="UTF-8" standalone="yes"?>
<Relationships xmlns="http://schemas.openxmlformats.org/package/2006/relationships"><Relationship Id="rId3" Type="http://schemas.openxmlformats.org/officeDocument/2006/relationships/tags" Target="../tags/tag770.xml"/><Relationship Id="rId2" Type="http://schemas.openxmlformats.org/officeDocument/2006/relationships/tags" Target="../tags/tag769.xml"/><Relationship Id="rId1" Type="http://schemas.openxmlformats.org/officeDocument/2006/relationships/tags" Target="../tags/tag768.xml"/><Relationship Id="rId6" Type="http://schemas.openxmlformats.org/officeDocument/2006/relationships/slideMaster" Target="../slideMasters/slideMaster13.xml"/><Relationship Id="rId5" Type="http://schemas.openxmlformats.org/officeDocument/2006/relationships/tags" Target="../tags/tag772.xml"/><Relationship Id="rId4" Type="http://schemas.openxmlformats.org/officeDocument/2006/relationships/tags" Target="../tags/tag771.xml"/></Relationships>
</file>

<file path=ppt/slideLayouts/_rels/slideLayout135.xml.rels><?xml version="1.0" encoding="UTF-8" standalone="yes"?>
<Relationships xmlns="http://schemas.openxmlformats.org/package/2006/relationships"><Relationship Id="rId3" Type="http://schemas.openxmlformats.org/officeDocument/2006/relationships/tags" Target="../tags/tag775.xml"/><Relationship Id="rId2" Type="http://schemas.openxmlformats.org/officeDocument/2006/relationships/tags" Target="../tags/tag774.xml"/><Relationship Id="rId1" Type="http://schemas.openxmlformats.org/officeDocument/2006/relationships/tags" Target="../tags/tag773.xml"/><Relationship Id="rId6" Type="http://schemas.openxmlformats.org/officeDocument/2006/relationships/slideMaster" Target="../slideMasters/slideMaster13.xml"/><Relationship Id="rId5" Type="http://schemas.openxmlformats.org/officeDocument/2006/relationships/tags" Target="../tags/tag777.xml"/><Relationship Id="rId4" Type="http://schemas.openxmlformats.org/officeDocument/2006/relationships/tags" Target="../tags/tag776.xml"/></Relationships>
</file>

<file path=ppt/slideLayouts/_rels/slideLayout136.xml.rels><?xml version="1.0" encoding="UTF-8" standalone="yes"?>
<Relationships xmlns="http://schemas.openxmlformats.org/package/2006/relationships"><Relationship Id="rId3" Type="http://schemas.openxmlformats.org/officeDocument/2006/relationships/tags" Target="../tags/tag780.xml"/><Relationship Id="rId7" Type="http://schemas.openxmlformats.org/officeDocument/2006/relationships/slideMaster" Target="../slideMasters/slideMaster13.xml"/><Relationship Id="rId2" Type="http://schemas.openxmlformats.org/officeDocument/2006/relationships/tags" Target="../tags/tag779.xml"/><Relationship Id="rId1" Type="http://schemas.openxmlformats.org/officeDocument/2006/relationships/tags" Target="../tags/tag778.xml"/><Relationship Id="rId6" Type="http://schemas.openxmlformats.org/officeDocument/2006/relationships/tags" Target="../tags/tag783.xml"/><Relationship Id="rId5" Type="http://schemas.openxmlformats.org/officeDocument/2006/relationships/tags" Target="../tags/tag782.xml"/><Relationship Id="rId4" Type="http://schemas.openxmlformats.org/officeDocument/2006/relationships/tags" Target="../tags/tag781.xml"/></Relationships>
</file>

<file path=ppt/slideLayouts/_rels/slideLayout137.xml.rels><?xml version="1.0" encoding="UTF-8" standalone="yes"?>
<Relationships xmlns="http://schemas.openxmlformats.org/package/2006/relationships"><Relationship Id="rId8" Type="http://schemas.openxmlformats.org/officeDocument/2006/relationships/tags" Target="../tags/tag791.xml"/><Relationship Id="rId3" Type="http://schemas.openxmlformats.org/officeDocument/2006/relationships/tags" Target="../tags/tag786.xml"/><Relationship Id="rId7" Type="http://schemas.openxmlformats.org/officeDocument/2006/relationships/tags" Target="../tags/tag790.xml"/><Relationship Id="rId2" Type="http://schemas.openxmlformats.org/officeDocument/2006/relationships/tags" Target="../tags/tag785.xml"/><Relationship Id="rId1" Type="http://schemas.openxmlformats.org/officeDocument/2006/relationships/tags" Target="../tags/tag784.xml"/><Relationship Id="rId6" Type="http://schemas.openxmlformats.org/officeDocument/2006/relationships/tags" Target="../tags/tag789.xml"/><Relationship Id="rId5" Type="http://schemas.openxmlformats.org/officeDocument/2006/relationships/tags" Target="../tags/tag788.xml"/><Relationship Id="rId4" Type="http://schemas.openxmlformats.org/officeDocument/2006/relationships/tags" Target="../tags/tag787.xml"/><Relationship Id="rId9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3" Type="http://schemas.openxmlformats.org/officeDocument/2006/relationships/tags" Target="../tags/tag794.xml"/><Relationship Id="rId2" Type="http://schemas.openxmlformats.org/officeDocument/2006/relationships/tags" Target="../tags/tag793.xml"/><Relationship Id="rId1" Type="http://schemas.openxmlformats.org/officeDocument/2006/relationships/tags" Target="../tags/tag792.xml"/><Relationship Id="rId5" Type="http://schemas.openxmlformats.org/officeDocument/2006/relationships/slideMaster" Target="../slideMasters/slideMaster13.xml"/><Relationship Id="rId4" Type="http://schemas.openxmlformats.org/officeDocument/2006/relationships/tags" Target="../tags/tag795.xml"/></Relationships>
</file>

<file path=ppt/slideLayouts/_rels/slideLayout139.xml.rels><?xml version="1.0" encoding="UTF-8" standalone="yes"?>
<Relationships xmlns="http://schemas.openxmlformats.org/package/2006/relationships"><Relationship Id="rId3" Type="http://schemas.openxmlformats.org/officeDocument/2006/relationships/tags" Target="../tags/tag798.xml"/><Relationship Id="rId2" Type="http://schemas.openxmlformats.org/officeDocument/2006/relationships/tags" Target="../tags/tag797.xml"/><Relationship Id="rId1" Type="http://schemas.openxmlformats.org/officeDocument/2006/relationships/tags" Target="../tags/tag796.xml"/><Relationship Id="rId4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84.xml"/><Relationship Id="rId4" Type="http://schemas.openxmlformats.org/officeDocument/2006/relationships/tags" Target="../tags/tag83.xml"/></Relationships>
</file>

<file path=ppt/slideLayouts/_rels/slideLayout140.xml.rels><?xml version="1.0" encoding="UTF-8" standalone="yes"?>
<Relationships xmlns="http://schemas.openxmlformats.org/package/2006/relationships"><Relationship Id="rId3" Type="http://schemas.openxmlformats.org/officeDocument/2006/relationships/tags" Target="../tags/tag801.xml"/><Relationship Id="rId7" Type="http://schemas.openxmlformats.org/officeDocument/2006/relationships/slideMaster" Target="../slideMasters/slideMaster13.xml"/><Relationship Id="rId2" Type="http://schemas.openxmlformats.org/officeDocument/2006/relationships/tags" Target="../tags/tag800.xml"/><Relationship Id="rId1" Type="http://schemas.openxmlformats.org/officeDocument/2006/relationships/tags" Target="../tags/tag799.xml"/><Relationship Id="rId6" Type="http://schemas.openxmlformats.org/officeDocument/2006/relationships/tags" Target="../tags/tag804.xml"/><Relationship Id="rId5" Type="http://schemas.openxmlformats.org/officeDocument/2006/relationships/tags" Target="../tags/tag803.xml"/><Relationship Id="rId4" Type="http://schemas.openxmlformats.org/officeDocument/2006/relationships/tags" Target="../tags/tag802.xml"/></Relationships>
</file>

<file path=ppt/slideLayouts/_rels/slideLayout141.xml.rels><?xml version="1.0" encoding="UTF-8" standalone="yes"?>
<Relationships xmlns="http://schemas.openxmlformats.org/package/2006/relationships"><Relationship Id="rId3" Type="http://schemas.openxmlformats.org/officeDocument/2006/relationships/tags" Target="../tags/tag807.xml"/><Relationship Id="rId7" Type="http://schemas.openxmlformats.org/officeDocument/2006/relationships/slideMaster" Target="../slideMasters/slideMaster13.xml"/><Relationship Id="rId2" Type="http://schemas.openxmlformats.org/officeDocument/2006/relationships/tags" Target="../tags/tag806.xml"/><Relationship Id="rId1" Type="http://schemas.openxmlformats.org/officeDocument/2006/relationships/tags" Target="../tags/tag805.xml"/><Relationship Id="rId6" Type="http://schemas.openxmlformats.org/officeDocument/2006/relationships/tags" Target="../tags/tag810.xml"/><Relationship Id="rId5" Type="http://schemas.openxmlformats.org/officeDocument/2006/relationships/tags" Target="../tags/tag809.xml"/><Relationship Id="rId4" Type="http://schemas.openxmlformats.org/officeDocument/2006/relationships/tags" Target="../tags/tag808.xml"/></Relationships>
</file>

<file path=ppt/slideLayouts/_rels/slideLayout142.xml.rels><?xml version="1.0" encoding="UTF-8" standalone="yes"?>
<Relationships xmlns="http://schemas.openxmlformats.org/package/2006/relationships"><Relationship Id="rId3" Type="http://schemas.openxmlformats.org/officeDocument/2006/relationships/tags" Target="../tags/tag813.xml"/><Relationship Id="rId2" Type="http://schemas.openxmlformats.org/officeDocument/2006/relationships/tags" Target="../tags/tag812.xml"/><Relationship Id="rId1" Type="http://schemas.openxmlformats.org/officeDocument/2006/relationships/tags" Target="../tags/tag811.xml"/><Relationship Id="rId6" Type="http://schemas.openxmlformats.org/officeDocument/2006/relationships/slideMaster" Target="../slideMasters/slideMaster13.xml"/><Relationship Id="rId5" Type="http://schemas.openxmlformats.org/officeDocument/2006/relationships/tags" Target="../tags/tag815.xml"/><Relationship Id="rId4" Type="http://schemas.openxmlformats.org/officeDocument/2006/relationships/tags" Target="../tags/tag814.xml"/></Relationships>
</file>

<file path=ppt/slideLayouts/_rels/slideLayout143.xml.rels><?xml version="1.0" encoding="UTF-8" standalone="yes"?>
<Relationships xmlns="http://schemas.openxmlformats.org/package/2006/relationships"><Relationship Id="rId3" Type="http://schemas.openxmlformats.org/officeDocument/2006/relationships/tags" Target="../tags/tag818.xml"/><Relationship Id="rId2" Type="http://schemas.openxmlformats.org/officeDocument/2006/relationships/tags" Target="../tags/tag817.xml"/><Relationship Id="rId1" Type="http://schemas.openxmlformats.org/officeDocument/2006/relationships/tags" Target="../tags/tag816.xml"/><Relationship Id="rId6" Type="http://schemas.openxmlformats.org/officeDocument/2006/relationships/slideMaster" Target="../slideMasters/slideMaster13.xml"/><Relationship Id="rId5" Type="http://schemas.openxmlformats.org/officeDocument/2006/relationships/tags" Target="../tags/tag820.xml"/><Relationship Id="rId4" Type="http://schemas.openxmlformats.org/officeDocument/2006/relationships/tags" Target="../tags/tag819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tags" Target="../tags/tag87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98.xml"/><Relationship Id="rId3" Type="http://schemas.openxmlformats.org/officeDocument/2006/relationships/tags" Target="../tags/tag93.xml"/><Relationship Id="rId7" Type="http://schemas.openxmlformats.org/officeDocument/2006/relationships/tags" Target="../tags/tag97.xml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9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0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4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108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6" Type="http://schemas.openxmlformats.org/officeDocument/2006/relationships/tags" Target="../tags/tag111.xml"/><Relationship Id="rId5" Type="http://schemas.openxmlformats.org/officeDocument/2006/relationships/tags" Target="../tags/tag110.xml"/><Relationship Id="rId4" Type="http://schemas.openxmlformats.org/officeDocument/2006/relationships/tags" Target="../tags/tag109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114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6" Type="http://schemas.openxmlformats.org/officeDocument/2006/relationships/tags" Target="../tags/tag117.xml"/><Relationship Id="rId5" Type="http://schemas.openxmlformats.org/officeDocument/2006/relationships/tags" Target="../tags/tag116.xml"/><Relationship Id="rId4" Type="http://schemas.openxmlformats.org/officeDocument/2006/relationships/tags" Target="../tags/tag115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120.xml"/><Relationship Id="rId2" Type="http://schemas.openxmlformats.org/officeDocument/2006/relationships/tags" Target="../tags/tag119.xml"/><Relationship Id="rId1" Type="http://schemas.openxmlformats.org/officeDocument/2006/relationships/tags" Target="../tags/tag118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22.xml"/><Relationship Id="rId4" Type="http://schemas.openxmlformats.org/officeDocument/2006/relationships/tags" Target="../tags/tag12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" Type="http://schemas.openxmlformats.org/officeDocument/2006/relationships/tags" Target="../tags/tag123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27.xml"/><Relationship Id="rId4" Type="http://schemas.openxmlformats.org/officeDocument/2006/relationships/tags" Target="../tags/tag126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135.xml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37.xml"/><Relationship Id="rId4" Type="http://schemas.openxmlformats.org/officeDocument/2006/relationships/tags" Target="../tags/tag136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140.xml"/><Relationship Id="rId2" Type="http://schemas.openxmlformats.org/officeDocument/2006/relationships/tags" Target="../tags/tag139.xml"/><Relationship Id="rId1" Type="http://schemas.openxmlformats.org/officeDocument/2006/relationships/tags" Target="../tags/tag138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42.xml"/><Relationship Id="rId4" Type="http://schemas.openxmlformats.org/officeDocument/2006/relationships/tags" Target="../tags/tag14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tags" Target="../tags/tag145.xml"/><Relationship Id="rId2" Type="http://schemas.openxmlformats.org/officeDocument/2006/relationships/tags" Target="../tags/tag144.xml"/><Relationship Id="rId1" Type="http://schemas.openxmlformats.org/officeDocument/2006/relationships/tags" Target="../tags/tag143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47.xml"/><Relationship Id="rId4" Type="http://schemas.openxmlformats.org/officeDocument/2006/relationships/tags" Target="../tags/tag146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tags" Target="../tags/tag150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149.xml"/><Relationship Id="rId1" Type="http://schemas.openxmlformats.org/officeDocument/2006/relationships/tags" Target="../tags/tag148.xml"/><Relationship Id="rId6" Type="http://schemas.openxmlformats.org/officeDocument/2006/relationships/tags" Target="../tags/tag153.xml"/><Relationship Id="rId5" Type="http://schemas.openxmlformats.org/officeDocument/2006/relationships/tags" Target="../tags/tag152.xml"/><Relationship Id="rId4" Type="http://schemas.openxmlformats.org/officeDocument/2006/relationships/tags" Target="../tags/tag151.xml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tags" Target="../tags/tag161.xml"/><Relationship Id="rId3" Type="http://schemas.openxmlformats.org/officeDocument/2006/relationships/tags" Target="../tags/tag156.xml"/><Relationship Id="rId7" Type="http://schemas.openxmlformats.org/officeDocument/2006/relationships/tags" Target="../tags/tag160.xml"/><Relationship Id="rId2" Type="http://schemas.openxmlformats.org/officeDocument/2006/relationships/tags" Target="../tags/tag155.xml"/><Relationship Id="rId1" Type="http://schemas.openxmlformats.org/officeDocument/2006/relationships/tags" Target="../tags/tag154.xml"/><Relationship Id="rId6" Type="http://schemas.openxmlformats.org/officeDocument/2006/relationships/tags" Target="../tags/tag159.xml"/><Relationship Id="rId5" Type="http://schemas.openxmlformats.org/officeDocument/2006/relationships/tags" Target="../tags/tag158.xml"/><Relationship Id="rId4" Type="http://schemas.openxmlformats.org/officeDocument/2006/relationships/tags" Target="../tags/tag157.xml"/><Relationship Id="rId9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tags" Target="../tags/tag164.xml"/><Relationship Id="rId2" Type="http://schemas.openxmlformats.org/officeDocument/2006/relationships/tags" Target="../tags/tag163.xml"/><Relationship Id="rId1" Type="http://schemas.openxmlformats.org/officeDocument/2006/relationships/tags" Target="../tags/tag162.xml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165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tags" Target="../tags/tag168.xml"/><Relationship Id="rId2" Type="http://schemas.openxmlformats.org/officeDocument/2006/relationships/tags" Target="../tags/tag167.xml"/><Relationship Id="rId1" Type="http://schemas.openxmlformats.org/officeDocument/2006/relationships/tags" Target="../tags/tag166.xml"/><Relationship Id="rId4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tags" Target="../tags/tag171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170.xml"/><Relationship Id="rId1" Type="http://schemas.openxmlformats.org/officeDocument/2006/relationships/tags" Target="../tags/tag169.xml"/><Relationship Id="rId6" Type="http://schemas.openxmlformats.org/officeDocument/2006/relationships/tags" Target="../tags/tag174.xml"/><Relationship Id="rId5" Type="http://schemas.openxmlformats.org/officeDocument/2006/relationships/tags" Target="../tags/tag173.xml"/><Relationship Id="rId4" Type="http://schemas.openxmlformats.org/officeDocument/2006/relationships/tags" Target="../tags/tag17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tags" Target="../tags/tag177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176.xml"/><Relationship Id="rId1" Type="http://schemas.openxmlformats.org/officeDocument/2006/relationships/tags" Target="../tags/tag175.xml"/><Relationship Id="rId6" Type="http://schemas.openxmlformats.org/officeDocument/2006/relationships/tags" Target="../tags/tag180.xml"/><Relationship Id="rId5" Type="http://schemas.openxmlformats.org/officeDocument/2006/relationships/tags" Target="../tags/tag179.xml"/><Relationship Id="rId4" Type="http://schemas.openxmlformats.org/officeDocument/2006/relationships/tags" Target="../tags/tag178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tags" Target="../tags/tag183.xml"/><Relationship Id="rId2" Type="http://schemas.openxmlformats.org/officeDocument/2006/relationships/tags" Target="../tags/tag182.xml"/><Relationship Id="rId1" Type="http://schemas.openxmlformats.org/officeDocument/2006/relationships/tags" Target="../tags/tag181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85.xml"/><Relationship Id="rId4" Type="http://schemas.openxmlformats.org/officeDocument/2006/relationships/tags" Target="../tags/tag184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tags" Target="../tags/tag188.xml"/><Relationship Id="rId2" Type="http://schemas.openxmlformats.org/officeDocument/2006/relationships/tags" Target="../tags/tag187.xml"/><Relationship Id="rId1" Type="http://schemas.openxmlformats.org/officeDocument/2006/relationships/tags" Target="../tags/tag186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90.xml"/><Relationship Id="rId4" Type="http://schemas.openxmlformats.org/officeDocument/2006/relationships/tags" Target="../tags/tag189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tags" Target="../tags/tag198.xml"/><Relationship Id="rId2" Type="http://schemas.openxmlformats.org/officeDocument/2006/relationships/tags" Target="../tags/tag197.xml"/><Relationship Id="rId1" Type="http://schemas.openxmlformats.org/officeDocument/2006/relationships/tags" Target="../tags/tag196.xml"/><Relationship Id="rId6" Type="http://schemas.openxmlformats.org/officeDocument/2006/relationships/slideMaster" Target="../slideMasters/slideMaster4.xml"/><Relationship Id="rId5" Type="http://schemas.openxmlformats.org/officeDocument/2006/relationships/tags" Target="../tags/tag200.xml"/><Relationship Id="rId4" Type="http://schemas.openxmlformats.org/officeDocument/2006/relationships/tags" Target="../tags/tag199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tags" Target="../tags/tag203.xml"/><Relationship Id="rId2" Type="http://schemas.openxmlformats.org/officeDocument/2006/relationships/tags" Target="../tags/tag202.xml"/><Relationship Id="rId1" Type="http://schemas.openxmlformats.org/officeDocument/2006/relationships/tags" Target="../tags/tag201.xml"/><Relationship Id="rId6" Type="http://schemas.openxmlformats.org/officeDocument/2006/relationships/slideMaster" Target="../slideMasters/slideMaster4.xml"/><Relationship Id="rId5" Type="http://schemas.openxmlformats.org/officeDocument/2006/relationships/tags" Target="../tags/tag205.xml"/><Relationship Id="rId4" Type="http://schemas.openxmlformats.org/officeDocument/2006/relationships/tags" Target="../tags/tag204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tags" Target="../tags/tag208.xml"/><Relationship Id="rId2" Type="http://schemas.openxmlformats.org/officeDocument/2006/relationships/tags" Target="../tags/tag207.xml"/><Relationship Id="rId1" Type="http://schemas.openxmlformats.org/officeDocument/2006/relationships/tags" Target="../tags/tag206.xml"/><Relationship Id="rId6" Type="http://schemas.openxmlformats.org/officeDocument/2006/relationships/slideMaster" Target="../slideMasters/slideMaster4.xml"/><Relationship Id="rId5" Type="http://schemas.openxmlformats.org/officeDocument/2006/relationships/tags" Target="../tags/tag210.xml"/><Relationship Id="rId4" Type="http://schemas.openxmlformats.org/officeDocument/2006/relationships/tags" Target="../tags/tag209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tags" Target="../tags/tag213.xml"/><Relationship Id="rId7" Type="http://schemas.openxmlformats.org/officeDocument/2006/relationships/slideMaster" Target="../slideMasters/slideMaster4.xml"/><Relationship Id="rId2" Type="http://schemas.openxmlformats.org/officeDocument/2006/relationships/tags" Target="../tags/tag212.xml"/><Relationship Id="rId1" Type="http://schemas.openxmlformats.org/officeDocument/2006/relationships/tags" Target="../tags/tag211.xml"/><Relationship Id="rId6" Type="http://schemas.openxmlformats.org/officeDocument/2006/relationships/tags" Target="../tags/tag216.xml"/><Relationship Id="rId5" Type="http://schemas.openxmlformats.org/officeDocument/2006/relationships/tags" Target="../tags/tag215.xml"/><Relationship Id="rId4" Type="http://schemas.openxmlformats.org/officeDocument/2006/relationships/tags" Target="../tags/tag214.xml"/></Relationships>
</file>

<file path=ppt/slideLayouts/_rels/slideLayout38.xml.rels><?xml version="1.0" encoding="UTF-8" standalone="yes"?>
<Relationships xmlns="http://schemas.openxmlformats.org/package/2006/relationships"><Relationship Id="rId8" Type="http://schemas.openxmlformats.org/officeDocument/2006/relationships/tags" Target="../tags/tag224.xml"/><Relationship Id="rId3" Type="http://schemas.openxmlformats.org/officeDocument/2006/relationships/tags" Target="../tags/tag219.xml"/><Relationship Id="rId7" Type="http://schemas.openxmlformats.org/officeDocument/2006/relationships/tags" Target="../tags/tag223.xml"/><Relationship Id="rId2" Type="http://schemas.openxmlformats.org/officeDocument/2006/relationships/tags" Target="../tags/tag218.xml"/><Relationship Id="rId1" Type="http://schemas.openxmlformats.org/officeDocument/2006/relationships/tags" Target="../tags/tag217.xml"/><Relationship Id="rId6" Type="http://schemas.openxmlformats.org/officeDocument/2006/relationships/tags" Target="../tags/tag222.xml"/><Relationship Id="rId5" Type="http://schemas.openxmlformats.org/officeDocument/2006/relationships/tags" Target="../tags/tag221.xml"/><Relationship Id="rId4" Type="http://schemas.openxmlformats.org/officeDocument/2006/relationships/tags" Target="../tags/tag220.xml"/><Relationship Id="rId9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tags" Target="../tags/tag227.xml"/><Relationship Id="rId2" Type="http://schemas.openxmlformats.org/officeDocument/2006/relationships/tags" Target="../tags/tag226.xml"/><Relationship Id="rId1" Type="http://schemas.openxmlformats.org/officeDocument/2006/relationships/tags" Target="../tags/tag225.xml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228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tags" Target="../tags/tag231.xml"/><Relationship Id="rId2" Type="http://schemas.openxmlformats.org/officeDocument/2006/relationships/tags" Target="../tags/tag230.xml"/><Relationship Id="rId1" Type="http://schemas.openxmlformats.org/officeDocument/2006/relationships/tags" Target="../tags/tag229.xml"/><Relationship Id="rId4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tags" Target="../tags/tag234.xml"/><Relationship Id="rId7" Type="http://schemas.openxmlformats.org/officeDocument/2006/relationships/slideMaster" Target="../slideMasters/slideMaster4.xml"/><Relationship Id="rId2" Type="http://schemas.openxmlformats.org/officeDocument/2006/relationships/tags" Target="../tags/tag233.xml"/><Relationship Id="rId1" Type="http://schemas.openxmlformats.org/officeDocument/2006/relationships/tags" Target="../tags/tag232.xml"/><Relationship Id="rId6" Type="http://schemas.openxmlformats.org/officeDocument/2006/relationships/tags" Target="../tags/tag237.xml"/><Relationship Id="rId5" Type="http://schemas.openxmlformats.org/officeDocument/2006/relationships/tags" Target="../tags/tag236.xml"/><Relationship Id="rId4" Type="http://schemas.openxmlformats.org/officeDocument/2006/relationships/tags" Target="../tags/tag235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tags" Target="../tags/tag240.xml"/><Relationship Id="rId7" Type="http://schemas.openxmlformats.org/officeDocument/2006/relationships/slideMaster" Target="../slideMasters/slideMaster4.xml"/><Relationship Id="rId2" Type="http://schemas.openxmlformats.org/officeDocument/2006/relationships/tags" Target="../tags/tag239.xml"/><Relationship Id="rId1" Type="http://schemas.openxmlformats.org/officeDocument/2006/relationships/tags" Target="../tags/tag238.xml"/><Relationship Id="rId6" Type="http://schemas.openxmlformats.org/officeDocument/2006/relationships/tags" Target="../tags/tag243.xml"/><Relationship Id="rId5" Type="http://schemas.openxmlformats.org/officeDocument/2006/relationships/tags" Target="../tags/tag242.xml"/><Relationship Id="rId4" Type="http://schemas.openxmlformats.org/officeDocument/2006/relationships/tags" Target="../tags/tag24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tags" Target="../tags/tag246.xml"/><Relationship Id="rId2" Type="http://schemas.openxmlformats.org/officeDocument/2006/relationships/tags" Target="../tags/tag245.xml"/><Relationship Id="rId1" Type="http://schemas.openxmlformats.org/officeDocument/2006/relationships/tags" Target="../tags/tag244.xml"/><Relationship Id="rId6" Type="http://schemas.openxmlformats.org/officeDocument/2006/relationships/slideMaster" Target="../slideMasters/slideMaster4.xml"/><Relationship Id="rId5" Type="http://schemas.openxmlformats.org/officeDocument/2006/relationships/tags" Target="../tags/tag248.xml"/><Relationship Id="rId4" Type="http://schemas.openxmlformats.org/officeDocument/2006/relationships/tags" Target="../tags/tag247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tags" Target="../tags/tag251.xml"/><Relationship Id="rId2" Type="http://schemas.openxmlformats.org/officeDocument/2006/relationships/tags" Target="../tags/tag250.xml"/><Relationship Id="rId1" Type="http://schemas.openxmlformats.org/officeDocument/2006/relationships/tags" Target="../tags/tag249.xml"/><Relationship Id="rId6" Type="http://schemas.openxmlformats.org/officeDocument/2006/relationships/slideMaster" Target="../slideMasters/slideMaster4.xml"/><Relationship Id="rId5" Type="http://schemas.openxmlformats.org/officeDocument/2006/relationships/tags" Target="../tags/tag253.xml"/><Relationship Id="rId4" Type="http://schemas.openxmlformats.org/officeDocument/2006/relationships/tags" Target="../tags/tag252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tags" Target="../tags/tag261.xml"/><Relationship Id="rId2" Type="http://schemas.openxmlformats.org/officeDocument/2006/relationships/tags" Target="../tags/tag260.xml"/><Relationship Id="rId1" Type="http://schemas.openxmlformats.org/officeDocument/2006/relationships/tags" Target="../tags/tag259.xml"/><Relationship Id="rId6" Type="http://schemas.openxmlformats.org/officeDocument/2006/relationships/slideMaster" Target="../slideMasters/slideMaster5.xml"/><Relationship Id="rId5" Type="http://schemas.openxmlformats.org/officeDocument/2006/relationships/tags" Target="../tags/tag263.xml"/><Relationship Id="rId4" Type="http://schemas.openxmlformats.org/officeDocument/2006/relationships/tags" Target="../tags/tag262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tags" Target="../tags/tag266.xml"/><Relationship Id="rId2" Type="http://schemas.openxmlformats.org/officeDocument/2006/relationships/tags" Target="../tags/tag265.xml"/><Relationship Id="rId1" Type="http://schemas.openxmlformats.org/officeDocument/2006/relationships/tags" Target="../tags/tag264.xml"/><Relationship Id="rId6" Type="http://schemas.openxmlformats.org/officeDocument/2006/relationships/slideMaster" Target="../slideMasters/slideMaster5.xml"/><Relationship Id="rId5" Type="http://schemas.openxmlformats.org/officeDocument/2006/relationships/tags" Target="../tags/tag268.xml"/><Relationship Id="rId4" Type="http://schemas.openxmlformats.org/officeDocument/2006/relationships/tags" Target="../tags/tag267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tags" Target="../tags/tag271.xml"/><Relationship Id="rId2" Type="http://schemas.openxmlformats.org/officeDocument/2006/relationships/tags" Target="../tags/tag270.xml"/><Relationship Id="rId1" Type="http://schemas.openxmlformats.org/officeDocument/2006/relationships/tags" Target="../tags/tag269.xml"/><Relationship Id="rId6" Type="http://schemas.openxmlformats.org/officeDocument/2006/relationships/slideMaster" Target="../slideMasters/slideMaster5.xml"/><Relationship Id="rId5" Type="http://schemas.openxmlformats.org/officeDocument/2006/relationships/tags" Target="../tags/tag273.xml"/><Relationship Id="rId4" Type="http://schemas.openxmlformats.org/officeDocument/2006/relationships/tags" Target="../tags/tag272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tags" Target="../tags/tag276.xml"/><Relationship Id="rId7" Type="http://schemas.openxmlformats.org/officeDocument/2006/relationships/slideMaster" Target="../slideMasters/slideMaster5.xml"/><Relationship Id="rId2" Type="http://schemas.openxmlformats.org/officeDocument/2006/relationships/tags" Target="../tags/tag275.xml"/><Relationship Id="rId1" Type="http://schemas.openxmlformats.org/officeDocument/2006/relationships/tags" Target="../tags/tag274.xml"/><Relationship Id="rId6" Type="http://schemas.openxmlformats.org/officeDocument/2006/relationships/tags" Target="../tags/tag279.xml"/><Relationship Id="rId5" Type="http://schemas.openxmlformats.org/officeDocument/2006/relationships/tags" Target="../tags/tag278.xml"/><Relationship Id="rId4" Type="http://schemas.openxmlformats.org/officeDocument/2006/relationships/tags" Target="../tags/tag277.xml"/></Relationships>
</file>

<file path=ppt/slideLayouts/_rels/slideLayout49.xml.rels><?xml version="1.0" encoding="UTF-8" standalone="yes"?>
<Relationships xmlns="http://schemas.openxmlformats.org/package/2006/relationships"><Relationship Id="rId8" Type="http://schemas.openxmlformats.org/officeDocument/2006/relationships/tags" Target="../tags/tag287.xml"/><Relationship Id="rId3" Type="http://schemas.openxmlformats.org/officeDocument/2006/relationships/tags" Target="../tags/tag282.xml"/><Relationship Id="rId7" Type="http://schemas.openxmlformats.org/officeDocument/2006/relationships/tags" Target="../tags/tag286.xml"/><Relationship Id="rId2" Type="http://schemas.openxmlformats.org/officeDocument/2006/relationships/tags" Target="../tags/tag281.xml"/><Relationship Id="rId1" Type="http://schemas.openxmlformats.org/officeDocument/2006/relationships/tags" Target="../tags/tag280.xml"/><Relationship Id="rId6" Type="http://schemas.openxmlformats.org/officeDocument/2006/relationships/tags" Target="../tags/tag285.xml"/><Relationship Id="rId5" Type="http://schemas.openxmlformats.org/officeDocument/2006/relationships/tags" Target="../tags/tag284.xml"/><Relationship Id="rId4" Type="http://schemas.openxmlformats.org/officeDocument/2006/relationships/tags" Target="../tags/tag283.xml"/><Relationship Id="rId9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tags" Target="../tags/tag290.xml"/><Relationship Id="rId2" Type="http://schemas.openxmlformats.org/officeDocument/2006/relationships/tags" Target="../tags/tag289.xml"/><Relationship Id="rId1" Type="http://schemas.openxmlformats.org/officeDocument/2006/relationships/tags" Target="../tags/tag288.xml"/><Relationship Id="rId5" Type="http://schemas.openxmlformats.org/officeDocument/2006/relationships/slideMaster" Target="../slideMasters/slideMaster5.xml"/><Relationship Id="rId4" Type="http://schemas.openxmlformats.org/officeDocument/2006/relationships/tags" Target="../tags/tag29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tags" Target="../tags/tag294.xml"/><Relationship Id="rId2" Type="http://schemas.openxmlformats.org/officeDocument/2006/relationships/tags" Target="../tags/tag293.xml"/><Relationship Id="rId1" Type="http://schemas.openxmlformats.org/officeDocument/2006/relationships/tags" Target="../tags/tag292.xml"/><Relationship Id="rId4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tags" Target="../tags/tag297.xml"/><Relationship Id="rId7" Type="http://schemas.openxmlformats.org/officeDocument/2006/relationships/slideMaster" Target="../slideMasters/slideMaster5.xml"/><Relationship Id="rId2" Type="http://schemas.openxmlformats.org/officeDocument/2006/relationships/tags" Target="../tags/tag296.xml"/><Relationship Id="rId1" Type="http://schemas.openxmlformats.org/officeDocument/2006/relationships/tags" Target="../tags/tag295.xml"/><Relationship Id="rId6" Type="http://schemas.openxmlformats.org/officeDocument/2006/relationships/tags" Target="../tags/tag300.xml"/><Relationship Id="rId5" Type="http://schemas.openxmlformats.org/officeDocument/2006/relationships/tags" Target="../tags/tag299.xml"/><Relationship Id="rId4" Type="http://schemas.openxmlformats.org/officeDocument/2006/relationships/tags" Target="../tags/tag298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tags" Target="../tags/tag303.xml"/><Relationship Id="rId7" Type="http://schemas.openxmlformats.org/officeDocument/2006/relationships/slideMaster" Target="../slideMasters/slideMaster5.xml"/><Relationship Id="rId2" Type="http://schemas.openxmlformats.org/officeDocument/2006/relationships/tags" Target="../tags/tag302.xml"/><Relationship Id="rId1" Type="http://schemas.openxmlformats.org/officeDocument/2006/relationships/tags" Target="../tags/tag301.xml"/><Relationship Id="rId6" Type="http://schemas.openxmlformats.org/officeDocument/2006/relationships/tags" Target="../tags/tag306.xml"/><Relationship Id="rId5" Type="http://schemas.openxmlformats.org/officeDocument/2006/relationships/tags" Target="../tags/tag305.xml"/><Relationship Id="rId4" Type="http://schemas.openxmlformats.org/officeDocument/2006/relationships/tags" Target="../tags/tag304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tags" Target="../tags/tag309.xml"/><Relationship Id="rId2" Type="http://schemas.openxmlformats.org/officeDocument/2006/relationships/tags" Target="../tags/tag308.xml"/><Relationship Id="rId1" Type="http://schemas.openxmlformats.org/officeDocument/2006/relationships/tags" Target="../tags/tag307.xml"/><Relationship Id="rId6" Type="http://schemas.openxmlformats.org/officeDocument/2006/relationships/slideMaster" Target="../slideMasters/slideMaster5.xml"/><Relationship Id="rId5" Type="http://schemas.openxmlformats.org/officeDocument/2006/relationships/tags" Target="../tags/tag311.xml"/><Relationship Id="rId4" Type="http://schemas.openxmlformats.org/officeDocument/2006/relationships/tags" Target="../tags/tag310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tags" Target="../tags/tag314.xml"/><Relationship Id="rId2" Type="http://schemas.openxmlformats.org/officeDocument/2006/relationships/tags" Target="../tags/tag313.xml"/><Relationship Id="rId1" Type="http://schemas.openxmlformats.org/officeDocument/2006/relationships/tags" Target="../tags/tag312.xml"/><Relationship Id="rId6" Type="http://schemas.openxmlformats.org/officeDocument/2006/relationships/slideMaster" Target="../slideMasters/slideMaster5.xml"/><Relationship Id="rId5" Type="http://schemas.openxmlformats.org/officeDocument/2006/relationships/tags" Target="../tags/tag316.xml"/><Relationship Id="rId4" Type="http://schemas.openxmlformats.org/officeDocument/2006/relationships/tags" Target="../tags/tag315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tags" Target="../tags/tag324.xml"/><Relationship Id="rId2" Type="http://schemas.openxmlformats.org/officeDocument/2006/relationships/tags" Target="../tags/tag323.xml"/><Relationship Id="rId1" Type="http://schemas.openxmlformats.org/officeDocument/2006/relationships/tags" Target="../tags/tag322.xml"/><Relationship Id="rId6" Type="http://schemas.openxmlformats.org/officeDocument/2006/relationships/slideMaster" Target="../slideMasters/slideMaster6.xml"/><Relationship Id="rId5" Type="http://schemas.openxmlformats.org/officeDocument/2006/relationships/tags" Target="../tags/tag326.xml"/><Relationship Id="rId4" Type="http://schemas.openxmlformats.org/officeDocument/2006/relationships/tags" Target="../tags/tag325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tags" Target="../tags/tag329.xml"/><Relationship Id="rId2" Type="http://schemas.openxmlformats.org/officeDocument/2006/relationships/tags" Target="../tags/tag328.xml"/><Relationship Id="rId1" Type="http://schemas.openxmlformats.org/officeDocument/2006/relationships/tags" Target="../tags/tag327.xml"/><Relationship Id="rId6" Type="http://schemas.openxmlformats.org/officeDocument/2006/relationships/slideMaster" Target="../slideMasters/slideMaster6.xml"/><Relationship Id="rId5" Type="http://schemas.openxmlformats.org/officeDocument/2006/relationships/tags" Target="../tags/tag331.xml"/><Relationship Id="rId4" Type="http://schemas.openxmlformats.org/officeDocument/2006/relationships/tags" Target="../tags/tag330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tags" Target="../tags/tag334.xml"/><Relationship Id="rId2" Type="http://schemas.openxmlformats.org/officeDocument/2006/relationships/tags" Target="../tags/tag333.xml"/><Relationship Id="rId1" Type="http://schemas.openxmlformats.org/officeDocument/2006/relationships/tags" Target="../tags/tag332.xml"/><Relationship Id="rId6" Type="http://schemas.openxmlformats.org/officeDocument/2006/relationships/slideMaster" Target="../slideMasters/slideMaster6.xml"/><Relationship Id="rId5" Type="http://schemas.openxmlformats.org/officeDocument/2006/relationships/tags" Target="../tags/tag336.xml"/><Relationship Id="rId4" Type="http://schemas.openxmlformats.org/officeDocument/2006/relationships/tags" Target="../tags/tag335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tags" Target="../tags/tag339.xml"/><Relationship Id="rId7" Type="http://schemas.openxmlformats.org/officeDocument/2006/relationships/slideMaster" Target="../slideMasters/slideMaster6.xml"/><Relationship Id="rId2" Type="http://schemas.openxmlformats.org/officeDocument/2006/relationships/tags" Target="../tags/tag338.xml"/><Relationship Id="rId1" Type="http://schemas.openxmlformats.org/officeDocument/2006/relationships/tags" Target="../tags/tag337.xml"/><Relationship Id="rId6" Type="http://schemas.openxmlformats.org/officeDocument/2006/relationships/tags" Target="../tags/tag342.xml"/><Relationship Id="rId5" Type="http://schemas.openxmlformats.org/officeDocument/2006/relationships/tags" Target="../tags/tag341.xml"/><Relationship Id="rId4" Type="http://schemas.openxmlformats.org/officeDocument/2006/relationships/tags" Target="../tags/tag340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60.xml.rels><?xml version="1.0" encoding="UTF-8" standalone="yes"?>
<Relationships xmlns="http://schemas.openxmlformats.org/package/2006/relationships"><Relationship Id="rId8" Type="http://schemas.openxmlformats.org/officeDocument/2006/relationships/tags" Target="../tags/tag350.xml"/><Relationship Id="rId3" Type="http://schemas.openxmlformats.org/officeDocument/2006/relationships/tags" Target="../tags/tag345.xml"/><Relationship Id="rId7" Type="http://schemas.openxmlformats.org/officeDocument/2006/relationships/tags" Target="../tags/tag349.xml"/><Relationship Id="rId2" Type="http://schemas.openxmlformats.org/officeDocument/2006/relationships/tags" Target="../tags/tag344.xml"/><Relationship Id="rId1" Type="http://schemas.openxmlformats.org/officeDocument/2006/relationships/tags" Target="../tags/tag343.xml"/><Relationship Id="rId6" Type="http://schemas.openxmlformats.org/officeDocument/2006/relationships/tags" Target="../tags/tag348.xml"/><Relationship Id="rId5" Type="http://schemas.openxmlformats.org/officeDocument/2006/relationships/tags" Target="../tags/tag347.xml"/><Relationship Id="rId4" Type="http://schemas.openxmlformats.org/officeDocument/2006/relationships/tags" Target="../tags/tag346.xml"/><Relationship Id="rId9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tags" Target="../tags/tag353.xml"/><Relationship Id="rId2" Type="http://schemas.openxmlformats.org/officeDocument/2006/relationships/tags" Target="../tags/tag352.xml"/><Relationship Id="rId1" Type="http://schemas.openxmlformats.org/officeDocument/2006/relationships/tags" Target="../tags/tag351.xml"/><Relationship Id="rId5" Type="http://schemas.openxmlformats.org/officeDocument/2006/relationships/slideMaster" Target="../slideMasters/slideMaster6.xml"/><Relationship Id="rId4" Type="http://schemas.openxmlformats.org/officeDocument/2006/relationships/tags" Target="../tags/tag354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tags" Target="../tags/tag357.xml"/><Relationship Id="rId2" Type="http://schemas.openxmlformats.org/officeDocument/2006/relationships/tags" Target="../tags/tag356.xml"/><Relationship Id="rId1" Type="http://schemas.openxmlformats.org/officeDocument/2006/relationships/tags" Target="../tags/tag355.xml"/><Relationship Id="rId4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tags" Target="../tags/tag360.xml"/><Relationship Id="rId7" Type="http://schemas.openxmlformats.org/officeDocument/2006/relationships/slideMaster" Target="../slideMasters/slideMaster6.xml"/><Relationship Id="rId2" Type="http://schemas.openxmlformats.org/officeDocument/2006/relationships/tags" Target="../tags/tag359.xml"/><Relationship Id="rId1" Type="http://schemas.openxmlformats.org/officeDocument/2006/relationships/tags" Target="../tags/tag358.xml"/><Relationship Id="rId6" Type="http://schemas.openxmlformats.org/officeDocument/2006/relationships/tags" Target="../tags/tag363.xml"/><Relationship Id="rId5" Type="http://schemas.openxmlformats.org/officeDocument/2006/relationships/tags" Target="../tags/tag362.xml"/><Relationship Id="rId4" Type="http://schemas.openxmlformats.org/officeDocument/2006/relationships/tags" Target="../tags/tag361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tags" Target="../tags/tag366.xml"/><Relationship Id="rId7" Type="http://schemas.openxmlformats.org/officeDocument/2006/relationships/slideMaster" Target="../slideMasters/slideMaster6.xml"/><Relationship Id="rId2" Type="http://schemas.openxmlformats.org/officeDocument/2006/relationships/tags" Target="../tags/tag365.xml"/><Relationship Id="rId1" Type="http://schemas.openxmlformats.org/officeDocument/2006/relationships/tags" Target="../tags/tag364.xml"/><Relationship Id="rId6" Type="http://schemas.openxmlformats.org/officeDocument/2006/relationships/tags" Target="../tags/tag369.xml"/><Relationship Id="rId5" Type="http://schemas.openxmlformats.org/officeDocument/2006/relationships/tags" Target="../tags/tag368.xml"/><Relationship Id="rId4" Type="http://schemas.openxmlformats.org/officeDocument/2006/relationships/tags" Target="../tags/tag367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tags" Target="../tags/tag372.xml"/><Relationship Id="rId2" Type="http://schemas.openxmlformats.org/officeDocument/2006/relationships/tags" Target="../tags/tag371.xml"/><Relationship Id="rId1" Type="http://schemas.openxmlformats.org/officeDocument/2006/relationships/tags" Target="../tags/tag370.xml"/><Relationship Id="rId6" Type="http://schemas.openxmlformats.org/officeDocument/2006/relationships/slideMaster" Target="../slideMasters/slideMaster6.xml"/><Relationship Id="rId5" Type="http://schemas.openxmlformats.org/officeDocument/2006/relationships/tags" Target="../tags/tag374.xml"/><Relationship Id="rId4" Type="http://schemas.openxmlformats.org/officeDocument/2006/relationships/tags" Target="../tags/tag373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tags" Target="../tags/tag377.xml"/><Relationship Id="rId2" Type="http://schemas.openxmlformats.org/officeDocument/2006/relationships/tags" Target="../tags/tag376.xml"/><Relationship Id="rId1" Type="http://schemas.openxmlformats.org/officeDocument/2006/relationships/tags" Target="../tags/tag375.xml"/><Relationship Id="rId6" Type="http://schemas.openxmlformats.org/officeDocument/2006/relationships/slideMaster" Target="../slideMasters/slideMaster6.xml"/><Relationship Id="rId5" Type="http://schemas.openxmlformats.org/officeDocument/2006/relationships/tags" Target="../tags/tag379.xml"/><Relationship Id="rId4" Type="http://schemas.openxmlformats.org/officeDocument/2006/relationships/tags" Target="../tags/tag378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tags" Target="../tags/tag387.xml"/><Relationship Id="rId2" Type="http://schemas.openxmlformats.org/officeDocument/2006/relationships/tags" Target="../tags/tag386.xml"/><Relationship Id="rId1" Type="http://schemas.openxmlformats.org/officeDocument/2006/relationships/tags" Target="../tags/tag385.xml"/><Relationship Id="rId6" Type="http://schemas.openxmlformats.org/officeDocument/2006/relationships/slideMaster" Target="../slideMasters/slideMaster7.xml"/><Relationship Id="rId5" Type="http://schemas.openxmlformats.org/officeDocument/2006/relationships/tags" Target="../tags/tag389.xml"/><Relationship Id="rId4" Type="http://schemas.openxmlformats.org/officeDocument/2006/relationships/tags" Target="../tags/tag388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tags" Target="../tags/tag392.xml"/><Relationship Id="rId2" Type="http://schemas.openxmlformats.org/officeDocument/2006/relationships/tags" Target="../tags/tag391.xml"/><Relationship Id="rId1" Type="http://schemas.openxmlformats.org/officeDocument/2006/relationships/tags" Target="../tags/tag390.xml"/><Relationship Id="rId6" Type="http://schemas.openxmlformats.org/officeDocument/2006/relationships/slideMaster" Target="../slideMasters/slideMaster7.xml"/><Relationship Id="rId5" Type="http://schemas.openxmlformats.org/officeDocument/2006/relationships/tags" Target="../tags/tag394.xml"/><Relationship Id="rId4" Type="http://schemas.openxmlformats.org/officeDocument/2006/relationships/tags" Target="../tags/tag393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tags" Target="../tags/tag397.xml"/><Relationship Id="rId2" Type="http://schemas.openxmlformats.org/officeDocument/2006/relationships/tags" Target="../tags/tag396.xml"/><Relationship Id="rId1" Type="http://schemas.openxmlformats.org/officeDocument/2006/relationships/tags" Target="../tags/tag395.xml"/><Relationship Id="rId6" Type="http://schemas.openxmlformats.org/officeDocument/2006/relationships/slideMaster" Target="../slideMasters/slideMaster7.xml"/><Relationship Id="rId5" Type="http://schemas.openxmlformats.org/officeDocument/2006/relationships/tags" Target="../tags/tag399.xml"/><Relationship Id="rId4" Type="http://schemas.openxmlformats.org/officeDocument/2006/relationships/tags" Target="../tags/tag39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tags" Target="../tags/tag402.xml"/><Relationship Id="rId7" Type="http://schemas.openxmlformats.org/officeDocument/2006/relationships/slideMaster" Target="../slideMasters/slideMaster7.xml"/><Relationship Id="rId2" Type="http://schemas.openxmlformats.org/officeDocument/2006/relationships/tags" Target="../tags/tag401.xml"/><Relationship Id="rId1" Type="http://schemas.openxmlformats.org/officeDocument/2006/relationships/tags" Target="../tags/tag400.xml"/><Relationship Id="rId6" Type="http://schemas.openxmlformats.org/officeDocument/2006/relationships/tags" Target="../tags/tag405.xml"/><Relationship Id="rId5" Type="http://schemas.openxmlformats.org/officeDocument/2006/relationships/tags" Target="../tags/tag404.xml"/><Relationship Id="rId4" Type="http://schemas.openxmlformats.org/officeDocument/2006/relationships/tags" Target="../tags/tag403.xml"/></Relationships>
</file>

<file path=ppt/slideLayouts/_rels/slideLayout71.xml.rels><?xml version="1.0" encoding="UTF-8" standalone="yes"?>
<Relationships xmlns="http://schemas.openxmlformats.org/package/2006/relationships"><Relationship Id="rId8" Type="http://schemas.openxmlformats.org/officeDocument/2006/relationships/tags" Target="../tags/tag413.xml"/><Relationship Id="rId3" Type="http://schemas.openxmlformats.org/officeDocument/2006/relationships/tags" Target="../tags/tag408.xml"/><Relationship Id="rId7" Type="http://schemas.openxmlformats.org/officeDocument/2006/relationships/tags" Target="../tags/tag412.xml"/><Relationship Id="rId2" Type="http://schemas.openxmlformats.org/officeDocument/2006/relationships/tags" Target="../tags/tag407.xml"/><Relationship Id="rId1" Type="http://schemas.openxmlformats.org/officeDocument/2006/relationships/tags" Target="../tags/tag406.xml"/><Relationship Id="rId6" Type="http://schemas.openxmlformats.org/officeDocument/2006/relationships/tags" Target="../tags/tag411.xml"/><Relationship Id="rId5" Type="http://schemas.openxmlformats.org/officeDocument/2006/relationships/tags" Target="../tags/tag410.xml"/><Relationship Id="rId4" Type="http://schemas.openxmlformats.org/officeDocument/2006/relationships/tags" Target="../tags/tag409.xml"/><Relationship Id="rId9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tags" Target="../tags/tag416.xml"/><Relationship Id="rId2" Type="http://schemas.openxmlformats.org/officeDocument/2006/relationships/tags" Target="../tags/tag415.xml"/><Relationship Id="rId1" Type="http://schemas.openxmlformats.org/officeDocument/2006/relationships/tags" Target="../tags/tag414.xml"/><Relationship Id="rId5" Type="http://schemas.openxmlformats.org/officeDocument/2006/relationships/slideMaster" Target="../slideMasters/slideMaster7.xml"/><Relationship Id="rId4" Type="http://schemas.openxmlformats.org/officeDocument/2006/relationships/tags" Target="../tags/tag417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tags" Target="../tags/tag420.xml"/><Relationship Id="rId2" Type="http://schemas.openxmlformats.org/officeDocument/2006/relationships/tags" Target="../tags/tag419.xml"/><Relationship Id="rId1" Type="http://schemas.openxmlformats.org/officeDocument/2006/relationships/tags" Target="../tags/tag418.xml"/><Relationship Id="rId4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tags" Target="../tags/tag423.xml"/><Relationship Id="rId7" Type="http://schemas.openxmlformats.org/officeDocument/2006/relationships/slideMaster" Target="../slideMasters/slideMaster7.xml"/><Relationship Id="rId2" Type="http://schemas.openxmlformats.org/officeDocument/2006/relationships/tags" Target="../tags/tag422.xml"/><Relationship Id="rId1" Type="http://schemas.openxmlformats.org/officeDocument/2006/relationships/tags" Target="../tags/tag421.xml"/><Relationship Id="rId6" Type="http://schemas.openxmlformats.org/officeDocument/2006/relationships/tags" Target="../tags/tag426.xml"/><Relationship Id="rId5" Type="http://schemas.openxmlformats.org/officeDocument/2006/relationships/tags" Target="../tags/tag425.xml"/><Relationship Id="rId4" Type="http://schemas.openxmlformats.org/officeDocument/2006/relationships/tags" Target="../tags/tag424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tags" Target="../tags/tag429.xml"/><Relationship Id="rId7" Type="http://schemas.openxmlformats.org/officeDocument/2006/relationships/slideMaster" Target="../slideMasters/slideMaster7.xml"/><Relationship Id="rId2" Type="http://schemas.openxmlformats.org/officeDocument/2006/relationships/tags" Target="../tags/tag428.xml"/><Relationship Id="rId1" Type="http://schemas.openxmlformats.org/officeDocument/2006/relationships/tags" Target="../tags/tag427.xml"/><Relationship Id="rId6" Type="http://schemas.openxmlformats.org/officeDocument/2006/relationships/tags" Target="../tags/tag432.xml"/><Relationship Id="rId5" Type="http://schemas.openxmlformats.org/officeDocument/2006/relationships/tags" Target="../tags/tag431.xml"/><Relationship Id="rId4" Type="http://schemas.openxmlformats.org/officeDocument/2006/relationships/tags" Target="../tags/tag430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tags" Target="../tags/tag435.xml"/><Relationship Id="rId2" Type="http://schemas.openxmlformats.org/officeDocument/2006/relationships/tags" Target="../tags/tag434.xml"/><Relationship Id="rId1" Type="http://schemas.openxmlformats.org/officeDocument/2006/relationships/tags" Target="../tags/tag433.xml"/><Relationship Id="rId6" Type="http://schemas.openxmlformats.org/officeDocument/2006/relationships/slideMaster" Target="../slideMasters/slideMaster7.xml"/><Relationship Id="rId5" Type="http://schemas.openxmlformats.org/officeDocument/2006/relationships/tags" Target="../tags/tag437.xml"/><Relationship Id="rId4" Type="http://schemas.openxmlformats.org/officeDocument/2006/relationships/tags" Target="../tags/tag436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tags" Target="../tags/tag440.xml"/><Relationship Id="rId2" Type="http://schemas.openxmlformats.org/officeDocument/2006/relationships/tags" Target="../tags/tag439.xml"/><Relationship Id="rId1" Type="http://schemas.openxmlformats.org/officeDocument/2006/relationships/tags" Target="../tags/tag438.xml"/><Relationship Id="rId6" Type="http://schemas.openxmlformats.org/officeDocument/2006/relationships/slideMaster" Target="../slideMasters/slideMaster7.xml"/><Relationship Id="rId5" Type="http://schemas.openxmlformats.org/officeDocument/2006/relationships/tags" Target="../tags/tag442.xml"/><Relationship Id="rId4" Type="http://schemas.openxmlformats.org/officeDocument/2006/relationships/tags" Target="../tags/tag441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tags" Target="../tags/tag450.xml"/><Relationship Id="rId2" Type="http://schemas.openxmlformats.org/officeDocument/2006/relationships/tags" Target="../tags/tag449.xml"/><Relationship Id="rId1" Type="http://schemas.openxmlformats.org/officeDocument/2006/relationships/tags" Target="../tags/tag448.xml"/><Relationship Id="rId6" Type="http://schemas.openxmlformats.org/officeDocument/2006/relationships/slideMaster" Target="../slideMasters/slideMaster8.xml"/><Relationship Id="rId5" Type="http://schemas.openxmlformats.org/officeDocument/2006/relationships/tags" Target="../tags/tag452.xml"/><Relationship Id="rId4" Type="http://schemas.openxmlformats.org/officeDocument/2006/relationships/tags" Target="../tags/tag451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tags" Target="../tags/tag455.xml"/><Relationship Id="rId2" Type="http://schemas.openxmlformats.org/officeDocument/2006/relationships/tags" Target="../tags/tag454.xml"/><Relationship Id="rId1" Type="http://schemas.openxmlformats.org/officeDocument/2006/relationships/tags" Target="../tags/tag453.xml"/><Relationship Id="rId6" Type="http://schemas.openxmlformats.org/officeDocument/2006/relationships/slideMaster" Target="../slideMasters/slideMaster8.xml"/><Relationship Id="rId5" Type="http://schemas.openxmlformats.org/officeDocument/2006/relationships/tags" Target="../tags/tag457.xml"/><Relationship Id="rId4" Type="http://schemas.openxmlformats.org/officeDocument/2006/relationships/tags" Target="../tags/tag456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tags" Target="../tags/tag460.xml"/><Relationship Id="rId2" Type="http://schemas.openxmlformats.org/officeDocument/2006/relationships/tags" Target="../tags/tag459.xml"/><Relationship Id="rId1" Type="http://schemas.openxmlformats.org/officeDocument/2006/relationships/tags" Target="../tags/tag458.xml"/><Relationship Id="rId6" Type="http://schemas.openxmlformats.org/officeDocument/2006/relationships/slideMaster" Target="../slideMasters/slideMaster8.xml"/><Relationship Id="rId5" Type="http://schemas.openxmlformats.org/officeDocument/2006/relationships/tags" Target="../tags/tag462.xml"/><Relationship Id="rId4" Type="http://schemas.openxmlformats.org/officeDocument/2006/relationships/tags" Target="../tags/tag461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tags" Target="../tags/tag465.xml"/><Relationship Id="rId7" Type="http://schemas.openxmlformats.org/officeDocument/2006/relationships/slideMaster" Target="../slideMasters/slideMaster8.xml"/><Relationship Id="rId2" Type="http://schemas.openxmlformats.org/officeDocument/2006/relationships/tags" Target="../tags/tag464.xml"/><Relationship Id="rId1" Type="http://schemas.openxmlformats.org/officeDocument/2006/relationships/tags" Target="../tags/tag463.xml"/><Relationship Id="rId6" Type="http://schemas.openxmlformats.org/officeDocument/2006/relationships/tags" Target="../tags/tag468.xml"/><Relationship Id="rId5" Type="http://schemas.openxmlformats.org/officeDocument/2006/relationships/tags" Target="../tags/tag467.xml"/><Relationship Id="rId4" Type="http://schemas.openxmlformats.org/officeDocument/2006/relationships/tags" Target="../tags/tag466.xml"/></Relationships>
</file>

<file path=ppt/slideLayouts/_rels/slideLayout82.xml.rels><?xml version="1.0" encoding="UTF-8" standalone="yes"?>
<Relationships xmlns="http://schemas.openxmlformats.org/package/2006/relationships"><Relationship Id="rId8" Type="http://schemas.openxmlformats.org/officeDocument/2006/relationships/tags" Target="../tags/tag476.xml"/><Relationship Id="rId3" Type="http://schemas.openxmlformats.org/officeDocument/2006/relationships/tags" Target="../tags/tag471.xml"/><Relationship Id="rId7" Type="http://schemas.openxmlformats.org/officeDocument/2006/relationships/tags" Target="../tags/tag475.xml"/><Relationship Id="rId2" Type="http://schemas.openxmlformats.org/officeDocument/2006/relationships/tags" Target="../tags/tag470.xml"/><Relationship Id="rId1" Type="http://schemas.openxmlformats.org/officeDocument/2006/relationships/tags" Target="../tags/tag469.xml"/><Relationship Id="rId6" Type="http://schemas.openxmlformats.org/officeDocument/2006/relationships/tags" Target="../tags/tag474.xml"/><Relationship Id="rId5" Type="http://schemas.openxmlformats.org/officeDocument/2006/relationships/tags" Target="../tags/tag473.xml"/><Relationship Id="rId4" Type="http://schemas.openxmlformats.org/officeDocument/2006/relationships/tags" Target="../tags/tag472.xml"/><Relationship Id="rId9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tags" Target="../tags/tag479.xml"/><Relationship Id="rId2" Type="http://schemas.openxmlformats.org/officeDocument/2006/relationships/tags" Target="../tags/tag478.xml"/><Relationship Id="rId1" Type="http://schemas.openxmlformats.org/officeDocument/2006/relationships/tags" Target="../tags/tag477.xml"/><Relationship Id="rId5" Type="http://schemas.openxmlformats.org/officeDocument/2006/relationships/slideMaster" Target="../slideMasters/slideMaster8.xml"/><Relationship Id="rId4" Type="http://schemas.openxmlformats.org/officeDocument/2006/relationships/tags" Target="../tags/tag480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tags" Target="../tags/tag483.xml"/><Relationship Id="rId2" Type="http://schemas.openxmlformats.org/officeDocument/2006/relationships/tags" Target="../tags/tag482.xml"/><Relationship Id="rId1" Type="http://schemas.openxmlformats.org/officeDocument/2006/relationships/tags" Target="../tags/tag481.xml"/><Relationship Id="rId4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tags" Target="../tags/tag486.xml"/><Relationship Id="rId7" Type="http://schemas.openxmlformats.org/officeDocument/2006/relationships/slideMaster" Target="../slideMasters/slideMaster8.xml"/><Relationship Id="rId2" Type="http://schemas.openxmlformats.org/officeDocument/2006/relationships/tags" Target="../tags/tag485.xml"/><Relationship Id="rId1" Type="http://schemas.openxmlformats.org/officeDocument/2006/relationships/tags" Target="../tags/tag484.xml"/><Relationship Id="rId6" Type="http://schemas.openxmlformats.org/officeDocument/2006/relationships/tags" Target="../tags/tag489.xml"/><Relationship Id="rId5" Type="http://schemas.openxmlformats.org/officeDocument/2006/relationships/tags" Target="../tags/tag488.xml"/><Relationship Id="rId4" Type="http://schemas.openxmlformats.org/officeDocument/2006/relationships/tags" Target="../tags/tag487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tags" Target="../tags/tag492.xml"/><Relationship Id="rId7" Type="http://schemas.openxmlformats.org/officeDocument/2006/relationships/slideMaster" Target="../slideMasters/slideMaster8.xml"/><Relationship Id="rId2" Type="http://schemas.openxmlformats.org/officeDocument/2006/relationships/tags" Target="../tags/tag491.xml"/><Relationship Id="rId1" Type="http://schemas.openxmlformats.org/officeDocument/2006/relationships/tags" Target="../tags/tag490.xml"/><Relationship Id="rId6" Type="http://schemas.openxmlformats.org/officeDocument/2006/relationships/tags" Target="../tags/tag495.xml"/><Relationship Id="rId5" Type="http://schemas.openxmlformats.org/officeDocument/2006/relationships/tags" Target="../tags/tag494.xml"/><Relationship Id="rId4" Type="http://schemas.openxmlformats.org/officeDocument/2006/relationships/tags" Target="../tags/tag493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tags" Target="../tags/tag498.xml"/><Relationship Id="rId2" Type="http://schemas.openxmlformats.org/officeDocument/2006/relationships/tags" Target="../tags/tag497.xml"/><Relationship Id="rId1" Type="http://schemas.openxmlformats.org/officeDocument/2006/relationships/tags" Target="../tags/tag496.xml"/><Relationship Id="rId6" Type="http://schemas.openxmlformats.org/officeDocument/2006/relationships/slideMaster" Target="../slideMasters/slideMaster8.xml"/><Relationship Id="rId5" Type="http://schemas.openxmlformats.org/officeDocument/2006/relationships/tags" Target="../tags/tag500.xml"/><Relationship Id="rId4" Type="http://schemas.openxmlformats.org/officeDocument/2006/relationships/tags" Target="../tags/tag499.xml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tags" Target="../tags/tag503.xml"/><Relationship Id="rId2" Type="http://schemas.openxmlformats.org/officeDocument/2006/relationships/tags" Target="../tags/tag502.xml"/><Relationship Id="rId1" Type="http://schemas.openxmlformats.org/officeDocument/2006/relationships/tags" Target="../tags/tag501.xml"/><Relationship Id="rId6" Type="http://schemas.openxmlformats.org/officeDocument/2006/relationships/slideMaster" Target="../slideMasters/slideMaster8.xml"/><Relationship Id="rId5" Type="http://schemas.openxmlformats.org/officeDocument/2006/relationships/tags" Target="../tags/tag505.xml"/><Relationship Id="rId4" Type="http://schemas.openxmlformats.org/officeDocument/2006/relationships/tags" Target="../tags/tag504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tags" Target="../tags/tag513.xml"/><Relationship Id="rId2" Type="http://schemas.openxmlformats.org/officeDocument/2006/relationships/tags" Target="../tags/tag512.xml"/><Relationship Id="rId1" Type="http://schemas.openxmlformats.org/officeDocument/2006/relationships/tags" Target="../tags/tag511.xml"/><Relationship Id="rId6" Type="http://schemas.openxmlformats.org/officeDocument/2006/relationships/slideMaster" Target="../slideMasters/slideMaster9.xml"/><Relationship Id="rId5" Type="http://schemas.openxmlformats.org/officeDocument/2006/relationships/tags" Target="../tags/tag515.xml"/><Relationship Id="rId4" Type="http://schemas.openxmlformats.org/officeDocument/2006/relationships/tags" Target="../tags/tag514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tags" Target="../tags/tag518.xml"/><Relationship Id="rId2" Type="http://schemas.openxmlformats.org/officeDocument/2006/relationships/tags" Target="../tags/tag517.xml"/><Relationship Id="rId1" Type="http://schemas.openxmlformats.org/officeDocument/2006/relationships/tags" Target="../tags/tag516.xml"/><Relationship Id="rId6" Type="http://schemas.openxmlformats.org/officeDocument/2006/relationships/slideMaster" Target="../slideMasters/slideMaster9.xml"/><Relationship Id="rId5" Type="http://schemas.openxmlformats.org/officeDocument/2006/relationships/tags" Target="../tags/tag520.xml"/><Relationship Id="rId4" Type="http://schemas.openxmlformats.org/officeDocument/2006/relationships/tags" Target="../tags/tag519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tags" Target="../tags/tag523.xml"/><Relationship Id="rId2" Type="http://schemas.openxmlformats.org/officeDocument/2006/relationships/tags" Target="../tags/tag522.xml"/><Relationship Id="rId1" Type="http://schemas.openxmlformats.org/officeDocument/2006/relationships/tags" Target="../tags/tag521.xml"/><Relationship Id="rId6" Type="http://schemas.openxmlformats.org/officeDocument/2006/relationships/slideMaster" Target="../slideMasters/slideMaster9.xml"/><Relationship Id="rId5" Type="http://schemas.openxmlformats.org/officeDocument/2006/relationships/tags" Target="../tags/tag525.xml"/><Relationship Id="rId4" Type="http://schemas.openxmlformats.org/officeDocument/2006/relationships/tags" Target="../tags/tag524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tags" Target="../tags/tag528.xml"/><Relationship Id="rId7" Type="http://schemas.openxmlformats.org/officeDocument/2006/relationships/slideMaster" Target="../slideMasters/slideMaster9.xml"/><Relationship Id="rId2" Type="http://schemas.openxmlformats.org/officeDocument/2006/relationships/tags" Target="../tags/tag527.xml"/><Relationship Id="rId1" Type="http://schemas.openxmlformats.org/officeDocument/2006/relationships/tags" Target="../tags/tag526.xml"/><Relationship Id="rId6" Type="http://schemas.openxmlformats.org/officeDocument/2006/relationships/tags" Target="../tags/tag531.xml"/><Relationship Id="rId5" Type="http://schemas.openxmlformats.org/officeDocument/2006/relationships/tags" Target="../tags/tag530.xml"/><Relationship Id="rId4" Type="http://schemas.openxmlformats.org/officeDocument/2006/relationships/tags" Target="../tags/tag529.xml"/></Relationships>
</file>

<file path=ppt/slideLayouts/_rels/slideLayout93.xml.rels><?xml version="1.0" encoding="UTF-8" standalone="yes"?>
<Relationships xmlns="http://schemas.openxmlformats.org/package/2006/relationships"><Relationship Id="rId8" Type="http://schemas.openxmlformats.org/officeDocument/2006/relationships/tags" Target="../tags/tag539.xml"/><Relationship Id="rId3" Type="http://schemas.openxmlformats.org/officeDocument/2006/relationships/tags" Target="../tags/tag534.xml"/><Relationship Id="rId7" Type="http://schemas.openxmlformats.org/officeDocument/2006/relationships/tags" Target="../tags/tag538.xml"/><Relationship Id="rId2" Type="http://schemas.openxmlformats.org/officeDocument/2006/relationships/tags" Target="../tags/tag533.xml"/><Relationship Id="rId1" Type="http://schemas.openxmlformats.org/officeDocument/2006/relationships/tags" Target="../tags/tag532.xml"/><Relationship Id="rId6" Type="http://schemas.openxmlformats.org/officeDocument/2006/relationships/tags" Target="../tags/tag537.xml"/><Relationship Id="rId5" Type="http://schemas.openxmlformats.org/officeDocument/2006/relationships/tags" Target="../tags/tag536.xml"/><Relationship Id="rId4" Type="http://schemas.openxmlformats.org/officeDocument/2006/relationships/tags" Target="../tags/tag535.xml"/><Relationship Id="rId9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tags" Target="../tags/tag542.xml"/><Relationship Id="rId2" Type="http://schemas.openxmlformats.org/officeDocument/2006/relationships/tags" Target="../tags/tag541.xml"/><Relationship Id="rId1" Type="http://schemas.openxmlformats.org/officeDocument/2006/relationships/tags" Target="../tags/tag540.xml"/><Relationship Id="rId5" Type="http://schemas.openxmlformats.org/officeDocument/2006/relationships/slideMaster" Target="../slideMasters/slideMaster9.xml"/><Relationship Id="rId4" Type="http://schemas.openxmlformats.org/officeDocument/2006/relationships/tags" Target="../tags/tag543.xml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tags" Target="../tags/tag546.xml"/><Relationship Id="rId2" Type="http://schemas.openxmlformats.org/officeDocument/2006/relationships/tags" Target="../tags/tag545.xml"/><Relationship Id="rId1" Type="http://schemas.openxmlformats.org/officeDocument/2006/relationships/tags" Target="../tags/tag544.xml"/><Relationship Id="rId4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tags" Target="../tags/tag549.xml"/><Relationship Id="rId7" Type="http://schemas.openxmlformats.org/officeDocument/2006/relationships/slideMaster" Target="../slideMasters/slideMaster9.xml"/><Relationship Id="rId2" Type="http://schemas.openxmlformats.org/officeDocument/2006/relationships/tags" Target="../tags/tag548.xml"/><Relationship Id="rId1" Type="http://schemas.openxmlformats.org/officeDocument/2006/relationships/tags" Target="../tags/tag547.xml"/><Relationship Id="rId6" Type="http://schemas.openxmlformats.org/officeDocument/2006/relationships/tags" Target="../tags/tag552.xml"/><Relationship Id="rId5" Type="http://schemas.openxmlformats.org/officeDocument/2006/relationships/tags" Target="../tags/tag551.xml"/><Relationship Id="rId4" Type="http://schemas.openxmlformats.org/officeDocument/2006/relationships/tags" Target="../tags/tag550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tags" Target="../tags/tag555.xml"/><Relationship Id="rId7" Type="http://schemas.openxmlformats.org/officeDocument/2006/relationships/slideMaster" Target="../slideMasters/slideMaster9.xml"/><Relationship Id="rId2" Type="http://schemas.openxmlformats.org/officeDocument/2006/relationships/tags" Target="../tags/tag554.xml"/><Relationship Id="rId1" Type="http://schemas.openxmlformats.org/officeDocument/2006/relationships/tags" Target="../tags/tag553.xml"/><Relationship Id="rId6" Type="http://schemas.openxmlformats.org/officeDocument/2006/relationships/tags" Target="../tags/tag558.xml"/><Relationship Id="rId5" Type="http://schemas.openxmlformats.org/officeDocument/2006/relationships/tags" Target="../tags/tag557.xml"/><Relationship Id="rId4" Type="http://schemas.openxmlformats.org/officeDocument/2006/relationships/tags" Target="../tags/tag556.xml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tags" Target="../tags/tag561.xml"/><Relationship Id="rId2" Type="http://schemas.openxmlformats.org/officeDocument/2006/relationships/tags" Target="../tags/tag560.xml"/><Relationship Id="rId1" Type="http://schemas.openxmlformats.org/officeDocument/2006/relationships/tags" Target="../tags/tag559.xml"/><Relationship Id="rId6" Type="http://schemas.openxmlformats.org/officeDocument/2006/relationships/slideMaster" Target="../slideMasters/slideMaster9.xml"/><Relationship Id="rId5" Type="http://schemas.openxmlformats.org/officeDocument/2006/relationships/tags" Target="../tags/tag563.xml"/><Relationship Id="rId4" Type="http://schemas.openxmlformats.org/officeDocument/2006/relationships/tags" Target="../tags/tag562.xml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tags" Target="../tags/tag566.xml"/><Relationship Id="rId2" Type="http://schemas.openxmlformats.org/officeDocument/2006/relationships/tags" Target="../tags/tag565.xml"/><Relationship Id="rId1" Type="http://schemas.openxmlformats.org/officeDocument/2006/relationships/tags" Target="../tags/tag564.xml"/><Relationship Id="rId6" Type="http://schemas.openxmlformats.org/officeDocument/2006/relationships/slideMaster" Target="../slideMasters/slideMaster9.xml"/><Relationship Id="rId5" Type="http://schemas.openxmlformats.org/officeDocument/2006/relationships/tags" Target="../tags/tag568.xml"/><Relationship Id="rId4" Type="http://schemas.openxmlformats.org/officeDocument/2006/relationships/tags" Target="../tags/tag56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B60C6E-B9AB-4E19-BE82-34C288E4C36E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64E0DFD-E6B7-4EF8-99AB-E00005F692FC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3CCCBBEF-F6FF-4914-8618-5A8392E3A9C9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356850D6-F50D-43EE-AA7C-16EA278ED739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DB6D538B-588E-4054-A9E5-805C9177CDB1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C5F13DF2-E8AB-4E10-9B7B-9F46FE0FFCDA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B6AC0260-02EE-41A1-B637-044BB546E7A0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64802FF9-6D86-442F-8BD2-74B1DDE63399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40FB69B9-7AFD-4662-99DA-0BD1785418F0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7EE752EE-FF7C-437A-8224-C2BF8E075F8B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F3ECCE25-7506-4DF1-BC76-036F26ECAD08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A725AFB2-0A5D-46D4-9B7E-28A2DA99C545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8DCE5A40-F13A-4AF2-9B45-20C4CDADFC8F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F46DDF3C-D0F7-471A-A832-515768204D3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CFF9D488-F67D-43AB-B9BC-0210D4D985E2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758F4E1B-21D0-4BA2-9847-E0DB50DD5D72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9C4D3BA4-8AD2-4D14-A3CE-2CF70EADB547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737EC433-E0F2-455B-B0A0-74C81888693B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3B5B5375-CA2B-44DF-B968-FC69DD31F007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68532A1B-50BA-4AE0-AF0F-A5321546C2BA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9EBAB9D0-399F-4719-9F92-FE8805784B0D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3E1EAFFE-1FB6-4300-A11B-6D3AE73C5E96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C0990E1C-2842-4985-A541-70EEBC3AF901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t>2020-12-14</a:t>
            </a:fld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0B2D1FC-43CF-492D-8FA3-F12A7A68B225}" type="slidenum">
              <a:rPr lang="zh-CN" altLang="zh-CN"/>
              <a:t>‹#›</a:t>
            </a:fld>
            <a:endParaRPr lang="zh-CN" altLang="zh-CN"/>
          </a:p>
        </p:txBody>
      </p:sp>
    </p:spTree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D55F52CD-AF17-400C-A8D8-C7AD97E4EE7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6DF827E2-9B53-406F-AEE4-646379816A0D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AA8EE503-3AF7-4391-ACDB-A1248B23A00B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203BE777-8B93-40EC-83F0-1D6A973E2C69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BD1FE42D-BE40-4DF5-8CFF-BEB3289C3195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DB6A88A3-D018-4FB6-A958-6C8800124B77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02BF4496-EE55-4CF5-87DE-81779A72BAF1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B64463FD-6782-46FC-8862-7C435C94667D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C3AFB207-CDA7-4471-9BAA-40E966372FBE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19EE534C-4CBB-4B4F-852C-95F1138420C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271F06E-48E1-4FB3-B293-6CDB19F7C1EA}" type="slidenum">
              <a:rPr lang="zh-CN" altLang="zh-CN"/>
              <a:t>‹#›</a:t>
            </a:fld>
            <a:endParaRPr lang="zh-CN" altLang="zh-CN"/>
          </a:p>
        </p:txBody>
      </p:sp>
    </p:spTree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3E250587-A59D-4DFC-AACA-159F6CB836DC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C40EE7FD-DCF4-4C96-B92B-B306BFD939A2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6ED1C6A2-D27D-4EEB-80D5-ECCC5DABF98D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336E84E3-0F3B-46CB-AC66-C245F95B7AB6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4B5B9B6E-DE97-4FE5-942B-A49CE924403A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F79C9493-A54B-4CB2-8B5A-8F8E1B896A12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3BB1873B-08E8-4A2E-AE08-E400730B0DDF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8EB046F3-E0F0-462E-8760-755EE04E1E71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0D105DB3-5126-4BCC-B5F3-AE41D17BAE4F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E8BAB146-6301-4295-8CB6-12F9E7194C14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63E74B26-84A2-446F-9313-200C63E95EE9}" type="slidenum">
              <a:rPr lang="zh-CN" altLang="zh-CN"/>
              <a:t>‹#›</a:t>
            </a:fld>
            <a:endParaRPr lang="zh-CN" altLang="zh-CN"/>
          </a:p>
        </p:txBody>
      </p:sp>
    </p:spTree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C5BFF85D-1369-4276-A5AF-DB3F962D50A5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FBB80562-A938-4344-9F7F-B2820ADDB41E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AB7D2A3B-AE56-4B8B-8033-517E04CF6C85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E0BBA615-843A-48A8-993E-0819FCED40D1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18C7BA1-057C-47D2-8641-FCBC5602E9E7}" type="slidenum">
              <a:rPr lang="zh-CN" altLang="zh-CN"/>
              <a:t>‹#›</a:t>
            </a:fld>
            <a:endParaRPr lang="zh-CN" altLang="zh-CN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26421FF8-F35E-44E2-BB24-4E506CC8F9FD}" type="slidenum">
              <a:rPr lang="zh-CN" altLang="zh-CN"/>
              <a:t>‹#›</a:t>
            </a:fld>
            <a:endParaRPr lang="zh-CN" altLang="zh-CN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38127642-1E9D-46BA-B3DF-6811ABCC775B}" type="slidenum">
              <a:rPr lang="zh-CN" altLang="zh-CN"/>
              <a:t>‹#›</a:t>
            </a:fld>
            <a:endParaRPr lang="zh-CN" altLang="zh-CN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2F9D656B-C080-43A0-89C2-4E39D4ED9047}" type="slidenum">
              <a:rPr lang="zh-CN" altLang="zh-CN"/>
              <a:t>‹#›</a:t>
            </a:fld>
            <a:endParaRPr lang="zh-CN" altLang="zh-CN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275A872-1295-4D1A-A7A1-0BA41458A5C5}" type="slidenum">
              <a:rPr lang="zh-CN" altLang="zh-CN"/>
              <a:t>‹#›</a:t>
            </a:fld>
            <a:endParaRPr lang="zh-CN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7A158D5-0754-4109-859B-C724E4B4053B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D9B1BC2-D82C-4C08-93D8-D72D6B3DF2F8}" type="slidenum">
              <a:rPr lang="zh-CN" altLang="zh-CN"/>
              <a:t>‹#›</a:t>
            </a:fld>
            <a:endParaRPr lang="zh-CN" altLang="zh-CN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62BB388E-477C-4A90-A52D-2063CFDA812A}" type="slidenum">
              <a:rPr lang="zh-CN" altLang="zh-CN"/>
              <a:t>‹#›</a:t>
            </a:fld>
            <a:endParaRPr lang="zh-CN" altLang="zh-CN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3457295-5EFC-42C4-8003-0E6125707EDE}" type="slidenum">
              <a:rPr lang="zh-CN" altLang="zh-CN"/>
              <a:t>‹#›</a:t>
            </a:fld>
            <a:endParaRPr lang="zh-CN" altLang="zh-CN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F62A0C34-5E2C-4A4E-B016-0CB60EFCABC7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C97337FD-C22F-46D7-8BA9-9328A7374FE4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B6AED5A6-7B58-42E9-A361-35D9727712BF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E9266D95-262D-469A-9229-EE8570C4ACDC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F711DCF2-F453-4A3B-96F7-52E3C29924BF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1867A49E-9B38-4A4D-83DD-F3109D05AC2A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E1D681D8-22D5-4419-81DF-9A469C4A130B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87FC9CE-1813-4FD5-9B67-3D7EDBF00B10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99B5C235-6307-4E28-B711-18CE933E7D7E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B1DAB674-58CD-426A-82E7-FB655622C8B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FCBF7515-EB53-4449-A977-C3F38196764D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F678D8F3-2E7D-444E-BB49-1886E6CC253D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F9AF2CE4-BDBB-4CB7-84FD-105CEA2FE250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B57C2303-7A07-4CDE-B384-C42550382099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33DE9F35-9F8A-47FF-A3DC-0E4EF64DA9A2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8AD23738-7682-4BBC-9E5D-EB484B557340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59CB8584-FFB9-4092-9B68-DEDED9291E15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E75266B8-2383-4F8C-BA8D-5280537A2849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6A36751E-58E1-4E49-9011-857EAD05313E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37351984-006D-434A-B37A-D728458B5432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528BBDC8-10AB-458C-87AE-DB60F7EAA23B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239272EB-7459-452B-975E-69856B57C274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85AF987A-79E7-48B5-8B02-2FEAF54B8A6F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64CF6260-AB65-4B9F-93AA-9514041128BE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4284F39F-353C-4542-B9B3-E0AC45A194A8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C18A2D1F-F721-49B2-9F76-4F25A42E93E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5CC1B553-DE08-4ECF-9B4D-4B4A37DF0FAB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5617C8B3-CDD0-47A4-B70F-A5DDEE5D18A0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D226305C-61BC-4780-BCCB-6103CAD9A319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5B6C8D2-6DDB-427A-87D0-435CF375770D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AE74F07A-12EC-429A-9BFA-ED3C2394271D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5D40C47D-5EE0-425A-8AAF-F78B30A48A4B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FF2D0888-A885-4C4E-8D2D-5CAC332B1C87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5C28A93A-5319-4BB0-A0A8-547F103C3817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4D3DAA40-77BE-48F5-A851-B0F036C55F0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D859808C-EF71-4E76-835A-255733BE1EC9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C8DD0F63-81AA-4D18-96F8-7CCE484DAD26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358D8AEB-D000-4873-A068-6A6AEAE2AA95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B3DD3A95-083B-4198-82E0-237DEA3D8482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AF059C48-5EE5-4C50-9804-FF10EE8DDB3B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91DF02E-B058-4C97-82A8-B194641E798C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2B6A32A2-4A8C-4BC1-9484-ABF54B3515A4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72365227-10B7-4CC6-ADDE-B8B64EE65A86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FFCE1065-1560-4009-BB20-6236C7ED1766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D9B296BA-CD71-40AC-A37C-1AD669BFA8FF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A02BCABC-47EA-4CF5-829C-9EC07DD92130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AC5BBCA1-3941-4D90-82A2-61AE2D89B884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388F388B-BC8F-4AC2-A69B-6AF445B78DAF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BCA14336-0A13-41D4-9D27-3E4704A8D6A6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EDA2F6BF-6FBD-49F3-8151-CC78DA6E0A24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49452D8C-AB60-49F9-B501-1C1C54D0C1BF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CF3D2FE-7264-4C54-A6B3-4DE6AD8A0A3C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4AD332AB-8ABD-45A7-86F1-735E3D1635B8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1A584778-7389-4BF1-A545-E8048379122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80A83596-960D-49A2-A202-479CA4FBB66E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7B98BCE2-C032-4B00-AD65-72CD247B391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7968736F-17DB-491E-AA83-6DAABE34F744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4F490CEB-8F98-4563-85AF-771E38DB9F02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07825A3A-C190-4B77-AF2E-0E7CE14D2A51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94FF79F6-25EF-48D6-856A-3E26D87A6DB7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A4BA8D4B-DB67-4349-81DF-2126C60705E6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04F8383A-9E6D-4FFB-9AB2-8151BCD6978E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63746697-DDCC-4A34-A7AE-38D3E010ECC9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DE83092E-954B-466B-9E4E-20F733B551E1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DA6BB4DB-ECAB-4220-9AA5-2B557E815CE9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CC164141-AF12-4D55-B327-C53A1CDFF8BB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002D5831-5FC2-42C3-8E50-2EC41811F3C2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3C648A63-61C7-4FD8-B012-603686160C69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9F6DC381-CB69-4413-8FD6-E4D4EE772786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D63A902A-5804-4E13-9C63-5D7E237967AC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FA5A64D2-3B02-4020-A0A4-583B094AF0CE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F58881AD-D9E1-40E7-BF87-4029F09CF420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7189D4EA-6A0A-4581-8040-3A329726DB25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35D72FE0-0554-4466-BB4C-DD48CBD7FC40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DAB0F6B3-1606-4C65-A1C0-C8EC7BD4B1BD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B9F76AA1-84C5-4E76-A36E-3AE666C567DA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949C1EDC-8E39-4EB8-9ED9-BA04EF804746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0B4476AD-98BC-47A1-A775-8C8ACE9BF93C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765BC09B-D2DD-4563-8F8A-DBCBDE9CF808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5E72E5EB-2867-4864-AB0C-0BC2BF33BDCD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015A5153-2E1E-4075-B412-0369101FD63F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04D6B736-5FD6-4243-A510-7D1178613010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B30BAA77-7827-4FB8-924E-FD0D962CAE6F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Times New Roman" pitchFamily="18" charset="0"/>
                <a:ea typeface="方正姚体" panose="02010601030101010101" pitchFamily="2" charset="-122"/>
              </a:defRPr>
            </a:lvl1pPr>
          </a:lstStyle>
          <a:p>
            <a:fld id="{EE5BC7E4-4712-467D-80E0-9B09114B9C06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tags" Target="../tags/tag569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17" Type="http://schemas.openxmlformats.org/officeDocument/2006/relationships/tags" Target="../tags/tag573.xml"/><Relationship Id="rId2" Type="http://schemas.openxmlformats.org/officeDocument/2006/relationships/slideLayout" Target="../slideLayouts/slideLayout101.xml"/><Relationship Id="rId16" Type="http://schemas.openxmlformats.org/officeDocument/2006/relationships/tags" Target="../tags/tag572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5" Type="http://schemas.openxmlformats.org/officeDocument/2006/relationships/tags" Target="../tags/tag571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Relationship Id="rId14" Type="http://schemas.openxmlformats.org/officeDocument/2006/relationships/tags" Target="../tags/tag57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tags" Target="../tags/tag632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17" Type="http://schemas.openxmlformats.org/officeDocument/2006/relationships/tags" Target="../tags/tag636.xml"/><Relationship Id="rId2" Type="http://schemas.openxmlformats.org/officeDocument/2006/relationships/slideLayout" Target="../slideLayouts/slideLayout112.xml"/><Relationship Id="rId16" Type="http://schemas.openxmlformats.org/officeDocument/2006/relationships/tags" Target="../tags/tag635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5" Type="http://schemas.openxmlformats.org/officeDocument/2006/relationships/tags" Target="../tags/tag634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Relationship Id="rId14" Type="http://schemas.openxmlformats.org/officeDocument/2006/relationships/tags" Target="../tags/tag633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tags" Target="../tags/tag695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17" Type="http://schemas.openxmlformats.org/officeDocument/2006/relationships/tags" Target="../tags/tag699.xml"/><Relationship Id="rId2" Type="http://schemas.openxmlformats.org/officeDocument/2006/relationships/slideLayout" Target="../slideLayouts/slideLayout123.xml"/><Relationship Id="rId16" Type="http://schemas.openxmlformats.org/officeDocument/2006/relationships/tags" Target="../tags/tag698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5" Type="http://schemas.openxmlformats.org/officeDocument/2006/relationships/tags" Target="../tags/tag697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Relationship Id="rId14" Type="http://schemas.openxmlformats.org/officeDocument/2006/relationships/tags" Target="../tags/tag696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tags" Target="../tags/tag758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17" Type="http://schemas.openxmlformats.org/officeDocument/2006/relationships/tags" Target="../tags/tag762.xml"/><Relationship Id="rId2" Type="http://schemas.openxmlformats.org/officeDocument/2006/relationships/slideLayout" Target="../slideLayouts/slideLayout134.xml"/><Relationship Id="rId16" Type="http://schemas.openxmlformats.org/officeDocument/2006/relationships/tags" Target="../tags/tag761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5" Type="http://schemas.openxmlformats.org/officeDocument/2006/relationships/tags" Target="../tags/tag760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Relationship Id="rId14" Type="http://schemas.openxmlformats.org/officeDocument/2006/relationships/tags" Target="../tags/tag75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65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tags" Target="../tags/tag69.xml"/><Relationship Id="rId2" Type="http://schemas.openxmlformats.org/officeDocument/2006/relationships/slideLayout" Target="../slideLayouts/slideLayout13.xml"/><Relationship Id="rId16" Type="http://schemas.openxmlformats.org/officeDocument/2006/relationships/tags" Target="../tags/tag68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ags" Target="../tags/tag67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6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ags" Target="../tags/tag128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17" Type="http://schemas.openxmlformats.org/officeDocument/2006/relationships/tags" Target="../tags/tag132.xml"/><Relationship Id="rId2" Type="http://schemas.openxmlformats.org/officeDocument/2006/relationships/slideLayout" Target="../slideLayouts/slideLayout24.xml"/><Relationship Id="rId16" Type="http://schemas.openxmlformats.org/officeDocument/2006/relationships/tags" Target="../tags/tag131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tags" Target="../tags/tag130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ags" Target="../tags/tag12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ags" Target="../tags/tag19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17" Type="http://schemas.openxmlformats.org/officeDocument/2006/relationships/tags" Target="../tags/tag195.xml"/><Relationship Id="rId2" Type="http://schemas.openxmlformats.org/officeDocument/2006/relationships/slideLayout" Target="../slideLayouts/slideLayout35.xml"/><Relationship Id="rId16" Type="http://schemas.openxmlformats.org/officeDocument/2006/relationships/tags" Target="../tags/tag194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tags" Target="../tags/tag193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tags" Target="../tags/tag19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tags" Target="../tags/tag254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17" Type="http://schemas.openxmlformats.org/officeDocument/2006/relationships/tags" Target="../tags/tag258.xml"/><Relationship Id="rId2" Type="http://schemas.openxmlformats.org/officeDocument/2006/relationships/slideLayout" Target="../slideLayouts/slideLayout46.xml"/><Relationship Id="rId16" Type="http://schemas.openxmlformats.org/officeDocument/2006/relationships/tags" Target="../tags/tag257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tags" Target="../tags/tag256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tags" Target="../tags/tag25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tags" Target="../tags/tag317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17" Type="http://schemas.openxmlformats.org/officeDocument/2006/relationships/tags" Target="../tags/tag321.xml"/><Relationship Id="rId2" Type="http://schemas.openxmlformats.org/officeDocument/2006/relationships/slideLayout" Target="../slideLayouts/slideLayout57.xml"/><Relationship Id="rId16" Type="http://schemas.openxmlformats.org/officeDocument/2006/relationships/tags" Target="../tags/tag320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5" Type="http://schemas.openxmlformats.org/officeDocument/2006/relationships/tags" Target="../tags/tag319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tags" Target="../tags/tag31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tags" Target="../tags/tag380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17" Type="http://schemas.openxmlformats.org/officeDocument/2006/relationships/tags" Target="../tags/tag384.xml"/><Relationship Id="rId2" Type="http://schemas.openxmlformats.org/officeDocument/2006/relationships/slideLayout" Target="../slideLayouts/slideLayout68.xml"/><Relationship Id="rId16" Type="http://schemas.openxmlformats.org/officeDocument/2006/relationships/tags" Target="../tags/tag383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5" Type="http://schemas.openxmlformats.org/officeDocument/2006/relationships/tags" Target="../tags/tag382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tags" Target="../tags/tag381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tags" Target="../tags/tag443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17" Type="http://schemas.openxmlformats.org/officeDocument/2006/relationships/tags" Target="../tags/tag447.xml"/><Relationship Id="rId2" Type="http://schemas.openxmlformats.org/officeDocument/2006/relationships/slideLayout" Target="../slideLayouts/slideLayout79.xml"/><Relationship Id="rId16" Type="http://schemas.openxmlformats.org/officeDocument/2006/relationships/tags" Target="../tags/tag446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5" Type="http://schemas.openxmlformats.org/officeDocument/2006/relationships/tags" Target="../tags/tag445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Relationship Id="rId14" Type="http://schemas.openxmlformats.org/officeDocument/2006/relationships/tags" Target="../tags/tag444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tags" Target="../tags/tag50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17" Type="http://schemas.openxmlformats.org/officeDocument/2006/relationships/tags" Target="../tags/tag510.xml"/><Relationship Id="rId2" Type="http://schemas.openxmlformats.org/officeDocument/2006/relationships/slideLayout" Target="../slideLayouts/slideLayout90.xml"/><Relationship Id="rId16" Type="http://schemas.openxmlformats.org/officeDocument/2006/relationships/tags" Target="../tags/tag509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5" Type="http://schemas.openxmlformats.org/officeDocument/2006/relationships/tags" Target="../tags/tag508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Relationship Id="rId14" Type="http://schemas.openxmlformats.org/officeDocument/2006/relationships/tags" Target="../tags/tag50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  <p:custDataLst>
              <p:tags r:id="rId13"/>
            </p:custDataLst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/>
            <p:custDataLst>
              <p:tags r:id="rId14"/>
            </p:custDataLst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  <p:custDataLst>
              <p:tags r:id="rId15"/>
            </p:custDataLst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  <p:custDataLst>
              <p:tags r:id="rId16"/>
            </p:custDataLst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  <p:custDataLst>
              <p:tags r:id="rId17"/>
            </p:custDataLst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fld id="{1B6B551A-327A-4217-930C-DDD3A61E2001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  <p:custDataLst>
              <p:tags r:id="rId13"/>
            </p:custDataLst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/>
            <p:custDataLst>
              <p:tags r:id="rId14"/>
            </p:custDataLst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  <p:custDataLst>
              <p:tags r:id="rId15"/>
            </p:custDataLst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  <p:custDataLst>
              <p:tags r:id="rId16"/>
            </p:custDataLst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  <p:custDataLst>
              <p:tags r:id="rId17"/>
            </p:custDataLst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fld id="{3517E072-A76D-4E4B-BE57-E4FA250EC421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 idx="4294967295"/>
            <p:custDataLst>
              <p:tags r:id="rId13"/>
            </p:custDataLst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/>
            <p:custDataLst>
              <p:tags r:id="rId14"/>
            </p:custDataLst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  <p:custDataLst>
              <p:tags r:id="rId15"/>
            </p:custDataLst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  <p:custDataLst>
              <p:tags r:id="rId16"/>
            </p:custDataLst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  <p:custDataLst>
              <p:tags r:id="rId17"/>
            </p:custDataLst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fld id="{25559664-4D10-4611-B79B-638DA2262D89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  <p:custDataLst>
              <p:tags r:id="rId13"/>
            </p:custDataLst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/>
            <p:custDataLst>
              <p:tags r:id="rId14"/>
            </p:custDataLst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  <p:custDataLst>
              <p:tags r:id="rId15"/>
            </p:custDataLst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  <p:custDataLst>
              <p:tags r:id="rId16"/>
            </p:custDataLst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  <p:custDataLst>
              <p:tags r:id="rId17"/>
            </p:custDataLst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fld id="{6CF854F4-358E-4E05-B1D8-1576599BDD67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 idx="4294967295"/>
            <p:custDataLst>
              <p:tags r:id="rId13"/>
            </p:custDataLst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/>
            <p:custDataLst>
              <p:tags r:id="rId14"/>
            </p:custDataLst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  <p:custDataLst>
              <p:tags r:id="rId15"/>
            </p:custDataLst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  <p:custDataLst>
              <p:tags r:id="rId16"/>
            </p:custDataLst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  <p:custDataLst>
              <p:tags r:id="rId17"/>
            </p:custDataLst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fld id="{19D41925-1206-4D9F-9433-C91992D8074F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1025"/>
          <p:cNvSpPr>
            <a:spLocks noGrp="1" noChangeArrowheads="1"/>
          </p:cNvSpPr>
          <p:nvPr>
            <p:ph type="title" idx="4294967295"/>
            <p:custDataLst>
              <p:tags r:id="rId13"/>
            </p:custDataLst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3315" name="文本占位符 1026"/>
          <p:cNvSpPr>
            <a:spLocks noGrp="1" noChangeArrowheads="1"/>
          </p:cNvSpPr>
          <p:nvPr>
            <p:ph type="body"/>
            <p:custDataLst>
              <p:tags r:id="rId14"/>
            </p:custDataLst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  <a:t>2020-12-14</a:t>
            </a:fld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endParaRPr lang="zh-CN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fld id="{609E594D-EF38-4CFC-8695-197B61E989DB}" type="slidenum">
              <a:rPr lang="zh-CN" altLang="zh-CN"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 idx="4294967295"/>
            <p:custDataLst>
              <p:tags r:id="rId13"/>
            </p:custDataLst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/>
            <p:custDataLst>
              <p:tags r:id="rId14"/>
            </p:custDataLst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  <p:custDataLst>
              <p:tags r:id="rId15"/>
            </p:custDataLst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  <p:custDataLst>
              <p:tags r:id="rId16"/>
            </p:custDataLst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  <p:custDataLst>
              <p:tags r:id="rId17"/>
            </p:custDataLst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fld id="{89B2E72B-68D5-4B11-89BF-38BB26E05CCB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 idx="4294967295"/>
            <p:custDataLst>
              <p:tags r:id="rId13"/>
            </p:custDataLst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/>
            <p:custDataLst>
              <p:tags r:id="rId14"/>
            </p:custDataLst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  <p:custDataLst>
              <p:tags r:id="rId15"/>
            </p:custDataLst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  <p:custDataLst>
              <p:tags r:id="rId16"/>
            </p:custDataLst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  <p:custDataLst>
              <p:tags r:id="rId17"/>
            </p:custDataLst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fld id="{3CFA1A36-6F98-45B3-9EED-58929D5F7720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  <p:custDataLst>
              <p:tags r:id="rId13"/>
            </p:custDataLst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/>
            <p:custDataLst>
              <p:tags r:id="rId14"/>
            </p:custDataLst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  <p:custDataLst>
              <p:tags r:id="rId15"/>
            </p:custDataLst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  <p:custDataLst>
              <p:tags r:id="rId16"/>
            </p:custDataLst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  <p:custDataLst>
              <p:tags r:id="rId17"/>
            </p:custDataLst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fld id="{AA9BA8BD-9FCC-47EE-9097-4B17BBA2E2A6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  <p:custDataLst>
              <p:tags r:id="rId13"/>
            </p:custDataLst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/>
            <p:custDataLst>
              <p:tags r:id="rId14"/>
            </p:custDataLst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  <p:custDataLst>
              <p:tags r:id="rId15"/>
            </p:custDataLst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  <p:custDataLst>
              <p:tags r:id="rId16"/>
            </p:custDataLst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  <p:custDataLst>
              <p:tags r:id="rId17"/>
            </p:custDataLst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fld id="{A012EE48-43E6-4DAB-9EE3-1717B8E64332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  <p:custDataLst>
              <p:tags r:id="rId13"/>
            </p:custDataLst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/>
            <p:custDataLst>
              <p:tags r:id="rId14"/>
            </p:custDataLst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  <p:custDataLst>
              <p:tags r:id="rId15"/>
            </p:custDataLst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  <p:custDataLst>
              <p:tags r:id="rId16"/>
            </p:custDataLst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  <p:custDataLst>
              <p:tags r:id="rId17"/>
            </p:custDataLst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fld id="{547FB020-CC9D-41BC-A779-1AC2A0B47F87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  <p:custDataLst>
              <p:tags r:id="rId13"/>
            </p:custDataLst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/>
            <p:custDataLst>
              <p:tags r:id="rId14"/>
            </p:custDataLst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  <p:custDataLst>
              <p:tags r:id="rId15"/>
            </p:custDataLst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  <p:custDataLst>
              <p:tags r:id="rId16"/>
            </p:custDataLst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  <p:custDataLst>
              <p:tags r:id="rId17"/>
            </p:custDataLst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fld id="{44AB7D64-341F-4D64-92F0-996142D3FA37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 idx="4294967295"/>
            <p:custDataLst>
              <p:tags r:id="rId13"/>
            </p:custDataLst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/>
            <p:custDataLst>
              <p:tags r:id="rId14"/>
            </p:custDataLst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  <p:custDataLst>
              <p:tags r:id="rId15"/>
            </p:custDataLst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  <p:custDataLst>
              <p:tags r:id="rId16"/>
            </p:custDataLst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  <p:custDataLst>
              <p:tags r:id="rId17"/>
            </p:custDataLst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fld id="{3C3E962E-EAE7-434D-852D-A9B604A63D22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829.xml"/><Relationship Id="rId7" Type="http://schemas.openxmlformats.org/officeDocument/2006/relationships/image" Target="../media/image3.png"/><Relationship Id="rId2" Type="http://schemas.openxmlformats.org/officeDocument/2006/relationships/tags" Target="../tags/tag828.xml"/><Relationship Id="rId1" Type="http://schemas.openxmlformats.org/officeDocument/2006/relationships/tags" Target="../tags/tag827.xml"/><Relationship Id="rId6" Type="http://schemas.openxmlformats.org/officeDocument/2006/relationships/image" Target="../media/image2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30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896.xml"/><Relationship Id="rId13" Type="http://schemas.openxmlformats.org/officeDocument/2006/relationships/tags" Target="../tags/tag901.xml"/><Relationship Id="rId18" Type="http://schemas.openxmlformats.org/officeDocument/2006/relationships/tags" Target="../tags/tag906.xml"/><Relationship Id="rId26" Type="http://schemas.openxmlformats.org/officeDocument/2006/relationships/image" Target="../media/image3.png"/><Relationship Id="rId3" Type="http://schemas.openxmlformats.org/officeDocument/2006/relationships/tags" Target="../tags/tag891.xml"/><Relationship Id="rId21" Type="http://schemas.openxmlformats.org/officeDocument/2006/relationships/tags" Target="../tags/tag909.xml"/><Relationship Id="rId7" Type="http://schemas.openxmlformats.org/officeDocument/2006/relationships/tags" Target="../tags/tag895.xml"/><Relationship Id="rId12" Type="http://schemas.openxmlformats.org/officeDocument/2006/relationships/tags" Target="../tags/tag900.xml"/><Relationship Id="rId17" Type="http://schemas.openxmlformats.org/officeDocument/2006/relationships/tags" Target="../tags/tag905.xml"/><Relationship Id="rId25" Type="http://schemas.openxmlformats.org/officeDocument/2006/relationships/slideLayout" Target="../slideLayouts/slideLayout2.xml"/><Relationship Id="rId2" Type="http://schemas.openxmlformats.org/officeDocument/2006/relationships/tags" Target="../tags/tag890.xml"/><Relationship Id="rId16" Type="http://schemas.openxmlformats.org/officeDocument/2006/relationships/tags" Target="../tags/tag904.xml"/><Relationship Id="rId20" Type="http://schemas.openxmlformats.org/officeDocument/2006/relationships/tags" Target="../tags/tag908.xml"/><Relationship Id="rId1" Type="http://schemas.openxmlformats.org/officeDocument/2006/relationships/tags" Target="../tags/tag889.xml"/><Relationship Id="rId6" Type="http://schemas.openxmlformats.org/officeDocument/2006/relationships/tags" Target="../tags/tag894.xml"/><Relationship Id="rId11" Type="http://schemas.openxmlformats.org/officeDocument/2006/relationships/tags" Target="../tags/tag899.xml"/><Relationship Id="rId24" Type="http://schemas.openxmlformats.org/officeDocument/2006/relationships/tags" Target="../tags/tag912.xml"/><Relationship Id="rId5" Type="http://schemas.openxmlformats.org/officeDocument/2006/relationships/tags" Target="../tags/tag893.xml"/><Relationship Id="rId15" Type="http://schemas.openxmlformats.org/officeDocument/2006/relationships/tags" Target="../tags/tag903.xml"/><Relationship Id="rId23" Type="http://schemas.openxmlformats.org/officeDocument/2006/relationships/tags" Target="../tags/tag911.xml"/><Relationship Id="rId10" Type="http://schemas.openxmlformats.org/officeDocument/2006/relationships/tags" Target="../tags/tag898.xml"/><Relationship Id="rId19" Type="http://schemas.openxmlformats.org/officeDocument/2006/relationships/tags" Target="../tags/tag907.xml"/><Relationship Id="rId4" Type="http://schemas.openxmlformats.org/officeDocument/2006/relationships/tags" Target="../tags/tag892.xml"/><Relationship Id="rId9" Type="http://schemas.openxmlformats.org/officeDocument/2006/relationships/tags" Target="../tags/tag897.xml"/><Relationship Id="rId14" Type="http://schemas.openxmlformats.org/officeDocument/2006/relationships/tags" Target="../tags/tag902.xml"/><Relationship Id="rId22" Type="http://schemas.openxmlformats.org/officeDocument/2006/relationships/tags" Target="../tags/tag910.xml"/><Relationship Id="rId27" Type="http://schemas.openxmlformats.org/officeDocument/2006/relationships/image" Target="../media/image4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tags" Target="../tags/tag1679.xml"/><Relationship Id="rId7" Type="http://schemas.openxmlformats.org/officeDocument/2006/relationships/image" Target="../media/image3.png"/><Relationship Id="rId2" Type="http://schemas.openxmlformats.org/officeDocument/2006/relationships/tags" Target="../tags/tag1678.xml"/><Relationship Id="rId1" Type="http://schemas.openxmlformats.org/officeDocument/2006/relationships/tags" Target="../tags/tag1677.xml"/><Relationship Id="rId6" Type="http://schemas.openxmlformats.org/officeDocument/2006/relationships/slideLayout" Target="../slideLayouts/slideLayout24.xml"/><Relationship Id="rId5" Type="http://schemas.openxmlformats.org/officeDocument/2006/relationships/tags" Target="../tags/tag1681.xml"/><Relationship Id="rId4" Type="http://schemas.openxmlformats.org/officeDocument/2006/relationships/tags" Target="../tags/tag1680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tags" Target="../tags/tag1684.xml"/><Relationship Id="rId2" Type="http://schemas.openxmlformats.org/officeDocument/2006/relationships/tags" Target="../tags/tag1683.xml"/><Relationship Id="rId1" Type="http://schemas.openxmlformats.org/officeDocument/2006/relationships/tags" Target="../tags/tag1682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4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tags" Target="../tags/tag1687.xml"/><Relationship Id="rId2" Type="http://schemas.openxmlformats.org/officeDocument/2006/relationships/tags" Target="../tags/tag1686.xml"/><Relationship Id="rId1" Type="http://schemas.openxmlformats.org/officeDocument/2006/relationships/tags" Target="../tags/tag1685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4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tags" Target="../tags/tag1690.xml"/><Relationship Id="rId2" Type="http://schemas.openxmlformats.org/officeDocument/2006/relationships/tags" Target="../tags/tag1689.xml"/><Relationship Id="rId1" Type="http://schemas.openxmlformats.org/officeDocument/2006/relationships/tags" Target="../tags/tag1688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4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tags" Target="../tags/tag1693.xml"/><Relationship Id="rId2" Type="http://schemas.openxmlformats.org/officeDocument/2006/relationships/tags" Target="../tags/tag1692.xml"/><Relationship Id="rId1" Type="http://schemas.openxmlformats.org/officeDocument/2006/relationships/tags" Target="../tags/tag1691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920.xml"/><Relationship Id="rId13" Type="http://schemas.openxmlformats.org/officeDocument/2006/relationships/tags" Target="../tags/tag925.xml"/><Relationship Id="rId18" Type="http://schemas.openxmlformats.org/officeDocument/2006/relationships/tags" Target="../tags/tag930.xml"/><Relationship Id="rId26" Type="http://schemas.openxmlformats.org/officeDocument/2006/relationships/tags" Target="../tags/tag938.xml"/><Relationship Id="rId3" Type="http://schemas.openxmlformats.org/officeDocument/2006/relationships/tags" Target="../tags/tag915.xml"/><Relationship Id="rId21" Type="http://schemas.openxmlformats.org/officeDocument/2006/relationships/tags" Target="../tags/tag933.xml"/><Relationship Id="rId7" Type="http://schemas.openxmlformats.org/officeDocument/2006/relationships/tags" Target="../tags/tag919.xml"/><Relationship Id="rId12" Type="http://schemas.openxmlformats.org/officeDocument/2006/relationships/tags" Target="../tags/tag924.xml"/><Relationship Id="rId17" Type="http://schemas.openxmlformats.org/officeDocument/2006/relationships/tags" Target="../tags/tag929.xml"/><Relationship Id="rId25" Type="http://schemas.openxmlformats.org/officeDocument/2006/relationships/tags" Target="../tags/tag937.xml"/><Relationship Id="rId2" Type="http://schemas.openxmlformats.org/officeDocument/2006/relationships/tags" Target="../tags/tag914.xml"/><Relationship Id="rId16" Type="http://schemas.openxmlformats.org/officeDocument/2006/relationships/tags" Target="../tags/tag928.xml"/><Relationship Id="rId20" Type="http://schemas.openxmlformats.org/officeDocument/2006/relationships/tags" Target="../tags/tag932.xml"/><Relationship Id="rId29" Type="http://schemas.openxmlformats.org/officeDocument/2006/relationships/image" Target="../media/image4.png"/><Relationship Id="rId1" Type="http://schemas.openxmlformats.org/officeDocument/2006/relationships/tags" Target="../tags/tag913.xml"/><Relationship Id="rId6" Type="http://schemas.openxmlformats.org/officeDocument/2006/relationships/tags" Target="../tags/tag918.xml"/><Relationship Id="rId11" Type="http://schemas.openxmlformats.org/officeDocument/2006/relationships/tags" Target="../tags/tag923.xml"/><Relationship Id="rId24" Type="http://schemas.openxmlformats.org/officeDocument/2006/relationships/tags" Target="../tags/tag936.xml"/><Relationship Id="rId5" Type="http://schemas.openxmlformats.org/officeDocument/2006/relationships/tags" Target="../tags/tag917.xml"/><Relationship Id="rId15" Type="http://schemas.openxmlformats.org/officeDocument/2006/relationships/tags" Target="../tags/tag927.xml"/><Relationship Id="rId23" Type="http://schemas.openxmlformats.org/officeDocument/2006/relationships/tags" Target="../tags/tag935.xml"/><Relationship Id="rId28" Type="http://schemas.openxmlformats.org/officeDocument/2006/relationships/image" Target="../media/image3.png"/><Relationship Id="rId10" Type="http://schemas.openxmlformats.org/officeDocument/2006/relationships/tags" Target="../tags/tag922.xml"/><Relationship Id="rId19" Type="http://schemas.openxmlformats.org/officeDocument/2006/relationships/tags" Target="../tags/tag931.xml"/><Relationship Id="rId4" Type="http://schemas.openxmlformats.org/officeDocument/2006/relationships/tags" Target="../tags/tag916.xml"/><Relationship Id="rId9" Type="http://schemas.openxmlformats.org/officeDocument/2006/relationships/tags" Target="../tags/tag921.xml"/><Relationship Id="rId14" Type="http://schemas.openxmlformats.org/officeDocument/2006/relationships/tags" Target="../tags/tag926.xml"/><Relationship Id="rId22" Type="http://schemas.openxmlformats.org/officeDocument/2006/relationships/tags" Target="../tags/tag934.xml"/><Relationship Id="rId27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941.xml"/><Relationship Id="rId7" Type="http://schemas.openxmlformats.org/officeDocument/2006/relationships/image" Target="../media/image3.png"/><Relationship Id="rId2" Type="http://schemas.openxmlformats.org/officeDocument/2006/relationships/tags" Target="../tags/tag940.xml"/><Relationship Id="rId1" Type="http://schemas.openxmlformats.org/officeDocument/2006/relationships/tags" Target="../tags/tag939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943.xml"/><Relationship Id="rId4" Type="http://schemas.openxmlformats.org/officeDocument/2006/relationships/tags" Target="../tags/tag94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946.xml"/><Relationship Id="rId7" Type="http://schemas.openxmlformats.org/officeDocument/2006/relationships/image" Target="../media/image3.png"/><Relationship Id="rId2" Type="http://schemas.openxmlformats.org/officeDocument/2006/relationships/tags" Target="../tags/tag945.xml"/><Relationship Id="rId1" Type="http://schemas.openxmlformats.org/officeDocument/2006/relationships/tags" Target="../tags/tag944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948.xml"/><Relationship Id="rId4" Type="http://schemas.openxmlformats.org/officeDocument/2006/relationships/tags" Target="../tags/tag94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951.xml"/><Relationship Id="rId7" Type="http://schemas.openxmlformats.org/officeDocument/2006/relationships/image" Target="../media/image4.png"/><Relationship Id="rId2" Type="http://schemas.openxmlformats.org/officeDocument/2006/relationships/tags" Target="../tags/tag950.xml"/><Relationship Id="rId1" Type="http://schemas.openxmlformats.org/officeDocument/2006/relationships/tags" Target="../tags/tag949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95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955.xml"/><Relationship Id="rId2" Type="http://schemas.openxmlformats.org/officeDocument/2006/relationships/tags" Target="../tags/tag954.xml"/><Relationship Id="rId1" Type="http://schemas.openxmlformats.org/officeDocument/2006/relationships/tags" Target="../tags/tag95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958.xml"/><Relationship Id="rId2" Type="http://schemas.openxmlformats.org/officeDocument/2006/relationships/tags" Target="../tags/tag957.xml"/><Relationship Id="rId1" Type="http://schemas.openxmlformats.org/officeDocument/2006/relationships/tags" Target="../tags/tag956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966.xml"/><Relationship Id="rId13" Type="http://schemas.openxmlformats.org/officeDocument/2006/relationships/tags" Target="../tags/tag971.xml"/><Relationship Id="rId18" Type="http://schemas.openxmlformats.org/officeDocument/2006/relationships/tags" Target="../tags/tag976.xml"/><Relationship Id="rId3" Type="http://schemas.openxmlformats.org/officeDocument/2006/relationships/tags" Target="../tags/tag961.xml"/><Relationship Id="rId21" Type="http://schemas.openxmlformats.org/officeDocument/2006/relationships/image" Target="../media/image4.png"/><Relationship Id="rId7" Type="http://schemas.openxmlformats.org/officeDocument/2006/relationships/tags" Target="../tags/tag965.xml"/><Relationship Id="rId12" Type="http://schemas.openxmlformats.org/officeDocument/2006/relationships/tags" Target="../tags/tag970.xml"/><Relationship Id="rId17" Type="http://schemas.openxmlformats.org/officeDocument/2006/relationships/tags" Target="../tags/tag975.xml"/><Relationship Id="rId2" Type="http://schemas.openxmlformats.org/officeDocument/2006/relationships/tags" Target="../tags/tag960.xml"/><Relationship Id="rId16" Type="http://schemas.openxmlformats.org/officeDocument/2006/relationships/tags" Target="../tags/tag974.xml"/><Relationship Id="rId20" Type="http://schemas.openxmlformats.org/officeDocument/2006/relationships/image" Target="../media/image3.png"/><Relationship Id="rId1" Type="http://schemas.openxmlformats.org/officeDocument/2006/relationships/tags" Target="../tags/tag959.xml"/><Relationship Id="rId6" Type="http://schemas.openxmlformats.org/officeDocument/2006/relationships/tags" Target="../tags/tag964.xml"/><Relationship Id="rId11" Type="http://schemas.openxmlformats.org/officeDocument/2006/relationships/tags" Target="../tags/tag969.xml"/><Relationship Id="rId5" Type="http://schemas.openxmlformats.org/officeDocument/2006/relationships/tags" Target="../tags/tag963.xml"/><Relationship Id="rId15" Type="http://schemas.openxmlformats.org/officeDocument/2006/relationships/tags" Target="../tags/tag973.xml"/><Relationship Id="rId10" Type="http://schemas.openxmlformats.org/officeDocument/2006/relationships/tags" Target="../tags/tag968.xml"/><Relationship Id="rId19" Type="http://schemas.openxmlformats.org/officeDocument/2006/relationships/slideLayout" Target="../slideLayouts/slideLayout7.xml"/><Relationship Id="rId4" Type="http://schemas.openxmlformats.org/officeDocument/2006/relationships/tags" Target="../tags/tag962.xml"/><Relationship Id="rId9" Type="http://schemas.openxmlformats.org/officeDocument/2006/relationships/tags" Target="../tags/tag967.xml"/><Relationship Id="rId14" Type="http://schemas.openxmlformats.org/officeDocument/2006/relationships/tags" Target="../tags/tag97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984.xml"/><Relationship Id="rId13" Type="http://schemas.openxmlformats.org/officeDocument/2006/relationships/tags" Target="../tags/tag989.xml"/><Relationship Id="rId3" Type="http://schemas.openxmlformats.org/officeDocument/2006/relationships/tags" Target="../tags/tag979.xml"/><Relationship Id="rId7" Type="http://schemas.openxmlformats.org/officeDocument/2006/relationships/tags" Target="../tags/tag983.xml"/><Relationship Id="rId12" Type="http://schemas.openxmlformats.org/officeDocument/2006/relationships/tags" Target="../tags/tag988.xml"/><Relationship Id="rId17" Type="http://schemas.openxmlformats.org/officeDocument/2006/relationships/image" Target="../media/image3.png"/><Relationship Id="rId2" Type="http://schemas.openxmlformats.org/officeDocument/2006/relationships/tags" Target="../tags/tag978.xml"/><Relationship Id="rId16" Type="http://schemas.openxmlformats.org/officeDocument/2006/relationships/slideLayout" Target="../slideLayouts/slideLayout7.xml"/><Relationship Id="rId1" Type="http://schemas.openxmlformats.org/officeDocument/2006/relationships/tags" Target="../tags/tag977.xml"/><Relationship Id="rId6" Type="http://schemas.openxmlformats.org/officeDocument/2006/relationships/tags" Target="../tags/tag982.xml"/><Relationship Id="rId11" Type="http://schemas.openxmlformats.org/officeDocument/2006/relationships/tags" Target="../tags/tag987.xml"/><Relationship Id="rId5" Type="http://schemas.openxmlformats.org/officeDocument/2006/relationships/tags" Target="../tags/tag981.xml"/><Relationship Id="rId15" Type="http://schemas.openxmlformats.org/officeDocument/2006/relationships/tags" Target="../tags/tag991.xml"/><Relationship Id="rId10" Type="http://schemas.openxmlformats.org/officeDocument/2006/relationships/tags" Target="../tags/tag986.xml"/><Relationship Id="rId4" Type="http://schemas.openxmlformats.org/officeDocument/2006/relationships/tags" Target="../tags/tag980.xml"/><Relationship Id="rId9" Type="http://schemas.openxmlformats.org/officeDocument/2006/relationships/tags" Target="../tags/tag985.xml"/><Relationship Id="rId14" Type="http://schemas.openxmlformats.org/officeDocument/2006/relationships/tags" Target="../tags/tag99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994.xml"/><Relationship Id="rId7" Type="http://schemas.openxmlformats.org/officeDocument/2006/relationships/image" Target="../media/image4.png"/><Relationship Id="rId2" Type="http://schemas.openxmlformats.org/officeDocument/2006/relationships/tags" Target="../tags/tag993.xml"/><Relationship Id="rId1" Type="http://schemas.openxmlformats.org/officeDocument/2006/relationships/tags" Target="../tags/tag992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24.xml"/><Relationship Id="rId4" Type="http://schemas.openxmlformats.org/officeDocument/2006/relationships/tags" Target="../tags/tag99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833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832.xml"/><Relationship Id="rId1" Type="http://schemas.openxmlformats.org/officeDocument/2006/relationships/tags" Target="../tags/tag831.xml"/><Relationship Id="rId6" Type="http://schemas.openxmlformats.org/officeDocument/2006/relationships/tags" Target="../tags/tag836.xml"/><Relationship Id="rId5" Type="http://schemas.openxmlformats.org/officeDocument/2006/relationships/tags" Target="../tags/tag835.xml"/><Relationship Id="rId10" Type="http://schemas.openxmlformats.org/officeDocument/2006/relationships/image" Target="../media/image4.png"/><Relationship Id="rId4" Type="http://schemas.openxmlformats.org/officeDocument/2006/relationships/tags" Target="../tags/tag834.xml"/><Relationship Id="rId9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998.xml"/><Relationship Id="rId2" Type="http://schemas.openxmlformats.org/officeDocument/2006/relationships/tags" Target="../tags/tag997.xml"/><Relationship Id="rId1" Type="http://schemas.openxmlformats.org/officeDocument/2006/relationships/tags" Target="../tags/tag996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1006.xml"/><Relationship Id="rId13" Type="http://schemas.openxmlformats.org/officeDocument/2006/relationships/tags" Target="../tags/tag1011.xml"/><Relationship Id="rId18" Type="http://schemas.openxmlformats.org/officeDocument/2006/relationships/image" Target="../media/image4.png"/><Relationship Id="rId3" Type="http://schemas.openxmlformats.org/officeDocument/2006/relationships/tags" Target="../tags/tag1001.xml"/><Relationship Id="rId7" Type="http://schemas.openxmlformats.org/officeDocument/2006/relationships/tags" Target="../tags/tag1005.xml"/><Relationship Id="rId12" Type="http://schemas.openxmlformats.org/officeDocument/2006/relationships/tags" Target="../tags/tag1010.xml"/><Relationship Id="rId17" Type="http://schemas.openxmlformats.org/officeDocument/2006/relationships/image" Target="../media/image3.png"/><Relationship Id="rId2" Type="http://schemas.openxmlformats.org/officeDocument/2006/relationships/tags" Target="../tags/tag1000.xml"/><Relationship Id="rId16" Type="http://schemas.openxmlformats.org/officeDocument/2006/relationships/audio" Target="../media/audio1.wav"/><Relationship Id="rId1" Type="http://schemas.openxmlformats.org/officeDocument/2006/relationships/tags" Target="../tags/tag999.xml"/><Relationship Id="rId6" Type="http://schemas.openxmlformats.org/officeDocument/2006/relationships/tags" Target="../tags/tag1004.xml"/><Relationship Id="rId11" Type="http://schemas.openxmlformats.org/officeDocument/2006/relationships/tags" Target="../tags/tag1009.xml"/><Relationship Id="rId5" Type="http://schemas.openxmlformats.org/officeDocument/2006/relationships/tags" Target="../tags/tag1003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1008.xml"/><Relationship Id="rId4" Type="http://schemas.openxmlformats.org/officeDocument/2006/relationships/tags" Target="../tags/tag1002.xml"/><Relationship Id="rId9" Type="http://schemas.openxmlformats.org/officeDocument/2006/relationships/tags" Target="../tags/tag1007.xml"/><Relationship Id="rId14" Type="http://schemas.openxmlformats.org/officeDocument/2006/relationships/tags" Target="../tags/tag10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1015.xml"/><Relationship Id="rId2" Type="http://schemas.openxmlformats.org/officeDocument/2006/relationships/tags" Target="../tags/tag1014.xml"/><Relationship Id="rId1" Type="http://schemas.openxmlformats.org/officeDocument/2006/relationships/tags" Target="../tags/tag1013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017.xml"/><Relationship Id="rId1" Type="http://schemas.openxmlformats.org/officeDocument/2006/relationships/tags" Target="../tags/tag1016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1025.xml"/><Relationship Id="rId13" Type="http://schemas.openxmlformats.org/officeDocument/2006/relationships/tags" Target="../tags/tag1030.xml"/><Relationship Id="rId18" Type="http://schemas.openxmlformats.org/officeDocument/2006/relationships/tags" Target="../tags/tag1035.xml"/><Relationship Id="rId3" Type="http://schemas.openxmlformats.org/officeDocument/2006/relationships/tags" Target="../tags/tag1020.xml"/><Relationship Id="rId21" Type="http://schemas.openxmlformats.org/officeDocument/2006/relationships/audio" Target="../media/audio1.wav"/><Relationship Id="rId7" Type="http://schemas.openxmlformats.org/officeDocument/2006/relationships/tags" Target="../tags/tag1024.xml"/><Relationship Id="rId12" Type="http://schemas.openxmlformats.org/officeDocument/2006/relationships/tags" Target="../tags/tag1029.xml"/><Relationship Id="rId17" Type="http://schemas.openxmlformats.org/officeDocument/2006/relationships/tags" Target="../tags/tag1034.xml"/><Relationship Id="rId2" Type="http://schemas.openxmlformats.org/officeDocument/2006/relationships/tags" Target="../tags/tag1019.xml"/><Relationship Id="rId16" Type="http://schemas.openxmlformats.org/officeDocument/2006/relationships/tags" Target="../tags/tag1033.xml"/><Relationship Id="rId20" Type="http://schemas.openxmlformats.org/officeDocument/2006/relationships/slideLayout" Target="../slideLayouts/slideLayout7.xml"/><Relationship Id="rId1" Type="http://schemas.openxmlformats.org/officeDocument/2006/relationships/tags" Target="../tags/tag1018.xml"/><Relationship Id="rId6" Type="http://schemas.openxmlformats.org/officeDocument/2006/relationships/tags" Target="../tags/tag1023.xml"/><Relationship Id="rId11" Type="http://schemas.openxmlformats.org/officeDocument/2006/relationships/tags" Target="../tags/tag1028.xml"/><Relationship Id="rId5" Type="http://schemas.openxmlformats.org/officeDocument/2006/relationships/tags" Target="../tags/tag1022.xml"/><Relationship Id="rId15" Type="http://schemas.openxmlformats.org/officeDocument/2006/relationships/tags" Target="../tags/tag1032.xml"/><Relationship Id="rId10" Type="http://schemas.openxmlformats.org/officeDocument/2006/relationships/tags" Target="../tags/tag1027.xml"/><Relationship Id="rId19" Type="http://schemas.openxmlformats.org/officeDocument/2006/relationships/tags" Target="../tags/tag1036.xml"/><Relationship Id="rId4" Type="http://schemas.openxmlformats.org/officeDocument/2006/relationships/tags" Target="../tags/tag1021.xml"/><Relationship Id="rId9" Type="http://schemas.openxmlformats.org/officeDocument/2006/relationships/tags" Target="../tags/tag1026.xml"/><Relationship Id="rId14" Type="http://schemas.openxmlformats.org/officeDocument/2006/relationships/tags" Target="../tags/tag1031.xml"/><Relationship Id="rId22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1044.xml"/><Relationship Id="rId13" Type="http://schemas.openxmlformats.org/officeDocument/2006/relationships/tags" Target="../tags/tag1049.xml"/><Relationship Id="rId3" Type="http://schemas.openxmlformats.org/officeDocument/2006/relationships/tags" Target="../tags/tag1039.xml"/><Relationship Id="rId7" Type="http://schemas.openxmlformats.org/officeDocument/2006/relationships/tags" Target="../tags/tag1043.xml"/><Relationship Id="rId12" Type="http://schemas.openxmlformats.org/officeDocument/2006/relationships/tags" Target="../tags/tag1048.xml"/><Relationship Id="rId2" Type="http://schemas.openxmlformats.org/officeDocument/2006/relationships/tags" Target="../tags/tag1038.xml"/><Relationship Id="rId16" Type="http://schemas.openxmlformats.org/officeDocument/2006/relationships/image" Target="../media/image3.png"/><Relationship Id="rId1" Type="http://schemas.openxmlformats.org/officeDocument/2006/relationships/tags" Target="../tags/tag1037.xml"/><Relationship Id="rId6" Type="http://schemas.openxmlformats.org/officeDocument/2006/relationships/tags" Target="../tags/tag1042.xml"/><Relationship Id="rId11" Type="http://schemas.openxmlformats.org/officeDocument/2006/relationships/tags" Target="../tags/tag1047.xml"/><Relationship Id="rId5" Type="http://schemas.openxmlformats.org/officeDocument/2006/relationships/tags" Target="../tags/tag1041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1046.xml"/><Relationship Id="rId4" Type="http://schemas.openxmlformats.org/officeDocument/2006/relationships/tags" Target="../tags/tag1040.xml"/><Relationship Id="rId9" Type="http://schemas.openxmlformats.org/officeDocument/2006/relationships/tags" Target="../tags/tag1045.xml"/><Relationship Id="rId14" Type="http://schemas.openxmlformats.org/officeDocument/2006/relationships/tags" Target="../tags/tag105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1053.xml"/><Relationship Id="rId2" Type="http://schemas.openxmlformats.org/officeDocument/2006/relationships/tags" Target="../tags/tag1052.xml"/><Relationship Id="rId1" Type="http://schemas.openxmlformats.org/officeDocument/2006/relationships/tags" Target="../tags/tag1051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1061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1056.xml"/><Relationship Id="rId7" Type="http://schemas.openxmlformats.org/officeDocument/2006/relationships/tags" Target="../tags/tag1060.xml"/><Relationship Id="rId12" Type="http://schemas.openxmlformats.org/officeDocument/2006/relationships/tags" Target="../tags/tag1065.xml"/><Relationship Id="rId2" Type="http://schemas.openxmlformats.org/officeDocument/2006/relationships/tags" Target="../tags/tag1055.xml"/><Relationship Id="rId1" Type="http://schemas.openxmlformats.org/officeDocument/2006/relationships/tags" Target="../tags/tag1054.xml"/><Relationship Id="rId6" Type="http://schemas.openxmlformats.org/officeDocument/2006/relationships/tags" Target="../tags/tag1059.xml"/><Relationship Id="rId11" Type="http://schemas.openxmlformats.org/officeDocument/2006/relationships/tags" Target="../tags/tag1064.xml"/><Relationship Id="rId5" Type="http://schemas.openxmlformats.org/officeDocument/2006/relationships/tags" Target="../tags/tag1058.xml"/><Relationship Id="rId10" Type="http://schemas.openxmlformats.org/officeDocument/2006/relationships/tags" Target="../tags/tag1063.xml"/><Relationship Id="rId4" Type="http://schemas.openxmlformats.org/officeDocument/2006/relationships/tags" Target="../tags/tag1057.xml"/><Relationship Id="rId9" Type="http://schemas.openxmlformats.org/officeDocument/2006/relationships/tags" Target="../tags/tag1062.xml"/><Relationship Id="rId1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1073.xml"/><Relationship Id="rId13" Type="http://schemas.openxmlformats.org/officeDocument/2006/relationships/tags" Target="../tags/tag1078.xml"/><Relationship Id="rId18" Type="http://schemas.openxmlformats.org/officeDocument/2006/relationships/slideLayout" Target="../slideLayouts/slideLayout7.xml"/><Relationship Id="rId3" Type="http://schemas.openxmlformats.org/officeDocument/2006/relationships/tags" Target="../tags/tag1068.xml"/><Relationship Id="rId7" Type="http://schemas.openxmlformats.org/officeDocument/2006/relationships/tags" Target="../tags/tag1072.xml"/><Relationship Id="rId12" Type="http://schemas.openxmlformats.org/officeDocument/2006/relationships/tags" Target="../tags/tag1077.xml"/><Relationship Id="rId17" Type="http://schemas.openxmlformats.org/officeDocument/2006/relationships/tags" Target="../tags/tag1082.xml"/><Relationship Id="rId2" Type="http://schemas.openxmlformats.org/officeDocument/2006/relationships/tags" Target="../tags/tag1067.xml"/><Relationship Id="rId16" Type="http://schemas.openxmlformats.org/officeDocument/2006/relationships/tags" Target="../tags/tag1081.xml"/><Relationship Id="rId1" Type="http://schemas.openxmlformats.org/officeDocument/2006/relationships/tags" Target="../tags/tag1066.xml"/><Relationship Id="rId6" Type="http://schemas.openxmlformats.org/officeDocument/2006/relationships/tags" Target="../tags/tag1071.xml"/><Relationship Id="rId11" Type="http://schemas.openxmlformats.org/officeDocument/2006/relationships/tags" Target="../tags/tag1076.xml"/><Relationship Id="rId5" Type="http://schemas.openxmlformats.org/officeDocument/2006/relationships/tags" Target="../tags/tag1070.xml"/><Relationship Id="rId15" Type="http://schemas.openxmlformats.org/officeDocument/2006/relationships/tags" Target="../tags/tag1080.xml"/><Relationship Id="rId10" Type="http://schemas.openxmlformats.org/officeDocument/2006/relationships/tags" Target="../tags/tag1075.xml"/><Relationship Id="rId19" Type="http://schemas.openxmlformats.org/officeDocument/2006/relationships/image" Target="../media/image3.png"/><Relationship Id="rId4" Type="http://schemas.openxmlformats.org/officeDocument/2006/relationships/tags" Target="../tags/tag1069.xml"/><Relationship Id="rId9" Type="http://schemas.openxmlformats.org/officeDocument/2006/relationships/tags" Target="../tags/tag1074.xml"/><Relationship Id="rId14" Type="http://schemas.openxmlformats.org/officeDocument/2006/relationships/tags" Target="../tags/tag107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1085.xml"/><Relationship Id="rId2" Type="http://schemas.openxmlformats.org/officeDocument/2006/relationships/tags" Target="../tags/tag1084.xml"/><Relationship Id="rId1" Type="http://schemas.openxmlformats.org/officeDocument/2006/relationships/tags" Target="../tags/tag1083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5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839.xml"/><Relationship Id="rId7" Type="http://schemas.openxmlformats.org/officeDocument/2006/relationships/image" Target="../media/image4.png"/><Relationship Id="rId2" Type="http://schemas.openxmlformats.org/officeDocument/2006/relationships/tags" Target="../tags/tag838.xml"/><Relationship Id="rId1" Type="http://schemas.openxmlformats.org/officeDocument/2006/relationships/tags" Target="../tags/tag837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840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1088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1087.xml"/><Relationship Id="rId1" Type="http://schemas.openxmlformats.org/officeDocument/2006/relationships/tags" Target="../tags/tag1086.xml"/><Relationship Id="rId6" Type="http://schemas.openxmlformats.org/officeDocument/2006/relationships/tags" Target="../tags/tag1091.xml"/><Relationship Id="rId5" Type="http://schemas.openxmlformats.org/officeDocument/2006/relationships/tags" Target="../tags/tag1090.xml"/><Relationship Id="rId4" Type="http://schemas.openxmlformats.org/officeDocument/2006/relationships/tags" Target="../tags/tag1089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tags" Target="../tags/tag1099.xml"/><Relationship Id="rId13" Type="http://schemas.openxmlformats.org/officeDocument/2006/relationships/image" Target="../media/image3.png"/><Relationship Id="rId3" Type="http://schemas.openxmlformats.org/officeDocument/2006/relationships/tags" Target="../tags/tag1094.xml"/><Relationship Id="rId7" Type="http://schemas.openxmlformats.org/officeDocument/2006/relationships/tags" Target="../tags/tag1098.xml"/><Relationship Id="rId12" Type="http://schemas.openxmlformats.org/officeDocument/2006/relationships/audio" Target="../media/audio1.wav"/><Relationship Id="rId2" Type="http://schemas.openxmlformats.org/officeDocument/2006/relationships/tags" Target="../tags/tag1093.xml"/><Relationship Id="rId1" Type="http://schemas.openxmlformats.org/officeDocument/2006/relationships/tags" Target="../tags/tag1092.xml"/><Relationship Id="rId6" Type="http://schemas.openxmlformats.org/officeDocument/2006/relationships/tags" Target="../tags/tag1097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1096.xml"/><Relationship Id="rId10" Type="http://schemas.openxmlformats.org/officeDocument/2006/relationships/tags" Target="../tags/tag1101.xml"/><Relationship Id="rId4" Type="http://schemas.openxmlformats.org/officeDocument/2006/relationships/tags" Target="../tags/tag1095.xml"/><Relationship Id="rId9" Type="http://schemas.openxmlformats.org/officeDocument/2006/relationships/tags" Target="../tags/tag1100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tags" Target="../tags/tag1109.xml"/><Relationship Id="rId3" Type="http://schemas.openxmlformats.org/officeDocument/2006/relationships/tags" Target="../tags/tag1104.xml"/><Relationship Id="rId7" Type="http://schemas.openxmlformats.org/officeDocument/2006/relationships/tags" Target="../tags/tag1108.xml"/><Relationship Id="rId2" Type="http://schemas.openxmlformats.org/officeDocument/2006/relationships/tags" Target="../tags/tag1103.xml"/><Relationship Id="rId1" Type="http://schemas.openxmlformats.org/officeDocument/2006/relationships/tags" Target="../tags/tag1102.xml"/><Relationship Id="rId6" Type="http://schemas.openxmlformats.org/officeDocument/2006/relationships/tags" Target="../tags/tag1107.xml"/><Relationship Id="rId5" Type="http://schemas.openxmlformats.org/officeDocument/2006/relationships/tags" Target="../tags/tag1106.xml"/><Relationship Id="rId10" Type="http://schemas.openxmlformats.org/officeDocument/2006/relationships/image" Target="../media/image3.png"/><Relationship Id="rId4" Type="http://schemas.openxmlformats.org/officeDocument/2006/relationships/tags" Target="../tags/tag1105.xml"/><Relationship Id="rId9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111.xml"/><Relationship Id="rId1" Type="http://schemas.openxmlformats.org/officeDocument/2006/relationships/tags" Target="../tags/tag1110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tags" Target="../tags/tag1119.xml"/><Relationship Id="rId13" Type="http://schemas.openxmlformats.org/officeDocument/2006/relationships/tags" Target="../tags/tag1124.xml"/><Relationship Id="rId3" Type="http://schemas.openxmlformats.org/officeDocument/2006/relationships/tags" Target="../tags/tag1114.xml"/><Relationship Id="rId7" Type="http://schemas.openxmlformats.org/officeDocument/2006/relationships/tags" Target="../tags/tag1118.xml"/><Relationship Id="rId12" Type="http://schemas.openxmlformats.org/officeDocument/2006/relationships/tags" Target="../tags/tag1123.xml"/><Relationship Id="rId17" Type="http://schemas.openxmlformats.org/officeDocument/2006/relationships/image" Target="../media/image3.png"/><Relationship Id="rId2" Type="http://schemas.openxmlformats.org/officeDocument/2006/relationships/tags" Target="../tags/tag1113.xml"/><Relationship Id="rId16" Type="http://schemas.openxmlformats.org/officeDocument/2006/relationships/slideLayout" Target="../slideLayouts/slideLayout7.xml"/><Relationship Id="rId1" Type="http://schemas.openxmlformats.org/officeDocument/2006/relationships/tags" Target="../tags/tag1112.xml"/><Relationship Id="rId6" Type="http://schemas.openxmlformats.org/officeDocument/2006/relationships/tags" Target="../tags/tag1117.xml"/><Relationship Id="rId11" Type="http://schemas.openxmlformats.org/officeDocument/2006/relationships/tags" Target="../tags/tag1122.xml"/><Relationship Id="rId5" Type="http://schemas.openxmlformats.org/officeDocument/2006/relationships/tags" Target="../tags/tag1116.xml"/><Relationship Id="rId15" Type="http://schemas.openxmlformats.org/officeDocument/2006/relationships/tags" Target="../tags/tag1126.xml"/><Relationship Id="rId10" Type="http://schemas.openxmlformats.org/officeDocument/2006/relationships/tags" Target="../tags/tag1121.xml"/><Relationship Id="rId4" Type="http://schemas.openxmlformats.org/officeDocument/2006/relationships/tags" Target="../tags/tag1115.xml"/><Relationship Id="rId9" Type="http://schemas.openxmlformats.org/officeDocument/2006/relationships/tags" Target="../tags/tag1120.xml"/><Relationship Id="rId14" Type="http://schemas.openxmlformats.org/officeDocument/2006/relationships/tags" Target="../tags/tag112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tags" Target="../tags/tag1129.xml"/><Relationship Id="rId2" Type="http://schemas.openxmlformats.org/officeDocument/2006/relationships/tags" Target="../tags/tag1128.xml"/><Relationship Id="rId1" Type="http://schemas.openxmlformats.org/officeDocument/2006/relationships/tags" Target="../tags/tag1127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5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tags" Target="../tags/tag1132.xml"/><Relationship Id="rId7" Type="http://schemas.openxmlformats.org/officeDocument/2006/relationships/image" Target="../media/image3.png"/><Relationship Id="rId2" Type="http://schemas.openxmlformats.org/officeDocument/2006/relationships/tags" Target="../tags/tag1131.xml"/><Relationship Id="rId1" Type="http://schemas.openxmlformats.org/officeDocument/2006/relationships/tags" Target="../tags/tag1130.xml"/><Relationship Id="rId6" Type="http://schemas.openxmlformats.org/officeDocument/2006/relationships/slideLayout" Target="../slideLayouts/slideLayout29.xml"/><Relationship Id="rId5" Type="http://schemas.openxmlformats.org/officeDocument/2006/relationships/tags" Target="../tags/tag1134.xml"/><Relationship Id="rId4" Type="http://schemas.openxmlformats.org/officeDocument/2006/relationships/tags" Target="../tags/tag113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1137.xml"/><Relationship Id="rId7" Type="http://schemas.openxmlformats.org/officeDocument/2006/relationships/image" Target="../media/image3.png"/><Relationship Id="rId2" Type="http://schemas.openxmlformats.org/officeDocument/2006/relationships/tags" Target="../tags/tag1136.xml"/><Relationship Id="rId1" Type="http://schemas.openxmlformats.org/officeDocument/2006/relationships/tags" Target="../tags/tag1135.xml"/><Relationship Id="rId6" Type="http://schemas.openxmlformats.org/officeDocument/2006/relationships/slideLayout" Target="../slideLayouts/slideLayout46.xml"/><Relationship Id="rId5" Type="http://schemas.openxmlformats.org/officeDocument/2006/relationships/tags" Target="../tags/tag1139.xml"/><Relationship Id="rId4" Type="http://schemas.openxmlformats.org/officeDocument/2006/relationships/tags" Target="../tags/tag113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tags" Target="../tags/tag1142.xml"/><Relationship Id="rId2" Type="http://schemas.openxmlformats.org/officeDocument/2006/relationships/tags" Target="../tags/tag1141.xml"/><Relationship Id="rId1" Type="http://schemas.openxmlformats.org/officeDocument/2006/relationships/tags" Target="../tags/tag1140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46.xml"/><Relationship Id="rId4" Type="http://schemas.openxmlformats.org/officeDocument/2006/relationships/tags" Target="../tags/tag114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tags" Target="../tags/tag1146.xml"/><Relationship Id="rId2" Type="http://schemas.openxmlformats.org/officeDocument/2006/relationships/tags" Target="../tags/tag1145.xml"/><Relationship Id="rId1" Type="http://schemas.openxmlformats.org/officeDocument/2006/relationships/tags" Target="../tags/tag1144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46.xml"/><Relationship Id="rId4" Type="http://schemas.openxmlformats.org/officeDocument/2006/relationships/tags" Target="../tags/tag114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tags" Target="../tags/tag843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842.xml"/><Relationship Id="rId1" Type="http://schemas.openxmlformats.org/officeDocument/2006/relationships/tags" Target="../tags/tag841.xml"/><Relationship Id="rId6" Type="http://schemas.openxmlformats.org/officeDocument/2006/relationships/tags" Target="../tags/tag846.xml"/><Relationship Id="rId5" Type="http://schemas.openxmlformats.org/officeDocument/2006/relationships/tags" Target="../tags/tag845.xml"/><Relationship Id="rId10" Type="http://schemas.openxmlformats.org/officeDocument/2006/relationships/image" Target="../media/image4.png"/><Relationship Id="rId4" Type="http://schemas.openxmlformats.org/officeDocument/2006/relationships/tags" Target="../tags/tag844.xml"/><Relationship Id="rId9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tags" Target="../tags/tag1150.xml"/><Relationship Id="rId2" Type="http://schemas.openxmlformats.org/officeDocument/2006/relationships/tags" Target="../tags/tag1149.xml"/><Relationship Id="rId1" Type="http://schemas.openxmlformats.org/officeDocument/2006/relationships/tags" Target="../tags/tag1148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46.xml"/><Relationship Id="rId4" Type="http://schemas.openxmlformats.org/officeDocument/2006/relationships/tags" Target="../tags/tag115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tags" Target="../tags/tag1154.xml"/><Relationship Id="rId7" Type="http://schemas.openxmlformats.org/officeDocument/2006/relationships/image" Target="../media/image3.png"/><Relationship Id="rId2" Type="http://schemas.openxmlformats.org/officeDocument/2006/relationships/tags" Target="../tags/tag1153.xml"/><Relationship Id="rId1" Type="http://schemas.openxmlformats.org/officeDocument/2006/relationships/tags" Target="../tags/tag1152.xml"/><Relationship Id="rId6" Type="http://schemas.openxmlformats.org/officeDocument/2006/relationships/slideLayout" Target="../slideLayouts/slideLayout46.xml"/><Relationship Id="rId5" Type="http://schemas.openxmlformats.org/officeDocument/2006/relationships/tags" Target="../tags/tag1156.xml"/><Relationship Id="rId4" Type="http://schemas.openxmlformats.org/officeDocument/2006/relationships/tags" Target="../tags/tag1155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tags" Target="../tags/tag1164.xml"/><Relationship Id="rId13" Type="http://schemas.openxmlformats.org/officeDocument/2006/relationships/tags" Target="../tags/tag1169.xml"/><Relationship Id="rId3" Type="http://schemas.openxmlformats.org/officeDocument/2006/relationships/tags" Target="../tags/tag1159.xml"/><Relationship Id="rId7" Type="http://schemas.openxmlformats.org/officeDocument/2006/relationships/tags" Target="../tags/tag1163.xml"/><Relationship Id="rId12" Type="http://schemas.openxmlformats.org/officeDocument/2006/relationships/tags" Target="../tags/tag1168.xml"/><Relationship Id="rId2" Type="http://schemas.openxmlformats.org/officeDocument/2006/relationships/tags" Target="../tags/tag1158.xml"/><Relationship Id="rId1" Type="http://schemas.openxmlformats.org/officeDocument/2006/relationships/tags" Target="../tags/tag1157.xml"/><Relationship Id="rId6" Type="http://schemas.openxmlformats.org/officeDocument/2006/relationships/tags" Target="../tags/tag1162.xml"/><Relationship Id="rId11" Type="http://schemas.openxmlformats.org/officeDocument/2006/relationships/tags" Target="../tags/tag1167.xml"/><Relationship Id="rId5" Type="http://schemas.openxmlformats.org/officeDocument/2006/relationships/tags" Target="../tags/tag1161.xml"/><Relationship Id="rId15" Type="http://schemas.openxmlformats.org/officeDocument/2006/relationships/image" Target="../media/image3.png"/><Relationship Id="rId10" Type="http://schemas.openxmlformats.org/officeDocument/2006/relationships/tags" Target="../tags/tag1166.xml"/><Relationship Id="rId4" Type="http://schemas.openxmlformats.org/officeDocument/2006/relationships/tags" Target="../tags/tag1160.xml"/><Relationship Id="rId9" Type="http://schemas.openxmlformats.org/officeDocument/2006/relationships/tags" Target="../tags/tag1165.xml"/><Relationship Id="rId14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tags" Target="../tags/tag1177.xml"/><Relationship Id="rId3" Type="http://schemas.openxmlformats.org/officeDocument/2006/relationships/tags" Target="../tags/tag1172.xml"/><Relationship Id="rId7" Type="http://schemas.openxmlformats.org/officeDocument/2006/relationships/tags" Target="../tags/tag1176.xml"/><Relationship Id="rId12" Type="http://schemas.openxmlformats.org/officeDocument/2006/relationships/image" Target="../media/image3.png"/><Relationship Id="rId2" Type="http://schemas.openxmlformats.org/officeDocument/2006/relationships/tags" Target="../tags/tag1171.xml"/><Relationship Id="rId1" Type="http://schemas.openxmlformats.org/officeDocument/2006/relationships/tags" Target="../tags/tag1170.xml"/><Relationship Id="rId6" Type="http://schemas.openxmlformats.org/officeDocument/2006/relationships/tags" Target="../tags/tag1175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1174.xml"/><Relationship Id="rId10" Type="http://schemas.openxmlformats.org/officeDocument/2006/relationships/tags" Target="../tags/tag1179.xml"/><Relationship Id="rId4" Type="http://schemas.openxmlformats.org/officeDocument/2006/relationships/tags" Target="../tags/tag1173.xml"/><Relationship Id="rId9" Type="http://schemas.openxmlformats.org/officeDocument/2006/relationships/tags" Target="../tags/tag117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tags" Target="../tags/tag1182.xml"/><Relationship Id="rId2" Type="http://schemas.openxmlformats.org/officeDocument/2006/relationships/tags" Target="../tags/tag1181.xml"/><Relationship Id="rId1" Type="http://schemas.openxmlformats.org/officeDocument/2006/relationships/tags" Target="../tags/tag1180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68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tags" Target="../tags/tag1190.xml"/><Relationship Id="rId13" Type="http://schemas.openxmlformats.org/officeDocument/2006/relationships/tags" Target="../tags/tag1195.xml"/><Relationship Id="rId18" Type="http://schemas.openxmlformats.org/officeDocument/2006/relationships/tags" Target="../tags/tag1200.xml"/><Relationship Id="rId3" Type="http://schemas.openxmlformats.org/officeDocument/2006/relationships/tags" Target="../tags/tag1185.xml"/><Relationship Id="rId21" Type="http://schemas.openxmlformats.org/officeDocument/2006/relationships/tags" Target="../tags/tag1203.xml"/><Relationship Id="rId7" Type="http://schemas.openxmlformats.org/officeDocument/2006/relationships/tags" Target="../tags/tag1189.xml"/><Relationship Id="rId12" Type="http://schemas.openxmlformats.org/officeDocument/2006/relationships/tags" Target="../tags/tag1194.xml"/><Relationship Id="rId17" Type="http://schemas.openxmlformats.org/officeDocument/2006/relationships/tags" Target="../tags/tag1199.xml"/><Relationship Id="rId2" Type="http://schemas.openxmlformats.org/officeDocument/2006/relationships/tags" Target="../tags/tag1184.xml"/><Relationship Id="rId16" Type="http://schemas.openxmlformats.org/officeDocument/2006/relationships/tags" Target="../tags/tag1198.xml"/><Relationship Id="rId20" Type="http://schemas.openxmlformats.org/officeDocument/2006/relationships/tags" Target="../tags/tag1202.xml"/><Relationship Id="rId1" Type="http://schemas.openxmlformats.org/officeDocument/2006/relationships/tags" Target="../tags/tag1183.xml"/><Relationship Id="rId6" Type="http://schemas.openxmlformats.org/officeDocument/2006/relationships/tags" Target="../tags/tag1188.xml"/><Relationship Id="rId11" Type="http://schemas.openxmlformats.org/officeDocument/2006/relationships/tags" Target="../tags/tag1193.xml"/><Relationship Id="rId24" Type="http://schemas.openxmlformats.org/officeDocument/2006/relationships/image" Target="../media/image3.png"/><Relationship Id="rId5" Type="http://schemas.openxmlformats.org/officeDocument/2006/relationships/tags" Target="../tags/tag1187.xml"/><Relationship Id="rId15" Type="http://schemas.openxmlformats.org/officeDocument/2006/relationships/tags" Target="../tags/tag1197.xml"/><Relationship Id="rId23" Type="http://schemas.openxmlformats.org/officeDocument/2006/relationships/slideLayout" Target="../slideLayouts/slideLayout7.xml"/><Relationship Id="rId10" Type="http://schemas.openxmlformats.org/officeDocument/2006/relationships/tags" Target="../tags/tag1192.xml"/><Relationship Id="rId19" Type="http://schemas.openxmlformats.org/officeDocument/2006/relationships/tags" Target="../tags/tag1201.xml"/><Relationship Id="rId4" Type="http://schemas.openxmlformats.org/officeDocument/2006/relationships/tags" Target="../tags/tag1186.xml"/><Relationship Id="rId9" Type="http://schemas.openxmlformats.org/officeDocument/2006/relationships/tags" Target="../tags/tag1191.xml"/><Relationship Id="rId14" Type="http://schemas.openxmlformats.org/officeDocument/2006/relationships/tags" Target="../tags/tag1196.xml"/><Relationship Id="rId22" Type="http://schemas.openxmlformats.org/officeDocument/2006/relationships/tags" Target="../tags/tag120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tags" Target="../tags/tag1207.xml"/><Relationship Id="rId2" Type="http://schemas.openxmlformats.org/officeDocument/2006/relationships/tags" Target="../tags/tag1206.xml"/><Relationship Id="rId1" Type="http://schemas.openxmlformats.org/officeDocument/2006/relationships/tags" Target="../tags/tag1205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84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3" Type="http://schemas.openxmlformats.org/officeDocument/2006/relationships/tags" Target="../tags/tag1210.xml"/><Relationship Id="rId7" Type="http://schemas.openxmlformats.org/officeDocument/2006/relationships/tags" Target="../tags/tag1214.xml"/><Relationship Id="rId2" Type="http://schemas.openxmlformats.org/officeDocument/2006/relationships/tags" Target="../tags/tag1209.xml"/><Relationship Id="rId1" Type="http://schemas.openxmlformats.org/officeDocument/2006/relationships/tags" Target="../tags/tag1208.xml"/><Relationship Id="rId6" Type="http://schemas.openxmlformats.org/officeDocument/2006/relationships/tags" Target="../tags/tag1213.xml"/><Relationship Id="rId5" Type="http://schemas.openxmlformats.org/officeDocument/2006/relationships/tags" Target="../tags/tag1212.xml"/><Relationship Id="rId4" Type="http://schemas.openxmlformats.org/officeDocument/2006/relationships/tags" Target="../tags/tag1211.xml"/><Relationship Id="rId9" Type="http://schemas.openxmlformats.org/officeDocument/2006/relationships/image" Target="../media/image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tags" Target="../tags/tag1217.xml"/><Relationship Id="rId2" Type="http://schemas.openxmlformats.org/officeDocument/2006/relationships/tags" Target="../tags/tag1216.xml"/><Relationship Id="rId1" Type="http://schemas.openxmlformats.org/officeDocument/2006/relationships/tags" Target="../tags/tag1215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79.xml"/><Relationship Id="rId4" Type="http://schemas.openxmlformats.org/officeDocument/2006/relationships/tags" Target="../tags/tag1218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4.xml"/><Relationship Id="rId3" Type="http://schemas.openxmlformats.org/officeDocument/2006/relationships/tags" Target="../tags/tag1221.xml"/><Relationship Id="rId7" Type="http://schemas.openxmlformats.org/officeDocument/2006/relationships/tags" Target="../tags/tag1225.xml"/><Relationship Id="rId2" Type="http://schemas.openxmlformats.org/officeDocument/2006/relationships/tags" Target="../tags/tag1220.xml"/><Relationship Id="rId1" Type="http://schemas.openxmlformats.org/officeDocument/2006/relationships/tags" Target="../tags/tag1219.xml"/><Relationship Id="rId6" Type="http://schemas.openxmlformats.org/officeDocument/2006/relationships/tags" Target="../tags/tag1224.xml"/><Relationship Id="rId5" Type="http://schemas.openxmlformats.org/officeDocument/2006/relationships/tags" Target="../tags/tag1223.xml"/><Relationship Id="rId4" Type="http://schemas.openxmlformats.org/officeDocument/2006/relationships/tags" Target="../tags/tag1222.xml"/><Relationship Id="rId9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849.xml"/><Relationship Id="rId7" Type="http://schemas.openxmlformats.org/officeDocument/2006/relationships/notesSlide" Target="../notesSlides/notesSlide1.xml"/><Relationship Id="rId2" Type="http://schemas.openxmlformats.org/officeDocument/2006/relationships/tags" Target="../tags/tag848.xml"/><Relationship Id="rId1" Type="http://schemas.openxmlformats.org/officeDocument/2006/relationships/tags" Target="../tags/tag847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851.xml"/><Relationship Id="rId4" Type="http://schemas.openxmlformats.org/officeDocument/2006/relationships/tags" Target="../tags/tag850.xml"/><Relationship Id="rId9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tags" Target="../tags/tag1233.xml"/><Relationship Id="rId3" Type="http://schemas.openxmlformats.org/officeDocument/2006/relationships/tags" Target="../tags/tag1228.xml"/><Relationship Id="rId7" Type="http://schemas.openxmlformats.org/officeDocument/2006/relationships/tags" Target="../tags/tag1232.xml"/><Relationship Id="rId2" Type="http://schemas.openxmlformats.org/officeDocument/2006/relationships/tags" Target="../tags/tag1227.xml"/><Relationship Id="rId1" Type="http://schemas.openxmlformats.org/officeDocument/2006/relationships/tags" Target="../tags/tag1226.xml"/><Relationship Id="rId6" Type="http://schemas.openxmlformats.org/officeDocument/2006/relationships/tags" Target="../tags/tag1231.xml"/><Relationship Id="rId5" Type="http://schemas.openxmlformats.org/officeDocument/2006/relationships/tags" Target="../tags/tag1230.xml"/><Relationship Id="rId10" Type="http://schemas.openxmlformats.org/officeDocument/2006/relationships/image" Target="../media/image3.png"/><Relationship Id="rId4" Type="http://schemas.openxmlformats.org/officeDocument/2006/relationships/tags" Target="../tags/tag1229.xml"/><Relationship Id="rId9" Type="http://schemas.openxmlformats.org/officeDocument/2006/relationships/slideLayout" Target="../slideLayouts/slideLayout79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tags" Target="../tags/tag1241.xml"/><Relationship Id="rId3" Type="http://schemas.openxmlformats.org/officeDocument/2006/relationships/tags" Target="../tags/tag1236.xml"/><Relationship Id="rId7" Type="http://schemas.openxmlformats.org/officeDocument/2006/relationships/tags" Target="../tags/tag1240.xml"/><Relationship Id="rId2" Type="http://schemas.openxmlformats.org/officeDocument/2006/relationships/tags" Target="../tags/tag1235.xml"/><Relationship Id="rId1" Type="http://schemas.openxmlformats.org/officeDocument/2006/relationships/tags" Target="../tags/tag1234.xml"/><Relationship Id="rId6" Type="http://schemas.openxmlformats.org/officeDocument/2006/relationships/tags" Target="../tags/tag1239.xml"/><Relationship Id="rId11" Type="http://schemas.openxmlformats.org/officeDocument/2006/relationships/image" Target="../media/image3.png"/><Relationship Id="rId5" Type="http://schemas.openxmlformats.org/officeDocument/2006/relationships/tags" Target="../tags/tag1238.xml"/><Relationship Id="rId10" Type="http://schemas.openxmlformats.org/officeDocument/2006/relationships/slideLayout" Target="../slideLayouts/slideLayout79.xml"/><Relationship Id="rId4" Type="http://schemas.openxmlformats.org/officeDocument/2006/relationships/tags" Target="../tags/tag1237.xml"/><Relationship Id="rId9" Type="http://schemas.openxmlformats.org/officeDocument/2006/relationships/tags" Target="../tags/tag1242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tags" Target="../tags/tag1250.xml"/><Relationship Id="rId3" Type="http://schemas.openxmlformats.org/officeDocument/2006/relationships/tags" Target="../tags/tag1245.xml"/><Relationship Id="rId7" Type="http://schemas.openxmlformats.org/officeDocument/2006/relationships/tags" Target="../tags/tag1249.xml"/><Relationship Id="rId2" Type="http://schemas.openxmlformats.org/officeDocument/2006/relationships/tags" Target="../tags/tag1244.xml"/><Relationship Id="rId1" Type="http://schemas.openxmlformats.org/officeDocument/2006/relationships/tags" Target="../tags/tag1243.xml"/><Relationship Id="rId6" Type="http://schemas.openxmlformats.org/officeDocument/2006/relationships/tags" Target="../tags/tag1248.xml"/><Relationship Id="rId11" Type="http://schemas.openxmlformats.org/officeDocument/2006/relationships/image" Target="../media/image3.png"/><Relationship Id="rId5" Type="http://schemas.openxmlformats.org/officeDocument/2006/relationships/tags" Target="../tags/tag1247.xml"/><Relationship Id="rId10" Type="http://schemas.openxmlformats.org/officeDocument/2006/relationships/slideLayout" Target="../slideLayouts/slideLayout24.xml"/><Relationship Id="rId4" Type="http://schemas.openxmlformats.org/officeDocument/2006/relationships/tags" Target="../tags/tag1246.xml"/><Relationship Id="rId9" Type="http://schemas.openxmlformats.org/officeDocument/2006/relationships/tags" Target="../tags/tag125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tags" Target="../tags/tag1254.xml"/><Relationship Id="rId2" Type="http://schemas.openxmlformats.org/officeDocument/2006/relationships/tags" Target="../tags/tag1253.xml"/><Relationship Id="rId1" Type="http://schemas.openxmlformats.org/officeDocument/2006/relationships/tags" Target="../tags/tag125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tags" Target="../tags/tag1262.xml"/><Relationship Id="rId13" Type="http://schemas.openxmlformats.org/officeDocument/2006/relationships/tags" Target="../tags/tag1267.xml"/><Relationship Id="rId18" Type="http://schemas.openxmlformats.org/officeDocument/2006/relationships/slideLayout" Target="../slideLayouts/slideLayout7.xml"/><Relationship Id="rId3" Type="http://schemas.openxmlformats.org/officeDocument/2006/relationships/tags" Target="../tags/tag1257.xml"/><Relationship Id="rId7" Type="http://schemas.openxmlformats.org/officeDocument/2006/relationships/tags" Target="../tags/tag1261.xml"/><Relationship Id="rId12" Type="http://schemas.openxmlformats.org/officeDocument/2006/relationships/tags" Target="../tags/tag1266.xml"/><Relationship Id="rId17" Type="http://schemas.openxmlformats.org/officeDocument/2006/relationships/tags" Target="../tags/tag1271.xml"/><Relationship Id="rId2" Type="http://schemas.openxmlformats.org/officeDocument/2006/relationships/tags" Target="../tags/tag1256.xml"/><Relationship Id="rId16" Type="http://schemas.openxmlformats.org/officeDocument/2006/relationships/tags" Target="../tags/tag1270.xml"/><Relationship Id="rId1" Type="http://schemas.openxmlformats.org/officeDocument/2006/relationships/tags" Target="../tags/tag1255.xml"/><Relationship Id="rId6" Type="http://schemas.openxmlformats.org/officeDocument/2006/relationships/tags" Target="../tags/tag1260.xml"/><Relationship Id="rId11" Type="http://schemas.openxmlformats.org/officeDocument/2006/relationships/tags" Target="../tags/tag1265.xml"/><Relationship Id="rId5" Type="http://schemas.openxmlformats.org/officeDocument/2006/relationships/tags" Target="../tags/tag1259.xml"/><Relationship Id="rId15" Type="http://schemas.openxmlformats.org/officeDocument/2006/relationships/tags" Target="../tags/tag1269.xml"/><Relationship Id="rId10" Type="http://schemas.openxmlformats.org/officeDocument/2006/relationships/tags" Target="../tags/tag1264.xml"/><Relationship Id="rId19" Type="http://schemas.openxmlformats.org/officeDocument/2006/relationships/image" Target="../media/image3.png"/><Relationship Id="rId4" Type="http://schemas.openxmlformats.org/officeDocument/2006/relationships/tags" Target="../tags/tag1258.xml"/><Relationship Id="rId9" Type="http://schemas.openxmlformats.org/officeDocument/2006/relationships/tags" Target="../tags/tag1263.xml"/><Relationship Id="rId14" Type="http://schemas.openxmlformats.org/officeDocument/2006/relationships/tags" Target="../tags/tag1268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tags" Target="../tags/tag1279.xml"/><Relationship Id="rId13" Type="http://schemas.openxmlformats.org/officeDocument/2006/relationships/tags" Target="../tags/tag1284.xml"/><Relationship Id="rId3" Type="http://schemas.openxmlformats.org/officeDocument/2006/relationships/tags" Target="../tags/tag1274.xml"/><Relationship Id="rId7" Type="http://schemas.openxmlformats.org/officeDocument/2006/relationships/tags" Target="../tags/tag1278.xml"/><Relationship Id="rId12" Type="http://schemas.openxmlformats.org/officeDocument/2006/relationships/tags" Target="../tags/tag1283.xml"/><Relationship Id="rId17" Type="http://schemas.openxmlformats.org/officeDocument/2006/relationships/image" Target="../media/image3.png"/><Relationship Id="rId2" Type="http://schemas.openxmlformats.org/officeDocument/2006/relationships/tags" Target="../tags/tag1273.xml"/><Relationship Id="rId16" Type="http://schemas.openxmlformats.org/officeDocument/2006/relationships/slideLayout" Target="../slideLayouts/slideLayout7.xml"/><Relationship Id="rId1" Type="http://schemas.openxmlformats.org/officeDocument/2006/relationships/tags" Target="../tags/tag1272.xml"/><Relationship Id="rId6" Type="http://schemas.openxmlformats.org/officeDocument/2006/relationships/tags" Target="../tags/tag1277.xml"/><Relationship Id="rId11" Type="http://schemas.openxmlformats.org/officeDocument/2006/relationships/tags" Target="../tags/tag1282.xml"/><Relationship Id="rId5" Type="http://schemas.openxmlformats.org/officeDocument/2006/relationships/tags" Target="../tags/tag1276.xml"/><Relationship Id="rId15" Type="http://schemas.openxmlformats.org/officeDocument/2006/relationships/tags" Target="../tags/tag1286.xml"/><Relationship Id="rId10" Type="http://schemas.openxmlformats.org/officeDocument/2006/relationships/tags" Target="../tags/tag1281.xml"/><Relationship Id="rId4" Type="http://schemas.openxmlformats.org/officeDocument/2006/relationships/tags" Target="../tags/tag1275.xml"/><Relationship Id="rId9" Type="http://schemas.openxmlformats.org/officeDocument/2006/relationships/tags" Target="../tags/tag1280.xml"/><Relationship Id="rId14" Type="http://schemas.openxmlformats.org/officeDocument/2006/relationships/tags" Target="../tags/tag128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tags" Target="../tags/tag1289.xml"/><Relationship Id="rId2" Type="http://schemas.openxmlformats.org/officeDocument/2006/relationships/tags" Target="../tags/tag1288.xml"/><Relationship Id="rId1" Type="http://schemas.openxmlformats.org/officeDocument/2006/relationships/tags" Target="../tags/tag1287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90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tags" Target="../tags/tag1292.xml"/><Relationship Id="rId2" Type="http://schemas.openxmlformats.org/officeDocument/2006/relationships/tags" Target="../tags/tag1291.xml"/><Relationship Id="rId1" Type="http://schemas.openxmlformats.org/officeDocument/2006/relationships/tags" Target="../tags/tag1290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95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tags" Target="../tags/tag1300.xml"/><Relationship Id="rId13" Type="http://schemas.openxmlformats.org/officeDocument/2006/relationships/tags" Target="../tags/tag1305.xml"/><Relationship Id="rId18" Type="http://schemas.openxmlformats.org/officeDocument/2006/relationships/slideLayout" Target="../slideLayouts/slideLayout2.xml"/><Relationship Id="rId3" Type="http://schemas.openxmlformats.org/officeDocument/2006/relationships/tags" Target="../tags/tag1295.xml"/><Relationship Id="rId7" Type="http://schemas.openxmlformats.org/officeDocument/2006/relationships/tags" Target="../tags/tag1299.xml"/><Relationship Id="rId12" Type="http://schemas.openxmlformats.org/officeDocument/2006/relationships/tags" Target="../tags/tag1304.xml"/><Relationship Id="rId17" Type="http://schemas.openxmlformats.org/officeDocument/2006/relationships/tags" Target="../tags/tag1309.xml"/><Relationship Id="rId2" Type="http://schemas.openxmlformats.org/officeDocument/2006/relationships/tags" Target="../tags/tag1294.xml"/><Relationship Id="rId16" Type="http://schemas.openxmlformats.org/officeDocument/2006/relationships/tags" Target="../tags/tag1308.xml"/><Relationship Id="rId20" Type="http://schemas.openxmlformats.org/officeDocument/2006/relationships/image" Target="../media/image3.png"/><Relationship Id="rId1" Type="http://schemas.openxmlformats.org/officeDocument/2006/relationships/tags" Target="../tags/tag1293.xml"/><Relationship Id="rId6" Type="http://schemas.openxmlformats.org/officeDocument/2006/relationships/tags" Target="../tags/tag1298.xml"/><Relationship Id="rId11" Type="http://schemas.openxmlformats.org/officeDocument/2006/relationships/tags" Target="../tags/tag1303.xml"/><Relationship Id="rId5" Type="http://schemas.openxmlformats.org/officeDocument/2006/relationships/tags" Target="../tags/tag1297.xml"/><Relationship Id="rId15" Type="http://schemas.openxmlformats.org/officeDocument/2006/relationships/tags" Target="../tags/tag1307.xml"/><Relationship Id="rId10" Type="http://schemas.openxmlformats.org/officeDocument/2006/relationships/tags" Target="../tags/tag1302.xml"/><Relationship Id="rId19" Type="http://schemas.openxmlformats.org/officeDocument/2006/relationships/audio" Target="../media/audio1.wav"/><Relationship Id="rId4" Type="http://schemas.openxmlformats.org/officeDocument/2006/relationships/tags" Target="../tags/tag1296.xml"/><Relationship Id="rId9" Type="http://schemas.openxmlformats.org/officeDocument/2006/relationships/tags" Target="../tags/tag1301.xml"/><Relationship Id="rId14" Type="http://schemas.openxmlformats.org/officeDocument/2006/relationships/tags" Target="../tags/tag1306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tags" Target="../tags/tag1317.xml"/><Relationship Id="rId3" Type="http://schemas.openxmlformats.org/officeDocument/2006/relationships/tags" Target="../tags/tag1312.xml"/><Relationship Id="rId7" Type="http://schemas.openxmlformats.org/officeDocument/2006/relationships/tags" Target="../tags/tag1316.xml"/><Relationship Id="rId12" Type="http://schemas.openxmlformats.org/officeDocument/2006/relationships/image" Target="../media/image3.png"/><Relationship Id="rId2" Type="http://schemas.openxmlformats.org/officeDocument/2006/relationships/tags" Target="../tags/tag1311.xml"/><Relationship Id="rId1" Type="http://schemas.openxmlformats.org/officeDocument/2006/relationships/tags" Target="../tags/tag1310.xml"/><Relationship Id="rId6" Type="http://schemas.openxmlformats.org/officeDocument/2006/relationships/tags" Target="../tags/tag1315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1314.xml"/><Relationship Id="rId10" Type="http://schemas.openxmlformats.org/officeDocument/2006/relationships/tags" Target="../tags/tag1319.xml"/><Relationship Id="rId4" Type="http://schemas.openxmlformats.org/officeDocument/2006/relationships/tags" Target="../tags/tag1313.xml"/><Relationship Id="rId9" Type="http://schemas.openxmlformats.org/officeDocument/2006/relationships/tags" Target="../tags/tag13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856.xml"/><Relationship Id="rId2" Type="http://schemas.openxmlformats.org/officeDocument/2006/relationships/tags" Target="../tags/tag855.xml"/><Relationship Id="rId1" Type="http://schemas.openxmlformats.org/officeDocument/2006/relationships/tags" Target="../tags/tag85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321.xml"/><Relationship Id="rId1" Type="http://schemas.openxmlformats.org/officeDocument/2006/relationships/tags" Target="../tags/tag1320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tags" Target="../tags/tag1329.xml"/><Relationship Id="rId13" Type="http://schemas.openxmlformats.org/officeDocument/2006/relationships/tags" Target="../tags/tag1334.xml"/><Relationship Id="rId18" Type="http://schemas.openxmlformats.org/officeDocument/2006/relationships/tags" Target="../tags/tag1339.xml"/><Relationship Id="rId3" Type="http://schemas.openxmlformats.org/officeDocument/2006/relationships/tags" Target="../tags/tag1324.xml"/><Relationship Id="rId21" Type="http://schemas.openxmlformats.org/officeDocument/2006/relationships/tags" Target="../tags/tag1342.xml"/><Relationship Id="rId7" Type="http://schemas.openxmlformats.org/officeDocument/2006/relationships/tags" Target="../tags/tag1328.xml"/><Relationship Id="rId12" Type="http://schemas.openxmlformats.org/officeDocument/2006/relationships/tags" Target="../tags/tag1333.xml"/><Relationship Id="rId17" Type="http://schemas.openxmlformats.org/officeDocument/2006/relationships/tags" Target="../tags/tag1338.xml"/><Relationship Id="rId2" Type="http://schemas.openxmlformats.org/officeDocument/2006/relationships/tags" Target="../tags/tag1323.xml"/><Relationship Id="rId16" Type="http://schemas.openxmlformats.org/officeDocument/2006/relationships/tags" Target="../tags/tag1337.xml"/><Relationship Id="rId20" Type="http://schemas.openxmlformats.org/officeDocument/2006/relationships/tags" Target="../tags/tag1341.xml"/><Relationship Id="rId1" Type="http://schemas.openxmlformats.org/officeDocument/2006/relationships/tags" Target="../tags/tag1322.xml"/><Relationship Id="rId6" Type="http://schemas.openxmlformats.org/officeDocument/2006/relationships/tags" Target="../tags/tag1327.xml"/><Relationship Id="rId11" Type="http://schemas.openxmlformats.org/officeDocument/2006/relationships/tags" Target="../tags/tag1332.xml"/><Relationship Id="rId24" Type="http://schemas.openxmlformats.org/officeDocument/2006/relationships/image" Target="../media/image3.png"/><Relationship Id="rId5" Type="http://schemas.openxmlformats.org/officeDocument/2006/relationships/tags" Target="../tags/tag1326.xml"/><Relationship Id="rId15" Type="http://schemas.openxmlformats.org/officeDocument/2006/relationships/tags" Target="../tags/tag1336.xml"/><Relationship Id="rId23" Type="http://schemas.openxmlformats.org/officeDocument/2006/relationships/slideLayout" Target="../slideLayouts/slideLayout7.xml"/><Relationship Id="rId10" Type="http://schemas.openxmlformats.org/officeDocument/2006/relationships/tags" Target="../tags/tag1331.xml"/><Relationship Id="rId19" Type="http://schemas.openxmlformats.org/officeDocument/2006/relationships/tags" Target="../tags/tag1340.xml"/><Relationship Id="rId4" Type="http://schemas.openxmlformats.org/officeDocument/2006/relationships/tags" Target="../tags/tag1325.xml"/><Relationship Id="rId9" Type="http://schemas.openxmlformats.org/officeDocument/2006/relationships/tags" Target="../tags/tag1330.xml"/><Relationship Id="rId14" Type="http://schemas.openxmlformats.org/officeDocument/2006/relationships/tags" Target="../tags/tag1335.xml"/><Relationship Id="rId22" Type="http://schemas.openxmlformats.org/officeDocument/2006/relationships/tags" Target="../tags/tag1343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tags" Target="../tags/tag1351.xml"/><Relationship Id="rId13" Type="http://schemas.openxmlformats.org/officeDocument/2006/relationships/tags" Target="../tags/tag1356.xml"/><Relationship Id="rId18" Type="http://schemas.openxmlformats.org/officeDocument/2006/relationships/tags" Target="../tags/tag1361.xml"/><Relationship Id="rId3" Type="http://schemas.openxmlformats.org/officeDocument/2006/relationships/tags" Target="../tags/tag1346.xml"/><Relationship Id="rId21" Type="http://schemas.openxmlformats.org/officeDocument/2006/relationships/tags" Target="../tags/tag1364.xml"/><Relationship Id="rId7" Type="http://schemas.openxmlformats.org/officeDocument/2006/relationships/tags" Target="../tags/tag1350.xml"/><Relationship Id="rId12" Type="http://schemas.openxmlformats.org/officeDocument/2006/relationships/tags" Target="../tags/tag1355.xml"/><Relationship Id="rId17" Type="http://schemas.openxmlformats.org/officeDocument/2006/relationships/tags" Target="../tags/tag1360.xml"/><Relationship Id="rId2" Type="http://schemas.openxmlformats.org/officeDocument/2006/relationships/tags" Target="../tags/tag1345.xml"/><Relationship Id="rId16" Type="http://schemas.openxmlformats.org/officeDocument/2006/relationships/tags" Target="../tags/tag1359.xml"/><Relationship Id="rId20" Type="http://schemas.openxmlformats.org/officeDocument/2006/relationships/tags" Target="../tags/tag1363.xml"/><Relationship Id="rId1" Type="http://schemas.openxmlformats.org/officeDocument/2006/relationships/tags" Target="../tags/tag1344.xml"/><Relationship Id="rId6" Type="http://schemas.openxmlformats.org/officeDocument/2006/relationships/tags" Target="../tags/tag1349.xml"/><Relationship Id="rId11" Type="http://schemas.openxmlformats.org/officeDocument/2006/relationships/tags" Target="../tags/tag1354.xml"/><Relationship Id="rId5" Type="http://schemas.openxmlformats.org/officeDocument/2006/relationships/tags" Target="../tags/tag1348.xml"/><Relationship Id="rId15" Type="http://schemas.openxmlformats.org/officeDocument/2006/relationships/tags" Target="../tags/tag1358.xml"/><Relationship Id="rId23" Type="http://schemas.openxmlformats.org/officeDocument/2006/relationships/image" Target="../media/image3.png"/><Relationship Id="rId10" Type="http://schemas.openxmlformats.org/officeDocument/2006/relationships/tags" Target="../tags/tag1353.xml"/><Relationship Id="rId19" Type="http://schemas.openxmlformats.org/officeDocument/2006/relationships/tags" Target="../tags/tag1362.xml"/><Relationship Id="rId4" Type="http://schemas.openxmlformats.org/officeDocument/2006/relationships/tags" Target="../tags/tag1347.xml"/><Relationship Id="rId9" Type="http://schemas.openxmlformats.org/officeDocument/2006/relationships/tags" Target="../tags/tag1352.xml"/><Relationship Id="rId14" Type="http://schemas.openxmlformats.org/officeDocument/2006/relationships/tags" Target="../tags/tag1357.xml"/><Relationship Id="rId22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tags" Target="../tags/tag1367.xml"/><Relationship Id="rId2" Type="http://schemas.openxmlformats.org/officeDocument/2006/relationships/tags" Target="../tags/tag1366.xml"/><Relationship Id="rId1" Type="http://schemas.openxmlformats.org/officeDocument/2006/relationships/tags" Target="../tags/tag1365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01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tags" Target="../tags/tag1375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1370.xml"/><Relationship Id="rId7" Type="http://schemas.openxmlformats.org/officeDocument/2006/relationships/tags" Target="../tags/tag1374.xml"/><Relationship Id="rId12" Type="http://schemas.openxmlformats.org/officeDocument/2006/relationships/tags" Target="../tags/tag1379.xml"/><Relationship Id="rId2" Type="http://schemas.openxmlformats.org/officeDocument/2006/relationships/tags" Target="../tags/tag1369.xml"/><Relationship Id="rId1" Type="http://schemas.openxmlformats.org/officeDocument/2006/relationships/tags" Target="../tags/tag1368.xml"/><Relationship Id="rId6" Type="http://schemas.openxmlformats.org/officeDocument/2006/relationships/tags" Target="../tags/tag1373.xml"/><Relationship Id="rId11" Type="http://schemas.openxmlformats.org/officeDocument/2006/relationships/tags" Target="../tags/tag1378.xml"/><Relationship Id="rId5" Type="http://schemas.openxmlformats.org/officeDocument/2006/relationships/tags" Target="../tags/tag1372.xml"/><Relationship Id="rId10" Type="http://schemas.openxmlformats.org/officeDocument/2006/relationships/tags" Target="../tags/tag1377.xml"/><Relationship Id="rId4" Type="http://schemas.openxmlformats.org/officeDocument/2006/relationships/tags" Target="../tags/tag1371.xml"/><Relationship Id="rId9" Type="http://schemas.openxmlformats.org/officeDocument/2006/relationships/tags" Target="../tags/tag1376.xml"/><Relationship Id="rId14" Type="http://schemas.openxmlformats.org/officeDocument/2006/relationships/image" Target="../media/image3.pn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tags" Target="../tags/tag1387.xml"/><Relationship Id="rId13" Type="http://schemas.openxmlformats.org/officeDocument/2006/relationships/tags" Target="../tags/tag1392.xml"/><Relationship Id="rId18" Type="http://schemas.openxmlformats.org/officeDocument/2006/relationships/tags" Target="../tags/tag1397.xml"/><Relationship Id="rId3" Type="http://schemas.openxmlformats.org/officeDocument/2006/relationships/tags" Target="../tags/tag1382.xml"/><Relationship Id="rId21" Type="http://schemas.openxmlformats.org/officeDocument/2006/relationships/image" Target="../media/image3.png"/><Relationship Id="rId7" Type="http://schemas.openxmlformats.org/officeDocument/2006/relationships/tags" Target="../tags/tag1386.xml"/><Relationship Id="rId12" Type="http://schemas.openxmlformats.org/officeDocument/2006/relationships/tags" Target="../tags/tag1391.xml"/><Relationship Id="rId17" Type="http://schemas.openxmlformats.org/officeDocument/2006/relationships/tags" Target="../tags/tag1396.xml"/><Relationship Id="rId2" Type="http://schemas.openxmlformats.org/officeDocument/2006/relationships/tags" Target="../tags/tag1381.xml"/><Relationship Id="rId16" Type="http://schemas.openxmlformats.org/officeDocument/2006/relationships/tags" Target="../tags/tag1395.xml"/><Relationship Id="rId20" Type="http://schemas.openxmlformats.org/officeDocument/2006/relationships/slideLayout" Target="../slideLayouts/slideLayout7.xml"/><Relationship Id="rId1" Type="http://schemas.openxmlformats.org/officeDocument/2006/relationships/tags" Target="../tags/tag1380.xml"/><Relationship Id="rId6" Type="http://schemas.openxmlformats.org/officeDocument/2006/relationships/tags" Target="../tags/tag1385.xml"/><Relationship Id="rId11" Type="http://schemas.openxmlformats.org/officeDocument/2006/relationships/tags" Target="../tags/tag1390.xml"/><Relationship Id="rId5" Type="http://schemas.openxmlformats.org/officeDocument/2006/relationships/tags" Target="../tags/tag1384.xml"/><Relationship Id="rId15" Type="http://schemas.openxmlformats.org/officeDocument/2006/relationships/tags" Target="../tags/tag1394.xml"/><Relationship Id="rId10" Type="http://schemas.openxmlformats.org/officeDocument/2006/relationships/tags" Target="../tags/tag1389.xml"/><Relationship Id="rId19" Type="http://schemas.openxmlformats.org/officeDocument/2006/relationships/tags" Target="../tags/tag1398.xml"/><Relationship Id="rId4" Type="http://schemas.openxmlformats.org/officeDocument/2006/relationships/tags" Target="../tags/tag1383.xml"/><Relationship Id="rId9" Type="http://schemas.openxmlformats.org/officeDocument/2006/relationships/tags" Target="../tags/tag1388.xml"/><Relationship Id="rId14" Type="http://schemas.openxmlformats.org/officeDocument/2006/relationships/tags" Target="../tags/tag1393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tags" Target="../tags/tag1401.xml"/><Relationship Id="rId2" Type="http://schemas.openxmlformats.org/officeDocument/2006/relationships/tags" Target="../tags/tag1400.xml"/><Relationship Id="rId1" Type="http://schemas.openxmlformats.org/officeDocument/2006/relationships/tags" Target="../tags/tag1399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17.xm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tags" Target="../tags/tag1409.xml"/><Relationship Id="rId13" Type="http://schemas.openxmlformats.org/officeDocument/2006/relationships/tags" Target="../tags/tag1414.xml"/><Relationship Id="rId3" Type="http://schemas.openxmlformats.org/officeDocument/2006/relationships/tags" Target="../tags/tag1404.xml"/><Relationship Id="rId7" Type="http://schemas.openxmlformats.org/officeDocument/2006/relationships/tags" Target="../tags/tag1408.xml"/><Relationship Id="rId12" Type="http://schemas.openxmlformats.org/officeDocument/2006/relationships/tags" Target="../tags/tag1413.xml"/><Relationship Id="rId2" Type="http://schemas.openxmlformats.org/officeDocument/2006/relationships/tags" Target="../tags/tag1403.xml"/><Relationship Id="rId16" Type="http://schemas.openxmlformats.org/officeDocument/2006/relationships/image" Target="../media/image3.png"/><Relationship Id="rId1" Type="http://schemas.openxmlformats.org/officeDocument/2006/relationships/tags" Target="../tags/tag1402.xml"/><Relationship Id="rId6" Type="http://schemas.openxmlformats.org/officeDocument/2006/relationships/tags" Target="../tags/tag1407.xml"/><Relationship Id="rId11" Type="http://schemas.openxmlformats.org/officeDocument/2006/relationships/tags" Target="../tags/tag1412.xml"/><Relationship Id="rId5" Type="http://schemas.openxmlformats.org/officeDocument/2006/relationships/tags" Target="../tags/tag1406.xml"/><Relationship Id="rId15" Type="http://schemas.openxmlformats.org/officeDocument/2006/relationships/slideLayout" Target="../slideLayouts/slideLayout117.xml"/><Relationship Id="rId10" Type="http://schemas.openxmlformats.org/officeDocument/2006/relationships/tags" Target="../tags/tag1411.xml"/><Relationship Id="rId4" Type="http://schemas.openxmlformats.org/officeDocument/2006/relationships/tags" Target="../tags/tag1405.xml"/><Relationship Id="rId9" Type="http://schemas.openxmlformats.org/officeDocument/2006/relationships/tags" Target="../tags/tag1410.xml"/><Relationship Id="rId14" Type="http://schemas.openxmlformats.org/officeDocument/2006/relationships/tags" Target="../tags/tag1415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tags" Target="../tags/tag1418.xml"/><Relationship Id="rId2" Type="http://schemas.openxmlformats.org/officeDocument/2006/relationships/tags" Target="../tags/tag1417.xml"/><Relationship Id="rId1" Type="http://schemas.openxmlformats.org/officeDocument/2006/relationships/tags" Target="../tags/tag1416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1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tags" Target="../tags/tag1421.xml"/><Relationship Id="rId2" Type="http://schemas.openxmlformats.org/officeDocument/2006/relationships/tags" Target="../tags/tag1420.xml"/><Relationship Id="rId1" Type="http://schemas.openxmlformats.org/officeDocument/2006/relationships/tags" Target="../tags/tag1419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42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859.xml"/><Relationship Id="rId7" Type="http://schemas.openxmlformats.org/officeDocument/2006/relationships/image" Target="../media/image3.png"/><Relationship Id="rId2" Type="http://schemas.openxmlformats.org/officeDocument/2006/relationships/tags" Target="../tags/tag858.xml"/><Relationship Id="rId1" Type="http://schemas.openxmlformats.org/officeDocument/2006/relationships/tags" Target="../tags/tag857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861.xml"/><Relationship Id="rId4" Type="http://schemas.openxmlformats.org/officeDocument/2006/relationships/tags" Target="../tags/tag860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tags" Target="../tags/tag1430.xml"/><Relationship Id="rId3" Type="http://schemas.openxmlformats.org/officeDocument/2006/relationships/tags" Target="../tags/tag1425.xml"/><Relationship Id="rId7" Type="http://schemas.openxmlformats.org/officeDocument/2006/relationships/tags" Target="../tags/tag1429.xml"/><Relationship Id="rId2" Type="http://schemas.openxmlformats.org/officeDocument/2006/relationships/tags" Target="../tags/tag1424.xml"/><Relationship Id="rId1" Type="http://schemas.openxmlformats.org/officeDocument/2006/relationships/tags" Target="../tags/tag1423.xml"/><Relationship Id="rId6" Type="http://schemas.openxmlformats.org/officeDocument/2006/relationships/tags" Target="../tags/tag1428.xml"/><Relationship Id="rId5" Type="http://schemas.openxmlformats.org/officeDocument/2006/relationships/tags" Target="../tags/tag1427.xml"/><Relationship Id="rId10" Type="http://schemas.openxmlformats.org/officeDocument/2006/relationships/image" Target="../media/image3.png"/><Relationship Id="rId4" Type="http://schemas.openxmlformats.org/officeDocument/2006/relationships/tags" Target="../tags/tag1426.xml"/><Relationship Id="rId9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tags" Target="../tags/tag1438.xml"/><Relationship Id="rId13" Type="http://schemas.openxmlformats.org/officeDocument/2006/relationships/tags" Target="../tags/tag1443.xml"/><Relationship Id="rId18" Type="http://schemas.openxmlformats.org/officeDocument/2006/relationships/tags" Target="../tags/tag1448.xml"/><Relationship Id="rId3" Type="http://schemas.openxmlformats.org/officeDocument/2006/relationships/tags" Target="../tags/tag1433.xml"/><Relationship Id="rId21" Type="http://schemas.openxmlformats.org/officeDocument/2006/relationships/image" Target="../media/image3.png"/><Relationship Id="rId7" Type="http://schemas.openxmlformats.org/officeDocument/2006/relationships/tags" Target="../tags/tag1437.xml"/><Relationship Id="rId12" Type="http://schemas.openxmlformats.org/officeDocument/2006/relationships/tags" Target="../tags/tag1442.xml"/><Relationship Id="rId17" Type="http://schemas.openxmlformats.org/officeDocument/2006/relationships/tags" Target="../tags/tag1447.xml"/><Relationship Id="rId2" Type="http://schemas.openxmlformats.org/officeDocument/2006/relationships/tags" Target="../tags/tag1432.xml"/><Relationship Id="rId16" Type="http://schemas.openxmlformats.org/officeDocument/2006/relationships/tags" Target="../tags/tag1446.xml"/><Relationship Id="rId20" Type="http://schemas.openxmlformats.org/officeDocument/2006/relationships/audio" Target="../media/audio1.wav"/><Relationship Id="rId1" Type="http://schemas.openxmlformats.org/officeDocument/2006/relationships/tags" Target="../tags/tag1431.xml"/><Relationship Id="rId6" Type="http://schemas.openxmlformats.org/officeDocument/2006/relationships/tags" Target="../tags/tag1436.xml"/><Relationship Id="rId11" Type="http://schemas.openxmlformats.org/officeDocument/2006/relationships/tags" Target="../tags/tag1441.xml"/><Relationship Id="rId5" Type="http://schemas.openxmlformats.org/officeDocument/2006/relationships/tags" Target="../tags/tag1435.xml"/><Relationship Id="rId15" Type="http://schemas.openxmlformats.org/officeDocument/2006/relationships/tags" Target="../tags/tag1445.xml"/><Relationship Id="rId10" Type="http://schemas.openxmlformats.org/officeDocument/2006/relationships/tags" Target="../tags/tag1440.xml"/><Relationship Id="rId19" Type="http://schemas.openxmlformats.org/officeDocument/2006/relationships/slideLayout" Target="../slideLayouts/slideLayout112.xml"/><Relationship Id="rId4" Type="http://schemas.openxmlformats.org/officeDocument/2006/relationships/tags" Target="../tags/tag1434.xml"/><Relationship Id="rId9" Type="http://schemas.openxmlformats.org/officeDocument/2006/relationships/tags" Target="../tags/tag1439.xml"/><Relationship Id="rId14" Type="http://schemas.openxmlformats.org/officeDocument/2006/relationships/tags" Target="../tags/tag1444.xml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1451.xml"/><Relationship Id="rId7" Type="http://schemas.openxmlformats.org/officeDocument/2006/relationships/slideLayout" Target="../slideLayouts/slideLayout112.xml"/><Relationship Id="rId2" Type="http://schemas.openxmlformats.org/officeDocument/2006/relationships/tags" Target="../tags/tag1450.xml"/><Relationship Id="rId1" Type="http://schemas.openxmlformats.org/officeDocument/2006/relationships/tags" Target="../tags/tag1449.xml"/><Relationship Id="rId6" Type="http://schemas.openxmlformats.org/officeDocument/2006/relationships/tags" Target="../tags/tag1454.xml"/><Relationship Id="rId5" Type="http://schemas.openxmlformats.org/officeDocument/2006/relationships/tags" Target="../tags/tag1453.xml"/><Relationship Id="rId4" Type="http://schemas.openxmlformats.org/officeDocument/2006/relationships/tags" Target="../tags/tag145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tags" Target="../tags/tag1457.xml"/><Relationship Id="rId2" Type="http://schemas.openxmlformats.org/officeDocument/2006/relationships/tags" Target="../tags/tag1456.xml"/><Relationship Id="rId1" Type="http://schemas.openxmlformats.org/officeDocument/2006/relationships/tags" Target="../tags/tag1455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4.xml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tags" Target="../tags/tag1465.xml"/><Relationship Id="rId13" Type="http://schemas.openxmlformats.org/officeDocument/2006/relationships/image" Target="../media/image3.png"/><Relationship Id="rId3" Type="http://schemas.openxmlformats.org/officeDocument/2006/relationships/tags" Target="../tags/tag1460.xml"/><Relationship Id="rId7" Type="http://schemas.openxmlformats.org/officeDocument/2006/relationships/tags" Target="../tags/tag1464.xml"/><Relationship Id="rId12" Type="http://schemas.openxmlformats.org/officeDocument/2006/relationships/slideLayout" Target="../slideLayouts/slideLayout117.xml"/><Relationship Id="rId2" Type="http://schemas.openxmlformats.org/officeDocument/2006/relationships/tags" Target="../tags/tag1459.xml"/><Relationship Id="rId1" Type="http://schemas.openxmlformats.org/officeDocument/2006/relationships/tags" Target="../tags/tag1458.xml"/><Relationship Id="rId6" Type="http://schemas.openxmlformats.org/officeDocument/2006/relationships/tags" Target="../tags/tag1463.xml"/><Relationship Id="rId11" Type="http://schemas.openxmlformats.org/officeDocument/2006/relationships/tags" Target="../tags/tag1468.xml"/><Relationship Id="rId5" Type="http://schemas.openxmlformats.org/officeDocument/2006/relationships/tags" Target="../tags/tag1462.xml"/><Relationship Id="rId10" Type="http://schemas.openxmlformats.org/officeDocument/2006/relationships/tags" Target="../tags/tag1467.xml"/><Relationship Id="rId4" Type="http://schemas.openxmlformats.org/officeDocument/2006/relationships/tags" Target="../tags/tag1461.xml"/><Relationship Id="rId9" Type="http://schemas.openxmlformats.org/officeDocument/2006/relationships/tags" Target="../tags/tag1466.xml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tags" Target="../tags/tag1476.xml"/><Relationship Id="rId3" Type="http://schemas.openxmlformats.org/officeDocument/2006/relationships/tags" Target="../tags/tag1471.xml"/><Relationship Id="rId7" Type="http://schemas.openxmlformats.org/officeDocument/2006/relationships/tags" Target="../tags/tag1475.xml"/><Relationship Id="rId2" Type="http://schemas.openxmlformats.org/officeDocument/2006/relationships/tags" Target="../tags/tag1470.xml"/><Relationship Id="rId1" Type="http://schemas.openxmlformats.org/officeDocument/2006/relationships/tags" Target="../tags/tag1469.xml"/><Relationship Id="rId6" Type="http://schemas.openxmlformats.org/officeDocument/2006/relationships/tags" Target="../tags/tag1474.xml"/><Relationship Id="rId11" Type="http://schemas.openxmlformats.org/officeDocument/2006/relationships/image" Target="../media/image3.png"/><Relationship Id="rId5" Type="http://schemas.openxmlformats.org/officeDocument/2006/relationships/tags" Target="../tags/tag1473.xml"/><Relationship Id="rId10" Type="http://schemas.openxmlformats.org/officeDocument/2006/relationships/slideLayout" Target="../slideLayouts/slideLayout117.xml"/><Relationship Id="rId4" Type="http://schemas.openxmlformats.org/officeDocument/2006/relationships/tags" Target="../tags/tag1472.xml"/><Relationship Id="rId9" Type="http://schemas.openxmlformats.org/officeDocument/2006/relationships/tags" Target="../tags/tag147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479.xml"/><Relationship Id="rId1" Type="http://schemas.openxmlformats.org/officeDocument/2006/relationships/tags" Target="../tags/tag1478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tags" Target="../tags/tag1487.xml"/><Relationship Id="rId13" Type="http://schemas.openxmlformats.org/officeDocument/2006/relationships/tags" Target="../tags/tag1492.xml"/><Relationship Id="rId18" Type="http://schemas.openxmlformats.org/officeDocument/2006/relationships/tags" Target="../tags/tag1497.xml"/><Relationship Id="rId26" Type="http://schemas.openxmlformats.org/officeDocument/2006/relationships/slideLayout" Target="../slideLayouts/slideLayout7.xml"/><Relationship Id="rId3" Type="http://schemas.openxmlformats.org/officeDocument/2006/relationships/tags" Target="../tags/tag1482.xml"/><Relationship Id="rId21" Type="http://schemas.openxmlformats.org/officeDocument/2006/relationships/tags" Target="../tags/tag1500.xml"/><Relationship Id="rId7" Type="http://schemas.openxmlformats.org/officeDocument/2006/relationships/tags" Target="../tags/tag1486.xml"/><Relationship Id="rId12" Type="http://schemas.openxmlformats.org/officeDocument/2006/relationships/tags" Target="../tags/tag1491.xml"/><Relationship Id="rId17" Type="http://schemas.openxmlformats.org/officeDocument/2006/relationships/tags" Target="../tags/tag1496.xml"/><Relationship Id="rId25" Type="http://schemas.openxmlformats.org/officeDocument/2006/relationships/tags" Target="../tags/tag1504.xml"/><Relationship Id="rId2" Type="http://schemas.openxmlformats.org/officeDocument/2006/relationships/tags" Target="../tags/tag1481.xml"/><Relationship Id="rId16" Type="http://schemas.openxmlformats.org/officeDocument/2006/relationships/tags" Target="../tags/tag1495.xml"/><Relationship Id="rId20" Type="http://schemas.openxmlformats.org/officeDocument/2006/relationships/tags" Target="../tags/tag1499.xml"/><Relationship Id="rId1" Type="http://schemas.openxmlformats.org/officeDocument/2006/relationships/tags" Target="../tags/tag1480.xml"/><Relationship Id="rId6" Type="http://schemas.openxmlformats.org/officeDocument/2006/relationships/tags" Target="../tags/tag1485.xml"/><Relationship Id="rId11" Type="http://schemas.openxmlformats.org/officeDocument/2006/relationships/tags" Target="../tags/tag1490.xml"/><Relationship Id="rId24" Type="http://schemas.openxmlformats.org/officeDocument/2006/relationships/tags" Target="../tags/tag1503.xml"/><Relationship Id="rId5" Type="http://schemas.openxmlformats.org/officeDocument/2006/relationships/tags" Target="../tags/tag1484.xml"/><Relationship Id="rId15" Type="http://schemas.openxmlformats.org/officeDocument/2006/relationships/tags" Target="../tags/tag1494.xml"/><Relationship Id="rId23" Type="http://schemas.openxmlformats.org/officeDocument/2006/relationships/tags" Target="../tags/tag1502.xml"/><Relationship Id="rId10" Type="http://schemas.openxmlformats.org/officeDocument/2006/relationships/tags" Target="../tags/tag1489.xml"/><Relationship Id="rId19" Type="http://schemas.openxmlformats.org/officeDocument/2006/relationships/tags" Target="../tags/tag1498.xml"/><Relationship Id="rId4" Type="http://schemas.openxmlformats.org/officeDocument/2006/relationships/tags" Target="../tags/tag1483.xml"/><Relationship Id="rId9" Type="http://schemas.openxmlformats.org/officeDocument/2006/relationships/tags" Target="../tags/tag1488.xml"/><Relationship Id="rId14" Type="http://schemas.openxmlformats.org/officeDocument/2006/relationships/tags" Target="../tags/tag1493.xml"/><Relationship Id="rId22" Type="http://schemas.openxmlformats.org/officeDocument/2006/relationships/tags" Target="../tags/tag1501.xml"/><Relationship Id="rId27" Type="http://schemas.openxmlformats.org/officeDocument/2006/relationships/image" Target="../media/image3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tags" Target="../tags/tag1507.xml"/><Relationship Id="rId2" Type="http://schemas.openxmlformats.org/officeDocument/2006/relationships/tags" Target="../tags/tag1506.xml"/><Relationship Id="rId1" Type="http://schemas.openxmlformats.org/officeDocument/2006/relationships/tags" Target="../tags/tag1505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23.xml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tags" Target="../tags/tag1515.xml"/><Relationship Id="rId13" Type="http://schemas.openxmlformats.org/officeDocument/2006/relationships/tags" Target="../tags/tag1520.xml"/><Relationship Id="rId3" Type="http://schemas.openxmlformats.org/officeDocument/2006/relationships/tags" Target="../tags/tag1510.xml"/><Relationship Id="rId7" Type="http://schemas.openxmlformats.org/officeDocument/2006/relationships/tags" Target="../tags/tag1514.xml"/><Relationship Id="rId12" Type="http://schemas.openxmlformats.org/officeDocument/2006/relationships/tags" Target="../tags/tag1519.xml"/><Relationship Id="rId2" Type="http://schemas.openxmlformats.org/officeDocument/2006/relationships/tags" Target="../tags/tag1509.xml"/><Relationship Id="rId1" Type="http://schemas.openxmlformats.org/officeDocument/2006/relationships/tags" Target="../tags/tag1508.xml"/><Relationship Id="rId6" Type="http://schemas.openxmlformats.org/officeDocument/2006/relationships/tags" Target="../tags/tag1513.xml"/><Relationship Id="rId11" Type="http://schemas.openxmlformats.org/officeDocument/2006/relationships/tags" Target="../tags/tag1518.xml"/><Relationship Id="rId5" Type="http://schemas.openxmlformats.org/officeDocument/2006/relationships/tags" Target="../tags/tag1512.xml"/><Relationship Id="rId15" Type="http://schemas.openxmlformats.org/officeDocument/2006/relationships/image" Target="../media/image3.png"/><Relationship Id="rId10" Type="http://schemas.openxmlformats.org/officeDocument/2006/relationships/tags" Target="../tags/tag1517.xml"/><Relationship Id="rId4" Type="http://schemas.openxmlformats.org/officeDocument/2006/relationships/tags" Target="../tags/tag1511.xml"/><Relationship Id="rId9" Type="http://schemas.openxmlformats.org/officeDocument/2006/relationships/tags" Target="../tags/tag1516.xml"/><Relationship Id="rId14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869.xml"/><Relationship Id="rId13" Type="http://schemas.openxmlformats.org/officeDocument/2006/relationships/tags" Target="../tags/tag874.xml"/><Relationship Id="rId18" Type="http://schemas.openxmlformats.org/officeDocument/2006/relationships/tags" Target="../tags/tag879.xml"/><Relationship Id="rId3" Type="http://schemas.openxmlformats.org/officeDocument/2006/relationships/tags" Target="../tags/tag864.xml"/><Relationship Id="rId21" Type="http://schemas.openxmlformats.org/officeDocument/2006/relationships/slideLayout" Target="../slideLayouts/slideLayout2.xml"/><Relationship Id="rId7" Type="http://schemas.openxmlformats.org/officeDocument/2006/relationships/tags" Target="../tags/tag868.xml"/><Relationship Id="rId12" Type="http://schemas.openxmlformats.org/officeDocument/2006/relationships/tags" Target="../tags/tag873.xml"/><Relationship Id="rId17" Type="http://schemas.openxmlformats.org/officeDocument/2006/relationships/tags" Target="../tags/tag878.xml"/><Relationship Id="rId2" Type="http://schemas.openxmlformats.org/officeDocument/2006/relationships/tags" Target="../tags/tag863.xml"/><Relationship Id="rId16" Type="http://schemas.openxmlformats.org/officeDocument/2006/relationships/tags" Target="../tags/tag877.xml"/><Relationship Id="rId20" Type="http://schemas.openxmlformats.org/officeDocument/2006/relationships/tags" Target="../tags/tag881.xml"/><Relationship Id="rId1" Type="http://schemas.openxmlformats.org/officeDocument/2006/relationships/tags" Target="../tags/tag862.xml"/><Relationship Id="rId6" Type="http://schemas.openxmlformats.org/officeDocument/2006/relationships/tags" Target="../tags/tag867.xml"/><Relationship Id="rId11" Type="http://schemas.openxmlformats.org/officeDocument/2006/relationships/tags" Target="../tags/tag872.xml"/><Relationship Id="rId24" Type="http://schemas.openxmlformats.org/officeDocument/2006/relationships/image" Target="../media/image4.png"/><Relationship Id="rId5" Type="http://schemas.openxmlformats.org/officeDocument/2006/relationships/tags" Target="../tags/tag866.xml"/><Relationship Id="rId15" Type="http://schemas.openxmlformats.org/officeDocument/2006/relationships/tags" Target="../tags/tag876.xml"/><Relationship Id="rId23" Type="http://schemas.openxmlformats.org/officeDocument/2006/relationships/image" Target="../media/image3.png"/><Relationship Id="rId10" Type="http://schemas.openxmlformats.org/officeDocument/2006/relationships/tags" Target="../tags/tag871.xml"/><Relationship Id="rId19" Type="http://schemas.openxmlformats.org/officeDocument/2006/relationships/tags" Target="../tags/tag880.xml"/><Relationship Id="rId4" Type="http://schemas.openxmlformats.org/officeDocument/2006/relationships/tags" Target="../tags/tag865.xml"/><Relationship Id="rId9" Type="http://schemas.openxmlformats.org/officeDocument/2006/relationships/tags" Target="../tags/tag870.xml"/><Relationship Id="rId14" Type="http://schemas.openxmlformats.org/officeDocument/2006/relationships/tags" Target="../tags/tag875.xml"/><Relationship Id="rId22" Type="http://schemas.openxmlformats.org/officeDocument/2006/relationships/notesSlide" Target="../notesSlides/notesSlide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tags" Target="../tags/tag1523.xml"/><Relationship Id="rId2" Type="http://schemas.openxmlformats.org/officeDocument/2006/relationships/tags" Target="../tags/tag1522.xml"/><Relationship Id="rId1" Type="http://schemas.openxmlformats.org/officeDocument/2006/relationships/tags" Target="../tags/tag1521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139.xml"/><Relationship Id="rId4" Type="http://schemas.openxmlformats.org/officeDocument/2006/relationships/tags" Target="../tags/tag1524.xml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tags" Target="../tags/tag1532.xml"/><Relationship Id="rId13" Type="http://schemas.openxmlformats.org/officeDocument/2006/relationships/tags" Target="../tags/tag1537.xml"/><Relationship Id="rId18" Type="http://schemas.openxmlformats.org/officeDocument/2006/relationships/tags" Target="../tags/tag1542.xml"/><Relationship Id="rId3" Type="http://schemas.openxmlformats.org/officeDocument/2006/relationships/tags" Target="../tags/tag1527.xml"/><Relationship Id="rId21" Type="http://schemas.openxmlformats.org/officeDocument/2006/relationships/image" Target="../media/image3.png"/><Relationship Id="rId7" Type="http://schemas.openxmlformats.org/officeDocument/2006/relationships/tags" Target="../tags/tag1531.xml"/><Relationship Id="rId12" Type="http://schemas.openxmlformats.org/officeDocument/2006/relationships/tags" Target="../tags/tag1536.xml"/><Relationship Id="rId17" Type="http://schemas.openxmlformats.org/officeDocument/2006/relationships/tags" Target="../tags/tag1541.xml"/><Relationship Id="rId2" Type="http://schemas.openxmlformats.org/officeDocument/2006/relationships/tags" Target="../tags/tag1526.xml"/><Relationship Id="rId16" Type="http://schemas.openxmlformats.org/officeDocument/2006/relationships/tags" Target="../tags/tag1540.xml"/><Relationship Id="rId20" Type="http://schemas.openxmlformats.org/officeDocument/2006/relationships/audio" Target="../media/audio1.wav"/><Relationship Id="rId1" Type="http://schemas.openxmlformats.org/officeDocument/2006/relationships/tags" Target="../tags/tag1525.xml"/><Relationship Id="rId6" Type="http://schemas.openxmlformats.org/officeDocument/2006/relationships/tags" Target="../tags/tag1530.xml"/><Relationship Id="rId11" Type="http://schemas.openxmlformats.org/officeDocument/2006/relationships/tags" Target="../tags/tag1535.xml"/><Relationship Id="rId5" Type="http://schemas.openxmlformats.org/officeDocument/2006/relationships/tags" Target="../tags/tag1529.xml"/><Relationship Id="rId15" Type="http://schemas.openxmlformats.org/officeDocument/2006/relationships/tags" Target="../tags/tag1539.xml"/><Relationship Id="rId10" Type="http://schemas.openxmlformats.org/officeDocument/2006/relationships/tags" Target="../tags/tag1534.xml"/><Relationship Id="rId19" Type="http://schemas.openxmlformats.org/officeDocument/2006/relationships/slideLayout" Target="../slideLayouts/slideLayout134.xml"/><Relationship Id="rId4" Type="http://schemas.openxmlformats.org/officeDocument/2006/relationships/tags" Target="../tags/tag1528.xml"/><Relationship Id="rId9" Type="http://schemas.openxmlformats.org/officeDocument/2006/relationships/tags" Target="../tags/tag1533.xml"/><Relationship Id="rId14" Type="http://schemas.openxmlformats.org/officeDocument/2006/relationships/tags" Target="../tags/tag1538.xml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4.xml"/><Relationship Id="rId3" Type="http://schemas.openxmlformats.org/officeDocument/2006/relationships/tags" Target="../tags/tag1545.xml"/><Relationship Id="rId7" Type="http://schemas.openxmlformats.org/officeDocument/2006/relationships/tags" Target="../tags/tag1549.xml"/><Relationship Id="rId2" Type="http://schemas.openxmlformats.org/officeDocument/2006/relationships/tags" Target="../tags/tag1544.xml"/><Relationship Id="rId1" Type="http://schemas.openxmlformats.org/officeDocument/2006/relationships/tags" Target="../tags/tag1543.xml"/><Relationship Id="rId6" Type="http://schemas.openxmlformats.org/officeDocument/2006/relationships/tags" Target="../tags/tag1548.xml"/><Relationship Id="rId5" Type="http://schemas.openxmlformats.org/officeDocument/2006/relationships/tags" Target="../tags/tag1547.xml"/><Relationship Id="rId10" Type="http://schemas.openxmlformats.org/officeDocument/2006/relationships/image" Target="../media/image3.png"/><Relationship Id="rId4" Type="http://schemas.openxmlformats.org/officeDocument/2006/relationships/tags" Target="../tags/tag1546.xml"/><Relationship Id="rId9" Type="http://schemas.openxmlformats.org/officeDocument/2006/relationships/audio" Target="../media/audio1.wav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tags" Target="../tags/tag1552.xml"/><Relationship Id="rId2" Type="http://schemas.openxmlformats.org/officeDocument/2006/relationships/tags" Target="../tags/tag1551.xml"/><Relationship Id="rId1" Type="http://schemas.openxmlformats.org/officeDocument/2006/relationships/tags" Target="../tags/tag1550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134.xml"/><Relationship Id="rId4" Type="http://schemas.openxmlformats.org/officeDocument/2006/relationships/tags" Target="../tags/tag1553.xml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1556.xml"/><Relationship Id="rId7" Type="http://schemas.openxmlformats.org/officeDocument/2006/relationships/audio" Target="../media/audio1.wav"/><Relationship Id="rId2" Type="http://schemas.openxmlformats.org/officeDocument/2006/relationships/tags" Target="../tags/tag1555.xml"/><Relationship Id="rId1" Type="http://schemas.openxmlformats.org/officeDocument/2006/relationships/tags" Target="../tags/tag1554.xml"/><Relationship Id="rId6" Type="http://schemas.openxmlformats.org/officeDocument/2006/relationships/slideLayout" Target="../slideLayouts/slideLayout134.xml"/><Relationship Id="rId5" Type="http://schemas.openxmlformats.org/officeDocument/2006/relationships/tags" Target="../tags/tag1558.xml"/><Relationship Id="rId4" Type="http://schemas.openxmlformats.org/officeDocument/2006/relationships/tags" Target="../tags/tag1557.xml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1561.xml"/><Relationship Id="rId7" Type="http://schemas.openxmlformats.org/officeDocument/2006/relationships/audio" Target="../media/audio1.wav"/><Relationship Id="rId2" Type="http://schemas.openxmlformats.org/officeDocument/2006/relationships/tags" Target="../tags/tag1560.xml"/><Relationship Id="rId1" Type="http://schemas.openxmlformats.org/officeDocument/2006/relationships/tags" Target="../tags/tag1559.xml"/><Relationship Id="rId6" Type="http://schemas.openxmlformats.org/officeDocument/2006/relationships/slideLayout" Target="../slideLayouts/slideLayout134.xml"/><Relationship Id="rId5" Type="http://schemas.openxmlformats.org/officeDocument/2006/relationships/tags" Target="../tags/tag1563.xml"/><Relationship Id="rId4" Type="http://schemas.openxmlformats.org/officeDocument/2006/relationships/tags" Target="../tags/tag1562.xml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tags" Target="../tags/tag1566.xml"/><Relationship Id="rId7" Type="http://schemas.openxmlformats.org/officeDocument/2006/relationships/slideLayout" Target="../slideLayouts/slideLayout139.xml"/><Relationship Id="rId2" Type="http://schemas.openxmlformats.org/officeDocument/2006/relationships/tags" Target="../tags/tag1565.xml"/><Relationship Id="rId1" Type="http://schemas.openxmlformats.org/officeDocument/2006/relationships/tags" Target="../tags/tag1564.xml"/><Relationship Id="rId6" Type="http://schemas.openxmlformats.org/officeDocument/2006/relationships/tags" Target="../tags/tag1569.xml"/><Relationship Id="rId5" Type="http://schemas.openxmlformats.org/officeDocument/2006/relationships/tags" Target="../tags/tag1568.xml"/><Relationship Id="rId4" Type="http://schemas.openxmlformats.org/officeDocument/2006/relationships/tags" Target="../tags/tag1567.xml"/><Relationship Id="rId9" Type="http://schemas.openxmlformats.org/officeDocument/2006/relationships/image" Target="../media/image3.png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9.xml"/><Relationship Id="rId3" Type="http://schemas.openxmlformats.org/officeDocument/2006/relationships/tags" Target="../tags/tag1572.xml"/><Relationship Id="rId7" Type="http://schemas.openxmlformats.org/officeDocument/2006/relationships/tags" Target="../tags/tag1576.xml"/><Relationship Id="rId2" Type="http://schemas.openxmlformats.org/officeDocument/2006/relationships/tags" Target="../tags/tag1571.xml"/><Relationship Id="rId1" Type="http://schemas.openxmlformats.org/officeDocument/2006/relationships/tags" Target="../tags/tag1570.xml"/><Relationship Id="rId6" Type="http://schemas.openxmlformats.org/officeDocument/2006/relationships/tags" Target="../tags/tag1575.xml"/><Relationship Id="rId5" Type="http://schemas.openxmlformats.org/officeDocument/2006/relationships/tags" Target="../tags/tag1574.xml"/><Relationship Id="rId4" Type="http://schemas.openxmlformats.org/officeDocument/2006/relationships/tags" Target="../tags/tag1573.xml"/><Relationship Id="rId9" Type="http://schemas.openxmlformats.org/officeDocument/2006/relationships/image" Target="../media/image3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tags" Target="../tags/tag1579.xml"/><Relationship Id="rId7" Type="http://schemas.openxmlformats.org/officeDocument/2006/relationships/image" Target="../media/image3.png"/><Relationship Id="rId2" Type="http://schemas.openxmlformats.org/officeDocument/2006/relationships/tags" Target="../tags/tag1578.xml"/><Relationship Id="rId1" Type="http://schemas.openxmlformats.org/officeDocument/2006/relationships/tags" Target="../tags/tag1577.xml"/><Relationship Id="rId6" Type="http://schemas.openxmlformats.org/officeDocument/2006/relationships/slideLayout" Target="../slideLayouts/slideLayout139.xml"/><Relationship Id="rId5" Type="http://schemas.openxmlformats.org/officeDocument/2006/relationships/tags" Target="../tags/tag1581.xml"/><Relationship Id="rId4" Type="http://schemas.openxmlformats.org/officeDocument/2006/relationships/tags" Target="../tags/tag1580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tags" Target="../tags/tag1584.xml"/><Relationship Id="rId2" Type="http://schemas.openxmlformats.org/officeDocument/2006/relationships/tags" Target="../tags/tag1583.xml"/><Relationship Id="rId1" Type="http://schemas.openxmlformats.org/officeDocument/2006/relationships/tags" Target="../tags/tag1582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139.xml"/><Relationship Id="rId4" Type="http://schemas.openxmlformats.org/officeDocument/2006/relationships/tags" Target="../tags/tag158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886.xml"/><Relationship Id="rId7" Type="http://schemas.openxmlformats.org/officeDocument/2006/relationships/image" Target="../media/image3.png"/><Relationship Id="rId2" Type="http://schemas.openxmlformats.org/officeDocument/2006/relationships/tags" Target="../tags/tag885.xml"/><Relationship Id="rId1" Type="http://schemas.openxmlformats.org/officeDocument/2006/relationships/tags" Target="../tags/tag884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888.xml"/><Relationship Id="rId4" Type="http://schemas.openxmlformats.org/officeDocument/2006/relationships/tags" Target="../tags/tag887.xml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4.xml"/><Relationship Id="rId3" Type="http://schemas.openxmlformats.org/officeDocument/2006/relationships/tags" Target="../tags/tag1588.xml"/><Relationship Id="rId7" Type="http://schemas.openxmlformats.org/officeDocument/2006/relationships/tags" Target="../tags/tag1592.xml"/><Relationship Id="rId2" Type="http://schemas.openxmlformats.org/officeDocument/2006/relationships/tags" Target="../tags/tag1587.xml"/><Relationship Id="rId1" Type="http://schemas.openxmlformats.org/officeDocument/2006/relationships/tags" Target="../tags/tag1586.xml"/><Relationship Id="rId6" Type="http://schemas.openxmlformats.org/officeDocument/2006/relationships/tags" Target="../tags/tag1591.xml"/><Relationship Id="rId5" Type="http://schemas.openxmlformats.org/officeDocument/2006/relationships/tags" Target="../tags/tag1590.xml"/><Relationship Id="rId4" Type="http://schemas.openxmlformats.org/officeDocument/2006/relationships/tags" Target="../tags/tag1589.xml"/><Relationship Id="rId9" Type="http://schemas.openxmlformats.org/officeDocument/2006/relationships/image" Target="../media/image3.png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tags" Target="../tags/tag1600.xml"/><Relationship Id="rId13" Type="http://schemas.openxmlformats.org/officeDocument/2006/relationships/image" Target="../media/image3.png"/><Relationship Id="rId3" Type="http://schemas.openxmlformats.org/officeDocument/2006/relationships/tags" Target="../tags/tag1595.xml"/><Relationship Id="rId7" Type="http://schemas.openxmlformats.org/officeDocument/2006/relationships/tags" Target="../tags/tag1599.xml"/><Relationship Id="rId12" Type="http://schemas.openxmlformats.org/officeDocument/2006/relationships/slideLayout" Target="../slideLayouts/slideLayout133.xml"/><Relationship Id="rId2" Type="http://schemas.openxmlformats.org/officeDocument/2006/relationships/tags" Target="../tags/tag1594.xml"/><Relationship Id="rId1" Type="http://schemas.openxmlformats.org/officeDocument/2006/relationships/tags" Target="../tags/tag1593.xml"/><Relationship Id="rId6" Type="http://schemas.openxmlformats.org/officeDocument/2006/relationships/tags" Target="../tags/tag1598.xml"/><Relationship Id="rId11" Type="http://schemas.openxmlformats.org/officeDocument/2006/relationships/tags" Target="../tags/tag1603.xml"/><Relationship Id="rId5" Type="http://schemas.openxmlformats.org/officeDocument/2006/relationships/tags" Target="../tags/tag1597.xml"/><Relationship Id="rId10" Type="http://schemas.openxmlformats.org/officeDocument/2006/relationships/tags" Target="../tags/tag1602.xml"/><Relationship Id="rId4" Type="http://schemas.openxmlformats.org/officeDocument/2006/relationships/tags" Target="../tags/tag1596.xml"/><Relationship Id="rId9" Type="http://schemas.openxmlformats.org/officeDocument/2006/relationships/tags" Target="../tags/tag1601.xml"/></Relationships>
</file>

<file path=ppt/slides/_rels/slide92.xml.rels><?xml version="1.0" encoding="UTF-8" standalone="yes"?>
<Relationships xmlns="http://schemas.openxmlformats.org/package/2006/relationships"><Relationship Id="rId8" Type="http://schemas.openxmlformats.org/officeDocument/2006/relationships/tags" Target="../tags/tag1611.xml"/><Relationship Id="rId13" Type="http://schemas.openxmlformats.org/officeDocument/2006/relationships/tags" Target="../tags/tag1616.xml"/><Relationship Id="rId3" Type="http://schemas.openxmlformats.org/officeDocument/2006/relationships/tags" Target="../tags/tag1606.xml"/><Relationship Id="rId7" Type="http://schemas.openxmlformats.org/officeDocument/2006/relationships/tags" Target="../tags/tag1610.xml"/><Relationship Id="rId12" Type="http://schemas.openxmlformats.org/officeDocument/2006/relationships/tags" Target="../tags/tag1615.xml"/><Relationship Id="rId2" Type="http://schemas.openxmlformats.org/officeDocument/2006/relationships/tags" Target="../tags/tag1605.xml"/><Relationship Id="rId16" Type="http://schemas.openxmlformats.org/officeDocument/2006/relationships/image" Target="../media/image3.png"/><Relationship Id="rId1" Type="http://schemas.openxmlformats.org/officeDocument/2006/relationships/tags" Target="../tags/tag1604.xml"/><Relationship Id="rId6" Type="http://schemas.openxmlformats.org/officeDocument/2006/relationships/tags" Target="../tags/tag1609.xml"/><Relationship Id="rId11" Type="http://schemas.openxmlformats.org/officeDocument/2006/relationships/tags" Target="../tags/tag1614.xml"/><Relationship Id="rId5" Type="http://schemas.openxmlformats.org/officeDocument/2006/relationships/tags" Target="../tags/tag1608.xml"/><Relationship Id="rId15" Type="http://schemas.openxmlformats.org/officeDocument/2006/relationships/slideLayout" Target="../slideLayouts/slideLayout133.xml"/><Relationship Id="rId10" Type="http://schemas.openxmlformats.org/officeDocument/2006/relationships/tags" Target="../tags/tag1613.xml"/><Relationship Id="rId4" Type="http://schemas.openxmlformats.org/officeDocument/2006/relationships/tags" Target="../tags/tag1607.xml"/><Relationship Id="rId9" Type="http://schemas.openxmlformats.org/officeDocument/2006/relationships/tags" Target="../tags/tag1612.xml"/><Relationship Id="rId14" Type="http://schemas.openxmlformats.org/officeDocument/2006/relationships/tags" Target="../tags/tag1617.xml"/></Relationships>
</file>

<file path=ppt/slides/_rels/slide93.xml.rels><?xml version="1.0" encoding="UTF-8" standalone="yes"?>
<Relationships xmlns="http://schemas.openxmlformats.org/package/2006/relationships"><Relationship Id="rId8" Type="http://schemas.openxmlformats.org/officeDocument/2006/relationships/tags" Target="../tags/tag1625.xml"/><Relationship Id="rId3" Type="http://schemas.openxmlformats.org/officeDocument/2006/relationships/tags" Target="../tags/tag1620.xml"/><Relationship Id="rId7" Type="http://schemas.openxmlformats.org/officeDocument/2006/relationships/tags" Target="../tags/tag1624.xml"/><Relationship Id="rId2" Type="http://schemas.openxmlformats.org/officeDocument/2006/relationships/tags" Target="../tags/tag1619.xml"/><Relationship Id="rId1" Type="http://schemas.openxmlformats.org/officeDocument/2006/relationships/tags" Target="../tags/tag1618.xml"/><Relationship Id="rId6" Type="http://schemas.openxmlformats.org/officeDocument/2006/relationships/tags" Target="../tags/tag1623.xml"/><Relationship Id="rId5" Type="http://schemas.openxmlformats.org/officeDocument/2006/relationships/tags" Target="../tags/tag1622.xml"/><Relationship Id="rId10" Type="http://schemas.openxmlformats.org/officeDocument/2006/relationships/image" Target="../media/image3.png"/><Relationship Id="rId4" Type="http://schemas.openxmlformats.org/officeDocument/2006/relationships/tags" Target="../tags/tag1621.xml"/><Relationship Id="rId9" Type="http://schemas.openxmlformats.org/officeDocument/2006/relationships/slideLayout" Target="../slideLayouts/slideLayout133.xml"/></Relationships>
</file>

<file path=ppt/slides/_rels/slide94.xml.rels><?xml version="1.0" encoding="UTF-8" standalone="yes"?>
<Relationships xmlns="http://schemas.openxmlformats.org/package/2006/relationships"><Relationship Id="rId8" Type="http://schemas.openxmlformats.org/officeDocument/2006/relationships/tags" Target="../tags/tag1633.xml"/><Relationship Id="rId13" Type="http://schemas.openxmlformats.org/officeDocument/2006/relationships/tags" Target="../tags/tag1638.xml"/><Relationship Id="rId18" Type="http://schemas.openxmlformats.org/officeDocument/2006/relationships/tags" Target="../tags/tag1643.xml"/><Relationship Id="rId26" Type="http://schemas.openxmlformats.org/officeDocument/2006/relationships/slideLayout" Target="../slideLayouts/slideLayout133.xml"/><Relationship Id="rId3" Type="http://schemas.openxmlformats.org/officeDocument/2006/relationships/tags" Target="../tags/tag1628.xml"/><Relationship Id="rId21" Type="http://schemas.openxmlformats.org/officeDocument/2006/relationships/tags" Target="../tags/tag1646.xml"/><Relationship Id="rId7" Type="http://schemas.openxmlformats.org/officeDocument/2006/relationships/tags" Target="../tags/tag1632.xml"/><Relationship Id="rId12" Type="http://schemas.openxmlformats.org/officeDocument/2006/relationships/tags" Target="../tags/tag1637.xml"/><Relationship Id="rId17" Type="http://schemas.openxmlformats.org/officeDocument/2006/relationships/tags" Target="../tags/tag1642.xml"/><Relationship Id="rId25" Type="http://schemas.openxmlformats.org/officeDocument/2006/relationships/tags" Target="../tags/tag1650.xml"/><Relationship Id="rId2" Type="http://schemas.openxmlformats.org/officeDocument/2006/relationships/tags" Target="../tags/tag1627.xml"/><Relationship Id="rId16" Type="http://schemas.openxmlformats.org/officeDocument/2006/relationships/tags" Target="../tags/tag1641.xml"/><Relationship Id="rId20" Type="http://schemas.openxmlformats.org/officeDocument/2006/relationships/tags" Target="../tags/tag1645.xml"/><Relationship Id="rId1" Type="http://schemas.openxmlformats.org/officeDocument/2006/relationships/tags" Target="../tags/tag1626.xml"/><Relationship Id="rId6" Type="http://schemas.openxmlformats.org/officeDocument/2006/relationships/tags" Target="../tags/tag1631.xml"/><Relationship Id="rId11" Type="http://schemas.openxmlformats.org/officeDocument/2006/relationships/tags" Target="../tags/tag1636.xml"/><Relationship Id="rId24" Type="http://schemas.openxmlformats.org/officeDocument/2006/relationships/tags" Target="../tags/tag1649.xml"/><Relationship Id="rId5" Type="http://schemas.openxmlformats.org/officeDocument/2006/relationships/tags" Target="../tags/tag1630.xml"/><Relationship Id="rId15" Type="http://schemas.openxmlformats.org/officeDocument/2006/relationships/tags" Target="../tags/tag1640.xml"/><Relationship Id="rId23" Type="http://schemas.openxmlformats.org/officeDocument/2006/relationships/tags" Target="../tags/tag1648.xml"/><Relationship Id="rId10" Type="http://schemas.openxmlformats.org/officeDocument/2006/relationships/tags" Target="../tags/tag1635.xml"/><Relationship Id="rId19" Type="http://schemas.openxmlformats.org/officeDocument/2006/relationships/tags" Target="../tags/tag1644.xml"/><Relationship Id="rId4" Type="http://schemas.openxmlformats.org/officeDocument/2006/relationships/tags" Target="../tags/tag1629.xml"/><Relationship Id="rId9" Type="http://schemas.openxmlformats.org/officeDocument/2006/relationships/tags" Target="../tags/tag1634.xml"/><Relationship Id="rId14" Type="http://schemas.openxmlformats.org/officeDocument/2006/relationships/tags" Target="../tags/tag1639.xml"/><Relationship Id="rId22" Type="http://schemas.openxmlformats.org/officeDocument/2006/relationships/tags" Target="../tags/tag1647.xml"/><Relationship Id="rId27" Type="http://schemas.openxmlformats.org/officeDocument/2006/relationships/image" Target="../media/image3.png"/></Relationships>
</file>

<file path=ppt/slides/_rels/slide95.xml.rels><?xml version="1.0" encoding="UTF-8" standalone="yes"?>
<Relationships xmlns="http://schemas.openxmlformats.org/package/2006/relationships"><Relationship Id="rId8" Type="http://schemas.openxmlformats.org/officeDocument/2006/relationships/tags" Target="../tags/tag1658.xml"/><Relationship Id="rId13" Type="http://schemas.openxmlformats.org/officeDocument/2006/relationships/slideLayout" Target="../slideLayouts/slideLayout133.xml"/><Relationship Id="rId3" Type="http://schemas.openxmlformats.org/officeDocument/2006/relationships/tags" Target="../tags/tag1653.xml"/><Relationship Id="rId7" Type="http://schemas.openxmlformats.org/officeDocument/2006/relationships/tags" Target="../tags/tag1657.xml"/><Relationship Id="rId12" Type="http://schemas.openxmlformats.org/officeDocument/2006/relationships/tags" Target="../tags/tag1662.xml"/><Relationship Id="rId2" Type="http://schemas.openxmlformats.org/officeDocument/2006/relationships/tags" Target="../tags/tag1652.xml"/><Relationship Id="rId1" Type="http://schemas.openxmlformats.org/officeDocument/2006/relationships/tags" Target="../tags/tag1651.xml"/><Relationship Id="rId6" Type="http://schemas.openxmlformats.org/officeDocument/2006/relationships/tags" Target="../tags/tag1656.xml"/><Relationship Id="rId11" Type="http://schemas.openxmlformats.org/officeDocument/2006/relationships/tags" Target="../tags/tag1661.xml"/><Relationship Id="rId5" Type="http://schemas.openxmlformats.org/officeDocument/2006/relationships/tags" Target="../tags/tag1655.xml"/><Relationship Id="rId10" Type="http://schemas.openxmlformats.org/officeDocument/2006/relationships/tags" Target="../tags/tag1660.xml"/><Relationship Id="rId4" Type="http://schemas.openxmlformats.org/officeDocument/2006/relationships/tags" Target="../tags/tag1654.xml"/><Relationship Id="rId9" Type="http://schemas.openxmlformats.org/officeDocument/2006/relationships/tags" Target="../tags/tag1659.xml"/><Relationship Id="rId14" Type="http://schemas.openxmlformats.org/officeDocument/2006/relationships/image" Target="../media/image3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tags" Target="../tags/tag1665.xml"/><Relationship Id="rId7" Type="http://schemas.openxmlformats.org/officeDocument/2006/relationships/image" Target="../media/image3.png"/><Relationship Id="rId2" Type="http://schemas.openxmlformats.org/officeDocument/2006/relationships/tags" Target="../tags/tag1664.xml"/><Relationship Id="rId1" Type="http://schemas.openxmlformats.org/officeDocument/2006/relationships/tags" Target="../tags/tag1663.xml"/><Relationship Id="rId6" Type="http://schemas.openxmlformats.org/officeDocument/2006/relationships/slideLayout" Target="../slideLayouts/slideLayout139.xml"/><Relationship Id="rId5" Type="http://schemas.openxmlformats.org/officeDocument/2006/relationships/tags" Target="../tags/tag1667.xml"/><Relationship Id="rId4" Type="http://schemas.openxmlformats.org/officeDocument/2006/relationships/tags" Target="../tags/tag1666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tags" Target="../tags/tag1670.xml"/><Relationship Id="rId2" Type="http://schemas.openxmlformats.org/officeDocument/2006/relationships/tags" Target="../tags/tag1669.xml"/><Relationship Id="rId1" Type="http://schemas.openxmlformats.org/officeDocument/2006/relationships/tags" Target="../tags/tag1668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3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tags" Target="../tags/tag1673.xml"/><Relationship Id="rId2" Type="http://schemas.openxmlformats.org/officeDocument/2006/relationships/tags" Target="../tags/tag1672.xml"/><Relationship Id="rId1" Type="http://schemas.openxmlformats.org/officeDocument/2006/relationships/tags" Target="../tags/tag1671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3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tags" Target="../tags/tag1676.xml"/><Relationship Id="rId2" Type="http://schemas.openxmlformats.org/officeDocument/2006/relationships/tags" Target="../tags/tag1675.xml"/><Relationship Id="rId1" Type="http://schemas.openxmlformats.org/officeDocument/2006/relationships/tags" Target="../tags/tag1674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505" name="Picture 2" descr="gh_suwumy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8303895" y="635"/>
            <a:ext cx="3861435" cy="6857365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5122" name="标题 512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690880" y="289560"/>
            <a:ext cx="6051550" cy="3606165"/>
          </a:xfrm>
        </p:spPr>
        <p:txBody>
          <a:bodyPr/>
          <a:lstStyle/>
          <a:p>
            <a:pPr algn="l"/>
            <a:r>
              <a:rPr lang="zh-CN" altLang="en-US" sz="2800" b="1" kern="1200" noProof="1">
                <a:solidFill>
                  <a:srgbClr val="C000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华文新魏" panose="02010800040101010101" pitchFamily="2" charset="-122"/>
              </a:rPr>
              <a:t>选择性必修中册第</a:t>
            </a:r>
            <a:r>
              <a:rPr lang="en-US" altLang="zh-CN" sz="2800" b="1" kern="1200" noProof="1">
                <a:solidFill>
                  <a:srgbClr val="C000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华文新魏" panose="02010800040101010101" pitchFamily="2" charset="-122"/>
              </a:rPr>
              <a:t>3 </a:t>
            </a:r>
            <a:r>
              <a:rPr lang="zh-CN" altLang="en-US" sz="2800" b="1" kern="1200" noProof="1">
                <a:solidFill>
                  <a:srgbClr val="C000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华文新魏" panose="02010800040101010101" pitchFamily="2" charset="-122"/>
              </a:rPr>
              <a:t>单元</a:t>
            </a:r>
            <a:br>
              <a:rPr lang="zh-CN" altLang="en-US" sz="2800" b="1" kern="1200" noProof="1">
                <a:solidFill>
                  <a:srgbClr val="C000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华文新魏" panose="02010800040101010101" pitchFamily="2" charset="-122"/>
              </a:rPr>
            </a:br>
            <a:r>
              <a:rPr lang="zh-CN" altLang="en-US" sz="2800" b="1" kern="1200" noProof="1">
                <a:solidFill>
                  <a:srgbClr val="CC33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华文新魏" panose="02010800040101010101" pitchFamily="2" charset="-122"/>
              </a:rPr>
              <a:t/>
            </a:r>
            <a:br>
              <a:rPr lang="zh-CN" altLang="en-US" sz="2800" b="1" kern="1200" noProof="1">
                <a:solidFill>
                  <a:srgbClr val="CC33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华文新魏" panose="02010800040101010101" pitchFamily="2" charset="-122"/>
              </a:rPr>
            </a:br>
            <a:r>
              <a:rPr lang="zh-CN" altLang="en-US" sz="2800" b="1" kern="1200" noProof="1">
                <a:solidFill>
                  <a:srgbClr val="CC33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华文新魏" panose="02010800040101010101" pitchFamily="2" charset="-122"/>
              </a:rPr>
              <a:t>         </a:t>
            </a:r>
            <a:br>
              <a:rPr lang="zh-CN" altLang="en-US" sz="2800" b="1" kern="1200" noProof="1">
                <a:solidFill>
                  <a:srgbClr val="CC33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华文新魏" panose="02010800040101010101" pitchFamily="2" charset="-122"/>
              </a:rPr>
            </a:br>
            <a:r>
              <a:rPr lang="zh-CN" altLang="en-US" sz="2800" b="1" kern="1200" noProof="1">
                <a:solidFill>
                  <a:srgbClr val="CC33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华文新魏" panose="02010800040101010101" pitchFamily="2" charset="-122"/>
              </a:rPr>
              <a:t>           </a:t>
            </a:r>
            <a:r>
              <a:rPr lang="zh-CN" altLang="en-US" sz="11700" b="1" kern="1200" noProof="1">
                <a:solidFill>
                  <a:srgbClr val="CC33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华文新魏" panose="02010800040101010101" pitchFamily="2" charset="-122"/>
              </a:rPr>
              <a:t>苏武传</a:t>
            </a:r>
          </a:p>
        </p:txBody>
      </p:sp>
      <p:sp>
        <p:nvSpPr>
          <p:cNvPr id="5123" name="副标题 5122"/>
          <p:cNvSpPr>
            <a:spLocks noGrp="1" noChangeArrowheads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3291205" y="3895725"/>
            <a:ext cx="3848735" cy="89408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400" b="1">
                <a:solidFill>
                  <a:schemeClr val="tx1"/>
                </a:solidFill>
                <a:ea typeface="华文行楷" panose="02010800040101010101" pitchFamily="2" charset="-122"/>
              </a:rPr>
              <a:t>班固</a:t>
            </a:r>
            <a:r>
              <a:rPr lang="en-US" altLang="zh-CN" sz="4400" b="1">
                <a:solidFill>
                  <a:schemeClr val="tx1"/>
                </a:solidFill>
                <a:ea typeface="华文行楷" panose="02010800040101010101" pitchFamily="2" charset="-122"/>
              </a:rPr>
              <a:t>《</a:t>
            </a:r>
            <a:r>
              <a:rPr lang="zh-CN" altLang="en-US" sz="4400" b="1">
                <a:solidFill>
                  <a:schemeClr val="tx1"/>
                </a:solidFill>
                <a:ea typeface="华文行楷" panose="02010800040101010101" pitchFamily="2" charset="-122"/>
              </a:rPr>
              <a:t>汉书</a:t>
            </a:r>
            <a:r>
              <a:rPr lang="en-US" altLang="zh-CN" sz="4400" b="1">
                <a:solidFill>
                  <a:schemeClr val="tx1"/>
                </a:solidFill>
                <a:ea typeface="华文行楷" panose="02010800040101010101" pitchFamily="2" charset="-122"/>
              </a:rPr>
              <a:t>》</a:t>
            </a:r>
          </a:p>
        </p:txBody>
      </p:sp>
      <p:sp>
        <p:nvSpPr>
          <p:cNvPr id="161795" name="Rectangle 4" descr="绿色大理石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716" y="0"/>
            <a:ext cx="684213" cy="6858000"/>
          </a:xfrm>
          <a:prstGeom prst="rect">
            <a:avLst/>
          </a:prstGeom>
          <a:blipFill dpi="0" rotWithShape="1">
            <a:blip r:embed="rId7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blipFill>
                <a:blip r:embed="rId8"/>
                <a:tile tx="0" ty="0" sx="100000" sy="100000" flip="none" algn="tl"/>
              </a:blip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7" name="文本框 107523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057400" y="1600201"/>
            <a:ext cx="236220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en-US" sz="360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7525" name="文本框 10752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828800" y="884556"/>
            <a:ext cx="2590800" cy="618630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33CC"/>
                </a:solidFill>
                <a:latin typeface="Arial" pitchFamily="34" charset="0"/>
                <a:ea typeface="宋体" pitchFamily="2" charset="-122"/>
              </a:rPr>
              <a:t>栘</a:t>
            </a:r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中                                          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33CC"/>
                </a:solidFill>
                <a:latin typeface="Arial" pitchFamily="34" charset="0"/>
                <a:ea typeface="宋体" pitchFamily="2" charset="-122"/>
              </a:rPr>
              <a:t>厩</a:t>
            </a:r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监　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33CC"/>
                </a:solidFill>
                <a:latin typeface="Arial" pitchFamily="34" charset="0"/>
                <a:ea typeface="宋体" pitchFamily="2" charset="-122"/>
              </a:rPr>
              <a:t>且鞮</a:t>
            </a:r>
            <a:endParaRPr lang="zh-CN" altLang="en-US" sz="3200" b="1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33CC"/>
                </a:solidFill>
                <a:latin typeface="Arial" pitchFamily="34" charset="0"/>
                <a:ea typeface="宋体" pitchFamily="2" charset="-122"/>
              </a:rPr>
              <a:t>单</a:t>
            </a:r>
            <a:r>
              <a:rPr lang="zh-CN" altLang="en-US" sz="3200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于　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33CC"/>
                </a:solidFill>
                <a:latin typeface="Arial" pitchFamily="34" charset="0"/>
                <a:ea typeface="宋体" pitchFamily="2" charset="-122"/>
              </a:rPr>
              <a:t>缑</a:t>
            </a:r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王 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33CC"/>
                </a:solidFill>
                <a:latin typeface="Arial" pitchFamily="34" charset="0"/>
                <a:ea typeface="宋体" pitchFamily="2" charset="-122"/>
              </a:rPr>
              <a:t>遗</a:t>
            </a:r>
            <a:endParaRPr lang="zh-CN" altLang="en-US" sz="3200" b="1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33CC"/>
                </a:solidFill>
                <a:latin typeface="Arial" pitchFamily="34" charset="0"/>
                <a:ea typeface="宋体" pitchFamily="2" charset="-122"/>
              </a:rPr>
              <a:t>昆邪</a:t>
            </a:r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王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33CC"/>
                </a:solidFill>
                <a:latin typeface="Arial" pitchFamily="34" charset="0"/>
                <a:ea typeface="宋体" pitchFamily="2" charset="-122"/>
              </a:rPr>
              <a:t>浞</a:t>
            </a:r>
            <a:endParaRPr lang="zh-CN" altLang="en-US" sz="3200" b="1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33CC"/>
                </a:solidFill>
                <a:latin typeface="Arial" pitchFamily="34" charset="0"/>
                <a:ea typeface="宋体" pitchFamily="2" charset="-122"/>
              </a:rPr>
              <a:t>阏氏</a:t>
            </a:r>
            <a:endParaRPr lang="zh-CN" altLang="en-US" sz="3200" b="1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 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en-US" sz="240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7526" name="文本框 10752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924300" y="715645"/>
            <a:ext cx="14478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y</a:t>
            </a:r>
            <a:r>
              <a:rPr lang="en-US" altLang="en-US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í</a:t>
            </a:r>
            <a:r>
              <a:rPr lang="en-US" altLang="zh-CN" sz="3200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107528" name="文本框 10752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059805" y="920750"/>
            <a:ext cx="3048000" cy="50167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33CC"/>
                </a:solidFill>
                <a:latin typeface="Arial" pitchFamily="34" charset="0"/>
                <a:ea typeface="宋体" pitchFamily="2" charset="-122"/>
              </a:rPr>
              <a:t>弩</a:t>
            </a:r>
            <a:endParaRPr lang="zh-CN" altLang="en-US" sz="3200" b="1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33CC"/>
                </a:solidFill>
                <a:latin typeface="Arial" pitchFamily="34" charset="0"/>
                <a:ea typeface="宋体" pitchFamily="2" charset="-122"/>
              </a:rPr>
              <a:t>重</a:t>
            </a:r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负国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33CC"/>
                </a:solidFill>
                <a:latin typeface="Arial" pitchFamily="34" charset="0"/>
                <a:ea typeface="宋体" pitchFamily="2" charset="-122"/>
              </a:rPr>
              <a:t>秩訾</a:t>
            </a:r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33CC"/>
                </a:solidFill>
                <a:latin typeface="Arial" pitchFamily="34" charset="0"/>
                <a:ea typeface="宋体" pitchFamily="2" charset="-122"/>
              </a:rPr>
              <a:t>煴</a:t>
            </a:r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北</a:t>
            </a:r>
            <a:r>
              <a:rPr lang="zh-CN" altLang="en-US" sz="3200" b="1">
                <a:solidFill>
                  <a:srgbClr val="0033CC"/>
                </a:solidFill>
                <a:latin typeface="Arial" pitchFamily="34" charset="0"/>
                <a:ea typeface="宋体" pitchFamily="2" charset="-122"/>
              </a:rPr>
              <a:t>阙</a:t>
            </a:r>
            <a:endParaRPr lang="zh-CN" altLang="en-US" sz="3200" b="1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33CC"/>
                </a:solidFill>
                <a:latin typeface="Arial" pitchFamily="34" charset="0"/>
                <a:ea typeface="宋体" pitchFamily="2" charset="-122"/>
              </a:rPr>
              <a:t>窖</a:t>
            </a:r>
            <a:endParaRPr lang="zh-CN" altLang="en-US" sz="3200" b="1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33CC"/>
                </a:solidFill>
                <a:latin typeface="Arial" pitchFamily="34" charset="0"/>
                <a:ea typeface="宋体" pitchFamily="2" charset="-122"/>
              </a:rPr>
              <a:t>啮</a:t>
            </a:r>
            <a:endParaRPr lang="zh-CN" altLang="en-US" sz="3200" b="1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33CC"/>
                </a:solidFill>
                <a:latin typeface="Arial" pitchFamily="34" charset="0"/>
                <a:ea typeface="宋体" pitchFamily="2" charset="-122"/>
              </a:rPr>
              <a:t>旃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33CC"/>
                </a:solidFill>
                <a:latin typeface="Arial" pitchFamily="34" charset="0"/>
                <a:ea typeface="宋体" pitchFamily="2" charset="-122"/>
              </a:rPr>
              <a:t>给</a:t>
            </a:r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其衣食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200" b="1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57701" name="文本占位符 107528"/>
          <p:cNvSpPr>
            <a:spLocks noGrp="1" noChangeArrowheads="1"/>
          </p:cNvSpPr>
          <p:nvPr>
            <p:ph idx="1"/>
            <p:custDataLst>
              <p:tags r:id="rId5"/>
            </p:custDataLst>
          </p:nvPr>
        </p:nvSpPr>
        <p:spPr>
          <a:xfrm>
            <a:off x="1686560" y="1295400"/>
            <a:ext cx="8991600" cy="6090920"/>
          </a:xfrm>
        </p:spPr>
        <p:txBody>
          <a:bodyPr/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/>
              <a:t> </a:t>
            </a:r>
          </a:p>
        </p:txBody>
      </p:sp>
      <p:sp>
        <p:nvSpPr>
          <p:cNvPr id="107530" name="文本框 10752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848100" y="1295400"/>
            <a:ext cx="14478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 ji</a:t>
            </a:r>
            <a:r>
              <a:rPr lang="en-US" altLang="en-US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ù</a:t>
            </a:r>
          </a:p>
        </p:txBody>
      </p:sp>
      <p:sp>
        <p:nvSpPr>
          <p:cNvPr id="107531" name="文本框 107530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924300" y="1732280"/>
            <a:ext cx="12192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Jū dī</a:t>
            </a:r>
          </a:p>
        </p:txBody>
      </p:sp>
      <p:sp>
        <p:nvSpPr>
          <p:cNvPr id="107532" name="文本框 10753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810000" y="2246630"/>
            <a:ext cx="20574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Ch</a:t>
            </a:r>
            <a:r>
              <a:rPr lang="en-US" altLang="en-US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á</a:t>
            </a:r>
            <a:r>
              <a:rPr lang="en-US" altLang="zh-CN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n yú</a:t>
            </a:r>
          </a:p>
        </p:txBody>
      </p:sp>
      <p:sp>
        <p:nvSpPr>
          <p:cNvPr id="107533" name="文本框 10753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810000" y="2743200"/>
            <a:ext cx="1524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 </a:t>
            </a:r>
            <a:r>
              <a:rPr lang="en-US" altLang="zh-CN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g</a:t>
            </a:r>
            <a:r>
              <a:rPr lang="en-US" altLang="en-US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ō</a:t>
            </a:r>
            <a:r>
              <a:rPr lang="en-US" altLang="zh-CN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u</a:t>
            </a:r>
          </a:p>
        </p:txBody>
      </p:sp>
      <p:sp>
        <p:nvSpPr>
          <p:cNvPr id="107534" name="文本框 107533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771900" y="3200400"/>
            <a:ext cx="1524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 </a:t>
            </a:r>
            <a:r>
              <a:rPr lang="en-US" altLang="zh-CN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w</a:t>
            </a:r>
            <a:r>
              <a:rPr lang="en-US" altLang="en-US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è</a:t>
            </a:r>
            <a:r>
              <a:rPr lang="en-US" altLang="zh-CN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i</a:t>
            </a:r>
          </a:p>
        </p:txBody>
      </p:sp>
      <p:sp>
        <p:nvSpPr>
          <p:cNvPr id="107535" name="文本框 107534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810000" y="3733800"/>
            <a:ext cx="1905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H</a:t>
            </a:r>
            <a:r>
              <a:rPr lang="en-US" altLang="en-US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ú</a:t>
            </a:r>
            <a:r>
              <a:rPr lang="en-US" altLang="zh-CN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n  yé</a:t>
            </a:r>
          </a:p>
        </p:txBody>
      </p:sp>
      <p:sp>
        <p:nvSpPr>
          <p:cNvPr id="107536" name="文本框 107535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810000" y="4250690"/>
            <a:ext cx="1524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zhuó</a:t>
            </a:r>
          </a:p>
        </p:txBody>
      </p:sp>
      <p:sp>
        <p:nvSpPr>
          <p:cNvPr id="107537" name="文本框 107536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657600" y="4830446"/>
            <a:ext cx="2057400" cy="1311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Y</a:t>
            </a:r>
            <a:r>
              <a:rPr lang="en-US" altLang="en-US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ā</a:t>
            </a:r>
            <a:r>
              <a:rPr lang="en-US" altLang="zh-CN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n  zhī</a:t>
            </a:r>
            <a:endParaRPr lang="en-US" altLang="zh-CN" sz="3200" b="1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altLang="zh-CN" sz="320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7538" name="文本框 107537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8534400" y="884555"/>
            <a:ext cx="1524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nǔ</a:t>
            </a:r>
          </a:p>
        </p:txBody>
      </p:sp>
      <p:sp>
        <p:nvSpPr>
          <p:cNvPr id="107539" name="文本框 107538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8458200" y="1343025"/>
            <a:ext cx="1524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zh</a:t>
            </a:r>
            <a:r>
              <a:rPr lang="en-US" altLang="en-US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ò</a:t>
            </a:r>
            <a:r>
              <a:rPr lang="en-US" altLang="zh-CN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ng</a:t>
            </a:r>
          </a:p>
        </p:txBody>
      </p:sp>
      <p:sp>
        <p:nvSpPr>
          <p:cNvPr id="107540" name="文本框 107539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8382000" y="1875155"/>
            <a:ext cx="1524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FF0066"/>
                </a:solidFill>
                <a:latin typeface="Arial" pitchFamily="34" charset="0"/>
                <a:ea typeface="宋体" pitchFamily="2" charset="-122"/>
              </a:rPr>
              <a:t> </a:t>
            </a:r>
            <a:r>
              <a:rPr lang="en-US" altLang="zh-CN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zhì zī</a:t>
            </a:r>
          </a:p>
        </p:txBody>
      </p:sp>
      <p:sp>
        <p:nvSpPr>
          <p:cNvPr id="107541" name="文本框 107540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8534400" y="2381251"/>
            <a:ext cx="1524000" cy="5889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yūn</a:t>
            </a:r>
          </a:p>
        </p:txBody>
      </p:sp>
      <p:sp>
        <p:nvSpPr>
          <p:cNvPr id="107542" name="文本框 107541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8534400" y="2826385"/>
            <a:ext cx="1524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què</a:t>
            </a:r>
          </a:p>
        </p:txBody>
      </p:sp>
      <p:sp>
        <p:nvSpPr>
          <p:cNvPr id="107543" name="文本框 107542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8534400" y="3322955"/>
            <a:ext cx="1524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ji</a:t>
            </a:r>
            <a:r>
              <a:rPr lang="en-US" altLang="en-US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à</a:t>
            </a:r>
            <a:r>
              <a:rPr lang="en-US" altLang="zh-CN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o</a:t>
            </a:r>
            <a:r>
              <a:rPr lang="en-US" altLang="zh-CN" sz="3200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107544" name="文本框 107543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8534400" y="3891915"/>
            <a:ext cx="1524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niè</a:t>
            </a:r>
            <a:r>
              <a:rPr lang="en-US" altLang="zh-CN" sz="320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107545" name="文本框 107544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8534400" y="4392295"/>
            <a:ext cx="1524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zh</a:t>
            </a:r>
            <a:r>
              <a:rPr lang="en-US" altLang="en-US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ā</a:t>
            </a:r>
            <a:r>
              <a:rPr lang="en-US" altLang="zh-CN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n</a:t>
            </a:r>
          </a:p>
        </p:txBody>
      </p:sp>
      <p:sp>
        <p:nvSpPr>
          <p:cNvPr id="107546" name="文本框 107545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8667750" y="4830445"/>
            <a:ext cx="123825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jǐ</a:t>
            </a:r>
          </a:p>
        </p:txBody>
      </p:sp>
      <p:sp>
        <p:nvSpPr>
          <p:cNvPr id="161795" name="Rectangle 4" descr="绿色大理石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5716" y="0"/>
            <a:ext cx="684213" cy="6858000"/>
          </a:xfrm>
          <a:prstGeom prst="rect">
            <a:avLst/>
          </a:prstGeom>
          <a:blipFill dpi="0" rotWithShape="1">
            <a:blip r:embed="rId26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blipFill>
                <a:blip r:embed="rId27"/>
                <a:tile tx="0" ty="0" sx="100000" sy="100000" flip="none" algn="tl"/>
              </a:blip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0837" name="Text Box 5"/>
          <p:cNvSpPr txBox="1"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7938" y="1558925"/>
            <a:ext cx="736600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字音字形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7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07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07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7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7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07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107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07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4" presetClass="entr" presetSubtype="16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/>
                                        <p:tgtEl>
                                          <p:spTgt spid="107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107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16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107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5" presetClass="entr" presetSubtype="10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8" dur="500"/>
                                        <p:tgtEl>
                                          <p:spTgt spid="107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ntr" presetSubtype="10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500"/>
                                        <p:tgtEl>
                                          <p:spTgt spid="107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4" presetClass="entr" presetSubtype="16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0" dur="500"/>
                                        <p:tgtEl>
                                          <p:spTgt spid="107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5" presetClass="entr" presetSubtype="10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500"/>
                                        <p:tgtEl>
                                          <p:spTgt spid="107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4" fill="hold" grpId="1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07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7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3" presetClass="entr" presetSubtype="10" fill="hold" grpId="1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9" dur="500"/>
                                        <p:tgtEl>
                                          <p:spTgt spid="107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 nodeType="clickPar">
                      <p:stCondLst>
                        <p:cond delay="indefinite"/>
                      </p:stCondLst>
                      <p:childTnLst>
                        <p:par>
                          <p:cTn id="1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3" presetClass="entr" presetSubtype="10" fill="hold" grpId="1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5" dur="500"/>
                                        <p:tgtEl>
                                          <p:spTgt spid="107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5" grpId="0"/>
      <p:bldP spid="107526" grpId="1"/>
      <p:bldP spid="107528" grpId="2"/>
      <p:bldP spid="107530" grpId="3"/>
      <p:bldP spid="107531" grpId="4"/>
      <p:bldP spid="107532" grpId="5"/>
      <p:bldP spid="107533" grpId="6"/>
      <p:bldP spid="107534" grpId="7"/>
      <p:bldP spid="107535" grpId="8"/>
      <p:bldP spid="107536" grpId="9"/>
      <p:bldP spid="107537" grpId="10"/>
      <p:bldP spid="107538" grpId="11"/>
      <p:bldP spid="107539" grpId="12"/>
      <p:bldP spid="107540" grpId="13"/>
      <p:bldP spid="107541" grpId="14" animBg="1"/>
      <p:bldP spid="107542" grpId="15"/>
      <p:bldP spid="107543" grpId="16"/>
      <p:bldP spid="107544" grpId="17"/>
      <p:bldP spid="107545" grpId="18"/>
      <p:bldP spid="107546" grpId="19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 descr="Large confetti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362200" y="228600"/>
            <a:ext cx="7620000" cy="1143000"/>
          </a:xfrm>
        </p:spPr>
        <p:txBody>
          <a:bodyPr vert="horz" wrap="square" lIns="91440" tIns="45720" rIns="91440" bIns="45720" anchor="b"/>
          <a:lstStyle/>
          <a:p>
            <a:pPr eaLnBrk="1" hangingPunct="1"/>
            <a:r>
              <a:rPr lang="zh-CN" altLang="en-US" sz="4000" b="1">
                <a:solidFill>
                  <a:srgbClr val="FF0000"/>
                </a:solidFill>
                <a:ea typeface="楷体_GB2312" pitchFamily="49" charset="-122"/>
              </a:rPr>
              <a:t>永远的苏武</a:t>
            </a:r>
          </a:p>
        </p:txBody>
      </p:sp>
      <p:sp>
        <p:nvSpPr>
          <p:cNvPr id="118787" name="Rectangle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1039495" y="1371600"/>
            <a:ext cx="10424160" cy="5181600"/>
          </a:xfrm>
        </p:spPr>
        <p:txBody>
          <a:bodyPr vert="horz" wrap="square" lIns="91440" tIns="45720" rIns="91440" bIns="45720" anchor="t"/>
          <a:lstStyle/>
          <a:p>
            <a:pPr algn="just" eaLnBrk="1" hangingPunct="1">
              <a:buNone/>
            </a:pPr>
            <a:r>
              <a:rPr lang="en-US" altLang="zh-CN" b="1">
                <a:solidFill>
                  <a:srgbClr val="000000"/>
                </a:solidFill>
              </a:rPr>
              <a:t>          </a:t>
            </a:r>
            <a:r>
              <a:rPr lang="zh-CN" altLang="en-US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挥一挥羊鞭，锦帽貂裘，他将其扔进云霄深处；弄一支秃笔，矮纸斜行，他镌刻出对大汉最深切的眷顾。一边是高官厚禄，一边是赤胆忠心：站在忘却与铭记之间、站在逸豫与忧劳之间，他选择了忘却富贵，选择了铭记忠心给人性涂上最浓重的一笔。 </a:t>
            </a:r>
          </a:p>
          <a:p>
            <a:pPr eaLnBrk="1" hangingPunct="1">
              <a:buNone/>
            </a:pPr>
            <a:r>
              <a:rPr lang="zh-CN" altLang="en-US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  擎一支旄节，他怀抱汉匈和睦的夙望，奔走于茫茫大漠；扶一阵驼铃，他阔 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别长安的歌舞升平，游荡于寒沙裹草；他要用挺直的脊梁，架起横亘天山，沟通中原的飞虹。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118788" name="Rectangle 4"/>
          <p:cNvSpPr/>
          <p:nvPr>
            <p:custDataLst>
              <p:tags r:id="rId3"/>
            </p:custDataLst>
          </p:nvPr>
        </p:nvSpPr>
        <p:spPr>
          <a:xfrm>
            <a:off x="609600" y="-228600"/>
            <a:ext cx="5715000" cy="14700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en-US" sz="2800" b="1">
                <a:solidFill>
                  <a:schemeClr val="tx2"/>
                </a:solidFill>
                <a:latin typeface="Times New Roman" pitchFamily="18" charset="0"/>
                <a:ea typeface="楷体_GB2312" pitchFamily="49" charset="-122"/>
              </a:rPr>
              <a:t>四川高考满分作文</a:t>
            </a:r>
            <a:r>
              <a:rPr lang="en-US" altLang="zh-CN" sz="2800" b="1">
                <a:solidFill>
                  <a:schemeClr val="tx2"/>
                </a:solidFill>
                <a:latin typeface="Times New Roman" pitchFamily="18" charset="0"/>
                <a:ea typeface="楷体_GB2312" pitchFamily="49" charset="-122"/>
              </a:rPr>
              <a:t>——</a:t>
            </a:r>
            <a:br>
              <a:rPr lang="en-US" altLang="zh-CN" sz="2800" b="1">
                <a:solidFill>
                  <a:schemeClr val="tx2"/>
                </a:solidFill>
                <a:latin typeface="Times New Roman" pitchFamily="18" charset="0"/>
                <a:ea typeface="楷体_GB2312" pitchFamily="49" charset="-122"/>
              </a:rPr>
            </a:br>
            <a:endParaRPr lang="en-US" altLang="zh-CN" sz="2800" b="1">
              <a:solidFill>
                <a:srgbClr val="A50021"/>
              </a:solidFill>
              <a:latin typeface="Times New Roman" pitchFamily="18" charset="0"/>
              <a:ea typeface="隶书" panose="02010509060101010101" pitchFamily="49" charset="-122"/>
            </a:endParaRPr>
          </a:p>
        </p:txBody>
      </p:sp>
      <p:sp>
        <p:nvSpPr>
          <p:cNvPr id="233474" name="Rectangle 3" descr="绿色大理石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271" y="0"/>
            <a:ext cx="684213" cy="6858000"/>
          </a:xfrm>
          <a:prstGeom prst="rect">
            <a:avLst/>
          </a:prstGeom>
          <a:blipFill dpi="0" rotWithShape="1">
            <a:blip r:embed="rId7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-50165" y="1117600"/>
            <a:ext cx="736600" cy="44710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课外积累</a:t>
            </a:r>
          </a:p>
        </p:txBody>
      </p:sp>
    </p:spTree>
  </p:cSld>
  <p:clrMapOvr>
    <a:masterClrMapping/>
  </p:clrMapOvr>
  <p:transition/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737870" y="121285"/>
            <a:ext cx="10949940" cy="6858000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en-US" altLang="zh-CN" sz="2800" b="1">
                <a:solidFill>
                  <a:srgbClr val="000000"/>
                </a:solidFill>
              </a:rPr>
              <a:t>           </a:t>
            </a:r>
            <a:r>
              <a:rPr lang="zh-CN" altLang="en-US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哀叹，当汉使谋反事败；正气，当苏武拒绝折节叛敌；惊诧，当单于面对这个宁死不屈，不为富贵所动的铁血男儿；执著，苏武举起羊鞭，选择作高山雪莲那执著而圣洁的守望。 </a:t>
            </a:r>
          </a:p>
          <a:p>
            <a:pPr eaLnBrk="1" hangingPunct="1">
              <a:buNone/>
            </a:pPr>
            <a:r>
              <a:rPr lang="zh-CN" altLang="en-US" b="1">
                <a:latin typeface="黑体" pitchFamily="49" charset="-122"/>
                <a:ea typeface="黑体" pitchFamily="49" charset="-122"/>
              </a:rPr>
              <a:t>      朔风凛烈，他与冷月作伴，北顾中原，将</a:t>
            </a:r>
            <a:r>
              <a:rPr lang="zh-CN" altLang="en-US" b="1">
                <a:ea typeface="黑体" pitchFamily="49" charset="-122"/>
              </a:rPr>
              <a:t>“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生是大汉人，死是大汉臣</a:t>
            </a:r>
            <a:r>
              <a:rPr lang="zh-CN" altLang="en-US" b="1">
                <a:ea typeface="黑体" pitchFamily="49" charset="-122"/>
              </a:rPr>
              <a:t>”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的高贵铭记在心灵深处。胡笳幽怨，他与孤冢为伍，怅望大漠飞雪，将</a:t>
            </a:r>
            <a:r>
              <a:rPr lang="zh-CN" altLang="en-US" b="1">
                <a:ea typeface="黑体" pitchFamily="49" charset="-122"/>
              </a:rPr>
              <a:t>“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荣华富贵，千金封侯</a:t>
            </a:r>
            <a:r>
              <a:rPr lang="zh-CN" altLang="en-US" b="1">
                <a:ea typeface="黑体" pitchFamily="49" charset="-122"/>
              </a:rPr>
              <a:t>”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的许诺忘却得一干二净。地窖冰冷，他将满口毡毛与草皮一块咽下，浑身的热血却沸腾着一个至死不渝的信念</a:t>
            </a:r>
            <a:r>
              <a:rPr lang="en-US" altLang="zh-CN" b="1">
                <a:ea typeface="黑体" pitchFamily="49" charset="-122"/>
              </a:rPr>
              <a:t>———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铭记祖国，精忠报国。冰雪飘零，他用至情睥睨佳肴美酒，铮铮傲骨却敲响千秋的绝唱</a:t>
            </a:r>
            <a:r>
              <a:rPr lang="en-US" altLang="zh-CN" b="1">
                <a:ea typeface="黑体" pitchFamily="49" charset="-122"/>
              </a:rPr>
              <a:t>———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贫贱不能移，威武不能屈，富贵犹能忘。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233474" name="Rectangle 3" descr="绿色大理石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71" y="0"/>
            <a:ext cx="684213" cy="6858000"/>
          </a:xfrm>
          <a:prstGeom prst="rect">
            <a:avLst/>
          </a:prstGeom>
          <a:blipFill dpi="0" rotWithShape="1">
            <a:blip r:embed="rId5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-50165" y="1117600"/>
            <a:ext cx="736600" cy="44710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课外积累</a:t>
            </a:r>
          </a:p>
        </p:txBody>
      </p:sp>
    </p:spTree>
  </p:cSld>
  <p:clrMapOvr>
    <a:masterClrMapping/>
  </p:clrMapOvr>
  <p:transition/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876300" y="389255"/>
            <a:ext cx="10864215" cy="6858000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en-US" altLang="zh-CN" sz="2800" b="1">
                <a:solidFill>
                  <a:srgbClr val="000000"/>
                </a:solidFill>
              </a:rPr>
              <a:t>            </a:t>
            </a:r>
            <a:r>
              <a:rPr lang="zh-CN" altLang="en-US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好一个永远的苏武；他用睿智，铭记下对大汉忠贞不渝的信念，在漫天风雪中且行且歌，把那光秃秃的旄节升华为一段千古的惊奇，书写了一段铭传千古的悲歌。</a:t>
            </a:r>
          </a:p>
          <a:p>
            <a:pPr eaLnBrk="1" hangingPunct="1">
              <a:buNone/>
            </a:pPr>
            <a:r>
              <a:rPr lang="zh-CN" altLang="en-US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  好一个永远的苏武；他用勇气，忘却了单于荣华富贵的引诱，在大漠黄沙中渐行渐远，把那群枯瘦的羊群定格为一段不朽的历史，挥洒了一曲可歌可泣的壮丽诗篇。 </a:t>
            </a:r>
          </a:p>
          <a:p>
            <a:pPr eaLnBrk="1" hangingPunct="1">
              <a:buNone/>
            </a:pPr>
            <a:r>
              <a:rPr lang="zh-CN" altLang="en-US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 历史不能忘记，在浮华与坚守之间，北海的苏武，那流放于荒山野原的铁血男儿，用不屈与铮铮傲骨作出了最完美的诠释，忘却富足，成就气节；铭记祖国，造就伟大。</a:t>
            </a:r>
            <a:r>
              <a:rPr lang="zh-CN" altLang="en-US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>
                <a:solidFill>
                  <a:srgbClr val="000000"/>
                </a:solidFill>
                <a:ea typeface="黑体" pitchFamily="49" charset="-122"/>
              </a:rPr>
              <a:t>    </a:t>
            </a:r>
            <a:endParaRPr lang="zh-CN" altLang="en-US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33474" name="Rectangle 3" descr="绿色大理石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71" y="0"/>
            <a:ext cx="684213" cy="6858000"/>
          </a:xfrm>
          <a:prstGeom prst="rect">
            <a:avLst/>
          </a:prstGeom>
          <a:blipFill dpi="0" rotWithShape="1">
            <a:blip r:embed="rId5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-50165" y="1117600"/>
            <a:ext cx="736600" cy="44710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课外积累</a:t>
            </a:r>
          </a:p>
        </p:txBody>
      </p:sp>
    </p:spTree>
  </p:cSld>
  <p:clrMapOvr>
    <a:masterClrMapping/>
  </p:clrMapOvr>
  <p:transition/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552450" y="914400"/>
            <a:ext cx="10932795" cy="5181600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en-US" altLang="zh-CN" b="1">
                <a:solidFill>
                  <a:srgbClr val="000000"/>
                </a:solidFill>
              </a:rPr>
              <a:t>           </a:t>
            </a:r>
            <a:r>
              <a:rPr lang="zh-CN" altLang="en-US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我明白了，在忘却与铭记之间，在享受与坚忍之间，那行于枯草寒冰之上的苏武，用执著与信念作出了最美好的答案：富贵，只不过过眼云烟，忘却，便是它的最好归宿；忠心，方才是历史永恒，铭记，是它的精神家园。 </a:t>
            </a:r>
          </a:p>
          <a:p>
            <a:pPr eaLnBrk="1" hangingPunct="1">
              <a:buNone/>
            </a:pPr>
            <a:r>
              <a:rPr lang="zh-CN" altLang="en-US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  壮哉，那永远的苏武！伟哉，那震撼人心的忘记！奇哉，那惊天动地的铭记！雄哉，那一段忘记与铭记的千载颂歌！ </a:t>
            </a:r>
          </a:p>
          <a:p>
            <a:pPr eaLnBrk="1" hangingPunct="1">
              <a:buNone/>
            </a:pPr>
            <a:r>
              <a:rPr lang="zh-CN" altLang="en-US" b="1">
                <a:latin typeface="黑体" pitchFamily="49" charset="-122"/>
                <a:ea typeface="黑体" pitchFamily="49" charset="-122"/>
              </a:rPr>
              <a:t>      永远的苏武。</a:t>
            </a:r>
            <a:r>
              <a:rPr lang="zh-CN" altLang="en-US"/>
              <a:t> </a:t>
            </a:r>
          </a:p>
        </p:txBody>
      </p:sp>
      <p:sp>
        <p:nvSpPr>
          <p:cNvPr id="233474" name="Rectangle 3" descr="绿色大理石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71" y="0"/>
            <a:ext cx="684213" cy="6858000"/>
          </a:xfrm>
          <a:prstGeom prst="rect">
            <a:avLst/>
          </a:prstGeom>
          <a:blipFill dpi="0" rotWithShape="1">
            <a:blip r:embed="rId5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-50165" y="1117600"/>
            <a:ext cx="736600" cy="44710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课外积累</a:t>
            </a:r>
          </a:p>
        </p:txBody>
      </p:sp>
    </p:spTree>
  </p:cSld>
  <p:clrMapOvr>
    <a:masterClrMapping/>
  </p:clrMapOvr>
  <p:transition/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1722237" y="330074"/>
            <a:ext cx="8990053" cy="626237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indent="723900">
              <a:lnSpc>
                <a:spcPts val="4200"/>
              </a:lnSpc>
              <a:spcBef>
                <a:spcPct val="50000"/>
              </a:spcBef>
            </a:pPr>
            <a:r>
              <a:rPr lang="zh-CN" altLang="en-US" sz="3200" b="1">
                <a:latin typeface="新宋体" panose="02010609030101010101" charset="-122"/>
                <a:ea typeface="新宋体" panose="02010609030101010101" charset="-122"/>
              </a:rPr>
              <a:t>两千年前</a:t>
            </a:r>
            <a:r>
              <a:rPr lang="en-US" altLang="zh-CN" sz="3200" b="1">
                <a:latin typeface="新宋体" panose="02010609030101010101" charset="-122"/>
                <a:ea typeface="新宋体" panose="02010609030101010101" charset="-122"/>
              </a:rPr>
              <a:t>,</a:t>
            </a:r>
            <a:r>
              <a:rPr lang="zh-CN" altLang="en-US" sz="3200" b="1">
                <a:latin typeface="新宋体" panose="02010609030101010101" charset="-122"/>
                <a:ea typeface="新宋体" panose="02010609030101010101" charset="-122"/>
              </a:rPr>
              <a:t>在北海边上</a:t>
            </a:r>
            <a:r>
              <a:rPr lang="en-US" altLang="zh-CN" sz="3200" b="1">
                <a:latin typeface="新宋体" panose="02010609030101010101" charset="-122"/>
                <a:ea typeface="新宋体" panose="02010609030101010101" charset="-122"/>
              </a:rPr>
              <a:t>,</a:t>
            </a:r>
            <a:r>
              <a:rPr lang="zh-CN" altLang="en-US" sz="3200" b="1">
                <a:latin typeface="新宋体" panose="02010609030101010101" charset="-122"/>
                <a:ea typeface="新宋体" panose="02010609030101010101" charset="-122"/>
              </a:rPr>
              <a:t>苏武这位</a:t>
            </a:r>
            <a:r>
              <a:rPr lang="zh-CN" altLang="en-US" sz="3200" b="1">
                <a:solidFill>
                  <a:srgbClr val="FF3300"/>
                </a:solidFill>
                <a:latin typeface="新宋体" panose="02010609030101010101" charset="-122"/>
                <a:ea typeface="新宋体" panose="02010609030101010101" charset="-122"/>
              </a:rPr>
              <a:t>杖节牧羊</a:t>
            </a:r>
            <a:r>
              <a:rPr lang="zh-CN" altLang="en-US" sz="3200" b="1">
                <a:latin typeface="新宋体" panose="02010609030101010101" charset="-122"/>
                <a:ea typeface="新宋体" panose="02010609030101010101" charset="-122"/>
              </a:rPr>
              <a:t>的老人</a:t>
            </a:r>
            <a:r>
              <a:rPr lang="en-US" altLang="zh-CN" sz="3200" b="1">
                <a:latin typeface="新宋体" panose="02010609030101010101" charset="-122"/>
                <a:ea typeface="新宋体" panose="02010609030101010101" charset="-122"/>
              </a:rPr>
              <a:t>,</a:t>
            </a:r>
            <a:r>
              <a:rPr lang="zh-CN" altLang="en-US" sz="3200" b="1">
                <a:latin typeface="新宋体" panose="02010609030101010101" charset="-122"/>
                <a:ea typeface="新宋体" panose="02010609030101010101" charset="-122"/>
              </a:rPr>
              <a:t>他坚守着</a:t>
            </a:r>
            <a:r>
              <a:rPr lang="zh-CN" altLang="en-US" sz="3200" b="1">
                <a:solidFill>
                  <a:srgbClr val="FF3300"/>
                </a:solidFill>
                <a:latin typeface="新宋体" panose="02010609030101010101" charset="-122"/>
                <a:ea typeface="新宋体" panose="02010609030101010101" charset="-122"/>
              </a:rPr>
              <a:t>热爱祖国、忠贞不渝</a:t>
            </a:r>
            <a:r>
              <a:rPr lang="zh-CN" altLang="en-US" sz="3200" b="1">
                <a:latin typeface="新宋体" panose="02010609030101010101" charset="-122"/>
                <a:ea typeface="新宋体" panose="02010609030101010101" charset="-122"/>
              </a:rPr>
              <a:t>的民族气节</a:t>
            </a:r>
            <a:r>
              <a:rPr lang="en-US" altLang="zh-CN" sz="3200" b="1">
                <a:latin typeface="新宋体" panose="02010609030101010101" charset="-122"/>
                <a:ea typeface="新宋体" panose="02010609030101010101" charset="-122"/>
              </a:rPr>
              <a:t>,</a:t>
            </a:r>
            <a:r>
              <a:rPr lang="zh-CN" altLang="en-US" sz="3200" b="1">
                <a:latin typeface="新宋体" panose="02010609030101010101" charset="-122"/>
                <a:ea typeface="新宋体" panose="02010609030101010101" charset="-122"/>
              </a:rPr>
              <a:t>在饥寒交迫中艰难地生存着，在他的身上体现了“</a:t>
            </a:r>
            <a:r>
              <a:rPr lang="zh-CN" altLang="en-US" sz="3200" b="1">
                <a:solidFill>
                  <a:srgbClr val="FF3300"/>
                </a:solidFill>
                <a:latin typeface="新宋体" panose="02010609030101010101" charset="-122"/>
                <a:ea typeface="新宋体" panose="02010609030101010101" charset="-122"/>
              </a:rPr>
              <a:t>富贵不能淫、贫贱不能移、威武不能屈”</a:t>
            </a:r>
            <a:r>
              <a:rPr lang="zh-CN" altLang="en-US" sz="3200" b="1">
                <a:latin typeface="新宋体" panose="02010609030101010101" charset="-122"/>
                <a:ea typeface="新宋体" panose="02010609030101010101" charset="-122"/>
              </a:rPr>
              <a:t>的传统美德和高尚人格。其气节</a:t>
            </a:r>
            <a:r>
              <a:rPr lang="en-US" altLang="zh-CN" sz="3200" b="1">
                <a:latin typeface="新宋体" panose="02010609030101010101" charset="-122"/>
                <a:ea typeface="新宋体" panose="02010609030101010101" charset="-122"/>
              </a:rPr>
              <a:t>,</a:t>
            </a:r>
            <a:r>
              <a:rPr lang="zh-CN" altLang="en-US" sz="3200" b="1">
                <a:latin typeface="新宋体" panose="02010609030101010101" charset="-122"/>
                <a:ea typeface="新宋体" panose="02010609030101010101" charset="-122"/>
              </a:rPr>
              <a:t>令人肃然起敬</a:t>
            </a:r>
            <a:r>
              <a:rPr lang="en-US" altLang="zh-CN" sz="3200" b="1">
                <a:latin typeface="新宋体" panose="02010609030101010101" charset="-122"/>
                <a:ea typeface="新宋体" panose="02010609030101010101" charset="-122"/>
              </a:rPr>
              <a:t>.</a:t>
            </a:r>
          </a:p>
          <a:p>
            <a:pPr>
              <a:lnSpc>
                <a:spcPts val="4200"/>
              </a:lnSpc>
              <a:spcBef>
                <a:spcPct val="50000"/>
              </a:spcBef>
            </a:pPr>
            <a:r>
              <a:rPr lang="en-US" altLang="zh-CN" sz="3200" b="1">
                <a:latin typeface="新宋体" panose="02010609030101010101" charset="-122"/>
                <a:ea typeface="新宋体" panose="02010609030101010101" charset="-122"/>
              </a:rPr>
              <a:t>    </a:t>
            </a:r>
            <a:r>
              <a:rPr lang="zh-CN" altLang="en-US" sz="3200" b="1">
                <a:latin typeface="新宋体" panose="02010609030101010101" charset="-122"/>
                <a:ea typeface="新宋体" panose="02010609030101010101" charset="-122"/>
              </a:rPr>
              <a:t>他没有在敌人的</a:t>
            </a:r>
            <a:r>
              <a:rPr lang="zh-CN" altLang="en-US" sz="3200" b="1">
                <a:solidFill>
                  <a:srgbClr val="FF3300"/>
                </a:solidFill>
                <a:latin typeface="新宋体" panose="02010609030101010101" charset="-122"/>
                <a:ea typeface="新宋体" panose="02010609030101010101" charset="-122"/>
              </a:rPr>
              <a:t>淫威面前屈服</a:t>
            </a:r>
            <a:r>
              <a:rPr lang="zh-CN" altLang="en-US" sz="3200" b="1">
                <a:latin typeface="新宋体" panose="02010609030101010101" charset="-122"/>
                <a:ea typeface="新宋体" panose="02010609030101010101" charset="-122"/>
              </a:rPr>
              <a:t>，也没有在</a:t>
            </a:r>
            <a:r>
              <a:rPr lang="zh-CN" altLang="en-US" sz="3200" b="1">
                <a:solidFill>
                  <a:srgbClr val="FF3300"/>
                </a:solidFill>
                <a:latin typeface="新宋体" panose="02010609030101010101" charset="-122"/>
                <a:ea typeface="新宋体" panose="02010609030101010101" charset="-122"/>
              </a:rPr>
              <a:t>金钱、富贵面前动心</a:t>
            </a:r>
            <a:r>
              <a:rPr lang="zh-CN" altLang="en-US" sz="3200" b="1">
                <a:latin typeface="新宋体" panose="02010609030101010101" charset="-122"/>
                <a:ea typeface="新宋体" panose="02010609030101010101" charset="-122"/>
              </a:rPr>
              <a:t>。为了远大的理想、为了亲爱的祖国，他</a:t>
            </a:r>
            <a:r>
              <a:rPr lang="zh-CN" altLang="en-US" sz="3200" b="1">
                <a:solidFill>
                  <a:srgbClr val="FF3300"/>
                </a:solidFill>
                <a:latin typeface="新宋体" panose="02010609030101010101" charset="-122"/>
                <a:ea typeface="新宋体" panose="02010609030101010101" charset="-122"/>
              </a:rPr>
              <a:t>餐冰卧雪、不辱使命</a:t>
            </a:r>
            <a:r>
              <a:rPr lang="zh-CN" altLang="en-US" sz="3200" b="1">
                <a:latin typeface="新宋体" panose="02010609030101010101" charset="-122"/>
                <a:ea typeface="新宋体" panose="02010609030101010101" charset="-122"/>
              </a:rPr>
              <a:t>，义无反顾地献出了自己的青春</a:t>
            </a:r>
            <a:r>
              <a:rPr lang="en-US" altLang="zh-CN" sz="3200" b="1">
                <a:latin typeface="新宋体" panose="02010609030101010101" charset="-122"/>
                <a:ea typeface="新宋体" panose="02010609030101010101" charset="-122"/>
              </a:rPr>
              <a:t>,</a:t>
            </a:r>
            <a:r>
              <a:rPr lang="zh-CN" altLang="en-US" sz="3200" b="1">
                <a:latin typeface="新宋体" panose="02010609030101010101" charset="-122"/>
                <a:ea typeface="新宋体" panose="02010609030101010101" charset="-122"/>
              </a:rPr>
              <a:t>坚守住了自己的信念。一直以来</a:t>
            </a:r>
            <a:r>
              <a:rPr lang="en-US" altLang="zh-CN" sz="3200" b="1">
                <a:latin typeface="新宋体" panose="02010609030101010101" charset="-122"/>
                <a:ea typeface="新宋体" panose="02010609030101010101" charset="-122"/>
              </a:rPr>
              <a:t>,</a:t>
            </a:r>
            <a:r>
              <a:rPr lang="zh-CN" altLang="en-US" sz="3200" b="1">
                <a:latin typeface="新宋体" panose="02010609030101010101" charset="-122"/>
                <a:ea typeface="新宋体" panose="02010609030101010101" charset="-122"/>
              </a:rPr>
              <a:t>这种英勇义举激励着千秋万代的华夏儿女奋然前行。可以说</a:t>
            </a:r>
            <a:r>
              <a:rPr lang="en-US" altLang="zh-CN" sz="3200" b="1">
                <a:latin typeface="新宋体" panose="02010609030101010101" charset="-122"/>
                <a:ea typeface="新宋体" panose="02010609030101010101" charset="-122"/>
              </a:rPr>
              <a:t>,</a:t>
            </a:r>
            <a:r>
              <a:rPr lang="zh-CN" altLang="en-US" sz="3200" b="1">
                <a:latin typeface="新宋体" panose="02010609030101010101" charset="-122"/>
                <a:ea typeface="新宋体" panose="02010609030101010101" charset="-122"/>
              </a:rPr>
              <a:t>苏武</a:t>
            </a:r>
            <a:r>
              <a:rPr lang="en-US" altLang="zh-CN" sz="3200" b="1">
                <a:latin typeface="新宋体" panose="02010609030101010101" charset="-122"/>
                <a:ea typeface="新宋体" panose="02010609030101010101" charset="-122"/>
              </a:rPr>
              <a:t>,</a:t>
            </a:r>
            <a:r>
              <a:rPr lang="zh-CN" altLang="en-US" sz="3200" b="1">
                <a:latin typeface="新宋体" panose="02010609030101010101" charset="-122"/>
                <a:ea typeface="新宋体" panose="02010609030101010101" charset="-122"/>
              </a:rPr>
              <a:t>真正称得上是我们</a:t>
            </a:r>
            <a:r>
              <a:rPr lang="zh-CN" altLang="en-US" sz="3200" b="1">
                <a:solidFill>
                  <a:srgbClr val="FF3300"/>
                </a:solidFill>
                <a:latin typeface="新宋体" panose="02010609030101010101" charset="-122"/>
                <a:ea typeface="新宋体" panose="02010609030101010101" charset="-122"/>
              </a:rPr>
              <a:t>民族的脊梁</a:t>
            </a:r>
            <a:r>
              <a:rPr lang="zh-CN" altLang="en-US" sz="3200" b="1">
                <a:latin typeface="新宋体" panose="02010609030101010101" charset="-122"/>
                <a:ea typeface="新宋体" panose="02010609030101010101" charset="-122"/>
              </a:rPr>
              <a:t>。 </a:t>
            </a:r>
          </a:p>
        </p:txBody>
      </p:sp>
      <p:sp>
        <p:nvSpPr>
          <p:cNvPr id="233474" name="Rectangle 3" descr="绿色大理石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71" y="0"/>
            <a:ext cx="684213" cy="6858000"/>
          </a:xfrm>
          <a:prstGeom prst="rect">
            <a:avLst/>
          </a:prstGeom>
          <a:blipFill dpi="0" rotWithShape="1">
            <a:blip r:embed="rId5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-50165" y="1117600"/>
            <a:ext cx="736600" cy="44710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课外积累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1" name="文本框 10854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057400" y="1600201"/>
            <a:ext cx="236220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en-US" sz="360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8548" name="文本框 10854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08555" y="609600"/>
            <a:ext cx="1295400" cy="63696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33CC"/>
                </a:solidFill>
                <a:latin typeface="Arial" pitchFamily="34" charset="0"/>
                <a:ea typeface="宋体" pitchFamily="2" charset="-122"/>
              </a:rPr>
              <a:t>於靬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33CC"/>
                </a:solidFill>
                <a:latin typeface="Arial" pitchFamily="34" charset="0"/>
                <a:ea typeface="宋体" pitchFamily="2" charset="-122"/>
              </a:rPr>
              <a:t>旃</a:t>
            </a: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33CC"/>
                </a:solidFill>
                <a:latin typeface="Arial" pitchFamily="34" charset="0"/>
                <a:ea typeface="宋体" pitchFamily="2" charset="-122"/>
              </a:rPr>
              <a:t>徙</a:t>
            </a:r>
            <a:endParaRPr lang="zh-CN" altLang="en-US" sz="3600" b="1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33CC"/>
                </a:solidFill>
                <a:latin typeface="Arial" pitchFamily="34" charset="0"/>
                <a:ea typeface="宋体" pitchFamily="2" charset="-122"/>
              </a:rPr>
              <a:t>羝</a:t>
            </a:r>
            <a:endParaRPr lang="zh-CN" altLang="en-US" sz="3600" b="1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33CC"/>
                </a:solidFill>
                <a:latin typeface="Arial" pitchFamily="34" charset="0"/>
                <a:ea typeface="宋体" pitchFamily="2" charset="-122"/>
              </a:rPr>
              <a:t>廪</a:t>
            </a:r>
            <a:endParaRPr lang="zh-CN" altLang="en-US" sz="3600" b="1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33CC"/>
                </a:solidFill>
                <a:latin typeface="Arial" pitchFamily="34" charset="0"/>
                <a:ea typeface="宋体" pitchFamily="2" charset="-122"/>
              </a:rPr>
              <a:t>旄</a:t>
            </a:r>
            <a:endParaRPr lang="zh-CN" altLang="en-US" sz="3600" b="1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33CC"/>
                </a:solidFill>
                <a:latin typeface="Arial" pitchFamily="34" charset="0"/>
                <a:ea typeface="宋体" pitchFamily="2" charset="-122"/>
              </a:rPr>
              <a:t>弋</a:t>
            </a:r>
            <a:endParaRPr lang="zh-CN" altLang="en-US" sz="3600" b="1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33CC"/>
                </a:solidFill>
                <a:latin typeface="Arial" pitchFamily="34" charset="0"/>
                <a:ea typeface="宋体" pitchFamily="2" charset="-122"/>
              </a:rPr>
              <a:t>缴</a:t>
            </a:r>
            <a:endParaRPr lang="zh-CN" altLang="en-US" sz="3600" b="1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33CC"/>
                </a:solidFill>
                <a:latin typeface="Arial" pitchFamily="34" charset="0"/>
                <a:ea typeface="宋体" pitchFamily="2" charset="-122"/>
              </a:rPr>
              <a:t>檠</a:t>
            </a:r>
            <a:endParaRPr lang="zh-CN" altLang="en-US" sz="3600" b="1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 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en-US" sz="2400" b="1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8549" name="文本框 108548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358573" y="675006"/>
            <a:ext cx="2819400" cy="5507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33CC"/>
                </a:solidFill>
                <a:latin typeface="Arial" pitchFamily="34" charset="0"/>
                <a:ea typeface="宋体" pitchFamily="2" charset="-122"/>
              </a:rPr>
              <a:t>棫</a:t>
            </a:r>
            <a:endParaRPr lang="zh-CN" altLang="en-US" sz="3200" b="1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33CC"/>
                </a:solidFill>
                <a:latin typeface="Arial" pitchFamily="34" charset="0"/>
                <a:ea typeface="宋体" pitchFamily="2" charset="-122"/>
              </a:rPr>
              <a:t>辇</a:t>
            </a:r>
            <a:endParaRPr lang="zh-CN" altLang="en-US" sz="3200" b="1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斧</a:t>
            </a:r>
            <a:r>
              <a:rPr lang="zh-CN" altLang="en-US" sz="3200" b="1">
                <a:solidFill>
                  <a:srgbClr val="0033CC"/>
                </a:solidFill>
                <a:latin typeface="Arial" pitchFamily="34" charset="0"/>
                <a:ea typeface="宋体" pitchFamily="2" charset="-122"/>
              </a:rPr>
              <a:t>钺</a:t>
            </a:r>
            <a:endParaRPr lang="zh-CN" altLang="en-US" sz="3200" b="1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汤</a:t>
            </a:r>
            <a:r>
              <a:rPr lang="zh-CN" altLang="en-US" sz="3200" b="1">
                <a:solidFill>
                  <a:srgbClr val="0033CC"/>
                </a:solidFill>
                <a:latin typeface="Arial" pitchFamily="34" charset="0"/>
                <a:ea typeface="宋体" pitchFamily="2" charset="-122"/>
              </a:rPr>
              <a:t>镬</a:t>
            </a:r>
            <a:endParaRPr lang="zh-CN" altLang="en-US" sz="3200" b="1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天</a:t>
            </a:r>
            <a:r>
              <a:rPr lang="zh-CN" altLang="en-US" sz="3200" b="1">
                <a:solidFill>
                  <a:srgbClr val="0033CC"/>
                </a:solidFill>
                <a:latin typeface="Arial" pitchFamily="34" charset="0"/>
                <a:ea typeface="宋体" pitchFamily="2" charset="-122"/>
              </a:rPr>
              <a:t>雨</a:t>
            </a:r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雪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33CC"/>
                </a:solidFill>
                <a:latin typeface="Arial" pitchFamily="34" charset="0"/>
                <a:ea typeface="宋体" pitchFamily="2" charset="-122"/>
              </a:rPr>
              <a:t>驩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33CC"/>
                </a:solidFill>
                <a:latin typeface="Arial" pitchFamily="34" charset="0"/>
                <a:ea typeface="宋体" pitchFamily="2" charset="-122"/>
              </a:rPr>
              <a:t>喟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更</a:t>
            </a:r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嫁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霑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衿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父子</a:t>
            </a:r>
            <a:r>
              <a:rPr lang="zh-CN" altLang="en-US" sz="3200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亡</a:t>
            </a:r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功德</a:t>
            </a:r>
          </a:p>
        </p:txBody>
      </p:sp>
      <p:sp>
        <p:nvSpPr>
          <p:cNvPr id="108551" name="文本框 108550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114800" y="609601"/>
            <a:ext cx="1981200" cy="1311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zh-CN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wū</a:t>
            </a:r>
            <a:r>
              <a:rPr lang="en-US" altLang="zh-CN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 jiān</a:t>
            </a:r>
            <a:endParaRPr lang="en-US" altLang="zh-CN" sz="3200" b="1">
              <a:solidFill>
                <a:srgbClr val="0033CC"/>
              </a:solidFill>
              <a:latin typeface="Arial" pitchFamily="34" charset="0"/>
              <a:ea typeface="宋体" pitchFamily="2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108552" name="文本框 10855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114800" y="1209675"/>
            <a:ext cx="1524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3200" b="1">
                <a:solidFill>
                  <a:srgbClr val="FF0066"/>
                </a:solidFill>
                <a:latin typeface="Arial" pitchFamily="34" charset="0"/>
                <a:ea typeface="宋体" pitchFamily="2" charset="-122"/>
              </a:rPr>
              <a:t> </a:t>
            </a:r>
            <a:r>
              <a:rPr lang="en-US" altLang="zh-CN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zh</a:t>
            </a:r>
            <a:r>
              <a:rPr lang="en-US" altLang="en-US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ā</a:t>
            </a:r>
            <a:r>
              <a:rPr lang="en-US" altLang="zh-CN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n</a:t>
            </a:r>
          </a:p>
        </p:txBody>
      </p:sp>
      <p:sp>
        <p:nvSpPr>
          <p:cNvPr id="108553" name="文本框 108552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114800" y="1676401"/>
            <a:ext cx="152400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3200" b="1">
                <a:solidFill>
                  <a:srgbClr val="FF0066"/>
                </a:solidFill>
                <a:latin typeface="Arial" pitchFamily="34" charset="0"/>
                <a:ea typeface="宋体" pitchFamily="2" charset="-122"/>
              </a:rPr>
              <a:t> </a:t>
            </a:r>
            <a:r>
              <a:rPr lang="en-US" altLang="zh-CN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xǐ</a:t>
            </a:r>
            <a:r>
              <a:rPr lang="en-US" altLang="zh-CN" sz="360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108554" name="文本框 108553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114800" y="2259966"/>
            <a:ext cx="152400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FF0066"/>
                </a:solidFill>
                <a:latin typeface="Arial" pitchFamily="34" charset="0"/>
                <a:ea typeface="宋体" pitchFamily="2" charset="-122"/>
              </a:rPr>
              <a:t> </a:t>
            </a:r>
            <a:r>
              <a:rPr lang="en-US" altLang="zh-CN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dī</a:t>
            </a:r>
            <a:r>
              <a:rPr lang="en-US" altLang="zh-CN" sz="360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108555" name="文本框 108554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038600" y="2877186"/>
            <a:ext cx="152400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FF0066"/>
                </a:solidFill>
                <a:latin typeface="Arial" pitchFamily="34" charset="0"/>
                <a:ea typeface="宋体" pitchFamily="2" charset="-122"/>
              </a:rPr>
              <a:t> </a:t>
            </a:r>
            <a:r>
              <a:rPr lang="en-US" altLang="zh-CN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l</a:t>
            </a:r>
            <a:r>
              <a:rPr lang="en-US" altLang="en-US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ǐ</a:t>
            </a:r>
            <a:r>
              <a:rPr lang="en-US" altLang="zh-CN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n</a:t>
            </a:r>
            <a:r>
              <a:rPr lang="en-US" altLang="zh-CN" sz="360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108556" name="文本框 108555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114800" y="3388995"/>
            <a:ext cx="1524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máo</a:t>
            </a:r>
            <a:r>
              <a:rPr lang="en-US" altLang="zh-CN" sz="320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108557" name="文本框 108556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114800" y="3968750"/>
            <a:ext cx="1524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 </a:t>
            </a:r>
            <a:r>
              <a:rPr lang="zh-CN" altLang="zh-CN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yì</a:t>
            </a:r>
            <a:r>
              <a:rPr lang="en-US" altLang="zh-CN" sz="3200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108558" name="文本框 108557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114800" y="4480561"/>
            <a:ext cx="152400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zhu</a:t>
            </a:r>
            <a:r>
              <a:rPr lang="zh-CN" altLang="zh-CN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ó</a:t>
            </a:r>
            <a:r>
              <a:rPr lang="en-US" altLang="zh-CN" sz="360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108559" name="文本框 108558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114800" y="5037455"/>
            <a:ext cx="1524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qíng</a:t>
            </a:r>
            <a:r>
              <a:rPr lang="en-US" altLang="zh-CN" sz="320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108560" name="文本框 108559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8305800" y="622300"/>
            <a:ext cx="152400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  </a:t>
            </a:r>
            <a:r>
              <a:rPr lang="zh-CN" altLang="zh-CN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yù</a:t>
            </a:r>
          </a:p>
        </p:txBody>
      </p:sp>
      <p:sp>
        <p:nvSpPr>
          <p:cNvPr id="108561" name="文本框 108560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8129905" y="1205865"/>
            <a:ext cx="152400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  niǎn</a:t>
            </a:r>
            <a:r>
              <a:rPr lang="en-US" altLang="zh-CN" sz="3200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108563" name="文本框 108562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8229600" y="1676400"/>
            <a:ext cx="152400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  yu</a:t>
            </a:r>
            <a:r>
              <a:rPr lang="zh-CN" altLang="zh-CN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è</a:t>
            </a:r>
          </a:p>
        </p:txBody>
      </p:sp>
      <p:sp>
        <p:nvSpPr>
          <p:cNvPr id="108564" name="文本框 108563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8229600" y="2169160"/>
            <a:ext cx="152400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  hu</a:t>
            </a:r>
            <a:r>
              <a:rPr lang="zh-CN" altLang="zh-CN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ò</a:t>
            </a:r>
          </a:p>
        </p:txBody>
      </p:sp>
      <p:sp>
        <p:nvSpPr>
          <p:cNvPr id="108566" name="文本框 108565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8305800" y="2590800"/>
            <a:ext cx="152400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  yù</a:t>
            </a:r>
            <a:r>
              <a:rPr lang="en-US" altLang="zh-CN" sz="320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108568" name="文本框 108567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8034655" y="3137535"/>
            <a:ext cx="337375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    huān</a:t>
            </a:r>
            <a:r>
              <a:rPr lang="zh-CN" altLang="en-US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同“欢”</a:t>
            </a:r>
          </a:p>
        </p:txBody>
      </p:sp>
      <p:sp>
        <p:nvSpPr>
          <p:cNvPr id="108569" name="文本框 108568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8458200" y="3659505"/>
            <a:ext cx="152400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 kuì</a:t>
            </a:r>
          </a:p>
        </p:txBody>
      </p:sp>
      <p:sp>
        <p:nvSpPr>
          <p:cNvPr id="108570" name="文本框 108569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8458200" y="4112895"/>
            <a:ext cx="152400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 gēng</a:t>
            </a:r>
          </a:p>
        </p:txBody>
      </p:sp>
      <p:sp>
        <p:nvSpPr>
          <p:cNvPr id="108571" name="文本框 108570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8129905" y="4627880"/>
            <a:ext cx="353377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   Zhān</a:t>
            </a:r>
            <a:r>
              <a:rPr lang="zh-CN" altLang="en-US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同“沾”</a:t>
            </a:r>
          </a:p>
        </p:txBody>
      </p:sp>
      <p:sp>
        <p:nvSpPr>
          <p:cNvPr id="108572" name="文本框 108571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8458200" y="5126990"/>
            <a:ext cx="220980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 j</a:t>
            </a:r>
            <a:r>
              <a:rPr lang="en-US" altLang="en-US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ī</a:t>
            </a:r>
            <a:r>
              <a:rPr lang="en-US" altLang="zh-CN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n</a:t>
            </a:r>
            <a:r>
              <a:rPr lang="zh-CN" altLang="en-US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同“襟”</a:t>
            </a:r>
          </a:p>
        </p:txBody>
      </p:sp>
      <p:sp>
        <p:nvSpPr>
          <p:cNvPr id="108573" name="文本框 108572"/>
          <p:cNvSpPr txBox="1"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8649335" y="5617210"/>
            <a:ext cx="236220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 wú</a:t>
            </a:r>
            <a:r>
              <a:rPr lang="zh-CN" altLang="en-US" sz="3200" b="1">
                <a:solidFill>
                  <a:srgbClr val="C00000"/>
                </a:solidFill>
                <a:latin typeface="Arial" pitchFamily="34" charset="0"/>
                <a:ea typeface="宋体" pitchFamily="2" charset="-122"/>
              </a:rPr>
              <a:t>同“无”</a:t>
            </a:r>
          </a:p>
        </p:txBody>
      </p:sp>
      <p:sp>
        <p:nvSpPr>
          <p:cNvPr id="158746" name="文本占位符 1"/>
          <p:cNvSpPr>
            <a:spLocks noGrp="1" noChangeArrowheads="1"/>
          </p:cNvSpPr>
          <p:nvPr>
            <p:ph idx="1"/>
            <p:custDataLst>
              <p:tags r:id="rId24"/>
            </p:custDataLst>
          </p:nvPr>
        </p:nvSpPr>
        <p:spPr>
          <a:xfrm>
            <a:off x="1981200" y="2256155"/>
            <a:ext cx="154305" cy="4543425"/>
          </a:xfrm>
        </p:spPr>
        <p:txBody>
          <a:bodyPr/>
          <a:lstStyle/>
          <a:p>
            <a:pPr marL="0" indent="0">
              <a:buNone/>
            </a:pPr>
            <a:r>
              <a:rPr lang="en-US" altLang="zh-CN"/>
              <a:t>                                                                           </a:t>
            </a:r>
          </a:p>
          <a:p>
            <a:pPr marL="0" indent="0">
              <a:buNone/>
            </a:pPr>
            <a:r>
              <a:rPr lang="en-US" altLang="zh-CN"/>
              <a:t>                                              </a:t>
            </a:r>
          </a:p>
        </p:txBody>
      </p:sp>
      <p:sp>
        <p:nvSpPr>
          <p:cNvPr id="161795" name="Rectangle 4" descr="绿色大理石"/>
          <p:cNvSpPr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5716" y="0"/>
            <a:ext cx="684213" cy="6858000"/>
          </a:xfrm>
          <a:prstGeom prst="rect">
            <a:avLst/>
          </a:prstGeom>
          <a:blipFill dpi="0" rotWithShape="1">
            <a:blip r:embed="rId28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blipFill>
                <a:blip r:embed="rId29"/>
                <a:tile tx="0" ty="0" sx="100000" sy="100000" flip="none" algn="tl"/>
              </a:blip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0837" name="Text Box 5"/>
          <p:cNvSpPr txBox="1"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7938" y="1558925"/>
            <a:ext cx="736600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字音字形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8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8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8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8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8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8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08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08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08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08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08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108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8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8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8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8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8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8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85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085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08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08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08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08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grpId="1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08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08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4" fill="hold" grpId="1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08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08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 nodeType="clickPar">
                      <p:stCondLst>
                        <p:cond delay="indefinite"/>
                      </p:stCondLst>
                      <p:childTnLst>
                        <p:par>
                          <p:cTn id="13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4" fill="hold" grpId="1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08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08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3" presetClass="entr" presetSubtype="10" fill="hold" grpId="2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3" dur="500"/>
                                        <p:tgtEl>
                                          <p:spTgt spid="108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8" grpId="0"/>
      <p:bldP spid="108549" grpId="1"/>
      <p:bldP spid="108551" grpId="2"/>
      <p:bldP spid="108552" grpId="3"/>
      <p:bldP spid="108553" grpId="4"/>
      <p:bldP spid="108554" grpId="5"/>
      <p:bldP spid="108555" grpId="6"/>
      <p:bldP spid="108556" grpId="7"/>
      <p:bldP spid="108557" grpId="8"/>
      <p:bldP spid="108558" grpId="9"/>
      <p:bldP spid="108559" grpId="10"/>
      <p:bldP spid="108560" grpId="11"/>
      <p:bldP spid="108561" grpId="12"/>
      <p:bldP spid="108563" grpId="13"/>
      <p:bldP spid="108564" grpId="14"/>
      <p:bldP spid="108568" grpId="15"/>
      <p:bldP spid="108569" grpId="16"/>
      <p:bldP spid="108570" grpId="17"/>
      <p:bldP spid="108571" grpId="18"/>
      <p:bldP spid="108572" grpId="19"/>
      <p:bldP spid="108573" grpId="2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FF0000"/>
                </a:solidFill>
              </a:rPr>
              <a:t>关于人物传记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185545" y="1418590"/>
            <a:ext cx="10168255" cy="475869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人物传记是古代典籍中常见的文体，那应该怎样为一个人立传呢？</a:t>
            </a:r>
          </a:p>
          <a:p>
            <a:pPr marL="0" indent="0">
              <a:buNone/>
            </a:pP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①先写人名，籍贯，品性综述……</a:t>
            </a:r>
          </a:p>
          <a:p>
            <a:pPr marL="0" indent="0">
              <a:buNone/>
            </a:pP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②然后按时间顺序选择典型事例表现人物</a:t>
            </a:r>
          </a:p>
          <a:p>
            <a:pPr marL="0" indent="0">
              <a:buNone/>
            </a:pP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③最后为作者评说</a:t>
            </a:r>
          </a:p>
        </p:txBody>
      </p:sp>
      <p:sp>
        <p:nvSpPr>
          <p:cNvPr id="161795" name="Rectangle 4" descr="绿色大理石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716" y="0"/>
            <a:ext cx="684213" cy="6858000"/>
          </a:xfrm>
          <a:prstGeom prst="rect">
            <a:avLst/>
          </a:prstGeom>
          <a:blipFill dpi="0" rotWithShape="1">
            <a:blip r:embed="rId7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blipFill>
                <a:blip r:embed="rId8"/>
                <a:tile tx="0" ty="0" sx="100000" sy="100000" flip="none" algn="tl"/>
              </a:blip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0837" name="Text Box 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938" y="1558925"/>
            <a:ext cx="736600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600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>
    <p:sndAc>
      <p:endSnd/>
    </p:sndAc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5650" y="141605"/>
            <a:ext cx="3265170" cy="1325880"/>
          </a:xfrm>
        </p:spPr>
        <p:txBody>
          <a:bodyPr/>
          <a:lstStyle/>
          <a:p>
            <a:r>
              <a:rPr lang="zh-CN" altLang="en-US" b="1">
                <a:solidFill>
                  <a:srgbClr val="FF0000"/>
                </a:solidFill>
              </a:rPr>
              <a:t>整体感知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834390" y="1467485"/>
            <a:ext cx="10949940" cy="4956175"/>
          </a:xfrm>
        </p:spPr>
        <p:txBody>
          <a:bodyPr>
            <a:normAutofit fontScale="87500" lnSpcReduction="10000"/>
          </a:bodyPr>
          <a:lstStyle/>
          <a:p>
            <a:pPr marL="0" indent="0"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《苏武传》是《汉书》中最精彩的篇章之一，记述了苏武出使匈奴，被羁留十九年的艰苦历程，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班固虽然是个史学家，但他在写苏武时花尽了心思，80年，没有写太多，对苏武的身世，只有一处交代，只在文章开头交代，“武，字子卿。少以父任，兄弟并为郎。稍迁至栘中厩监”。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   整篇文章侧重写他出使匈奴这19年的艰辛历程。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班固以饱满的热情和精练的文字，歌颂了苏武威武不能屈、富贵不能淫、贫贱不能移的高尚气节，使这一人物形象流芳百世。</a:t>
            </a:r>
          </a:p>
        </p:txBody>
      </p:sp>
      <p:sp>
        <p:nvSpPr>
          <p:cNvPr id="161795" name="Rectangle 4" descr="绿色大理石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716" y="0"/>
            <a:ext cx="684213" cy="6858000"/>
          </a:xfrm>
          <a:prstGeom prst="rect">
            <a:avLst/>
          </a:prstGeom>
          <a:blipFill dpi="0" rotWithShape="1">
            <a:blip r:embed="rId7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blipFill>
                <a:blip r:embed="rId8"/>
                <a:tile tx="0" ty="0" sx="100000" sy="100000" flip="none" algn="tl"/>
              </a:blip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0837" name="Text Box 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938" y="1558925"/>
            <a:ext cx="736600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整体感知</a:t>
            </a:r>
          </a:p>
        </p:txBody>
      </p:sp>
    </p:spTree>
    <p:custDataLst>
      <p:tags r:id="rId1"/>
    </p:custDataLst>
  </p:cSld>
  <p:clrMapOvr>
    <a:masterClrMapping/>
  </p:clrMapOvr>
  <p:transition>
    <p:sndAc>
      <p:endSnd/>
    </p:sndAc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文本框 72705"/>
          <p:cNvSpPr txBox="1"/>
          <p:nvPr>
            <p:custDataLst>
              <p:tags r:id="rId1"/>
            </p:custDataLst>
          </p:nvPr>
        </p:nvSpPr>
        <p:spPr>
          <a:xfrm>
            <a:off x="1146175" y="1956435"/>
            <a:ext cx="1058862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在理解文意的基础上按照情节发展给文章划分层次，并给每一部分添加小标题。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  <a:sym typeface="+mn-ea"/>
              </a:rPr>
              <a:t>要求：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  <a:sym typeface="+mn-ea"/>
              </a:rPr>
              <a:t>小标题要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  <a:sym typeface="+mn-ea"/>
              </a:rPr>
              <a:t>准确概括情节变化</a:t>
            </a:r>
            <a:r>
              <a:rPr lang="zh-CN" altLang="en-US" sz="3200" b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  <a:sym typeface="+mn-ea"/>
              </a:rPr>
              <a:t>，并尽量展现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  <a:sym typeface="+mn-ea"/>
              </a:rPr>
              <a:t>人物性格特点</a:t>
            </a:r>
            <a:r>
              <a:rPr lang="zh-CN" altLang="en-US" sz="3200" b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  <a:sym typeface="+mn-ea"/>
              </a:rPr>
              <a:t>，同时注意语言的通顺凝练。</a:t>
            </a:r>
            <a:endParaRPr lang="zh-CN" altLang="en-US" sz="3200" b="1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en-US" sz="3200" b="1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9747" name="Rectangle 2"/>
          <p:cNvSpPr>
            <a:spLocks noGrp="1" noChangeArrowheads="1"/>
          </p:cNvSpPr>
          <p:nvPr>
            <p:custDataLst>
              <p:tags r:id="rId2"/>
            </p:custDataLst>
          </p:nvPr>
        </p:nvSpPr>
        <p:spPr bwMode="auto">
          <a:xfrm>
            <a:off x="751205" y="131445"/>
            <a:ext cx="321056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华文行楷" panose="02010800040101010101" pitchFamily="2" charset="-122"/>
              </a:rPr>
              <a:t>文脉梳理</a:t>
            </a:r>
          </a:p>
        </p:txBody>
      </p:sp>
      <p:sp>
        <p:nvSpPr>
          <p:cNvPr id="161795" name="Rectangle 4" descr="绿色大理石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716" y="0"/>
            <a:ext cx="684213" cy="6858000"/>
          </a:xfrm>
          <a:prstGeom prst="rect">
            <a:avLst/>
          </a:prstGeom>
          <a:blipFill dpi="0" rotWithShape="1">
            <a:blip r:embed="rId6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blipFill>
                <a:blip r:embed="rId7"/>
                <a:tile tx="0" ty="0" sx="100000" sy="100000" flip="none" algn="tl"/>
              </a:blip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0837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938" y="1558925"/>
            <a:ext cx="736600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文脉梳理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" dur="5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内容占位符 69634"/>
          <p:cNvSpPr>
            <a:spLocks noGrp="1" noChangeArrowheads="1"/>
          </p:cNvSpPr>
          <p:nvPr>
            <p:ph idx="1"/>
            <p:custDataLst>
              <p:tags r:id="rId1"/>
            </p:custDataLst>
          </p:nvPr>
        </p:nvSpPr>
        <p:spPr>
          <a:xfrm>
            <a:off x="1200785" y="1232535"/>
            <a:ext cx="10391140" cy="41910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/>
              <a:t>（一）</a:t>
            </a:r>
            <a:r>
              <a:rPr lang="zh-CN" altLang="en-US" b="1">
                <a:solidFill>
                  <a:srgbClr val="FF0000"/>
                </a:solidFill>
              </a:rPr>
              <a:t>缘由</a:t>
            </a:r>
            <a:r>
              <a:rPr lang="zh-CN" altLang="en-US" b="1"/>
              <a:t>：奉命出使匈奴，以通和好（</a:t>
            </a:r>
            <a:r>
              <a:rPr lang="en-US" altLang="zh-CN" b="1"/>
              <a:t>1</a:t>
            </a:r>
            <a:r>
              <a:rPr lang="zh-CN" altLang="en-US" b="1"/>
              <a:t>）</a:t>
            </a:r>
          </a:p>
          <a:p>
            <a:pPr marL="0" indent="0">
              <a:buNone/>
            </a:pPr>
            <a:r>
              <a:rPr lang="zh-CN" altLang="en-US" b="1"/>
              <a:t>（二）</a:t>
            </a:r>
            <a:r>
              <a:rPr lang="zh-CN" altLang="en-US" b="1">
                <a:solidFill>
                  <a:srgbClr val="FF0000"/>
                </a:solidFill>
              </a:rPr>
              <a:t>遭遇</a:t>
            </a:r>
            <a:r>
              <a:rPr lang="zh-CN" altLang="en-US" b="1">
                <a:sym typeface="Wingdings" pitchFamily="2" charset="2"/>
              </a:rPr>
              <a:t>：</a:t>
            </a:r>
          </a:p>
          <a:p>
            <a:pPr marL="0" indent="0">
              <a:buNone/>
            </a:pPr>
            <a:r>
              <a:rPr lang="zh-CN" altLang="en-US" b="1">
                <a:sym typeface="Wingdings" pitchFamily="2" charset="2"/>
              </a:rPr>
              <a:t>（</a:t>
            </a:r>
            <a:r>
              <a:rPr lang="en-US" altLang="zh-CN" b="1">
                <a:sym typeface="Wingdings" pitchFamily="2" charset="2"/>
              </a:rPr>
              <a:t>1</a:t>
            </a:r>
            <a:r>
              <a:rPr lang="zh-CN" altLang="en-US" b="1">
                <a:sym typeface="Wingdings" pitchFamily="2" charset="2"/>
              </a:rPr>
              <a:t>）虞常谋反，牵涉苏武（</a:t>
            </a:r>
            <a:r>
              <a:rPr lang="en-US" altLang="zh-CN" b="1">
                <a:sym typeface="Wingdings" pitchFamily="2" charset="2"/>
              </a:rPr>
              <a:t>2—3</a:t>
            </a:r>
            <a:r>
              <a:rPr lang="zh-CN" altLang="en-US" b="1">
                <a:sym typeface="Wingdings" pitchFamily="2" charset="2"/>
              </a:rPr>
              <a:t>）</a:t>
            </a:r>
          </a:p>
          <a:p>
            <a:pPr marL="0" indent="0">
              <a:buNone/>
            </a:pPr>
            <a:r>
              <a:rPr lang="zh-CN" altLang="en-US" b="1">
                <a:sym typeface="Wingdings" pitchFamily="2" charset="2"/>
              </a:rPr>
              <a:t>（</a:t>
            </a:r>
            <a:r>
              <a:rPr lang="en-US" altLang="zh-CN" b="1">
                <a:sym typeface="Wingdings" pitchFamily="2" charset="2"/>
              </a:rPr>
              <a:t>2</a:t>
            </a:r>
            <a:r>
              <a:rPr lang="zh-CN" altLang="en-US" b="1">
                <a:sym typeface="Wingdings" pitchFamily="2" charset="2"/>
              </a:rPr>
              <a:t>）卫律逼降，苏武不屈（</a:t>
            </a:r>
            <a:r>
              <a:rPr lang="en-US" altLang="zh-CN" b="1">
                <a:sym typeface="Wingdings" pitchFamily="2" charset="2"/>
              </a:rPr>
              <a:t>4—5</a:t>
            </a:r>
            <a:r>
              <a:rPr lang="zh-CN" altLang="en-US" b="1">
                <a:sym typeface="Wingdings" pitchFamily="2" charset="2"/>
              </a:rPr>
              <a:t>）</a:t>
            </a:r>
          </a:p>
          <a:p>
            <a:pPr marL="0" indent="0">
              <a:buNone/>
            </a:pPr>
            <a:r>
              <a:rPr lang="zh-CN" altLang="en-US" b="1">
                <a:sym typeface="Wingdings" pitchFamily="2" charset="2"/>
              </a:rPr>
              <a:t>（</a:t>
            </a:r>
            <a:r>
              <a:rPr lang="en-US" altLang="zh-CN" b="1">
                <a:sym typeface="Wingdings" pitchFamily="2" charset="2"/>
              </a:rPr>
              <a:t>3</a:t>
            </a:r>
            <a:r>
              <a:rPr lang="zh-CN" altLang="en-US" b="1">
                <a:sym typeface="Wingdings" pitchFamily="2" charset="2"/>
              </a:rPr>
              <a:t>）流放北海，杖节牧羊（</a:t>
            </a:r>
            <a:r>
              <a:rPr lang="en-US" altLang="zh-CN" b="1">
                <a:sym typeface="Wingdings" pitchFamily="2" charset="2"/>
              </a:rPr>
              <a:t>6</a:t>
            </a:r>
            <a:r>
              <a:rPr lang="zh-CN" altLang="en-US" b="1">
                <a:sym typeface="Wingdings" pitchFamily="2" charset="2"/>
              </a:rPr>
              <a:t>）</a:t>
            </a:r>
          </a:p>
          <a:p>
            <a:pPr marL="0" indent="0">
              <a:buNone/>
            </a:pPr>
            <a:r>
              <a:rPr lang="zh-CN" altLang="en-US" b="1">
                <a:sym typeface="Wingdings" pitchFamily="2" charset="2"/>
              </a:rPr>
              <a:t>（</a:t>
            </a:r>
            <a:r>
              <a:rPr lang="en-US" altLang="zh-CN" b="1">
                <a:sym typeface="Wingdings" pitchFamily="2" charset="2"/>
              </a:rPr>
              <a:t>4</a:t>
            </a:r>
            <a:r>
              <a:rPr lang="zh-CN" altLang="en-US" b="1">
                <a:sym typeface="Wingdings" pitchFamily="2" charset="2"/>
              </a:rPr>
              <a:t>）李陵劝降，完全失败（</a:t>
            </a:r>
            <a:r>
              <a:rPr lang="en-US" altLang="zh-CN" b="1">
                <a:sym typeface="Wingdings" pitchFamily="2" charset="2"/>
              </a:rPr>
              <a:t>7—8</a:t>
            </a:r>
            <a:r>
              <a:rPr lang="zh-CN" altLang="en-US" b="1">
                <a:sym typeface="Wingdings" pitchFamily="2" charset="2"/>
              </a:rPr>
              <a:t>）</a:t>
            </a:r>
          </a:p>
          <a:p>
            <a:pPr marL="0" indent="0">
              <a:buNone/>
            </a:pPr>
            <a:r>
              <a:rPr lang="zh-CN" altLang="en-US" b="1">
                <a:sym typeface="Wingdings" pitchFamily="2" charset="2"/>
              </a:rPr>
              <a:t>（三）</a:t>
            </a:r>
            <a:r>
              <a:rPr lang="zh-CN" altLang="en-US" b="1">
                <a:solidFill>
                  <a:srgbClr val="FF0000"/>
                </a:solidFill>
                <a:sym typeface="Wingdings" pitchFamily="2" charset="2"/>
              </a:rPr>
              <a:t>结局</a:t>
            </a:r>
            <a:r>
              <a:rPr lang="zh-CN" altLang="en-US" b="1">
                <a:sym typeface="Wingdings" pitchFamily="2" charset="2"/>
              </a:rPr>
              <a:t>：历尽磨难，终归汉朝（</a:t>
            </a:r>
            <a:r>
              <a:rPr lang="en-US" altLang="zh-CN" b="1">
                <a:sym typeface="Wingdings" pitchFamily="2" charset="2"/>
              </a:rPr>
              <a:t>9—10</a:t>
            </a:r>
            <a:r>
              <a:rPr lang="zh-CN" altLang="en-US" b="1">
                <a:sym typeface="Wingdings" pitchFamily="2" charset="2"/>
              </a:rPr>
              <a:t>）</a:t>
            </a:r>
            <a:endParaRPr lang="zh-CN" altLang="en-US" b="1"/>
          </a:p>
        </p:txBody>
      </p:sp>
      <p:sp>
        <p:nvSpPr>
          <p:cNvPr id="161795" name="Rectangle 4" descr="绿色大理石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716" y="0"/>
            <a:ext cx="684213" cy="6858000"/>
          </a:xfrm>
          <a:prstGeom prst="rect">
            <a:avLst/>
          </a:prstGeom>
          <a:blipFill dpi="0" rotWithShape="1">
            <a:blip r:embed="rId5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blipFill>
                <a:blip r:embed="rId6"/>
                <a:tile tx="0" ty="0" sx="100000" sy="100000" flip="none" algn="tl"/>
              </a:blip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0837" name="Text Box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938" y="1558925"/>
            <a:ext cx="736600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文脉梳理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9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9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96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96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96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96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内容占位符 69634"/>
          <p:cNvSpPr>
            <a:spLocks noGrp="1" noChangeArrowheads="1"/>
          </p:cNvSpPr>
          <p:nvPr>
            <p:ph idx="1"/>
            <p:custDataLst>
              <p:tags r:id="rId1"/>
            </p:custDataLst>
          </p:nvPr>
        </p:nvSpPr>
        <p:spPr>
          <a:xfrm>
            <a:off x="616585" y="2270760"/>
            <a:ext cx="11179810" cy="4191000"/>
          </a:xfrm>
        </p:spPr>
        <p:txBody>
          <a:bodyPr/>
          <a:lstStyle/>
          <a:p>
            <a:pPr marL="0" indent="0">
              <a:buNone/>
            </a:pPr>
            <a:r>
              <a:rPr lang="en-US" altLang="zh-CN" b="1">
                <a:solidFill>
                  <a:srgbClr val="FF0000"/>
                </a:solidFill>
              </a:rPr>
              <a:t>       </a:t>
            </a:r>
            <a:r>
              <a:rPr lang="zh-CN" altLang="en-US" sz="4800" b="1">
                <a:solidFill>
                  <a:srgbClr val="FF0000"/>
                </a:solidFill>
              </a:rPr>
              <a:t>第</a:t>
            </a:r>
            <a:r>
              <a:rPr lang="en-US" altLang="zh-CN" sz="4800" b="1">
                <a:solidFill>
                  <a:srgbClr val="FF0000"/>
                </a:solidFill>
              </a:rPr>
              <a:t>1</a:t>
            </a:r>
            <a:r>
              <a:rPr lang="zh-CN" altLang="en-US" sz="4800" b="1">
                <a:solidFill>
                  <a:srgbClr val="FF0000"/>
                </a:solidFill>
              </a:rPr>
              <a:t>段  ：奉命出使匈奴，以通和好</a:t>
            </a:r>
            <a:endParaRPr lang="zh-CN" altLang="en-US" sz="4800" b="1"/>
          </a:p>
          <a:p>
            <a:pPr marL="0" indent="0">
              <a:buNone/>
            </a:pPr>
            <a:endParaRPr lang="zh-CN" altLang="en-US" sz="4800" b="1"/>
          </a:p>
        </p:txBody>
      </p:sp>
      <p:sp>
        <p:nvSpPr>
          <p:cNvPr id="161795" name="Rectangle 4" descr="绿色大理石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716" y="0"/>
            <a:ext cx="684213" cy="6858000"/>
          </a:xfrm>
          <a:prstGeom prst="rect">
            <a:avLst/>
          </a:prstGeom>
          <a:blipFill dpi="0" rotWithShape="1">
            <a:blip r:embed="rId5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blipFill>
                <a:blip r:embed="rId6"/>
                <a:tile tx="0" ty="0" sx="100000" sy="100000" flip="none" algn="tl"/>
              </a:blip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0837" name="Text Box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938" y="1558925"/>
            <a:ext cx="736600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第一段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3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656139" y="476251"/>
            <a:ext cx="3673475" cy="5643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武，字子卿。少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以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父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任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，兄弟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并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为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郎。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稍迁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至栘中厩监。时汉连伐胡，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数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通使相窥观。匈奴留汉使郭吉、路充国等前后</a:t>
            </a:r>
            <a:r>
              <a:rPr lang="zh-CN" altLang="en-US" sz="28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十余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辈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，匈奴使来，汉亦留之</a:t>
            </a:r>
            <a:r>
              <a:rPr lang="zh-CN" altLang="en-US" sz="28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以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相当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。天汉元年，</a:t>
            </a:r>
            <a:r>
              <a:rPr lang="zh-CN" altLang="en-US" sz="2800" b="1" u="sng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且鞮侯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单于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初立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，恐汉袭之，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乃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曰：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“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汉天子我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丈人行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也。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尽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归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汉使路充国等。</a:t>
            </a:r>
          </a:p>
        </p:txBody>
      </p:sp>
      <p:sp>
        <p:nvSpPr>
          <p:cNvPr id="161794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627438" y="266701"/>
            <a:ext cx="18415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61795" name="Rectangle 4" descr="绿色大理石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716" y="0"/>
            <a:ext cx="684213" cy="6858000"/>
          </a:xfrm>
          <a:prstGeom prst="rect">
            <a:avLst/>
          </a:prstGeom>
          <a:blipFill dpi="0" rotWithShape="1">
            <a:blip r:embed="rId20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blipFill>
                <a:blip r:embed="rId21"/>
                <a:tile tx="0" ty="0" sx="100000" sy="100000" flip="none" algn="tl"/>
              </a:blip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0837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874" y="1558925"/>
            <a:ext cx="738664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   一   段</a:t>
            </a:r>
          </a:p>
        </p:txBody>
      </p:sp>
      <p:sp>
        <p:nvSpPr>
          <p:cNvPr id="120840" name="AutoShape 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401050" y="115889"/>
            <a:ext cx="1798638" cy="503237"/>
          </a:xfrm>
          <a:prstGeom prst="wedgeRoundRectCallout">
            <a:avLst>
              <a:gd name="adj1" fmla="val -66417"/>
              <a:gd name="adj2" fmla="val 48421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凭借</a:t>
            </a:r>
          </a:p>
        </p:txBody>
      </p:sp>
      <p:grpSp>
        <p:nvGrpSpPr>
          <p:cNvPr id="2" name="Group 26"/>
          <p:cNvGrpSpPr/>
          <p:nvPr>
            <p:custDataLst>
              <p:tags r:id="rId6"/>
            </p:custDataLst>
          </p:nvPr>
        </p:nvGrpSpPr>
        <p:grpSpPr>
          <a:xfrm>
            <a:off x="2424114" y="1268413"/>
            <a:ext cx="1944687" cy="474662"/>
            <a:chOff x="567" y="799"/>
            <a:chExt cx="1225" cy="299"/>
          </a:xfrm>
        </p:grpSpPr>
        <p:sp>
          <p:nvSpPr>
            <p:cNvPr id="161799" name="AutoShape 9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567" y="799"/>
              <a:ext cx="1225" cy="299"/>
            </a:xfrm>
            <a:prstGeom prst="wedgeRoundRectCallout">
              <a:avLst>
                <a:gd name="adj1" fmla="val 66491"/>
                <a:gd name="adj2" fmla="val 17894"/>
                <a:gd name="adj3" fmla="val 16667"/>
              </a:avLst>
            </a:prstGeom>
            <a:noFill/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rgbClr val="000000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20842" name="Text Box 10"/>
            <p:cNvSpPr txBox="1"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657" y="799"/>
              <a:ext cx="1072" cy="28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  <a:ea typeface="黑体" pitchFamily="49" charset="-122"/>
                </a:rPr>
                <a:t>渐渐升迁</a:t>
              </a:r>
            </a:p>
          </p:txBody>
        </p:sp>
      </p:grpSp>
      <p:sp>
        <p:nvSpPr>
          <p:cNvPr id="120843" name="AutoShape 1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688388" y="1844675"/>
            <a:ext cx="1295400" cy="503238"/>
          </a:xfrm>
          <a:prstGeom prst="wedgeRoundRectCallout">
            <a:avLst>
              <a:gd name="adj1" fmla="val -199880"/>
              <a:gd name="adj2" fmla="val 17509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屡次</a:t>
            </a:r>
          </a:p>
        </p:txBody>
      </p:sp>
      <p:sp>
        <p:nvSpPr>
          <p:cNvPr id="120844" name="AutoShape 12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288031" y="2153920"/>
            <a:ext cx="1368425" cy="503238"/>
          </a:xfrm>
          <a:prstGeom prst="wedgeRoundRectCallout">
            <a:avLst>
              <a:gd name="adj1" fmla="val 89792"/>
              <a:gd name="adj2" fmla="val 165773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批</a:t>
            </a:r>
          </a:p>
        </p:txBody>
      </p:sp>
      <p:sp>
        <p:nvSpPr>
          <p:cNvPr id="120845" name="AutoShape 13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406140" y="3140710"/>
            <a:ext cx="1610360" cy="575945"/>
          </a:xfrm>
          <a:prstGeom prst="wedgeRoundRectCallout">
            <a:avLst>
              <a:gd name="adj1" fmla="val 122042"/>
              <a:gd name="adj2" fmla="val 56615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相押</a:t>
            </a:r>
          </a:p>
        </p:txBody>
      </p:sp>
      <p:sp>
        <p:nvSpPr>
          <p:cNvPr id="120846" name="AutoShape 14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8256589" y="3429000"/>
            <a:ext cx="2016125" cy="503238"/>
          </a:xfrm>
          <a:prstGeom prst="wedgeRoundRectCallout">
            <a:avLst>
              <a:gd name="adj1" fmla="val -65042"/>
              <a:gd name="adj2" fmla="val 89431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初立为王</a:t>
            </a:r>
          </a:p>
        </p:txBody>
      </p:sp>
      <p:sp>
        <p:nvSpPr>
          <p:cNvPr id="120847" name="AutoShape 15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8401685" y="4942205"/>
            <a:ext cx="3616325" cy="995680"/>
          </a:xfrm>
          <a:prstGeom prst="wedgeRoundRectCallout">
            <a:avLst>
              <a:gd name="adj1" fmla="val -90440"/>
              <a:gd name="adj2" fmla="val -20755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丈人：对长辈的尊称</a:t>
            </a:r>
          </a:p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 行：辈</a:t>
            </a:r>
          </a:p>
        </p:txBody>
      </p:sp>
      <p:sp>
        <p:nvSpPr>
          <p:cNvPr id="120850" name="AutoShape 18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8401050" y="4149725"/>
            <a:ext cx="1366838" cy="503238"/>
          </a:xfrm>
          <a:prstGeom prst="wedgeRoundRectCallout">
            <a:avLst>
              <a:gd name="adj1" fmla="val -106444"/>
              <a:gd name="adj2" fmla="val 44005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就</a:t>
            </a:r>
          </a:p>
        </p:txBody>
      </p:sp>
      <p:sp>
        <p:nvSpPr>
          <p:cNvPr id="120853" name="AutoShape 21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287714" y="404814"/>
            <a:ext cx="1584325" cy="504825"/>
          </a:xfrm>
          <a:prstGeom prst="wedgeRoundRectCallout">
            <a:avLst>
              <a:gd name="adj1" fmla="val 72144"/>
              <a:gd name="adj2" fmla="val 76102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被任用</a:t>
            </a:r>
          </a:p>
        </p:txBody>
      </p:sp>
      <p:sp>
        <p:nvSpPr>
          <p:cNvPr id="120854" name="AutoShape 22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313805" y="6120130"/>
            <a:ext cx="2799080" cy="576580"/>
          </a:xfrm>
          <a:prstGeom prst="wedgeRoundRectCallout">
            <a:avLst>
              <a:gd name="adj1" fmla="val -45959"/>
              <a:gd name="adj2" fmla="val -142892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让</a:t>
            </a:r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/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使</a:t>
            </a:r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……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回</a:t>
            </a:r>
          </a:p>
        </p:txBody>
      </p:sp>
      <p:sp>
        <p:nvSpPr>
          <p:cNvPr id="120855" name="AutoShape 23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8256588" y="692151"/>
            <a:ext cx="1943100" cy="936625"/>
          </a:xfrm>
          <a:prstGeom prst="wedgeRoundRectCallout">
            <a:avLst>
              <a:gd name="adj1" fmla="val -108495"/>
              <a:gd name="adj2" fmla="val -6440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并：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都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为：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做</a:t>
            </a:r>
          </a:p>
        </p:txBody>
      </p:sp>
      <p:sp>
        <p:nvSpPr>
          <p:cNvPr id="161810" name="Line 27"/>
          <p:cNvSpPr>
            <a:spLocks noChangeShapeType="1"/>
          </p:cNvSpPr>
          <p:nvPr>
            <p:custDataLst>
              <p:tags r:id="rId16"/>
            </p:custDataLst>
          </p:nvPr>
        </p:nvSpPr>
        <p:spPr bwMode="auto">
          <a:xfrm flipH="1">
            <a:off x="5016501" y="2276476"/>
            <a:ext cx="142875" cy="5048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20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20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0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0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500"/>
                                        <p:tgtEl>
                                          <p:spTgt spid="120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0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0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500"/>
                                        <p:tgtEl>
                                          <p:spTgt spid="120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500"/>
                                        <p:tgtEl>
                                          <p:spTgt spid="120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0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0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500"/>
                                        <p:tgtEl>
                                          <p:spTgt spid="120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0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0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500"/>
                                        <p:tgtEl>
                                          <p:spTgt spid="120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9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0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0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7" dur="500"/>
                                        <p:tgtEl>
                                          <p:spTgt spid="120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9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0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0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5" dur="500"/>
                                        <p:tgtEl>
                                          <p:spTgt spid="120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9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0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0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3" dur="500"/>
                                        <p:tgtEl>
                                          <p:spTgt spid="120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40" grpId="0" animBg="1"/>
      <p:bldP spid="120843" grpId="1" animBg="1"/>
      <p:bldP spid="120844" grpId="2" animBg="1"/>
      <p:bldP spid="120845" grpId="3" animBg="1"/>
      <p:bldP spid="120846" grpId="4" animBg="1"/>
      <p:bldP spid="120847" grpId="5" animBg="1"/>
      <p:bldP spid="120850" grpId="6" animBg="1"/>
      <p:bldP spid="120853" grpId="7" animBg="1"/>
      <p:bldP spid="120854" grpId="8" animBg="1"/>
      <p:bldP spid="120855" grpId="9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7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071813" y="383064"/>
            <a:ext cx="6337300" cy="5477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武帝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嘉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其义，乃遣武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以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中郎将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使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持节送</a:t>
            </a:r>
            <a:r>
              <a:rPr lang="zh-CN" altLang="en-US" sz="2800" b="1" u="sng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匈奴</a:t>
            </a:r>
            <a:r>
              <a:rPr lang="zh-CN" altLang="en-US" sz="2800" b="1" u="sng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使</a:t>
            </a:r>
            <a:r>
              <a:rPr lang="zh-CN" altLang="en-US" sz="2800" b="1" u="sng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留在汉者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因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厚赂单于，答其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善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意。武与副中郎将张胜及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假吏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常惠等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募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士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斥候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百余人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俱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既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至匈奴，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置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币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遗单于；单于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益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骄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，非汉所望也。 </a:t>
            </a:r>
          </a:p>
        </p:txBody>
      </p:sp>
      <p:sp>
        <p:nvSpPr>
          <p:cNvPr id="162818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627438" y="266701"/>
            <a:ext cx="18415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62819" name="Rectangle 4" descr="绿色大理石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" y="0"/>
            <a:ext cx="684213" cy="6858000"/>
          </a:xfrm>
          <a:prstGeom prst="rect">
            <a:avLst/>
          </a:prstGeom>
          <a:blipFill dpi="0" rotWithShape="1">
            <a:blip r:embed="rId17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1861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-53816" y="1485265"/>
            <a:ext cx="738664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   一   段</a:t>
            </a:r>
          </a:p>
        </p:txBody>
      </p:sp>
      <p:sp>
        <p:nvSpPr>
          <p:cNvPr id="121872" name="AutoShape 1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711451" y="333376"/>
            <a:ext cx="1439863" cy="504825"/>
          </a:xfrm>
          <a:prstGeom prst="wedgeRoundRectCallout">
            <a:avLst>
              <a:gd name="adj1" fmla="val 44819"/>
              <a:gd name="adj2" fmla="val 90880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赞许</a:t>
            </a:r>
          </a:p>
        </p:txBody>
      </p:sp>
      <p:sp>
        <p:nvSpPr>
          <p:cNvPr id="121873" name="AutoShape 1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087938" y="333376"/>
            <a:ext cx="2449512" cy="504825"/>
          </a:xfrm>
          <a:prstGeom prst="wedgeRoundRectCallout">
            <a:avLst>
              <a:gd name="adj1" fmla="val 10014"/>
              <a:gd name="adj2" fmla="val 102514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以</a:t>
            </a:r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…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的身份</a:t>
            </a:r>
          </a:p>
        </p:txBody>
      </p:sp>
      <p:sp>
        <p:nvSpPr>
          <p:cNvPr id="121874" name="AutoShape 1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383339" y="1484314"/>
            <a:ext cx="1366837" cy="503237"/>
          </a:xfrm>
          <a:prstGeom prst="wedgeRoundRectCallout">
            <a:avLst>
              <a:gd name="adj1" fmla="val -67074"/>
              <a:gd name="adj2" fmla="val 76185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趁机</a:t>
            </a:r>
          </a:p>
        </p:txBody>
      </p:sp>
      <p:sp>
        <p:nvSpPr>
          <p:cNvPr id="121877" name="AutoShape 2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359150" y="3644900"/>
            <a:ext cx="2592388" cy="433388"/>
          </a:xfrm>
          <a:prstGeom prst="wedgeRoundRectCallout">
            <a:avLst>
              <a:gd name="adj1" fmla="val 32301"/>
              <a:gd name="adj2" fmla="val 90657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一同（前往）</a:t>
            </a:r>
          </a:p>
        </p:txBody>
      </p:sp>
      <p:sp>
        <p:nvSpPr>
          <p:cNvPr id="121878" name="AutoShape 22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608888" y="4724401"/>
            <a:ext cx="2089150" cy="576263"/>
          </a:xfrm>
          <a:prstGeom prst="wedgeRoundRectCallout">
            <a:avLst>
              <a:gd name="adj1" fmla="val -22264"/>
              <a:gd name="adj2" fmla="val -78648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备办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财物</a:t>
            </a:r>
          </a:p>
        </p:txBody>
      </p:sp>
      <p:sp>
        <p:nvSpPr>
          <p:cNvPr id="121879" name="AutoShape 23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151313" y="5805488"/>
            <a:ext cx="1943100" cy="609600"/>
          </a:xfrm>
          <a:prstGeom prst="wedgeRoundRectCallout">
            <a:avLst>
              <a:gd name="adj1" fmla="val -6782"/>
              <a:gd name="adj2" fmla="val -73440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渐渐倨傲</a:t>
            </a:r>
          </a:p>
        </p:txBody>
      </p:sp>
      <p:sp>
        <p:nvSpPr>
          <p:cNvPr id="121880" name="AutoShape 24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8328025" y="1484314"/>
            <a:ext cx="1081088" cy="503237"/>
          </a:xfrm>
          <a:prstGeom prst="wedgeRoundRectCallout">
            <a:avLst>
              <a:gd name="adj1" fmla="val 19162"/>
              <a:gd name="adj2" fmla="val 81231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好</a:t>
            </a:r>
          </a:p>
        </p:txBody>
      </p:sp>
      <p:sp>
        <p:nvSpPr>
          <p:cNvPr id="121881" name="AutoShape 25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575051" y="2565400"/>
            <a:ext cx="3960813" cy="503238"/>
          </a:xfrm>
          <a:prstGeom prst="wedgeRoundRectCallout">
            <a:avLst>
              <a:gd name="adj1" fmla="val 43347"/>
              <a:gd name="adj2" fmla="val 72398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临时委任的使臣属官</a:t>
            </a:r>
          </a:p>
        </p:txBody>
      </p:sp>
      <p:sp>
        <p:nvSpPr>
          <p:cNvPr id="121882" name="AutoShape 26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8112125" y="2565400"/>
            <a:ext cx="1366838" cy="503238"/>
          </a:xfrm>
          <a:prstGeom prst="wedgeRoundRectCallout">
            <a:avLst>
              <a:gd name="adj1" fmla="val 17481"/>
              <a:gd name="adj2" fmla="val 77444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招募</a:t>
            </a:r>
          </a:p>
        </p:txBody>
      </p:sp>
      <p:sp>
        <p:nvSpPr>
          <p:cNvPr id="121883" name="AutoShape 27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167439" y="3644900"/>
            <a:ext cx="1728787" cy="503238"/>
          </a:xfrm>
          <a:prstGeom prst="wedgeRoundRectCallout">
            <a:avLst>
              <a:gd name="adj1" fmla="val -46329"/>
              <a:gd name="adj2" fmla="val 78708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……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之后</a:t>
            </a:r>
          </a:p>
        </p:txBody>
      </p:sp>
      <p:sp>
        <p:nvSpPr>
          <p:cNvPr id="121884" name="AutoShape 28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3143250" y="4797425"/>
            <a:ext cx="1943100" cy="431800"/>
          </a:xfrm>
          <a:prstGeom prst="wedgeRoundRectCallout">
            <a:avLst>
              <a:gd name="adj1" fmla="val -7273"/>
              <a:gd name="adj2" fmla="val -98898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侦察兵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1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1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21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1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1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500"/>
                                        <p:tgtEl>
                                          <p:spTgt spid="121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1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1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500"/>
                                        <p:tgtEl>
                                          <p:spTgt spid="121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18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1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500"/>
                                        <p:tgtEl>
                                          <p:spTgt spid="121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18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1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500"/>
                                        <p:tgtEl>
                                          <p:spTgt spid="121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1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1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500"/>
                                        <p:tgtEl>
                                          <p:spTgt spid="121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18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1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500"/>
                                        <p:tgtEl>
                                          <p:spTgt spid="121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1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1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500"/>
                                        <p:tgtEl>
                                          <p:spTgt spid="121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9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18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18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3" dur="500"/>
                                        <p:tgtEl>
                                          <p:spTgt spid="121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1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1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1" dur="500"/>
                                        <p:tgtEl>
                                          <p:spTgt spid="121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9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18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1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9" dur="500"/>
                                        <p:tgtEl>
                                          <p:spTgt spid="121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72" grpId="0" animBg="1"/>
      <p:bldP spid="121873" grpId="1" animBg="1"/>
      <p:bldP spid="121874" grpId="2" animBg="1"/>
      <p:bldP spid="121877" grpId="3" animBg="1"/>
      <p:bldP spid="121878" grpId="4" animBg="1"/>
      <p:bldP spid="121879" grpId="5" animBg="1"/>
      <p:bldP spid="121880" grpId="6" animBg="1"/>
      <p:bldP spid="121881" grpId="7" animBg="1"/>
      <p:bldP spid="121882" grpId="8" animBg="1"/>
      <p:bldP spid="121883" grpId="9" animBg="1"/>
      <p:bldP spid="121884" grpId="1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5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167765" y="563245"/>
            <a:ext cx="10499725" cy="52622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楷体_GB2312" panose="02010609030101010101" pitchFamily="49" charset="-122"/>
                <a:ea typeface="楷体_GB2312" pitchFamily="49" charset="-122"/>
              </a:rPr>
              <a:t>   </a:t>
            </a:r>
            <a:r>
              <a:rPr lang="zh-CN" altLang="en-US" sz="2800" b="1" u="sng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苏武字子卿，年轻时，</a:t>
            </a:r>
            <a:r>
              <a:rPr lang="zh-CN" altLang="en-US" sz="2800" b="1" u="sng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凭借</a:t>
            </a:r>
            <a:r>
              <a:rPr lang="zh-CN" altLang="en-US" sz="2800" b="1" u="sng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父亲职位的关系而</a:t>
            </a:r>
            <a:r>
              <a:rPr lang="zh-CN" altLang="en-US" sz="2800" b="1" u="sng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被任用</a:t>
            </a:r>
            <a:r>
              <a:rPr lang="zh-CN" altLang="en-US" sz="2800" b="1" u="sng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，兄弟三人</a:t>
            </a:r>
            <a:r>
              <a:rPr lang="zh-CN" altLang="en-US" sz="2800" b="1" u="sng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都做</a:t>
            </a:r>
            <a:r>
              <a:rPr lang="zh-CN" altLang="en-US" sz="2800" b="1" u="sng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了皇帝的侍从官。</a:t>
            </a:r>
            <a:r>
              <a:rPr lang="zh-CN" altLang="en-US" sz="2800" b="1" u="sng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渐渐升到</a:t>
            </a:r>
            <a:r>
              <a:rPr lang="zh-CN" altLang="en-US" sz="2800" b="1" u="sng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栘中厩监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。</a:t>
            </a:r>
            <a:r>
              <a:rPr lang="en-US" altLang="zh-CN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// 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当时汉朝廷接连讨伐匈奴，双方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屡次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互派使者窥探观察（对方的情况）。匈奴扣留了汉使者郭吉、路充国等前后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十余批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。匈奴使者前来，汉朝庭也扣留他们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作为抵押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。</a:t>
            </a:r>
            <a:r>
              <a:rPr lang="en-US" altLang="zh-CN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// 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天汉元年，且鞮侯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初立为单于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，害怕受到汉朝袭击，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于是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说：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“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汉天子是我的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长辈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啊。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”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全部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送还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了汉廷使节路充国等人。  </a:t>
            </a:r>
            <a:r>
              <a:rPr lang="en-US" altLang="zh-CN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// </a:t>
            </a:r>
            <a:r>
              <a:rPr lang="zh-CN" altLang="en-US" sz="2800" b="1" u="sng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汉武帝</a:t>
            </a:r>
            <a:r>
              <a:rPr lang="zh-CN" altLang="en-US" sz="2800" b="1" u="sng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赞许</a:t>
            </a:r>
            <a:r>
              <a:rPr lang="zh-CN" altLang="en-US" sz="2800" b="1" u="sng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他这种</a:t>
            </a:r>
            <a:r>
              <a:rPr lang="zh-CN" altLang="en-US" sz="2800" b="1" u="sng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合乎情理的做法</a:t>
            </a:r>
            <a:r>
              <a:rPr lang="zh-CN" altLang="en-US" sz="2800" b="1" u="sng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，于是就派苏武</a:t>
            </a:r>
            <a:r>
              <a:rPr lang="zh-CN" altLang="en-US" sz="2800" b="1" u="sng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以</a:t>
            </a:r>
            <a:r>
              <a:rPr lang="zh-CN" altLang="en-US" sz="2800" b="1" u="sng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中郎将的</a:t>
            </a:r>
            <a:r>
              <a:rPr lang="zh-CN" altLang="en-US" sz="2800" b="1" u="sng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身份（出使匈奴），</a:t>
            </a:r>
            <a:r>
              <a:rPr lang="zh-CN" altLang="en-US" sz="2800" b="1" u="sng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护送</a:t>
            </a:r>
            <a:r>
              <a:rPr lang="zh-CN" altLang="en-US" sz="2800" b="1" u="sng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留在汉朝的匈奴使者</a:t>
            </a:r>
            <a:r>
              <a:rPr lang="zh-CN" altLang="en-US" sz="2800" b="1" u="sng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800" b="1" u="sng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趁机</a:t>
            </a:r>
            <a:r>
              <a:rPr lang="zh-CN" altLang="en-US" sz="2800" b="1" u="sng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送给单于很丰厚的礼物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800" b="1" u="sng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答谢他的</a:t>
            </a:r>
            <a:r>
              <a:rPr lang="zh-CN" altLang="en-US" sz="2800" b="1" u="sng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好</a:t>
            </a:r>
            <a:r>
              <a:rPr lang="zh-CN" altLang="en-US" sz="2800" b="1" u="sng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意。</a:t>
            </a:r>
            <a:r>
              <a:rPr lang="en-US" altLang="zh-CN" sz="2800" b="1" u="sng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// </a:t>
            </a:r>
            <a:r>
              <a:rPr lang="zh-CN" altLang="en-US" sz="2800" b="1" u="sng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苏武同副中郎将张胜以及</a:t>
            </a:r>
            <a:r>
              <a:rPr lang="zh-CN" altLang="en-US" sz="2800" b="1" u="sng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临时委派的使臣属官</a:t>
            </a:r>
            <a:r>
              <a:rPr lang="zh-CN" altLang="en-US" sz="2800" b="1" u="sng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常惠等，加上</a:t>
            </a:r>
            <a:r>
              <a:rPr lang="zh-CN" altLang="en-US" sz="2800" b="1" u="sng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招募</a:t>
            </a:r>
            <a:r>
              <a:rPr lang="zh-CN" altLang="en-US" sz="2800" b="1" u="sng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来的士卒、</a:t>
            </a:r>
            <a:r>
              <a:rPr lang="zh-CN" altLang="en-US" sz="2800" b="1" u="sng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侦察人员</a:t>
            </a:r>
            <a:r>
              <a:rPr lang="zh-CN" altLang="en-US" sz="2800" b="1" u="sng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一百多人</a:t>
            </a:r>
            <a:r>
              <a:rPr lang="zh-CN" altLang="en-US" sz="2800" b="1" u="sng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一同</a:t>
            </a:r>
            <a:r>
              <a:rPr lang="zh-CN" altLang="en-US" sz="2800" b="1" u="sng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前往。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到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了匈奴那里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后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备办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了一些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财物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赠给单于。单于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渐渐傲慢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，不是汉朝所期望的那样。</a:t>
            </a:r>
          </a:p>
        </p:txBody>
      </p:sp>
      <p:sp>
        <p:nvSpPr>
          <p:cNvPr id="121861" name="Text Box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53816" y="1485265"/>
            <a:ext cx="738664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   一   段</a:t>
            </a:r>
          </a:p>
        </p:txBody>
      </p:sp>
      <p:sp>
        <p:nvSpPr>
          <p:cNvPr id="161795" name="Rectangle 4" descr="绿色大理石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" y="635"/>
            <a:ext cx="684213" cy="6858000"/>
          </a:xfrm>
          <a:prstGeom prst="rect">
            <a:avLst/>
          </a:prstGeom>
          <a:blipFill dpi="0" rotWithShape="1">
            <a:blip r:embed="rId6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blipFill>
                <a:blip r:embed="rId7"/>
                <a:tile tx="0" ty="0" sx="100000" sy="100000" flip="none" algn="tl"/>
              </a:blip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59" y="1612265"/>
            <a:ext cx="738664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   一   段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014345" y="159385"/>
            <a:ext cx="6409055" cy="940435"/>
          </a:xfrm>
        </p:spPr>
        <p:txBody>
          <a:bodyPr>
            <a:normAutofit fontScale="90000"/>
          </a:bodyPr>
          <a:lstStyle/>
          <a:p>
            <a:r>
              <a:rPr lang="en-US" altLang="zh-CN" sz="6000" b="1">
                <a:solidFill>
                  <a:srgbClr val="FF505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itchFamily="18" charset="0"/>
                <a:sym typeface="+mn-ea"/>
              </a:rPr>
              <a:t>  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itchFamily="18" charset="0"/>
                <a:sym typeface="+mn-ea"/>
              </a:rPr>
              <a:t>苏武牧羊</a:t>
            </a:r>
            <a:r>
              <a:rPr lang="zh-CN" altLang="en-US" sz="4000">
                <a:solidFill>
                  <a:srgbClr val="FF0000"/>
                </a:solidFill>
              </a:rPr>
              <a:t/>
            </a:r>
            <a:br>
              <a:rPr lang="zh-CN" altLang="en-US" sz="4000">
                <a:solidFill>
                  <a:srgbClr val="FF0000"/>
                </a:solidFill>
              </a:rPr>
            </a:b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924560" y="843915"/>
            <a:ext cx="11147425" cy="591629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3200" dirty="0"/>
              <a:t>     </a:t>
            </a:r>
            <a:r>
              <a:rPr lang="zh-CN" altLang="en-US" sz="3200" dirty="0"/>
              <a:t> </a:t>
            </a:r>
            <a:r>
              <a:rPr lang="zh-CN" altLang="en-US" sz="3200" b="1" dirty="0"/>
              <a:t> 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苏武留胡节不辱！雪地又冰天，苦忍十九年。渴饮雪，饥吞毡，牧羊北海边。心存汉社稷，旄落犹未还，历尽难中难，心如铁石坚。夜坐塞上时闻笳声入耳痛心酸。</a:t>
            </a:r>
          </a:p>
          <a:p>
            <a:pPr marL="0" indent="0">
              <a:buNone/>
            </a:pPr>
            <a:r>
              <a:rPr lang="zh-CN" altLang="en-US" sz="2800" b="1" dirty="0"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    转眼北风吹，雁群汉关飞。白发娘，盼儿归，红妆守空帏。三更同入梦，两地谁梦谁；任海枯石烂，大节定不亏。终教匈奴惊心碎胆共服汉德威。</a:t>
            </a:r>
            <a:endParaRPr lang="zh-CN" altLang="en-US" sz="2800" dirty="0"/>
          </a:p>
          <a:p>
            <a:pPr marL="457200" lvl="1" indent="0" eaLnBrk="1" latinLnBrk="0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800" dirty="0">
                <a:solidFill>
                  <a:srgbClr val="FFE885"/>
                </a:solidFill>
                <a:latin typeface="Times New Roman" pitchFamily="18" charset="0"/>
                <a:sym typeface="+mn-ea"/>
              </a:rPr>
              <a:t> </a:t>
            </a:r>
            <a:r>
              <a:rPr lang="en-US" altLang="zh-CN" sz="2800" b="1" dirty="0">
                <a:solidFill>
                  <a:srgbClr val="FFE885"/>
                </a:solidFill>
                <a:latin typeface="Times New Roman" pitchFamily="18" charset="0"/>
                <a:sym typeface="+mn-ea"/>
              </a:rPr>
              <a:t> </a:t>
            </a:r>
            <a:r>
              <a:rPr lang="en-US" altLang="zh-CN" sz="2800" b="1" dirty="0">
                <a:solidFill>
                  <a:srgbClr val="FFE885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  </a:t>
            </a:r>
            <a:endParaRPr lang="zh-CN" altLang="en-US" sz="3200" dirty="0"/>
          </a:p>
        </p:txBody>
      </p:sp>
      <p:pic>
        <p:nvPicPr>
          <p:cNvPr id="4" name="New picture"/>
          <p:cNvPicPr/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0312400" y="11938000"/>
            <a:ext cx="355600" cy="254000"/>
          </a:xfrm>
          <a:prstGeom prst="cube">
            <a:avLst/>
          </a:prstGeom>
        </p:spPr>
      </p:pic>
      <p:sp>
        <p:nvSpPr>
          <p:cNvPr id="161795" name="Rectangle 4" descr="绿色大理石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716" y="0"/>
            <a:ext cx="684213" cy="6858000"/>
          </a:xfrm>
          <a:prstGeom prst="rect">
            <a:avLst/>
          </a:prstGeom>
          <a:blipFill dpi="0" rotWithShape="1">
            <a:blip r:embed="rId9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blipFill>
                <a:blip r:embed="rId10"/>
                <a:tile tx="0" ty="0" sx="100000" sy="100000" flip="none" algn="tl"/>
              </a:blip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1038860" y="3772535"/>
            <a:ext cx="11033125" cy="27825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altLang="zh-CN" sz="3200" dirty="0"/>
              <a:t>     </a:t>
            </a:r>
            <a:r>
              <a:rPr lang="en-US" altLang="zh-CN" sz="2800" dirty="0">
                <a:solidFill>
                  <a:srgbClr val="FFE885"/>
                </a:solidFill>
                <a:latin typeface="Times New Roman" pitchFamily="18" charset="0"/>
                <a:sym typeface="+mn-ea"/>
              </a:rPr>
              <a:t> </a:t>
            </a:r>
            <a:r>
              <a:rPr lang="en-US" altLang="zh-CN" sz="2800" b="1" dirty="0">
                <a:solidFill>
                  <a:srgbClr val="FFE885"/>
                </a:solidFill>
                <a:latin typeface="Times New Roman" pitchFamily="18" charset="0"/>
                <a:sym typeface="+mn-ea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这是一首广为流传的民歌。苏武奉命出使匈奴，被匈奴扣留十九年。 苏武历尽艰辛，持节不屈，成为中华民族历史上光耀千古的英雄。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lvl="1" algn="l" latinLnBrk="0">
              <a:lnSpc>
                <a:spcPct val="100000"/>
              </a:lnSpc>
              <a:spcBef>
                <a:spcPct val="20000"/>
              </a:spcBef>
              <a:buClrTx/>
              <a:buSzTx/>
              <a:buFontTx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两千多年来，苏武崇高的气节，成为中国伦理人格的榜</a:t>
            </a:r>
          </a:p>
          <a:p>
            <a:pPr marL="0" lvl="1" algn="l" latinLnBrk="0">
              <a:lnSpc>
                <a:spcPct val="100000"/>
              </a:lnSpc>
              <a:spcBef>
                <a:spcPct val="20000"/>
              </a:spcBef>
              <a:buClrTx/>
              <a:buSzTx/>
              <a:buFontTx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样，成为一种民族文化的心理要素。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ext Box 3"/>
          <p:cNvSpPr txBox="1"/>
          <p:nvPr>
            <p:custDataLst>
              <p:tags r:id="rId1"/>
            </p:custDataLst>
          </p:nvPr>
        </p:nvSpPr>
        <p:spPr>
          <a:xfrm>
            <a:off x="1062355" y="388620"/>
            <a:ext cx="10622280" cy="61239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noProof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+mn-ea"/>
              </a:rPr>
              <a:t>思考：</a:t>
            </a:r>
            <a:endParaRPr lang="en-US" altLang="zh-CN" sz="2800" b="1" noProof="1">
              <a:solidFill>
                <a:srgbClr val="FF0000"/>
              </a:solidFill>
              <a:latin typeface="黑体" pitchFamily="49" charset="-122"/>
              <a:ea typeface="黑体" pitchFamily="49" charset="-122"/>
              <a:cs typeface="+mn-ea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noProof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+mn-ea"/>
              </a:rPr>
              <a:t>1</a:t>
            </a:r>
            <a:r>
              <a:rPr lang="zh-CN" altLang="en-US" sz="2800" b="1" noProof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+mn-ea"/>
              </a:rPr>
              <a:t>、苏武出使匈奴的背景怎样？出使的任务是什么？（用原文回答）</a:t>
            </a:r>
            <a:endParaRPr lang="zh-CN" altLang="en-US" sz="2800" b="1" noProof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黑体" pitchFamily="49" charset="-122"/>
                <a:cs typeface="+mn-ea"/>
              </a:rPr>
              <a:t>“时汉连伐胡，数通使相窥观。匈奴留汉使郭吉、路充国等前后十余辈。匈奴使来，汉亦留之以相当。”</a:t>
            </a:r>
            <a:endParaRPr lang="zh-CN" altLang="en-US" sz="2800" b="1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ea typeface="黑体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黑体" pitchFamily="49" charset="-122"/>
                <a:cs typeface="+mn-ea"/>
              </a:rPr>
              <a:t>“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送匈奴使留在汉者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黑体" pitchFamily="49" charset="-122"/>
                <a:cs typeface="+mn-ea"/>
              </a:rPr>
              <a:t>”</a:t>
            </a:r>
            <a:endParaRPr lang="zh-CN" altLang="en-US" sz="2800" b="1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ea typeface="黑体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黑体" pitchFamily="49" charset="-122"/>
                <a:cs typeface="+mn-ea"/>
              </a:rPr>
              <a:t>“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厚赂单于，答其善意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黑体" pitchFamily="49" charset="-122"/>
                <a:cs typeface="+mn-ea"/>
              </a:rPr>
              <a:t>”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800" b="1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ea typeface="黑体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noProof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+mn-ea"/>
              </a:rPr>
              <a:t>2</a:t>
            </a:r>
            <a:r>
              <a:rPr lang="zh-CN" altLang="en-US" sz="2800" b="1" noProof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+mn-ea"/>
              </a:rPr>
              <a:t>、这样的背景暗示了什么？</a:t>
            </a:r>
            <a:endParaRPr lang="zh-CN" altLang="en-US" sz="2800" b="1" noProof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noProof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+mn-ea"/>
              </a:rPr>
              <a:t>  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苏武出使匈奴的这一背景，表明苏武出使时的严酷历史环境，同时交代了匈奴尽管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黑体" pitchFamily="49" charset="-122"/>
                <a:cs typeface="+mn-ea"/>
              </a:rPr>
              <a:t>“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尽归汉使路充国等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黑体" pitchFamily="49" charset="-122"/>
                <a:cs typeface="+mn-ea"/>
              </a:rPr>
              <a:t>”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却只是因为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黑体" pitchFamily="49" charset="-122"/>
                <a:cs typeface="+mn-ea"/>
              </a:rPr>
              <a:t>“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单于初立，恐汉袭之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黑体" pitchFamily="49" charset="-122"/>
                <a:cs typeface="+mn-ea"/>
              </a:rPr>
              <a:t>”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的缓兵之计，并非真心和好。所以当汉武帝派苏武护送扣留在汉朝的匈奴使者还朝，并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黑体" pitchFamily="49" charset="-122"/>
                <a:cs typeface="+mn-ea"/>
              </a:rPr>
              <a:t>“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厚赂单于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黑体" pitchFamily="49" charset="-122"/>
                <a:cs typeface="+mn-ea"/>
              </a:rPr>
              <a:t>”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时，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黑体" pitchFamily="49" charset="-122"/>
                <a:cs typeface="+mn-ea"/>
              </a:rPr>
              <a:t>“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单于益骄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黑体" pitchFamily="49" charset="-122"/>
                <a:cs typeface="+mn-ea"/>
              </a:rPr>
              <a:t>”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，这也是后来单于敢扣留苏武一行的原因。</a:t>
            </a:r>
            <a:endParaRPr lang="zh-CN" altLang="en-US" sz="2800" b="1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800" b="1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1795" name="Rectangle 4" descr="绿色大理石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" y="635"/>
            <a:ext cx="684213" cy="6858000"/>
          </a:xfrm>
          <a:prstGeom prst="rect">
            <a:avLst/>
          </a:prstGeom>
          <a:blipFill dpi="0" rotWithShape="1">
            <a:blip r:embed="rId5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blipFill>
                <a:blip r:embed="rId6"/>
                <a:tile tx="0" ty="0" sx="100000" sy="100000" flip="none" algn="tl"/>
              </a:blip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" name="Text Box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59" y="1612265"/>
            <a:ext cx="738664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   一   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2000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2000"/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3" dur="2000"/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1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524000" y="0"/>
            <a:ext cx="39624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第一段重点词句</a:t>
            </a:r>
          </a:p>
        </p:txBody>
      </p:sp>
      <p:sp>
        <p:nvSpPr>
          <p:cNvPr id="163842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24000" y="1125539"/>
            <a:ext cx="5743880" cy="5078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、武</a:t>
            </a:r>
            <a:r>
              <a:rPr lang="en-US" altLang="zh-CN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字子卿，少</a:t>
            </a:r>
            <a:r>
              <a:rPr lang="zh-CN" altLang="en-US" sz="3600" b="1" u="sng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以</a:t>
            </a:r>
            <a:r>
              <a:rPr lang="zh-CN" altLang="en-US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父任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、汉天子我</a:t>
            </a:r>
            <a:r>
              <a:rPr lang="zh-CN" altLang="en-US" sz="3600" b="1" u="sng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丈人</a:t>
            </a:r>
            <a:r>
              <a:rPr lang="zh-CN" altLang="en-US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行也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、尽</a:t>
            </a:r>
            <a:r>
              <a:rPr lang="zh-CN" altLang="en-US" sz="3600" b="1" u="sng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归</a:t>
            </a:r>
            <a:r>
              <a:rPr lang="zh-CN" altLang="en-US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汉使路充国等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、乃遣武</a:t>
            </a:r>
            <a:r>
              <a:rPr lang="zh-CN" altLang="en-US" sz="3600" b="1" u="sng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以</a:t>
            </a:r>
            <a:r>
              <a:rPr lang="zh-CN" altLang="en-US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中郎将使持节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送</a:t>
            </a:r>
            <a:r>
              <a:rPr lang="zh-CN" altLang="en-US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匈奴使留在汉者。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、置币</a:t>
            </a:r>
            <a:r>
              <a:rPr lang="zh-CN" altLang="en-US" sz="3600" b="1" u="sng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遗</a:t>
            </a:r>
            <a:r>
              <a:rPr lang="zh-CN" altLang="en-US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单于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6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、百余人</a:t>
            </a:r>
            <a:r>
              <a:rPr lang="zh-CN" altLang="en-US" sz="3600" b="1" u="sng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俱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7</a:t>
            </a:r>
            <a:r>
              <a:rPr lang="zh-CN" altLang="en-US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、单于益骄，非汉所望也</a:t>
            </a:r>
            <a:r>
              <a:rPr lang="zh-CN" altLang="en-US" sz="36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59396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467600" y="1125538"/>
            <a:ext cx="320040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CC3300"/>
                </a:solidFill>
                <a:latin typeface="黑体" pitchFamily="49" charset="-122"/>
                <a:ea typeface="黑体" pitchFamily="49" charset="-122"/>
              </a:rPr>
              <a:t>介词，凭借</a:t>
            </a:r>
          </a:p>
        </p:txBody>
      </p:sp>
      <p:sp>
        <p:nvSpPr>
          <p:cNvPr id="59397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527800" y="1628775"/>
            <a:ext cx="41402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CC3300"/>
                </a:solidFill>
                <a:latin typeface="黑体" pitchFamily="49" charset="-122"/>
                <a:ea typeface="黑体" pitchFamily="49" charset="-122"/>
              </a:rPr>
              <a:t>对男子长辈的尊称</a:t>
            </a:r>
          </a:p>
        </p:txBody>
      </p:sp>
      <p:sp>
        <p:nvSpPr>
          <p:cNvPr id="59398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096000" y="2205038"/>
            <a:ext cx="45720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CC3300"/>
                </a:solidFill>
                <a:latin typeface="黑体" pitchFamily="49" charset="-122"/>
                <a:ea typeface="黑体" pitchFamily="49" charset="-122"/>
              </a:rPr>
              <a:t>使动用法，使</a:t>
            </a:r>
            <a:r>
              <a:rPr lang="en-US" altLang="zh-CN" sz="3600" b="1">
                <a:solidFill>
                  <a:srgbClr val="CC3300"/>
                </a:solidFill>
                <a:latin typeface="Times New Roman" pitchFamily="18" charset="0"/>
                <a:ea typeface="黑体" pitchFamily="49" charset="-122"/>
              </a:rPr>
              <a:t>·····</a:t>
            </a:r>
            <a:r>
              <a:rPr lang="zh-CN" altLang="en-US" sz="3600" b="1">
                <a:solidFill>
                  <a:srgbClr val="CC3300"/>
                </a:solidFill>
                <a:latin typeface="黑体" pitchFamily="49" charset="-122"/>
                <a:ea typeface="黑体" pitchFamily="49" charset="-122"/>
              </a:rPr>
              <a:t>归</a:t>
            </a:r>
          </a:p>
        </p:txBody>
      </p:sp>
      <p:sp>
        <p:nvSpPr>
          <p:cNvPr id="59399" name="Text 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175501" y="2781300"/>
            <a:ext cx="253047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CC3300"/>
                </a:solidFill>
                <a:latin typeface="黑体" pitchFamily="49" charset="-122"/>
                <a:ea typeface="黑体" pitchFamily="49" charset="-122"/>
              </a:rPr>
              <a:t>以</a:t>
            </a:r>
            <a:r>
              <a:rPr lang="en-US" altLang="zh-CN" sz="3600" b="1">
                <a:solidFill>
                  <a:srgbClr val="CC3300"/>
                </a:solidFill>
                <a:latin typeface="Times New Roman" pitchFamily="18" charset="0"/>
                <a:ea typeface="黑体" pitchFamily="49" charset="-122"/>
              </a:rPr>
              <a:t>·····</a:t>
            </a:r>
            <a:r>
              <a:rPr lang="zh-CN" altLang="en-US" sz="3600" b="1">
                <a:solidFill>
                  <a:srgbClr val="CC3300"/>
                </a:solidFill>
                <a:latin typeface="黑体" pitchFamily="49" charset="-122"/>
                <a:ea typeface="黑体" pitchFamily="49" charset="-122"/>
              </a:rPr>
              <a:t>身份</a:t>
            </a:r>
          </a:p>
        </p:txBody>
      </p:sp>
      <p:sp>
        <p:nvSpPr>
          <p:cNvPr id="59400" name="Text Box 8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583114" y="3860800"/>
            <a:ext cx="6389687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 sz="3600" b="1">
              <a:solidFill>
                <a:srgbClr val="CC33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9401" name="Text Box 9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800600" y="3933825"/>
            <a:ext cx="18288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CC3300"/>
                </a:solidFill>
                <a:latin typeface="黑体" pitchFamily="49" charset="-122"/>
                <a:ea typeface="黑体" pitchFamily="49" charset="-122"/>
              </a:rPr>
              <a:t>赠送</a:t>
            </a:r>
          </a:p>
        </p:txBody>
      </p:sp>
      <p:sp>
        <p:nvSpPr>
          <p:cNvPr id="59402" name="AutoShape 10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032625" y="110490"/>
            <a:ext cx="2052955" cy="654685"/>
          </a:xfrm>
          <a:prstGeom prst="wedgeRoundRectCallout">
            <a:avLst>
              <a:gd name="adj1" fmla="val -100583"/>
              <a:gd name="adj2" fmla="val 213694"/>
              <a:gd name="adj3" fmla="val 16667"/>
            </a:avLst>
          </a:prstGeom>
          <a:solidFill>
            <a:schemeClr val="bg1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6600"/>
                </a:solidFill>
                <a:latin typeface="黑体" pitchFamily="49" charset="-122"/>
                <a:ea typeface="黑体" pitchFamily="49" charset="-122"/>
              </a:rPr>
              <a:t>判断句</a:t>
            </a:r>
          </a:p>
        </p:txBody>
      </p:sp>
      <p:sp>
        <p:nvSpPr>
          <p:cNvPr id="59403" name="AutoShape 1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7535863" y="3284538"/>
            <a:ext cx="2843212" cy="647700"/>
          </a:xfrm>
          <a:prstGeom prst="wedgeRoundRectCallout">
            <a:avLst>
              <a:gd name="adj1" fmla="val -129116"/>
              <a:gd name="adj2" fmla="val 9560"/>
              <a:gd name="adj3" fmla="val 16667"/>
            </a:avLst>
          </a:prstGeom>
          <a:solidFill>
            <a:schemeClr val="bg1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6600"/>
                </a:solidFill>
                <a:latin typeface="黑体" pitchFamily="49" charset="-122"/>
                <a:ea typeface="黑体" pitchFamily="49" charset="-122"/>
              </a:rPr>
              <a:t>定语后置</a:t>
            </a:r>
          </a:p>
        </p:txBody>
      </p:sp>
      <p:sp>
        <p:nvSpPr>
          <p:cNvPr id="59405" name="AutoShape 13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656455" y="4942205"/>
            <a:ext cx="1972945" cy="574675"/>
          </a:xfrm>
          <a:prstGeom prst="wedgeRoundRectCallout">
            <a:avLst>
              <a:gd name="adj1" fmla="val -66847"/>
              <a:gd name="adj2" fmla="val 25139"/>
              <a:gd name="adj3" fmla="val 16667"/>
            </a:avLst>
          </a:prstGeom>
          <a:solidFill>
            <a:schemeClr val="bg1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8000"/>
                </a:solidFill>
                <a:latin typeface="黑体" pitchFamily="49" charset="-122"/>
                <a:ea typeface="黑体" pitchFamily="49" charset="-122"/>
              </a:rPr>
              <a:t>省略句</a:t>
            </a:r>
          </a:p>
        </p:txBody>
      </p:sp>
      <p:sp>
        <p:nvSpPr>
          <p:cNvPr id="59406" name="AutoShape 14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7391400" y="6092826"/>
            <a:ext cx="2808288" cy="765175"/>
          </a:xfrm>
          <a:prstGeom prst="wedgeEllipseCallout">
            <a:avLst>
              <a:gd name="adj1" fmla="val -144403"/>
              <a:gd name="adj2" fmla="val -61412"/>
            </a:avLst>
          </a:prstGeom>
          <a:solidFill>
            <a:schemeClr val="bg1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8000"/>
                </a:solidFill>
                <a:latin typeface="黑体" pitchFamily="49" charset="-122"/>
                <a:ea typeface="黑体" pitchFamily="49" charset="-122"/>
              </a:rPr>
              <a:t>判断句</a:t>
            </a:r>
          </a:p>
        </p:txBody>
      </p:sp>
      <p:sp>
        <p:nvSpPr>
          <p:cNvPr id="161795" name="Rectangle 4" descr="绿色大理石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716" y="0"/>
            <a:ext cx="684213" cy="6858000"/>
          </a:xfrm>
          <a:prstGeom prst="rect">
            <a:avLst/>
          </a:prstGeom>
          <a:blipFill dpi="0" rotWithShape="1">
            <a:blip r:embed="rId17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blipFill>
                <a:blip r:embed="rId18"/>
                <a:tile tx="0" ty="0" sx="100000" sy="100000" flip="none" algn="tl"/>
              </a:blip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1861" name="Text Box 5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-53816" y="1485265"/>
            <a:ext cx="738664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   一   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9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9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9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9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9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9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9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9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940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940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94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94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9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9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4" presetClass="entr" presetSubtype="16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/>
                                        <p:tgtEl>
                                          <p:spTgt spid="59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6" grpId="0" build="p"/>
      <p:bldP spid="59397" grpId="1" build="p"/>
      <p:bldP spid="59398" grpId="2" build="p"/>
      <p:bldP spid="59399" grpId="3" build="p"/>
      <p:bldP spid="59400" grpId="4" build="p"/>
      <p:bldP spid="59401" grpId="5" build="p"/>
      <p:bldP spid="59402" grpId="6" animBg="1"/>
      <p:bldP spid="59403" grpId="7" animBg="1"/>
      <p:bldP spid="59405" grpId="8" animBg="1"/>
      <p:bldP spid="59406" grpId="9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800225" y="399415"/>
            <a:ext cx="9177020" cy="64585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noProof="1">
                <a:solidFill>
                  <a:srgbClr val="1D41D5"/>
                </a:solidFill>
                <a:latin typeface="楷体_GB2312" panose="02010609030101010101" pitchFamily="49" charset="-122"/>
                <a:ea typeface="黑体" pitchFamily="49" charset="-122"/>
              </a:rPr>
              <a:t>第一段文化常识：</a:t>
            </a:r>
            <a:endParaRPr lang="zh-CN" altLang="en-US" sz="3600" b="1" noProof="1">
              <a:solidFill>
                <a:srgbClr val="000000"/>
              </a:solidFill>
              <a:latin typeface="楷体_GB2312" panose="02010609030101010101" pitchFamily="49" charset="-122"/>
              <a:ea typeface="黑体" pitchFamily="49" charset="-122"/>
            </a:endParaRP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600" b="1" noProof="1">
              <a:solidFill>
                <a:srgbClr val="FF0000"/>
              </a:solidFill>
              <a:latin typeface="楷体_GB2312" panose="02010609030101010101" pitchFamily="49" charset="-122"/>
              <a:ea typeface="黑体" pitchFamily="49" charset="-122"/>
            </a:endParaRP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noProof="1">
                <a:solidFill>
                  <a:srgbClr val="FF0000"/>
                </a:solidFill>
                <a:latin typeface="楷体_GB2312" panose="02010609030101010101" pitchFamily="49" charset="-122"/>
                <a:ea typeface="黑体" pitchFamily="49" charset="-122"/>
              </a:rPr>
              <a:t>郎：</a:t>
            </a:r>
            <a:r>
              <a:rPr lang="zh-CN" altLang="en-US" sz="3600" b="1" noProof="1">
                <a:solidFill>
                  <a:srgbClr val="000000"/>
                </a:solidFill>
                <a:latin typeface="楷体_GB2312" panose="02010609030101010101" pitchFamily="49" charset="-122"/>
                <a:ea typeface="黑体" pitchFamily="49" charset="-122"/>
              </a:rPr>
              <a:t>官名，汉代专指皇帝的侍从官</a:t>
            </a: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noProof="1">
                <a:solidFill>
                  <a:srgbClr val="FF0000"/>
                </a:solidFill>
                <a:latin typeface="楷体_GB2312" panose="02010609030101010101" pitchFamily="49" charset="-122"/>
                <a:ea typeface="黑体" pitchFamily="49" charset="-122"/>
              </a:rPr>
              <a:t>单于：</a:t>
            </a:r>
            <a:r>
              <a:rPr lang="zh-CN" altLang="en-US" sz="3600" b="1" noProof="1">
                <a:solidFill>
                  <a:srgbClr val="000000"/>
                </a:solidFill>
                <a:latin typeface="楷体_GB2312" panose="02010609030101010101" pitchFamily="49" charset="-122"/>
                <a:ea typeface="黑体" pitchFamily="49" charset="-122"/>
              </a:rPr>
              <a:t>匈奴的最高首领</a:t>
            </a: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noProof="1">
                <a:solidFill>
                  <a:srgbClr val="FF0000"/>
                </a:solidFill>
                <a:latin typeface="楷体_GB2312" panose="02010609030101010101" pitchFamily="49" charset="-122"/>
                <a:ea typeface="黑体" pitchFamily="49" charset="-122"/>
              </a:rPr>
              <a:t>丈人：</a:t>
            </a:r>
            <a:r>
              <a:rPr lang="zh-CN" altLang="en-US" sz="3600" b="1" noProof="1">
                <a:solidFill>
                  <a:srgbClr val="000000"/>
                </a:solidFill>
                <a:latin typeface="楷体_GB2312" panose="02010609030101010101" pitchFamily="49" charset="-122"/>
                <a:ea typeface="黑体" pitchFamily="49" charset="-122"/>
              </a:rPr>
              <a:t>对长辈的尊称</a:t>
            </a: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noProof="1">
                <a:solidFill>
                  <a:srgbClr val="FF0000"/>
                </a:solidFill>
                <a:latin typeface="楷体_GB2312" panose="02010609030101010101" pitchFamily="49" charset="-122"/>
                <a:ea typeface="黑体" pitchFamily="49" charset="-122"/>
              </a:rPr>
              <a:t>牦节：</a:t>
            </a:r>
            <a:r>
              <a:rPr lang="zh-CN" altLang="en-US" sz="3600" b="1" noProof="1">
                <a:solidFill>
                  <a:srgbClr val="000000"/>
                </a:solidFill>
                <a:latin typeface="楷体_GB2312" panose="02010609030101010101" pitchFamily="49" charset="-122"/>
                <a:ea typeface="黑体" pitchFamily="49" charset="-122"/>
              </a:rPr>
              <a:t>以竹为杆，上缀以牦牛尾，是使者所持凭证</a:t>
            </a: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noProof="1">
                <a:solidFill>
                  <a:srgbClr val="FF0000"/>
                </a:solidFill>
                <a:latin typeface="楷体_GB2312" panose="02010609030101010101" pitchFamily="49" charset="-122"/>
                <a:ea typeface="黑体" pitchFamily="49" charset="-122"/>
              </a:rPr>
              <a:t>假吏：</a:t>
            </a:r>
            <a:r>
              <a:rPr lang="zh-CN" altLang="en-US" sz="3600" b="1" noProof="1">
                <a:solidFill>
                  <a:srgbClr val="000000"/>
                </a:solidFill>
                <a:latin typeface="楷体_GB2312" panose="02010609030101010101" pitchFamily="49" charset="-122"/>
                <a:ea typeface="黑体" pitchFamily="49" charset="-122"/>
              </a:rPr>
              <a:t>临时委任的使臣属官</a:t>
            </a: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noProof="1">
                <a:solidFill>
                  <a:srgbClr val="FF0000"/>
                </a:solidFill>
                <a:latin typeface="楷体_GB2312" panose="02010609030101010101" pitchFamily="49" charset="-122"/>
                <a:ea typeface="黑体" pitchFamily="49" charset="-122"/>
              </a:rPr>
              <a:t>斥候：</a:t>
            </a:r>
            <a:r>
              <a:rPr lang="zh-CN" altLang="en-US" sz="3600" b="1" noProof="1">
                <a:solidFill>
                  <a:srgbClr val="000000"/>
                </a:solidFill>
                <a:latin typeface="楷体_GB2312" panose="02010609030101010101" pitchFamily="49" charset="-122"/>
                <a:ea typeface="黑体" pitchFamily="49" charset="-122"/>
              </a:rPr>
              <a:t>侦察兵</a:t>
            </a: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600" b="1" noProof="1">
              <a:solidFill>
                <a:srgbClr val="000000"/>
              </a:solidFill>
              <a:latin typeface="楷体_GB2312" panose="02010609030101010101" pitchFamily="49" charset="-122"/>
              <a:ea typeface="黑体" pitchFamily="49" charset="-122"/>
            </a:endParaRPr>
          </a:p>
        </p:txBody>
      </p:sp>
      <p:sp>
        <p:nvSpPr>
          <p:cNvPr id="174081" name="Rectangle 2" descr="绿色大理石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541" y="0"/>
            <a:ext cx="684213" cy="6858000"/>
          </a:xfrm>
          <a:prstGeom prst="rect">
            <a:avLst/>
          </a:prstGeom>
          <a:blipFill dpi="0" rotWithShape="1">
            <a:blip r:embed="rId5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4934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223" y="1503045"/>
            <a:ext cx="736600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  一   段</a:t>
            </a: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内容占位符 69634"/>
          <p:cNvSpPr>
            <a:spLocks noGrp="1" noChangeArrowheads="1"/>
          </p:cNvSpPr>
          <p:nvPr>
            <p:ph idx="1"/>
            <p:custDataLst>
              <p:tags r:id="rId1"/>
            </p:custDataLst>
          </p:nvPr>
        </p:nvSpPr>
        <p:spPr>
          <a:xfrm>
            <a:off x="1285240" y="1847850"/>
            <a:ext cx="10310495" cy="419100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6000" b="1">
                <a:solidFill>
                  <a:srgbClr val="FF0000"/>
                </a:solidFill>
                <a:sym typeface="Wingdings" pitchFamily="2" charset="2"/>
              </a:rPr>
              <a:t>2—3</a:t>
            </a:r>
            <a:r>
              <a:rPr lang="zh-CN" altLang="en-US" sz="6000" b="1">
                <a:solidFill>
                  <a:srgbClr val="FF0000"/>
                </a:solidFill>
                <a:sym typeface="Wingdings" pitchFamily="2" charset="2"/>
              </a:rPr>
              <a:t>段：虞常谋反，牵涉苏武</a:t>
            </a:r>
          </a:p>
          <a:p>
            <a:pPr marL="0" indent="0">
              <a:buNone/>
            </a:pPr>
            <a:endParaRPr lang="zh-CN" altLang="en-US" sz="6000" b="1">
              <a:solidFill>
                <a:srgbClr val="FF0000"/>
              </a:solidFill>
              <a:sym typeface="Wingdings" pitchFamily="2" charset="2"/>
            </a:endParaRPr>
          </a:p>
        </p:txBody>
      </p:sp>
      <p:sp>
        <p:nvSpPr>
          <p:cNvPr id="161795" name="Rectangle 4" descr="绿色大理石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716" y="0"/>
            <a:ext cx="684213" cy="6858000"/>
          </a:xfrm>
          <a:prstGeom prst="rect">
            <a:avLst/>
          </a:prstGeom>
          <a:blipFill dpi="0" rotWithShape="1">
            <a:blip r:embed="rId4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blipFill>
                <a:blip r:embed="rId5"/>
                <a:tile tx="0" ty="0" sx="100000" sy="100000" flip="none" algn="tl"/>
              </a:blip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7" name="Rectangle 2" descr="绿色大理石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28574" y="0"/>
            <a:ext cx="684213" cy="6858000"/>
          </a:xfrm>
          <a:prstGeom prst="rect">
            <a:avLst/>
          </a:prstGeom>
          <a:blipFill dpi="0" rotWithShape="1">
            <a:blip r:embed="rId22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73058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927350" y="863283"/>
            <a:ext cx="7056438" cy="4744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fontAlgn="base">
              <a:lnSpc>
                <a:spcPct val="27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方欲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发</a:t>
            </a:r>
            <a:r>
              <a:rPr lang="zh-CN" altLang="en-US" sz="28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使送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武等，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会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缑王与长水虞常等谋反匈奴中。缑王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者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，昆邪王姊子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也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，与昆邪王俱</a:t>
            </a:r>
            <a:r>
              <a:rPr lang="zh-CN" altLang="en-US" sz="28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降汉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，后随浞野侯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没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胡中，</a:t>
            </a:r>
            <a:r>
              <a:rPr lang="zh-CN" altLang="en-US" sz="28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及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卫律</a:t>
            </a:r>
            <a:r>
              <a:rPr lang="zh-CN" altLang="en-US" sz="28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所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将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降</a:t>
            </a:r>
            <a:r>
              <a:rPr lang="zh-CN" altLang="en-US" sz="28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者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阴</a:t>
            </a:r>
            <a:r>
              <a:rPr lang="zh-CN" altLang="en-US" sz="2800" b="1" u="sng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相与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谋劫单于母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阏氏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归汉。</a:t>
            </a:r>
          </a:p>
        </p:txBody>
      </p:sp>
      <p:sp>
        <p:nvSpPr>
          <p:cNvPr id="123910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-53022" y="1604645"/>
            <a:ext cx="736600" cy="3887788"/>
          </a:xfrm>
          <a:prstGeom prst="rect">
            <a:avLst/>
          </a:prstGeom>
          <a:blipFill rotWithShape="1">
            <a:blip r:embed="rId22"/>
            <a:tile tx="0" ty="0" sx="100000" sy="100000" flip="none" algn="tl"/>
          </a:blipFill>
          <a:ln w="9525">
            <a:noFill/>
            <a:miter lim="800000"/>
          </a:ln>
          <a:effectLst/>
        </p:spPr>
        <p:txBody>
          <a:bodyPr vert="eaVert"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   二   段</a:t>
            </a:r>
          </a:p>
        </p:txBody>
      </p:sp>
      <p:sp>
        <p:nvSpPr>
          <p:cNvPr id="123911" name="AutoShape 7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152265" y="765175"/>
            <a:ext cx="1310640" cy="609600"/>
          </a:xfrm>
          <a:prstGeom prst="wedgeRoundRectCallout">
            <a:avLst>
              <a:gd name="adj1" fmla="val -27537"/>
              <a:gd name="adj2" fmla="val 10078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派遣</a:t>
            </a:r>
          </a:p>
        </p:txBody>
      </p:sp>
      <p:sp>
        <p:nvSpPr>
          <p:cNvPr id="123912" name="AutoShape 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401051" y="836613"/>
            <a:ext cx="1368425" cy="609600"/>
          </a:xfrm>
          <a:prstGeom prst="wedgeRoundRectCallout">
            <a:avLst>
              <a:gd name="adj1" fmla="val -173898"/>
              <a:gd name="adj2" fmla="val 8802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适逢</a:t>
            </a:r>
          </a:p>
        </p:txBody>
      </p:sp>
      <p:sp>
        <p:nvSpPr>
          <p:cNvPr id="123916" name="AutoShape 12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232400" y="3140075"/>
            <a:ext cx="3426460" cy="574675"/>
          </a:xfrm>
          <a:prstGeom prst="wedgeRoundRectCallout">
            <a:avLst>
              <a:gd name="adj1" fmla="val 11267"/>
              <a:gd name="adj2" fmla="val 9751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陷入而不能脱身</a:t>
            </a:r>
          </a:p>
        </p:txBody>
      </p:sp>
      <p:sp>
        <p:nvSpPr>
          <p:cNvPr id="123917" name="AutoShape 13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232400" y="5805488"/>
            <a:ext cx="2520950" cy="609600"/>
          </a:xfrm>
          <a:prstGeom prst="wedgeRoundRectCallout">
            <a:avLst>
              <a:gd name="adj1" fmla="val -53403"/>
              <a:gd name="adj2" fmla="val -11432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暗地里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一起</a:t>
            </a:r>
          </a:p>
        </p:txBody>
      </p:sp>
      <p:sp>
        <p:nvSpPr>
          <p:cNvPr id="123925" name="AutoShape 2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079876" y="2062164"/>
            <a:ext cx="2663825" cy="503237"/>
          </a:xfrm>
          <a:prstGeom prst="wedgeRoundRectCallout">
            <a:avLst>
              <a:gd name="adj1" fmla="val -30810"/>
              <a:gd name="adj2" fmla="val 74921"/>
              <a:gd name="adj3" fmla="val 16667"/>
            </a:avLst>
          </a:prstGeom>
          <a:solidFill>
            <a:srgbClr val="FFFF66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6600"/>
                </a:solidFill>
                <a:latin typeface="黑体" pitchFamily="49" charset="-122"/>
                <a:ea typeface="黑体" pitchFamily="49" charset="-122"/>
              </a:rPr>
              <a:t>省略句，状后</a:t>
            </a:r>
          </a:p>
        </p:txBody>
      </p:sp>
      <p:sp>
        <p:nvSpPr>
          <p:cNvPr id="123927" name="AutoShape 23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680325" y="2133600"/>
            <a:ext cx="2520950" cy="503238"/>
          </a:xfrm>
          <a:prstGeom prst="wedgeRoundRectCallout">
            <a:avLst>
              <a:gd name="adj1" fmla="val -65051"/>
              <a:gd name="adj2" fmla="val 73977"/>
              <a:gd name="adj3" fmla="val 16667"/>
            </a:avLst>
          </a:prstGeom>
          <a:solidFill>
            <a:srgbClr val="FFFF66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6600"/>
                </a:solidFill>
                <a:latin typeface="黑体" pitchFamily="49" charset="-122"/>
                <a:ea typeface="黑体" pitchFamily="49" charset="-122"/>
              </a:rPr>
              <a:t>判断句</a:t>
            </a:r>
          </a:p>
        </p:txBody>
      </p:sp>
      <p:sp>
        <p:nvSpPr>
          <p:cNvPr id="123928" name="Text Box 24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071814" y="3341688"/>
            <a:ext cx="1266693" cy="52322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黑体" pitchFamily="49" charset="-122"/>
              </a:rPr>
              <a:t>（于）</a:t>
            </a:r>
          </a:p>
        </p:txBody>
      </p:sp>
      <p:sp>
        <p:nvSpPr>
          <p:cNvPr id="123929" name="Rectangle 25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648076" y="2635251"/>
            <a:ext cx="1008063" cy="504825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 sz="3600" b="1">
              <a:solidFill>
                <a:srgbClr val="0000FF"/>
              </a:solidFill>
              <a:latin typeface="Times New Roman" pitchFamily="18" charset="0"/>
              <a:ea typeface="方正姚体" panose="02010601030101010101" pitchFamily="2" charset="-122"/>
            </a:endParaRPr>
          </a:p>
        </p:txBody>
      </p:sp>
      <p:sp>
        <p:nvSpPr>
          <p:cNvPr id="123930" name="Line 26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 flipH="1">
            <a:off x="3719513" y="2349500"/>
            <a:ext cx="0" cy="503238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tailEnd type="triangl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2" name="Group 27"/>
          <p:cNvGrpSpPr/>
          <p:nvPr>
            <p:custDataLst>
              <p:tags r:id="rId13"/>
            </p:custDataLst>
          </p:nvPr>
        </p:nvGrpSpPr>
        <p:grpSpPr>
          <a:xfrm>
            <a:off x="3144839" y="2563813"/>
            <a:ext cx="1582737" cy="576262"/>
            <a:chOff x="1520" y="2296"/>
            <a:chExt cx="997" cy="363"/>
          </a:xfrm>
        </p:grpSpPr>
        <p:sp>
          <p:nvSpPr>
            <p:cNvPr id="173072" name="Line 28"/>
            <p:cNvSpPr>
              <a:spLocks noChangeShapeType="1"/>
            </p:cNvSpPr>
            <p:nvPr>
              <p:custDataLst>
                <p:tags r:id="rId17"/>
              </p:custDataLst>
            </p:nvPr>
          </p:nvSpPr>
          <p:spPr bwMode="auto">
            <a:xfrm>
              <a:off x="1520" y="2296"/>
              <a:ext cx="317" cy="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3600">
                <a:solidFill>
                  <a:srgbClr val="FF0000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73073" name="Line 29"/>
            <p:cNvSpPr>
              <a:spLocks noChangeShapeType="1"/>
            </p:cNvSpPr>
            <p:nvPr>
              <p:custDataLst>
                <p:tags r:id="rId18"/>
              </p:custDataLst>
            </p:nvPr>
          </p:nvSpPr>
          <p:spPr bwMode="auto">
            <a:xfrm flipH="1">
              <a:off x="1837" y="2296"/>
              <a:ext cx="0" cy="363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3600">
                <a:solidFill>
                  <a:srgbClr val="FF0000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73074" name="Line 30"/>
            <p:cNvSpPr>
              <a:spLocks noChangeShapeType="1"/>
            </p:cNvSpPr>
            <p:nvPr>
              <p:custDataLst>
                <p:tags r:id="rId19"/>
              </p:custDataLst>
            </p:nvPr>
          </p:nvSpPr>
          <p:spPr bwMode="auto">
            <a:xfrm>
              <a:off x="1837" y="2659"/>
              <a:ext cx="680" cy="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3600">
                <a:solidFill>
                  <a:srgbClr val="FF0000"/>
                </a:solidFill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123936" name="Line 32"/>
          <p:cNvSpPr>
            <a:spLocks noChangeShapeType="1"/>
          </p:cNvSpPr>
          <p:nvPr>
            <p:custDataLst>
              <p:tags r:id="rId14"/>
            </p:custDataLst>
          </p:nvPr>
        </p:nvSpPr>
        <p:spPr bwMode="auto">
          <a:xfrm>
            <a:off x="5087938" y="3141663"/>
            <a:ext cx="3816350" cy="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3937" name="AutoShape 33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2063115" y="5584825"/>
            <a:ext cx="2089150" cy="595630"/>
          </a:xfrm>
          <a:prstGeom prst="wedgeRoundRectCallout">
            <a:avLst>
              <a:gd name="adj1" fmla="val 9120"/>
              <a:gd name="adj2" fmla="val -8333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率领</a:t>
            </a:r>
          </a:p>
        </p:txBody>
      </p:sp>
      <p:sp>
        <p:nvSpPr>
          <p:cNvPr id="3" name="AutoShape 13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955915" y="5805805"/>
            <a:ext cx="3470910" cy="609600"/>
          </a:xfrm>
          <a:prstGeom prst="wedgeRoundRectCallout">
            <a:avLst>
              <a:gd name="adj1" fmla="val -53403"/>
              <a:gd name="adj2" fmla="val -11432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匈奴单于正妻的称号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23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39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39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500"/>
                                        <p:tgtEl>
                                          <p:spTgt spid="123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3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3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500"/>
                                        <p:tgtEl>
                                          <p:spTgt spid="123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9" presetClass="entr" presetSubtype="0" fill="hold" grpId="6" nodeType="afterEffect"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3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3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500"/>
                                        <p:tgtEl>
                                          <p:spTgt spid="123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repeatCount="3000" fill="hold" grpId="8" nodeType="withEffect"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23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3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3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123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3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3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3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3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8" dur="500"/>
                                        <p:tgtEl>
                                          <p:spTgt spid="123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9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39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3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6" dur="500"/>
                                        <p:tgtEl>
                                          <p:spTgt spid="123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3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3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4" dur="500"/>
                                        <p:tgtEl>
                                          <p:spTgt spid="123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9" presetClass="entr" presetSubtype="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11" grpId="0" animBg="1"/>
      <p:bldP spid="123912" grpId="1" animBg="1"/>
      <p:bldP spid="123916" grpId="2" animBg="1"/>
      <p:bldP spid="123917" grpId="3" animBg="1"/>
      <p:bldP spid="123925" grpId="4" animBg="1"/>
      <p:bldP spid="123927" grpId="5" animBg="1"/>
      <p:bldP spid="123928" grpId="6" animBg="1"/>
      <p:bldP spid="123929" grpId="7" animBg="1"/>
      <p:bldP spid="123930" grpId="8" animBg="1"/>
      <p:bldP spid="123936" grpId="9" animBg="1"/>
      <p:bldP spid="123937" grpId="10" animBg="1"/>
      <p:bldP spid="3" grpId="1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1" name="Rectangle 2" descr="绿色大理石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541" y="0"/>
            <a:ext cx="684213" cy="6858000"/>
          </a:xfrm>
          <a:prstGeom prst="rect">
            <a:avLst/>
          </a:prstGeom>
          <a:blipFill dpi="0" rotWithShape="1">
            <a:blip r:embed="rId16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4931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711451" y="556578"/>
            <a:ext cx="7885113" cy="52622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fontAlgn="base">
              <a:lnSpc>
                <a:spcPct val="3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会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武等至匈奴。虞常在汉时，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素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与副张胜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相知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私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候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胜曰：</a:t>
            </a:r>
            <a:r>
              <a:rPr lang="zh-CN" altLang="en-US" sz="2800" b="1">
                <a:solidFill>
                  <a:srgbClr val="000000"/>
                </a:solidFill>
                <a:latin typeface="Arial"/>
                <a:ea typeface="黑体" pitchFamily="49" charset="-122"/>
              </a:rPr>
              <a:t>“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闻汉天子甚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怨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卫律，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常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能为汉伏弩射杀之，吾母与弟在汉，</a:t>
            </a:r>
            <a:r>
              <a:rPr lang="zh-CN" altLang="en-US" sz="2800" b="1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幸</a:t>
            </a:r>
            <a:r>
              <a:rPr lang="zh-CN" altLang="en-US" sz="2800" b="1" u="sng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蒙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其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赏赐。</a:t>
            </a:r>
            <a:r>
              <a:rPr lang="zh-CN" altLang="en-US" sz="2800" b="1">
                <a:solidFill>
                  <a:srgbClr val="000000"/>
                </a:solidFill>
                <a:latin typeface="Arial"/>
                <a:ea typeface="黑体" pitchFamily="49" charset="-122"/>
              </a:rPr>
              <a:t>”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张胜许之，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以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货物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与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常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124934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223" y="1503045"/>
            <a:ext cx="736600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   二   段</a:t>
            </a:r>
          </a:p>
        </p:txBody>
      </p:sp>
      <p:sp>
        <p:nvSpPr>
          <p:cNvPr id="124942" name="AutoShape 1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167438" y="620713"/>
            <a:ext cx="1223962" cy="609600"/>
          </a:xfrm>
          <a:prstGeom prst="wedgeRoundRectCallout">
            <a:avLst>
              <a:gd name="adj1" fmla="val 57134"/>
              <a:gd name="adj2" fmla="val 8333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平时</a:t>
            </a:r>
          </a:p>
        </p:txBody>
      </p:sp>
      <p:sp>
        <p:nvSpPr>
          <p:cNvPr id="124943" name="AutoShape 1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609205" y="549275"/>
            <a:ext cx="3308985" cy="682625"/>
          </a:xfrm>
          <a:prstGeom prst="wedgeRoundRectCallout">
            <a:avLst>
              <a:gd name="adj1" fmla="val 11984"/>
              <a:gd name="adj2" fmla="val 8925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相熟识，有交情</a:t>
            </a:r>
          </a:p>
        </p:txBody>
      </p:sp>
      <p:sp>
        <p:nvSpPr>
          <p:cNvPr id="124944" name="AutoShape 1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927350" y="1844675"/>
            <a:ext cx="2520950" cy="609600"/>
          </a:xfrm>
          <a:prstGeom prst="wedgeRoundRectCallout">
            <a:avLst>
              <a:gd name="adj1" fmla="val -38097"/>
              <a:gd name="adj2" fmla="val 7708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私下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拜访</a:t>
            </a:r>
          </a:p>
        </p:txBody>
      </p:sp>
      <p:sp>
        <p:nvSpPr>
          <p:cNvPr id="124945" name="AutoShape 17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239511" y="1844675"/>
            <a:ext cx="1584325" cy="609600"/>
          </a:xfrm>
          <a:prstGeom prst="wedgeRoundRectCallout">
            <a:avLst>
              <a:gd name="adj1" fmla="val -9819"/>
              <a:gd name="adj2" fmla="val 8333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痛恨</a:t>
            </a:r>
          </a:p>
        </p:txBody>
      </p:sp>
      <p:sp>
        <p:nvSpPr>
          <p:cNvPr id="124946" name="AutoShape 18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096000" y="3141980"/>
            <a:ext cx="5275580" cy="609600"/>
          </a:xfrm>
          <a:prstGeom prst="wedgeRoundRectCallout">
            <a:avLst>
              <a:gd name="adj1" fmla="val -29008"/>
              <a:gd name="adj2" fmla="val 8072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幸：</a:t>
            </a:r>
            <a:r>
              <a:rPr lang="zh-CN" altLang="en-US" sz="2800" b="1">
                <a:solidFill>
                  <a:srgbClr val="1D41D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希望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；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蒙：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蒙受，得到</a:t>
            </a:r>
          </a:p>
        </p:txBody>
      </p:sp>
      <p:sp>
        <p:nvSpPr>
          <p:cNvPr id="124947" name="AutoShape 19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730308" y="4437063"/>
            <a:ext cx="914400" cy="609600"/>
          </a:xfrm>
          <a:prstGeom prst="wedgeRoundRectCallout">
            <a:avLst>
              <a:gd name="adj1" fmla="val -52083"/>
              <a:gd name="adj2" fmla="val 85157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把</a:t>
            </a:r>
          </a:p>
        </p:txBody>
      </p:sp>
      <p:sp>
        <p:nvSpPr>
          <p:cNvPr id="124948" name="AutoShape 20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495550" y="620713"/>
            <a:ext cx="2952750" cy="609600"/>
          </a:xfrm>
          <a:prstGeom prst="wedgeRoundRectCallout">
            <a:avLst>
              <a:gd name="adj1" fmla="val -32042"/>
              <a:gd name="adj2" fmla="val 7369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适逢，正好碰上</a:t>
            </a:r>
          </a:p>
        </p:txBody>
      </p:sp>
      <p:sp>
        <p:nvSpPr>
          <p:cNvPr id="124949" name="AutoShape 21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967664" y="1844675"/>
            <a:ext cx="1584325" cy="609600"/>
          </a:xfrm>
          <a:prstGeom prst="wedgeRoundRectCallout">
            <a:avLst>
              <a:gd name="adj1" fmla="val -22847"/>
              <a:gd name="adj2" fmla="val 7838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虞常</a:t>
            </a:r>
          </a:p>
        </p:txBody>
      </p:sp>
      <p:sp>
        <p:nvSpPr>
          <p:cNvPr id="124950" name="AutoShape 22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296093" y="5776913"/>
            <a:ext cx="3598862" cy="609600"/>
          </a:xfrm>
          <a:prstGeom prst="wedgeRoundRectCallout">
            <a:avLst>
              <a:gd name="adj1" fmla="val -54852"/>
              <a:gd name="adj2" fmla="val -7552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财物（古今异义）</a:t>
            </a:r>
          </a:p>
        </p:txBody>
      </p:sp>
      <p:sp>
        <p:nvSpPr>
          <p:cNvPr id="124951" name="AutoShape 23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7219316" y="4498975"/>
            <a:ext cx="2519363" cy="609600"/>
          </a:xfrm>
          <a:prstGeom prst="wedgeRoundRectCallout">
            <a:avLst>
              <a:gd name="adj1" fmla="val -31602"/>
              <a:gd name="adj2" fmla="val -8020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汉天子，皇帝</a:t>
            </a:r>
            <a:endParaRPr lang="zh-CN" altLang="en-US" sz="28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ea typeface="黑体" pitchFamily="49" charset="-122"/>
            </a:endParaRPr>
          </a:p>
        </p:txBody>
      </p:sp>
      <p:sp>
        <p:nvSpPr>
          <p:cNvPr id="2" name="AutoShape 21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880294" y="4437380"/>
            <a:ext cx="1584325" cy="609600"/>
          </a:xfrm>
          <a:prstGeom prst="wedgeRoundRectCallout">
            <a:avLst>
              <a:gd name="adj1" fmla="val -22847"/>
              <a:gd name="adj2" fmla="val 7838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虞常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4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4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4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4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4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24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4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4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124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4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4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24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4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4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124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4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4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124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4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4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124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4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4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24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9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4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4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3" dur="1000"/>
                                        <p:tgtEl>
                                          <p:spTgt spid="124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9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4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4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1" dur="1000"/>
                                        <p:tgtEl>
                                          <p:spTgt spid="124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9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42" grpId="0" animBg="1"/>
      <p:bldP spid="124943" grpId="1" animBg="1"/>
      <p:bldP spid="124944" grpId="2" animBg="1"/>
      <p:bldP spid="124945" grpId="3" animBg="1"/>
      <p:bldP spid="124946" grpId="4" animBg="1"/>
      <p:bldP spid="124947" grpId="5" animBg="1"/>
      <p:bldP spid="124948" grpId="6" animBg="1"/>
      <p:bldP spid="124949" grpId="7" animBg="1"/>
      <p:bldP spid="124950" grpId="8" animBg="1"/>
      <p:bldP spid="124951" grpId="9" animBg="1"/>
      <p:bldP spid="2" grpId="1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752600" y="533401"/>
            <a:ext cx="8686800" cy="5536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noProof="1">
                <a:solidFill>
                  <a:srgbClr val="000000"/>
                </a:solidFill>
                <a:latin typeface="楷体_GB2312" panose="02010609030101010101" pitchFamily="49" charset="-122"/>
                <a:ea typeface="楷体_GB2312" pitchFamily="49" charset="-122"/>
              </a:rPr>
              <a:t>　　</a:t>
            </a:r>
            <a:r>
              <a:rPr lang="zh-CN" altLang="en-US" sz="2800" b="1" noProof="1">
                <a:solidFill>
                  <a:srgbClr val="000000"/>
                </a:solidFill>
                <a:latin typeface="楷体_GB2312" panose="02010609030101010101" pitchFamily="49" charset="-122"/>
                <a:ea typeface="黑体" pitchFamily="49" charset="-122"/>
              </a:rPr>
              <a:t>（匈奴）</a:t>
            </a:r>
            <a:r>
              <a:rPr lang="zh-CN" altLang="en-US" sz="2800" b="1" noProof="1">
                <a:solidFill>
                  <a:srgbClr val="FF0000"/>
                </a:solidFill>
                <a:latin typeface="楷体_GB2312" panose="02010609030101010101" pitchFamily="49" charset="-122"/>
                <a:ea typeface="黑体" pitchFamily="49" charset="-122"/>
              </a:rPr>
              <a:t>正</a:t>
            </a:r>
            <a:r>
              <a:rPr lang="zh-CN" altLang="en-US" sz="2800" b="1" noProof="1">
                <a:solidFill>
                  <a:srgbClr val="000000"/>
                </a:solidFill>
                <a:latin typeface="楷体_GB2312" panose="02010609030101010101" pitchFamily="49" charset="-122"/>
                <a:ea typeface="黑体" pitchFamily="49" charset="-122"/>
              </a:rPr>
              <a:t>要</a:t>
            </a:r>
            <a:r>
              <a:rPr lang="zh-CN" altLang="en-US" sz="2800" b="1" noProof="1">
                <a:solidFill>
                  <a:srgbClr val="FF0000"/>
                </a:solidFill>
                <a:latin typeface="楷体_GB2312" panose="02010609030101010101" pitchFamily="49" charset="-122"/>
                <a:ea typeface="黑体" pitchFamily="49" charset="-122"/>
              </a:rPr>
              <a:t>派遣</a:t>
            </a:r>
            <a:r>
              <a:rPr lang="zh-CN" altLang="en-US" sz="2800" b="1" noProof="1">
                <a:solidFill>
                  <a:srgbClr val="000000"/>
                </a:solidFill>
                <a:latin typeface="楷体_GB2312" panose="02010609030101010101" pitchFamily="49" charset="-122"/>
                <a:ea typeface="黑体" pitchFamily="49" charset="-122"/>
              </a:rPr>
              <a:t>使者送苏武等人（返汉），</a:t>
            </a:r>
            <a:r>
              <a:rPr lang="zh-CN" altLang="en-US" sz="2800" b="1" noProof="1">
                <a:solidFill>
                  <a:srgbClr val="FF3300"/>
                </a:solidFill>
                <a:latin typeface="楷体_GB2312" panose="02010609030101010101" pitchFamily="49" charset="-122"/>
                <a:ea typeface="黑体" pitchFamily="49" charset="-122"/>
              </a:rPr>
              <a:t>适逢</a:t>
            </a:r>
            <a:r>
              <a:rPr lang="zh-CN" altLang="en-US" sz="2800" b="1" noProof="1">
                <a:solidFill>
                  <a:schemeClr val="tx1"/>
                </a:solidFill>
                <a:latin typeface="楷体_GB2312" panose="02010609030101010101" pitchFamily="49" charset="-122"/>
                <a:ea typeface="黑体" pitchFamily="49" charset="-122"/>
              </a:rPr>
              <a:t>匈奴国内的缑王与原长水校尉虞常等人密谋反叛。</a:t>
            </a:r>
            <a:r>
              <a:rPr lang="zh-CN" altLang="en-US" sz="2800" b="1" noProof="1">
                <a:solidFill>
                  <a:srgbClr val="FF0000"/>
                </a:solidFill>
                <a:latin typeface="楷体_GB2312" panose="02010609030101010101" pitchFamily="49" charset="-122"/>
                <a:ea typeface="黑体" pitchFamily="49" charset="-122"/>
              </a:rPr>
              <a:t>缑王是昆邪王姐姐的儿子</a:t>
            </a:r>
            <a:r>
              <a:rPr lang="zh-CN" altLang="en-US" sz="2800" b="1" noProof="1">
                <a:solidFill>
                  <a:srgbClr val="000000"/>
                </a:solidFill>
                <a:latin typeface="楷体_GB2312" panose="02010609030101010101" pitchFamily="49" charset="-122"/>
                <a:ea typeface="黑体" pitchFamily="49" charset="-122"/>
              </a:rPr>
              <a:t>，与昆邪王一起</a:t>
            </a:r>
            <a:r>
              <a:rPr lang="zh-CN" altLang="en-US" sz="2800" b="1" noProof="1">
                <a:solidFill>
                  <a:schemeClr val="tx1"/>
                </a:solidFill>
                <a:latin typeface="楷体_GB2312" panose="02010609030101010101" pitchFamily="49" charset="-122"/>
                <a:ea typeface="黑体" pitchFamily="49" charset="-122"/>
              </a:rPr>
              <a:t>投降汉朝</a:t>
            </a:r>
            <a:r>
              <a:rPr lang="zh-CN" altLang="en-US" sz="2800" b="1" noProof="1">
                <a:solidFill>
                  <a:srgbClr val="000000"/>
                </a:solidFill>
                <a:latin typeface="楷体_GB2312" panose="02010609030101010101" pitchFamily="49" charset="-122"/>
                <a:ea typeface="黑体" pitchFamily="49" charset="-122"/>
              </a:rPr>
              <a:t>，后来又跟随浞野侯</a:t>
            </a:r>
            <a:r>
              <a:rPr lang="zh-CN" altLang="en-US" sz="2800" b="1" noProof="1">
                <a:solidFill>
                  <a:srgbClr val="FF0000"/>
                </a:solidFill>
                <a:latin typeface="楷体_GB2312" panose="02010609030101010101" pitchFamily="49" charset="-122"/>
                <a:ea typeface="黑体" pitchFamily="49" charset="-122"/>
              </a:rPr>
              <a:t>陷没</a:t>
            </a:r>
            <a:r>
              <a:rPr lang="zh-CN" altLang="en-US" sz="2800" b="1" noProof="1">
                <a:solidFill>
                  <a:srgbClr val="000000"/>
                </a:solidFill>
                <a:latin typeface="楷体_GB2312" panose="02010609030101010101" pitchFamily="49" charset="-122"/>
                <a:ea typeface="黑体" pitchFamily="49" charset="-122"/>
              </a:rPr>
              <a:t>在匈奴中，</a:t>
            </a:r>
            <a:r>
              <a:rPr lang="zh-CN" altLang="en-US" sz="2800" b="1" noProof="1">
                <a:solidFill>
                  <a:srgbClr val="FF0000"/>
                </a:solidFill>
                <a:latin typeface="楷体_GB2312" panose="02010609030101010101" pitchFamily="49" charset="-122"/>
                <a:ea typeface="黑体" pitchFamily="49" charset="-122"/>
              </a:rPr>
              <a:t>连同</a:t>
            </a:r>
            <a:r>
              <a:rPr lang="zh-CN" altLang="en-US" sz="2800" b="1" noProof="1">
                <a:solidFill>
                  <a:srgbClr val="000000"/>
                </a:solidFill>
                <a:latin typeface="楷体_GB2312" panose="02010609030101010101" pitchFamily="49" charset="-122"/>
                <a:ea typeface="黑体" pitchFamily="49" charset="-122"/>
              </a:rPr>
              <a:t>卫律所</a:t>
            </a:r>
            <a:r>
              <a:rPr lang="zh-CN" altLang="en-US" sz="2800" b="1" noProof="1">
                <a:solidFill>
                  <a:srgbClr val="FF0000"/>
                </a:solidFill>
                <a:latin typeface="楷体_GB2312" panose="02010609030101010101" pitchFamily="49" charset="-122"/>
                <a:ea typeface="黑体" pitchFamily="49" charset="-122"/>
              </a:rPr>
              <a:t>率领</a:t>
            </a:r>
            <a:r>
              <a:rPr lang="zh-CN" altLang="en-US" sz="2800" b="1" noProof="1">
                <a:solidFill>
                  <a:srgbClr val="000000"/>
                </a:solidFill>
                <a:latin typeface="楷体_GB2312" panose="02010609030101010101" pitchFamily="49" charset="-122"/>
                <a:ea typeface="黑体" pitchFamily="49" charset="-122"/>
              </a:rPr>
              <a:t>的那些</a:t>
            </a:r>
            <a:r>
              <a:rPr lang="zh-CN" altLang="en-US" sz="2800" b="1" noProof="1">
                <a:solidFill>
                  <a:srgbClr val="FF0000"/>
                </a:solidFill>
                <a:latin typeface="楷体_GB2312" panose="02010609030101010101" pitchFamily="49" charset="-122"/>
                <a:ea typeface="黑体" pitchFamily="49" charset="-122"/>
              </a:rPr>
              <a:t>被迫投降匈奴的人</a:t>
            </a:r>
            <a:r>
              <a:rPr lang="zh-CN" altLang="en-US" sz="2800" b="1" noProof="1">
                <a:solidFill>
                  <a:srgbClr val="000000"/>
                </a:solidFill>
                <a:latin typeface="楷体_GB2312" panose="02010609030101010101" pitchFamily="49" charset="-122"/>
                <a:ea typeface="黑体" pitchFamily="49" charset="-122"/>
              </a:rPr>
              <a:t>，</a:t>
            </a:r>
            <a:r>
              <a:rPr lang="zh-CN" altLang="en-US" sz="2800" b="1" noProof="1">
                <a:solidFill>
                  <a:srgbClr val="FF3300"/>
                </a:solidFill>
                <a:latin typeface="楷体_GB2312" panose="02010609030101010101" pitchFamily="49" charset="-122"/>
                <a:ea typeface="黑体" pitchFamily="49" charset="-122"/>
              </a:rPr>
              <a:t>暗地里 一起</a:t>
            </a:r>
            <a:r>
              <a:rPr lang="zh-CN" altLang="en-US" sz="2800" b="1" noProof="1">
                <a:solidFill>
                  <a:schemeClr val="tx1"/>
                </a:solidFill>
                <a:latin typeface="楷体_GB2312" panose="02010609030101010101" pitchFamily="49" charset="-122"/>
                <a:ea typeface="黑体" pitchFamily="49" charset="-122"/>
              </a:rPr>
              <a:t>密谋</a:t>
            </a:r>
            <a:r>
              <a:rPr lang="zh-CN" altLang="en-US" sz="2800" b="1" noProof="1">
                <a:solidFill>
                  <a:srgbClr val="000000"/>
                </a:solidFill>
                <a:latin typeface="楷体_GB2312" panose="02010609030101010101" pitchFamily="49" charset="-122"/>
                <a:ea typeface="黑体" pitchFamily="49" charset="-122"/>
              </a:rPr>
              <a:t>劫持单于的母亲阏氏归附汉朝。</a:t>
            </a:r>
            <a:r>
              <a:rPr lang="zh-CN" altLang="en-US" sz="2800" b="1" noProof="1">
                <a:solidFill>
                  <a:srgbClr val="FF0000"/>
                </a:solidFill>
                <a:latin typeface="楷体_GB2312" panose="02010609030101010101" pitchFamily="49" charset="-122"/>
                <a:ea typeface="黑体" pitchFamily="49" charset="-122"/>
              </a:rPr>
              <a:t>正好</a:t>
            </a:r>
            <a:r>
              <a:rPr lang="zh-CN" altLang="en-US" sz="2800" b="1" noProof="1">
                <a:solidFill>
                  <a:srgbClr val="000000"/>
                </a:solidFill>
                <a:latin typeface="楷体_GB2312" panose="02010609030101010101" pitchFamily="49" charset="-122"/>
                <a:ea typeface="黑体" pitchFamily="49" charset="-122"/>
              </a:rPr>
              <a:t>苏武等人出使到匈奴。虞常在汉的时候，</a:t>
            </a:r>
            <a:r>
              <a:rPr lang="zh-CN" altLang="en-US" sz="2800" b="1" noProof="1">
                <a:solidFill>
                  <a:srgbClr val="FF3300"/>
                </a:solidFill>
                <a:latin typeface="楷体_GB2312" panose="02010609030101010101" pitchFamily="49" charset="-122"/>
                <a:ea typeface="黑体" pitchFamily="49" charset="-122"/>
              </a:rPr>
              <a:t>一向</a:t>
            </a:r>
            <a:r>
              <a:rPr lang="zh-CN" altLang="en-US" sz="2800" b="1" noProof="1">
                <a:solidFill>
                  <a:srgbClr val="000000"/>
                </a:solidFill>
                <a:latin typeface="楷体_GB2312" panose="02010609030101010101" pitchFamily="49" charset="-122"/>
                <a:ea typeface="黑体" pitchFamily="49" charset="-122"/>
              </a:rPr>
              <a:t>与副使张胜</a:t>
            </a:r>
            <a:r>
              <a:rPr lang="zh-CN" altLang="en-US" sz="2800" b="1" noProof="1">
                <a:solidFill>
                  <a:srgbClr val="FF0000"/>
                </a:solidFill>
                <a:latin typeface="楷体_GB2312" panose="02010609030101010101" pitchFamily="49" charset="-122"/>
                <a:ea typeface="黑体" pitchFamily="49" charset="-122"/>
              </a:rPr>
              <a:t>有交</a:t>
            </a:r>
            <a:r>
              <a:rPr lang="zh-CN" altLang="en-US" sz="2800" b="1" noProof="1">
                <a:solidFill>
                  <a:srgbClr val="FF3300"/>
                </a:solidFill>
                <a:latin typeface="楷体_GB2312" panose="02010609030101010101" pitchFamily="49" charset="-122"/>
                <a:ea typeface="黑体" pitchFamily="49" charset="-122"/>
              </a:rPr>
              <a:t>情（相熟识）</a:t>
            </a:r>
            <a:r>
              <a:rPr lang="zh-CN" altLang="en-US" sz="2800" b="1" noProof="1">
                <a:solidFill>
                  <a:srgbClr val="000000"/>
                </a:solidFill>
                <a:latin typeface="楷体_GB2312" panose="02010609030101010101" pitchFamily="49" charset="-122"/>
                <a:ea typeface="黑体" pitchFamily="49" charset="-122"/>
              </a:rPr>
              <a:t>，</a:t>
            </a:r>
            <a:r>
              <a:rPr lang="zh-CN" altLang="en-US" sz="2800" b="1" noProof="1">
                <a:solidFill>
                  <a:srgbClr val="FF0000"/>
                </a:solidFill>
                <a:latin typeface="楷体_GB2312" panose="02010609030101010101" pitchFamily="49" charset="-122"/>
                <a:ea typeface="黑体" pitchFamily="49" charset="-122"/>
              </a:rPr>
              <a:t>私下</a:t>
            </a:r>
            <a:r>
              <a:rPr lang="zh-CN" altLang="en-US" sz="2800" b="1" noProof="1">
                <a:solidFill>
                  <a:srgbClr val="FF3300"/>
                </a:solidFill>
                <a:latin typeface="楷体_GB2312" panose="02010609030101010101" pitchFamily="49" charset="-122"/>
                <a:ea typeface="黑体" pitchFamily="49" charset="-122"/>
              </a:rPr>
              <a:t>拜访</a:t>
            </a:r>
            <a:r>
              <a:rPr lang="zh-CN" altLang="en-US" sz="2800" b="1" noProof="1">
                <a:solidFill>
                  <a:srgbClr val="000000"/>
                </a:solidFill>
                <a:latin typeface="楷体_GB2312" panose="02010609030101010101" pitchFamily="49" charset="-122"/>
                <a:ea typeface="黑体" pitchFamily="49" charset="-122"/>
              </a:rPr>
              <a:t>张胜，说：</a:t>
            </a:r>
            <a:r>
              <a:rPr lang="zh-CN" altLang="en-US" sz="2800" b="1" noProof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“</a:t>
            </a:r>
            <a:r>
              <a:rPr lang="zh-CN" altLang="en-US" sz="2800" b="1" noProof="1">
                <a:solidFill>
                  <a:srgbClr val="000000"/>
                </a:solidFill>
                <a:latin typeface="楷体_GB2312" panose="02010609030101010101" pitchFamily="49" charset="-122"/>
                <a:ea typeface="黑体" pitchFamily="49" charset="-122"/>
              </a:rPr>
              <a:t>听说汉天子很</a:t>
            </a:r>
            <a:r>
              <a:rPr lang="zh-CN" altLang="en-US" sz="2800" b="1" noProof="1">
                <a:solidFill>
                  <a:srgbClr val="FF3300"/>
                </a:solidFill>
                <a:latin typeface="楷体_GB2312" panose="02010609030101010101" pitchFamily="49" charset="-122"/>
                <a:ea typeface="黑体" pitchFamily="49" charset="-122"/>
              </a:rPr>
              <a:t>痛恨</a:t>
            </a:r>
            <a:r>
              <a:rPr lang="zh-CN" altLang="en-US" sz="2800" b="1" noProof="1">
                <a:solidFill>
                  <a:srgbClr val="000000"/>
                </a:solidFill>
                <a:latin typeface="楷体_GB2312" panose="02010609030101010101" pitchFamily="49" charset="-122"/>
                <a:ea typeface="黑体" pitchFamily="49" charset="-122"/>
              </a:rPr>
              <a:t>卫律，我虞常能为汉朝暗中用弩弓射死他。我的母亲与弟弟都在汉，</a:t>
            </a:r>
            <a:r>
              <a:rPr lang="zh-CN" altLang="en-US" sz="2800" b="1" noProof="1">
                <a:solidFill>
                  <a:srgbClr val="FF0000"/>
                </a:solidFill>
                <a:latin typeface="楷体_GB2312" panose="02010609030101010101" pitchFamily="49" charset="-122"/>
                <a:ea typeface="黑体" pitchFamily="49" charset="-122"/>
              </a:rPr>
              <a:t>希望得到皇帝</a:t>
            </a:r>
            <a:r>
              <a:rPr lang="zh-CN" altLang="en-US" sz="2800" b="1" noProof="1">
                <a:solidFill>
                  <a:srgbClr val="000000"/>
                </a:solidFill>
                <a:latin typeface="楷体_GB2312" panose="02010609030101010101" pitchFamily="49" charset="-122"/>
                <a:ea typeface="黑体" pitchFamily="49" charset="-122"/>
              </a:rPr>
              <a:t>的赏赐。</a:t>
            </a:r>
            <a:r>
              <a:rPr lang="zh-CN" altLang="en-US" sz="2800" b="1" noProof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”</a:t>
            </a:r>
            <a:r>
              <a:rPr lang="zh-CN" altLang="en-US" sz="2800" b="1" noProof="1">
                <a:solidFill>
                  <a:srgbClr val="000000"/>
                </a:solidFill>
                <a:latin typeface="楷体_GB2312" panose="02010609030101010101" pitchFamily="49" charset="-122"/>
                <a:ea typeface="黑体" pitchFamily="49" charset="-122"/>
              </a:rPr>
              <a:t>张胜许诺了他，</a:t>
            </a:r>
            <a:r>
              <a:rPr lang="zh-CN" altLang="en-US" sz="2800" b="1" noProof="1">
                <a:solidFill>
                  <a:schemeClr val="tx1"/>
                </a:solidFill>
                <a:latin typeface="楷体_GB2312" panose="02010609030101010101" pitchFamily="49" charset="-122"/>
                <a:ea typeface="黑体" pitchFamily="49" charset="-122"/>
              </a:rPr>
              <a:t>把</a:t>
            </a:r>
            <a:r>
              <a:rPr lang="zh-CN" altLang="en-US" sz="2800" b="1" noProof="1">
                <a:solidFill>
                  <a:srgbClr val="FF0000"/>
                </a:solidFill>
                <a:latin typeface="楷体_GB2312" panose="02010609030101010101" pitchFamily="49" charset="-122"/>
                <a:ea typeface="黑体" pitchFamily="49" charset="-122"/>
              </a:rPr>
              <a:t>财物</a:t>
            </a:r>
            <a:r>
              <a:rPr lang="zh-CN" altLang="en-US" sz="2800" b="1" noProof="1">
                <a:solidFill>
                  <a:srgbClr val="000000"/>
                </a:solidFill>
                <a:latin typeface="楷体_GB2312" panose="02010609030101010101" pitchFamily="49" charset="-122"/>
                <a:ea typeface="黑体" pitchFamily="49" charset="-122"/>
              </a:rPr>
              <a:t>送给了虞常。</a:t>
            </a:r>
          </a:p>
        </p:txBody>
      </p:sp>
      <p:sp>
        <p:nvSpPr>
          <p:cNvPr id="174081" name="Rectangle 2" descr="绿色大理石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541" y="0"/>
            <a:ext cx="684213" cy="6858000"/>
          </a:xfrm>
          <a:prstGeom prst="rect">
            <a:avLst/>
          </a:prstGeom>
          <a:blipFill dpi="0" rotWithShape="1">
            <a:blip r:embed="rId5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4934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223" y="1503045"/>
            <a:ext cx="736600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   二   段</a:t>
            </a: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7" name="Rectangle 2" descr="绿色大理石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526" y="0"/>
            <a:ext cx="684213" cy="6858000"/>
          </a:xfrm>
          <a:prstGeom prst="rect">
            <a:avLst/>
          </a:prstGeom>
          <a:blipFill dpi="0" rotWithShape="1">
            <a:blip r:embed="rId14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5955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640013" y="444500"/>
            <a:ext cx="7561262" cy="50004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lnSpc>
                <a:spcPct val="3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后月余，单于出猎，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独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阏氏子弟在。虞常等七十余人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欲</a:t>
            </a:r>
            <a:r>
              <a:rPr lang="zh-CN" altLang="en-US" sz="2800" b="1" u="sng">
                <a:solidFill>
                  <a:srgbClr val="33CC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发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8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其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一人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夜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亡</a:t>
            </a:r>
            <a:r>
              <a:rPr lang="zh-CN" altLang="en-US" sz="28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告</a:t>
            </a:r>
            <a:r>
              <a:rPr lang="zh-CN" altLang="en-US" sz="2800" b="1">
                <a:solidFill>
                  <a:srgbClr val="00CC99"/>
                </a:solidFill>
                <a:latin typeface="黑体" pitchFamily="49" charset="-122"/>
                <a:ea typeface="黑体" pitchFamily="49" charset="-122"/>
              </a:rPr>
              <a:t>之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。单于子弟</a:t>
            </a:r>
            <a:r>
              <a:rPr lang="zh-CN" altLang="en-US" sz="2800" b="1" u="sng">
                <a:solidFill>
                  <a:srgbClr val="33CC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发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兵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与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战，缑王等皆死，虞常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生得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。单于</a:t>
            </a:r>
            <a:r>
              <a:rPr lang="zh-CN" altLang="en-US" sz="28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使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卫律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治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其事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。张胜闻之，恐前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语</a:t>
            </a:r>
            <a:r>
              <a:rPr lang="zh-CN" altLang="en-US" sz="2800" b="1" u="sng">
                <a:solidFill>
                  <a:srgbClr val="33CC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发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以状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语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武。</a:t>
            </a:r>
          </a:p>
        </p:txBody>
      </p:sp>
      <p:sp>
        <p:nvSpPr>
          <p:cNvPr id="125956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684" y="1450340"/>
            <a:ext cx="738664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   三   段</a:t>
            </a:r>
          </a:p>
        </p:txBody>
      </p:sp>
      <p:sp>
        <p:nvSpPr>
          <p:cNvPr id="125957" name="AutoShap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096001" y="476250"/>
            <a:ext cx="1584325" cy="609600"/>
          </a:xfrm>
          <a:prstGeom prst="wedgeRoundRectCallout">
            <a:avLst>
              <a:gd name="adj1" fmla="val -16134"/>
              <a:gd name="adj2" fmla="val 8150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只有</a:t>
            </a:r>
          </a:p>
        </p:txBody>
      </p:sp>
      <p:sp>
        <p:nvSpPr>
          <p:cNvPr id="125958" name="AutoShap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424113" y="1700213"/>
            <a:ext cx="1871662" cy="609600"/>
          </a:xfrm>
          <a:prstGeom prst="wedgeRoundRectCallout">
            <a:avLst>
              <a:gd name="adj1" fmla="val 56278"/>
              <a:gd name="adj2" fmla="val 9062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准备动手</a:t>
            </a:r>
          </a:p>
        </p:txBody>
      </p:sp>
      <p:sp>
        <p:nvSpPr>
          <p:cNvPr id="125959" name="AutoShap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735638" y="1700213"/>
            <a:ext cx="3097212" cy="576262"/>
          </a:xfrm>
          <a:prstGeom prst="wedgeRoundRectCallout">
            <a:avLst>
              <a:gd name="adj1" fmla="val -21500"/>
              <a:gd name="adj2" fmla="val 9655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[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在夜里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]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跑出来</a:t>
            </a:r>
          </a:p>
        </p:txBody>
      </p:sp>
      <p:sp>
        <p:nvSpPr>
          <p:cNvPr id="125960" name="AutoShape 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216275" y="3141664"/>
            <a:ext cx="1943100" cy="504825"/>
          </a:xfrm>
          <a:prstGeom prst="wedgeRoundRectCallout">
            <a:avLst>
              <a:gd name="adj1" fmla="val -25815"/>
              <a:gd name="adj2" fmla="val 10282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与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（之）</a:t>
            </a:r>
          </a:p>
        </p:txBody>
      </p:sp>
      <p:sp>
        <p:nvSpPr>
          <p:cNvPr id="125961" name="AutoShape 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816725" y="2997200"/>
            <a:ext cx="1657350" cy="609600"/>
          </a:xfrm>
          <a:prstGeom prst="wedgeRoundRectCallout">
            <a:avLst>
              <a:gd name="adj1" fmla="val 2588"/>
              <a:gd name="adj2" fmla="val 9114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被活捉</a:t>
            </a:r>
          </a:p>
        </p:txBody>
      </p:sp>
      <p:sp>
        <p:nvSpPr>
          <p:cNvPr id="125962" name="AutoShape 10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855913" y="5732463"/>
            <a:ext cx="2736850" cy="576262"/>
          </a:xfrm>
          <a:prstGeom prst="wedgeRoundRectCallout">
            <a:avLst>
              <a:gd name="adj1" fmla="val -21866"/>
              <a:gd name="adj2" fmla="val -9022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审理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这个案件</a:t>
            </a:r>
          </a:p>
        </p:txBody>
      </p:sp>
      <p:sp>
        <p:nvSpPr>
          <p:cNvPr id="125963" name="AutoShape 1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519739" y="4292600"/>
            <a:ext cx="1635125" cy="609600"/>
          </a:xfrm>
          <a:prstGeom prst="wedgeRoundRectCallout">
            <a:avLst>
              <a:gd name="adj1" fmla="val 54370"/>
              <a:gd name="adj2" fmla="val 8775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n.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谈话</a:t>
            </a:r>
          </a:p>
        </p:txBody>
      </p:sp>
      <p:sp>
        <p:nvSpPr>
          <p:cNvPr id="125964" name="AutoShape 12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320280" y="4365625"/>
            <a:ext cx="2592705" cy="549275"/>
          </a:xfrm>
          <a:prstGeom prst="wedgeRoundRectCallout">
            <a:avLst>
              <a:gd name="adj1" fmla="val -31634"/>
              <a:gd name="adj2" fmla="val 82079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黑体" pitchFamily="49" charset="-122"/>
              </a:rPr>
              <a:t>泄露，暴露</a:t>
            </a:r>
            <a:endParaRPr lang="zh-CN" altLang="en-US" sz="2800" b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ea typeface="黑体" pitchFamily="49" charset="-122"/>
            </a:endParaRPr>
          </a:p>
        </p:txBody>
      </p:sp>
      <p:sp>
        <p:nvSpPr>
          <p:cNvPr id="125965" name="AutoShape 13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7464425" y="5734050"/>
            <a:ext cx="2808288" cy="609600"/>
          </a:xfrm>
          <a:prstGeom prst="wedgeRoundRectCallout">
            <a:avLst>
              <a:gd name="adj1" fmla="val -16421"/>
              <a:gd name="adj2" fmla="val -8489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把情况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告诉</a:t>
            </a:r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,v.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5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25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125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59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59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25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125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5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5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125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125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5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5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25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9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5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5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3" dur="1000"/>
                                        <p:tgtEl>
                                          <p:spTgt spid="125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7" grpId="0" animBg="1"/>
      <p:bldP spid="125958" grpId="1" animBg="1"/>
      <p:bldP spid="125959" grpId="2" animBg="1"/>
      <p:bldP spid="125960" grpId="3" animBg="1"/>
      <p:bldP spid="125961" grpId="4" animBg="1"/>
      <p:bldP spid="125962" grpId="5" animBg="1"/>
      <p:bldP spid="125963" grpId="6" animBg="1"/>
      <p:bldP spid="125964" grpId="7" animBg="1"/>
      <p:bldP spid="125965" grpId="8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1" name="Rectangle 2" descr="绿色大理石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526" y="0"/>
            <a:ext cx="684213" cy="6858000"/>
          </a:xfrm>
          <a:prstGeom prst="rect">
            <a:avLst/>
          </a:prstGeom>
          <a:blipFill dpi="0" rotWithShape="1">
            <a:blip r:embed="rId19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79202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566988" y="404813"/>
            <a:ext cx="7561262" cy="50004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lnSpc>
                <a:spcPct val="3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武曰：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“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事如此，此必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及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我，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见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犯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乃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死，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重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负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国！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”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欲自杀，胜、惠共止之。虞常果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引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张胜。单于怒，召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诸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贵人议，欲杀汉使者。左伊秩訾曰：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“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即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谋单于，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何以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复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加？宜皆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降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之。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”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126980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748" y="1557655"/>
            <a:ext cx="736600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   三   段</a:t>
            </a:r>
          </a:p>
        </p:txBody>
      </p:sp>
      <p:sp>
        <p:nvSpPr>
          <p:cNvPr id="126990" name="AutoShape 1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438775" y="333375"/>
            <a:ext cx="1228090" cy="609600"/>
          </a:xfrm>
          <a:prstGeom prst="wedgeRoundRectCallout">
            <a:avLst>
              <a:gd name="adj1" fmla="val 24819"/>
              <a:gd name="adj2" fmla="val 8072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牵连</a:t>
            </a:r>
          </a:p>
        </p:txBody>
      </p:sp>
      <p:sp>
        <p:nvSpPr>
          <p:cNvPr id="126991" name="AutoShape 1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959284" y="333375"/>
            <a:ext cx="2879725" cy="609600"/>
          </a:xfrm>
          <a:prstGeom prst="wedgeRoundRectCallout">
            <a:avLst>
              <a:gd name="adj1" fmla="val -30375"/>
              <a:gd name="adj2" fmla="val 8594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被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侵犯、</a:t>
            </a:r>
            <a:r>
              <a:rPr lang="zh-CN" altLang="en-US" sz="2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被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侮辱</a:t>
            </a:r>
          </a:p>
        </p:txBody>
      </p:sp>
      <p:sp>
        <p:nvSpPr>
          <p:cNvPr id="126992" name="AutoShape 1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517131" y="1869123"/>
            <a:ext cx="1439863" cy="576262"/>
          </a:xfrm>
          <a:prstGeom prst="wedgeRoundRectCallout">
            <a:avLst>
              <a:gd name="adj1" fmla="val 70065"/>
              <a:gd name="adj2" fmla="val -10537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更加</a:t>
            </a:r>
          </a:p>
        </p:txBody>
      </p:sp>
      <p:sp>
        <p:nvSpPr>
          <p:cNvPr id="126993" name="AutoShape 17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409305" y="3068638"/>
            <a:ext cx="1511300" cy="609600"/>
          </a:xfrm>
          <a:prstGeom prst="wedgeRoundRectCallout">
            <a:avLst>
              <a:gd name="adj1" fmla="val -11657"/>
              <a:gd name="adj2" fmla="val -8958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牵扯</a:t>
            </a:r>
          </a:p>
        </p:txBody>
      </p:sp>
      <p:sp>
        <p:nvSpPr>
          <p:cNvPr id="126994" name="AutoShape 18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495551" y="4259263"/>
            <a:ext cx="1655763" cy="609600"/>
          </a:xfrm>
          <a:prstGeom prst="wedgeRoundRectCallout">
            <a:avLst>
              <a:gd name="adj1" fmla="val 25074"/>
              <a:gd name="adj2" fmla="val 7630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假如</a:t>
            </a:r>
          </a:p>
        </p:txBody>
      </p:sp>
      <p:sp>
        <p:nvSpPr>
          <p:cNvPr id="126995" name="AutoShape 19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872038" y="4221163"/>
            <a:ext cx="3168650" cy="609600"/>
          </a:xfrm>
          <a:prstGeom prst="wedgeRoundRectCallout">
            <a:avLst>
              <a:gd name="adj1" fmla="val -23495"/>
              <a:gd name="adj2" fmla="val 7448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以何”用什么</a:t>
            </a:r>
          </a:p>
        </p:txBody>
      </p:sp>
      <p:sp>
        <p:nvSpPr>
          <p:cNvPr id="126996" name="AutoShape 20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7304405" y="5589589"/>
            <a:ext cx="2736850" cy="935037"/>
          </a:xfrm>
          <a:prstGeom prst="wedgeRoundRectCallout">
            <a:avLst>
              <a:gd name="adj1" fmla="val -14153"/>
              <a:gd name="adj2" fmla="val -7733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使动用法，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让</a:t>
            </a:r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…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投降</a:t>
            </a:r>
          </a:p>
        </p:txBody>
      </p:sp>
      <p:sp>
        <p:nvSpPr>
          <p:cNvPr id="179211" name="Line 21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5375276" y="5445125"/>
            <a:ext cx="158432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6998" name="AutoShape 22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566988" y="5589589"/>
            <a:ext cx="2520950" cy="968375"/>
          </a:xfrm>
          <a:prstGeom prst="cloudCallout">
            <a:avLst>
              <a:gd name="adj1" fmla="val 70718"/>
              <a:gd name="adj2" fmla="val -66884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黑体" pitchFamily="49" charset="-122"/>
              </a:rPr>
              <a:t>介词宾语前置</a:t>
            </a:r>
          </a:p>
        </p:txBody>
      </p:sp>
      <p:sp>
        <p:nvSpPr>
          <p:cNvPr id="126999" name="AutoShape 23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519738" y="1869123"/>
            <a:ext cx="792162" cy="576262"/>
          </a:xfrm>
          <a:prstGeom prst="wedgeRoundRectCallout">
            <a:avLst>
              <a:gd name="adj1" fmla="val 284468"/>
              <a:gd name="adj2" fmla="val -10013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才</a:t>
            </a:r>
          </a:p>
        </p:txBody>
      </p:sp>
      <p:sp>
        <p:nvSpPr>
          <p:cNvPr id="127000" name="AutoShape 24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9311006" y="1773238"/>
            <a:ext cx="1439863" cy="576262"/>
          </a:xfrm>
          <a:prstGeom prst="wedgeRoundRectCallout">
            <a:avLst>
              <a:gd name="adj1" fmla="val -17806"/>
              <a:gd name="adj2" fmla="val -9573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对不起</a:t>
            </a:r>
          </a:p>
        </p:txBody>
      </p:sp>
      <p:sp>
        <p:nvSpPr>
          <p:cNvPr id="127001" name="AutoShape 25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4008438" y="3068638"/>
            <a:ext cx="1511300" cy="609600"/>
          </a:xfrm>
          <a:prstGeom prst="wedgeRoundRectCallout">
            <a:avLst>
              <a:gd name="adj1" fmla="val -13551"/>
              <a:gd name="adj2" fmla="val 7213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众多</a:t>
            </a:r>
          </a:p>
        </p:txBody>
      </p:sp>
      <p:sp>
        <p:nvSpPr>
          <p:cNvPr id="127002" name="AutoShape 26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967664" y="115888"/>
            <a:ext cx="2700337" cy="1009650"/>
          </a:xfrm>
          <a:prstGeom prst="cloudCallout">
            <a:avLst>
              <a:gd name="adj1" fmla="val -70458"/>
              <a:gd name="adj2" fmla="val 55819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黑体" pitchFamily="49" charset="-122"/>
              </a:rPr>
              <a:t>“</a:t>
            </a:r>
            <a:r>
              <a:rPr lang="zh-CN" altLang="en-US" sz="24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黑体" pitchFamily="49" charset="-122"/>
              </a:rPr>
              <a:t>见”表被动，被动句</a:t>
            </a:r>
          </a:p>
        </p:txBody>
      </p:sp>
      <p:sp>
        <p:nvSpPr>
          <p:cNvPr id="127003" name="Line 27"/>
          <p:cNvSpPr>
            <a:spLocks noChangeShapeType="1"/>
          </p:cNvSpPr>
          <p:nvPr>
            <p:custDataLst>
              <p:tags r:id="rId17"/>
            </p:custDataLst>
          </p:nvPr>
        </p:nvSpPr>
        <p:spPr bwMode="auto">
          <a:xfrm>
            <a:off x="7378065" y="1557655"/>
            <a:ext cx="1337945" cy="63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6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6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26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6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6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500"/>
                                        <p:tgtEl>
                                          <p:spTgt spid="126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500"/>
                                        <p:tgtEl>
                                          <p:spTgt spid="127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29" presetClass="entr" presetSubtype="0" fill="hold" grpId="11" nodeType="afterEffect"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7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7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500"/>
                                        <p:tgtEl>
                                          <p:spTgt spid="127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69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6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500"/>
                                        <p:tgtEl>
                                          <p:spTgt spid="126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6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6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500"/>
                                        <p:tgtEl>
                                          <p:spTgt spid="126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9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70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7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500"/>
                                        <p:tgtEl>
                                          <p:spTgt spid="127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69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69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500"/>
                                        <p:tgtEl>
                                          <p:spTgt spid="126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9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7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7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9" dur="500"/>
                                        <p:tgtEl>
                                          <p:spTgt spid="127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1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5" dur="500"/>
                                        <p:tgtEl>
                                          <p:spTgt spid="126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1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81" dur="500"/>
                                        <p:tgtEl>
                                          <p:spTgt spid="126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9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6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6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9" dur="500"/>
                                        <p:tgtEl>
                                          <p:spTgt spid="126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52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rAng="0" ptsTypes="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26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90" grpId="0" animBg="1"/>
      <p:bldP spid="126991" grpId="1" animBg="1"/>
      <p:bldP spid="126992" grpId="2" animBg="1"/>
      <p:bldP spid="126993" grpId="3" animBg="1"/>
      <p:bldP spid="126994" grpId="4" animBg="1"/>
      <p:bldP spid="126995" grpId="5" animBg="1"/>
      <p:bldP spid="126996" grpId="6" animBg="1"/>
      <p:bldP spid="126998" grpId="7" animBg="1"/>
      <p:bldP spid="126999" grpId="8" animBg="1"/>
      <p:bldP spid="127000" grpId="9" animBg="1"/>
      <p:bldP spid="127001" grpId="10" animBg="1"/>
      <p:bldP spid="127002" grpId="11" animBg="1"/>
      <p:bldP spid="127003" grpId="12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5" name="Text Box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19289" y="549276"/>
            <a:ext cx="8569325" cy="52622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楷体_GB2312" panose="02010609030101010101" pitchFamily="49" charset="-122"/>
                <a:ea typeface="楷体_GB2312" pitchFamily="49" charset="-122"/>
              </a:rPr>
              <a:t>    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一个多月后，单于外出打猎，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只有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阏氏和王室的子弟在家。虞常等七十余人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准备动手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他们中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一人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夜晚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逃走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告发了这件事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单于子弟派兵与他们交战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，缑王等都战死；虞常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被活捉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。 单于派卫律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审理这个案件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。张胜听到这个消息，担心以前（与虞常）的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谈话泄露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把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情况告诉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了苏武。    苏武说：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“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事情已经这样了，这事一定会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牵连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到我。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等到被（匈奴）侮辱以后才死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更加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对不起国家！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”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想要自杀。张胜、常惠一起制止他。虞常果然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牵扯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出了张胜。单于大怒，召集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许多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贵族大臣前来商议，想要杀掉汉使者。左伊秩訾说：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“</a:t>
            </a:r>
            <a:r>
              <a:rPr lang="zh-CN" altLang="en-US" sz="2800" b="1" u="sng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假如（以后）</a:t>
            </a:r>
            <a:r>
              <a:rPr lang="zh-CN" altLang="en-US" sz="2800" b="1" u="sng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谋杀单于，</a:t>
            </a:r>
            <a:r>
              <a:rPr lang="zh-CN" altLang="en-US" sz="2800" b="1" u="sng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又该用什么更严酷的刑罚呢</a:t>
            </a:r>
            <a:r>
              <a:rPr lang="zh-CN" altLang="en-US" sz="2800" b="1" u="sng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？应该</a:t>
            </a:r>
            <a:r>
              <a:rPr lang="zh-CN" altLang="en-US" sz="2800" b="1" u="sng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让</a:t>
            </a:r>
            <a:r>
              <a:rPr lang="zh-CN" altLang="en-US" sz="2800" b="1" u="sng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他们都</a:t>
            </a:r>
            <a:r>
              <a:rPr lang="zh-CN" altLang="en-US" sz="2800" b="1" u="sng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投降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”</a:t>
            </a:r>
            <a:endParaRPr lang="zh-CN" altLang="en-US" sz="28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9201" name="Rectangle 2" descr="绿色大理石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526" y="0"/>
            <a:ext cx="684213" cy="6858000"/>
          </a:xfrm>
          <a:prstGeom prst="rect">
            <a:avLst/>
          </a:prstGeom>
          <a:blipFill dpi="0" rotWithShape="1">
            <a:blip r:embed="rId5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6980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748" y="1557655"/>
            <a:ext cx="736600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   三   段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矩形 1433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34060" y="816610"/>
            <a:ext cx="246888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华文行楷" panose="02010800040101010101" pitchFamily="2" charset="-122"/>
              </a:rPr>
              <a:t>学习目标：</a:t>
            </a:r>
          </a:p>
        </p:txBody>
      </p:sp>
      <p:sp>
        <p:nvSpPr>
          <p:cNvPr id="14341" name="矩形 1434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44855" y="1976120"/>
            <a:ext cx="11072495" cy="26765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_GB2312" panose="02010609030101010101" pitchFamily="49" charset="-122"/>
                <a:ea typeface="楷体_GB2312" pitchFamily="49" charset="-122"/>
              </a:rPr>
              <a:t>　</a:t>
            </a:r>
            <a:r>
              <a:rPr lang="en-US" altLang="zh-CN"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</a:rPr>
              <a:t>①</a:t>
            </a:r>
            <a:r>
              <a:rPr lang="zh-CN" altLang="en-US"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</a:rPr>
              <a:t>了解班固</a:t>
            </a:r>
            <a:r>
              <a:rPr lang="en-US" altLang="zh-CN"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</a:rPr>
              <a:t>《</a:t>
            </a:r>
            <a:r>
              <a:rPr lang="zh-CN" altLang="en-US"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</a:rPr>
              <a:t>汉书</a:t>
            </a:r>
            <a:r>
              <a:rPr lang="en-US" altLang="zh-CN"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</a:rPr>
              <a:t>》</a:t>
            </a:r>
            <a:r>
              <a:rPr lang="zh-CN" altLang="en-US"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</a:rPr>
              <a:t>，掌握文中涉及的文言文知识，</a:t>
            </a:r>
            <a:r>
              <a:rPr lang="zh-CN" altLang="en-US"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+mn-ea"/>
              </a:rPr>
              <a:t>提高翻译能力。</a:t>
            </a:r>
            <a:endParaRPr lang="zh-CN" altLang="en-US" sz="2800" b="1">
              <a:solidFill>
                <a:schemeClr val="tx1"/>
              </a:solidFill>
              <a:latin typeface="楷体_GB2312" panose="02010609030101010101" pitchFamily="49" charset="-122"/>
              <a:ea typeface="楷体_GB2312" pitchFamily="49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</a:rPr>
              <a:t>　</a:t>
            </a:r>
            <a:r>
              <a:rPr lang="en-US" altLang="zh-CN"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</a:rPr>
              <a:t>②</a:t>
            </a:r>
            <a:r>
              <a:rPr lang="zh-CN" altLang="en-US"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</a:rPr>
              <a:t>分析文中的对话描写、细节描写、对照映衬的艺术手法；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</a:rPr>
              <a:t>　</a:t>
            </a:r>
            <a:r>
              <a:rPr lang="en-US" altLang="zh-CN"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</a:rPr>
              <a:t>③</a:t>
            </a:r>
            <a:r>
              <a:rPr lang="zh-CN" altLang="en-US"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</a:rPr>
              <a:t>认识苏武的忠贞守节精神的意义和价值，学习苏武威武不屈、富贵不能淫</a:t>
            </a:r>
            <a:r>
              <a:rPr lang="zh-CN" altLang="en-US" sz="2800" b="1">
                <a:latin typeface="楷体_GB2312" panose="02010609030101010101" pitchFamily="49" charset="-122"/>
                <a:ea typeface="楷体_GB2312" pitchFamily="49" charset="-122"/>
                <a:sym typeface="+mn-ea"/>
              </a:rPr>
              <a:t>、</a:t>
            </a:r>
            <a:r>
              <a:rPr lang="zh-CN" altLang="en-US"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</a:rPr>
              <a:t>贫贱不移的高尚品格。 </a:t>
            </a:r>
          </a:p>
        </p:txBody>
      </p:sp>
      <p:sp>
        <p:nvSpPr>
          <p:cNvPr id="161795" name="Rectangle 4" descr="绿色大理石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716" y="0"/>
            <a:ext cx="684213" cy="6858000"/>
          </a:xfrm>
          <a:prstGeom prst="rect">
            <a:avLst/>
          </a:prstGeom>
          <a:blipFill dpi="0" rotWithShape="1">
            <a:blip r:embed="rId6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blipFill>
                <a:blip r:embed="rId7"/>
                <a:tile tx="0" ty="0" sx="100000" sy="100000" flip="none" algn="tl"/>
              </a:blip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0837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938" y="1558925"/>
            <a:ext cx="736600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学习目标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3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3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Text Box 3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13255" y="765175"/>
            <a:ext cx="8916670" cy="56311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简述缑王、虞常谋反的经过。</a:t>
            </a:r>
            <a:endParaRPr lang="zh-CN" altLang="en-US" sz="3600" b="1" u="sng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6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勾结卫律的部属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6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私候张胜，得到张胜的支持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6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趁单于出猎准备起事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6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被人告发，起事失败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36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6564" name="AutoShap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591368" y="2421891"/>
            <a:ext cx="406400" cy="576263"/>
          </a:xfrm>
          <a:prstGeom prst="downArrow">
            <a:avLst>
              <a:gd name="adj1" fmla="val 50000"/>
              <a:gd name="adj2" fmla="val 3540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vert="eaVert"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FF0000"/>
              </a:solidFill>
              <a:latin typeface="Times New Roman" pitchFamily="18" charset="0"/>
              <a:ea typeface="方正姚体" panose="02010601030101010101" pitchFamily="2" charset="-122"/>
            </a:endParaRPr>
          </a:p>
        </p:txBody>
      </p:sp>
      <p:sp>
        <p:nvSpPr>
          <p:cNvPr id="66565" name="AutoShap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591368" y="3569971"/>
            <a:ext cx="406400" cy="576263"/>
          </a:xfrm>
          <a:prstGeom prst="downArrow">
            <a:avLst>
              <a:gd name="adj1" fmla="val 50000"/>
              <a:gd name="adj2" fmla="val 3540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vert="eaVert"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FF0000"/>
              </a:solidFill>
              <a:latin typeface="Times New Roman" pitchFamily="18" charset="0"/>
              <a:ea typeface="方正姚体" panose="02010601030101010101" pitchFamily="2" charset="-122"/>
            </a:endParaRPr>
          </a:p>
        </p:txBody>
      </p:sp>
      <p:sp>
        <p:nvSpPr>
          <p:cNvPr id="66566" name="AutoShap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591368" y="4701541"/>
            <a:ext cx="406400" cy="576263"/>
          </a:xfrm>
          <a:prstGeom prst="downArrow">
            <a:avLst>
              <a:gd name="adj1" fmla="val 50000"/>
              <a:gd name="adj2" fmla="val 3540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vert="eaVert"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FF0000"/>
              </a:solidFill>
              <a:latin typeface="Times New Roman" pitchFamily="18" charset="0"/>
              <a:ea typeface="方正姚体" panose="02010601030101010101" pitchFamily="2" charset="-122"/>
            </a:endParaRPr>
          </a:p>
        </p:txBody>
      </p:sp>
      <p:sp>
        <p:nvSpPr>
          <p:cNvPr id="181254" name="Text Box 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932363" y="0"/>
            <a:ext cx="26035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en-US" altLang="zh-CN" sz="3600" b="1">
                <a:solidFill>
                  <a:srgbClr val="0000FF"/>
                </a:solidFill>
                <a:latin typeface="Arial" pitchFamily="34" charset="0"/>
                <a:ea typeface="黑体" pitchFamily="49" charset="-122"/>
              </a:rPr>
              <a:t>—</a:t>
            </a:r>
            <a:r>
              <a:rPr lang="en-US" altLang="zh-CN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段</a:t>
            </a:r>
          </a:p>
        </p:txBody>
      </p:sp>
      <p:sp>
        <p:nvSpPr>
          <p:cNvPr id="179201" name="Rectangle 2" descr="绿色大理石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9526" y="0"/>
            <a:ext cx="684213" cy="6858000"/>
          </a:xfrm>
          <a:prstGeom prst="rect">
            <a:avLst/>
          </a:prstGeom>
          <a:blipFill dpi="0" rotWithShape="1">
            <a:blip r:embed="rId8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500"/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6" dur="500"/>
                                        <p:tgtEl>
                                          <p:spTgt spid="66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9" dur="500"/>
                                        <p:tgtEl>
                                          <p:spTgt spid="665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2" dur="500"/>
                                        <p:tgtEl>
                                          <p:spTgt spid="665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4" grpId="0" animBg="1"/>
      <p:bldP spid="66565" grpId="1" animBg="1"/>
      <p:bldP spid="66566" grpId="2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5" name="文本框 7168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057400" y="304800"/>
            <a:ext cx="445706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第二三段重点词句</a:t>
            </a:r>
            <a:endParaRPr lang="zh-CN" altLang="en-US" sz="3600" b="1">
              <a:solidFill>
                <a:srgbClr val="003399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71683" name="文本框 71682"/>
          <p:cNvSpPr txBox="1"/>
          <p:nvPr>
            <p:custDataLst>
              <p:tags r:id="rId2"/>
            </p:custDataLst>
          </p:nvPr>
        </p:nvSpPr>
        <p:spPr>
          <a:xfrm>
            <a:off x="1828800" y="1600201"/>
            <a:ext cx="6563360" cy="31692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1</a:t>
            </a:r>
            <a:r>
              <a:rPr lang="zh-CN" altLang="en-US" sz="40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、</a:t>
            </a:r>
            <a:r>
              <a:rPr lang="zh-CN" altLang="en-US" sz="4000" b="1" u="sng" noProof="1">
                <a:solidFill>
                  <a:srgbClr val="FF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会</a:t>
            </a:r>
            <a:r>
              <a:rPr lang="zh-CN" altLang="en-US" sz="40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缑王与长水虞常等</a:t>
            </a:r>
            <a:endParaRPr lang="zh-CN" altLang="en-US" sz="4000" b="1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谋反匈奴中</a:t>
            </a:r>
            <a:endParaRPr lang="zh-CN" altLang="en-US" sz="4000" b="1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3</a:t>
            </a:r>
            <a:r>
              <a:rPr lang="zh-CN" altLang="en-US" sz="40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、</a:t>
            </a:r>
            <a:r>
              <a:rPr lang="zh-CN" altLang="en-US" sz="4000" b="1" noProof="1">
                <a:solidFill>
                  <a:schemeClr val="tx1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以</a:t>
            </a:r>
            <a:r>
              <a:rPr lang="zh-CN" altLang="en-US" sz="4000" b="1" u="sng" noProof="1">
                <a:solidFill>
                  <a:srgbClr val="FF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货物</a:t>
            </a:r>
            <a:r>
              <a:rPr lang="zh-CN" altLang="en-US" sz="40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与常</a:t>
            </a:r>
            <a:endParaRPr lang="zh-CN" altLang="en-US" sz="4000" b="1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4</a:t>
            </a:r>
            <a:r>
              <a:rPr lang="zh-CN" altLang="en-US" sz="40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、私</a:t>
            </a:r>
            <a:r>
              <a:rPr lang="zh-CN" altLang="en-US" sz="4000" b="1" u="sng" noProof="1">
                <a:solidFill>
                  <a:srgbClr val="FF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候</a:t>
            </a:r>
            <a:r>
              <a:rPr lang="zh-CN" altLang="en-US" sz="40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胜曰</a:t>
            </a:r>
            <a:endParaRPr lang="zh-CN" altLang="en-US" sz="4000" b="1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5</a:t>
            </a:r>
            <a:r>
              <a:rPr lang="zh-CN" altLang="en-US" sz="40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、缑王</a:t>
            </a:r>
            <a:r>
              <a:rPr lang="zh-CN" altLang="en-US" sz="40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者</a:t>
            </a:r>
            <a:r>
              <a:rPr lang="zh-CN" altLang="en-US" sz="40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，昆邪王姊子</a:t>
            </a:r>
            <a:r>
              <a:rPr lang="zh-CN" altLang="en-US" sz="40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也</a:t>
            </a:r>
            <a:r>
              <a:rPr lang="zh-CN" altLang="en-US" sz="40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。</a:t>
            </a:r>
            <a:endParaRPr lang="zh-CN" altLang="en-US" sz="4000" b="1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71684" name="文本框 7168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543165" y="1600200"/>
            <a:ext cx="312420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楷体_GB2312" pitchFamily="49" charset="-122"/>
              </a:rPr>
              <a:t>刚好，恰逢</a:t>
            </a:r>
          </a:p>
        </p:txBody>
      </p:sp>
      <p:sp>
        <p:nvSpPr>
          <p:cNvPr id="71685" name="文本框 7168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800725" y="2893060"/>
            <a:ext cx="59118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楷体_GB2312" pitchFamily="49" charset="-122"/>
              </a:rPr>
              <a:t>把</a:t>
            </a:r>
          </a:p>
        </p:txBody>
      </p:sp>
      <p:sp>
        <p:nvSpPr>
          <p:cNvPr id="71686" name="文本框 7168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206615" y="2893060"/>
            <a:ext cx="335280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 fontAlgn="base"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楷体_GB2312" pitchFamily="49" charset="-122"/>
              </a:rPr>
              <a:t>财物，古今异义</a:t>
            </a:r>
          </a:p>
        </p:txBody>
      </p:sp>
      <p:sp>
        <p:nvSpPr>
          <p:cNvPr id="71689" name="圆角矩形标注 7168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315200" y="2154555"/>
            <a:ext cx="3681095" cy="533400"/>
          </a:xfrm>
          <a:prstGeom prst="wedgeRoundRectCallout">
            <a:avLst>
              <a:gd name="adj1" fmla="val -56190"/>
              <a:gd name="adj2" fmla="val 14642"/>
              <a:gd name="adj3" fmla="val 16667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6600"/>
                </a:solidFill>
                <a:latin typeface="Times New Roman" pitchFamily="18" charset="0"/>
                <a:ea typeface="宋体" pitchFamily="2" charset="-122"/>
              </a:rPr>
              <a:t>省略句，状语后置句</a:t>
            </a:r>
          </a:p>
        </p:txBody>
      </p:sp>
      <p:sp>
        <p:nvSpPr>
          <p:cNvPr id="71691" name="文本框 71690"/>
          <p:cNvSpPr txBox="1"/>
          <p:nvPr>
            <p:custDataLst>
              <p:tags r:id="rId7"/>
            </p:custDataLst>
          </p:nvPr>
        </p:nvSpPr>
        <p:spPr>
          <a:xfrm>
            <a:off x="5800726" y="3476625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楷体_GB2312" pitchFamily="49" charset="-122"/>
              </a:rPr>
              <a:t>拜访</a:t>
            </a:r>
          </a:p>
        </p:txBody>
      </p:sp>
      <p:sp>
        <p:nvSpPr>
          <p:cNvPr id="71692" name="圆角矩形标注 7169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8907780" y="5014595"/>
            <a:ext cx="1759585" cy="533400"/>
          </a:xfrm>
          <a:prstGeom prst="wedgeRoundRectCallout">
            <a:avLst>
              <a:gd name="adj1" fmla="val -82828"/>
              <a:gd name="adj2" fmla="val -62142"/>
              <a:gd name="adj3" fmla="val 16667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6600"/>
                </a:solidFill>
                <a:latin typeface="Times New Roman" pitchFamily="18" charset="0"/>
                <a:ea typeface="宋体" pitchFamily="2" charset="-122"/>
              </a:rPr>
              <a:t>判断句</a:t>
            </a:r>
          </a:p>
        </p:txBody>
      </p:sp>
      <p:sp>
        <p:nvSpPr>
          <p:cNvPr id="174081" name="Rectangle 2" descr="绿色大理石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541" y="0"/>
            <a:ext cx="684213" cy="6858000"/>
          </a:xfrm>
          <a:prstGeom prst="rect">
            <a:avLst/>
          </a:prstGeom>
          <a:blipFill dpi="0" rotWithShape="1">
            <a:blip r:embed="rId13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4934" name="Text Box 6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-67945" y="237490"/>
            <a:ext cx="736600" cy="6497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 二三   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6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6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1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1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71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4" grpId="0" build="p"/>
      <p:bldP spid="71685" grpId="1" build="p"/>
      <p:bldP spid="71686" grpId="2" build="p"/>
      <p:bldP spid="71689" grpId="3" animBg="1"/>
      <p:bldP spid="71691" grpId="4"/>
      <p:bldP spid="71692" grpId="5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730387" y="1624084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4022828" y="1003566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zh-CN" altLang="zh-CN" sz="2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431290" y="196215"/>
            <a:ext cx="3275965" cy="6092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、方欲</a:t>
            </a:r>
            <a:r>
              <a:rPr lang="zh-CN" altLang="zh-CN" sz="2000" b="1" u="sng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</a:t>
            </a:r>
            <a:r>
              <a:rPr lang="zh-CN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使送武等</a:t>
            </a:r>
          </a:p>
          <a:p>
            <a:pPr fontAlgn="auto">
              <a:lnSpc>
                <a:spcPct val="150000"/>
              </a:lnSpc>
            </a:pP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、后随浞野侯</a:t>
            </a:r>
            <a:r>
              <a:rPr lang="zh-CN" altLang="zh-CN" sz="2000" b="1" u="sng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</a:t>
            </a:r>
            <a:r>
              <a:rPr lang="zh-CN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胡中</a:t>
            </a:r>
          </a:p>
          <a:p>
            <a:pPr fontAlgn="auto">
              <a:lnSpc>
                <a:spcPct val="150000"/>
              </a:lnSpc>
            </a:pP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000" b="1" u="sng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阴</a:t>
            </a:r>
            <a:r>
              <a:rPr lang="zh-CN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相与谋劫单于母</a:t>
            </a:r>
          </a:p>
          <a:p>
            <a:pPr fontAlgn="auto">
              <a:lnSpc>
                <a:spcPct val="150000"/>
              </a:lnSpc>
            </a:pP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000" b="1" u="sng" smtClean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阏氏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(y</a:t>
            </a:r>
            <a:r>
              <a:rPr lang="zh-CN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ā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nzh</a:t>
            </a:r>
            <a:r>
              <a:rPr lang="zh-CN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ī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归汉。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0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素</a:t>
            </a:r>
            <a:r>
              <a:rPr lang="zh-CN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与副张胜</a:t>
            </a:r>
            <a:r>
              <a:rPr lang="zh-CN" altLang="zh-CN" sz="2000" b="1" u="sng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相知</a:t>
            </a:r>
            <a:endParaRPr lang="zh-CN" altLang="zh-CN" sz="20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、为汉</a:t>
            </a:r>
            <a:r>
              <a:rPr lang="zh-CN" altLang="zh-CN" sz="2000" b="1" u="sng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伏</a:t>
            </a:r>
            <a:r>
              <a:rPr lang="zh-CN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弩射杀之</a:t>
            </a:r>
          </a:p>
          <a:p>
            <a:pPr fontAlgn="auto">
              <a:lnSpc>
                <a:spcPct val="150000"/>
              </a:lnSpc>
            </a:pP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000" b="1" u="sng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幸</a:t>
            </a:r>
            <a:r>
              <a:rPr lang="zh-CN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蒙其赏赐</a:t>
            </a:r>
          </a:p>
          <a:p>
            <a:pPr fontAlgn="auto">
              <a:lnSpc>
                <a:spcPct val="150000"/>
              </a:lnSpc>
            </a:pP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、以</a:t>
            </a:r>
            <a:r>
              <a:rPr lang="zh-CN" altLang="zh-CN" sz="2000" b="1" u="sng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货物</a:t>
            </a:r>
            <a:r>
              <a:rPr lang="zh-CN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与常</a:t>
            </a:r>
          </a:p>
          <a:p>
            <a:pPr fontAlgn="auto">
              <a:lnSpc>
                <a:spcPct val="150000"/>
              </a:lnSpc>
            </a:pP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、单于使卫律</a:t>
            </a:r>
            <a:r>
              <a:rPr lang="zh-CN" altLang="zh-CN" sz="2000" b="1" u="sng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治</a:t>
            </a:r>
            <a:r>
              <a:rPr lang="zh-CN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其事</a:t>
            </a:r>
          </a:p>
          <a:p>
            <a:pPr fontAlgn="auto">
              <a:lnSpc>
                <a:spcPct val="150000"/>
              </a:lnSpc>
            </a:pP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、恐前语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(y</a:t>
            </a:r>
            <a:r>
              <a:rPr lang="zh-CN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ǔ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000" b="1" u="sng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</a:t>
            </a:r>
            <a:endParaRPr lang="zh-CN" altLang="zh-CN" sz="20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、事如此，此必</a:t>
            </a:r>
            <a:r>
              <a:rPr lang="zh-CN" altLang="zh-CN" sz="2000" b="1" u="sng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及</a:t>
            </a:r>
            <a:r>
              <a:rPr lang="zh-CN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zh-CN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000" b="1" u="sng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见</a:t>
            </a:r>
            <a:r>
              <a:rPr lang="zh-CN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犯乃死，</a:t>
            </a:r>
            <a:r>
              <a:rPr lang="zh-CN" altLang="zh-CN" sz="2000" b="1" u="sng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</a:t>
            </a:r>
            <a:r>
              <a:rPr lang="zh-CN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负国。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、宜皆</a:t>
            </a:r>
            <a:r>
              <a:rPr lang="zh-CN" altLang="zh-CN" sz="2000" b="1" u="sng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降</a:t>
            </a:r>
            <a:r>
              <a:rPr lang="zh-CN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r>
              <a:rPr lang="zh-CN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kumimoji="0" lang="zh-CN" altLang="en-US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025" name="Rectangle 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837318" y="4505794"/>
            <a:ext cx="8527367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670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</a:p>
        </p:txBody>
      </p:sp>
      <p:sp>
        <p:nvSpPr>
          <p:cNvPr id="13" name="Rectangle 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490845" y="151448"/>
            <a:ext cx="4323080" cy="65544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派遣</a:t>
            </a:r>
          </a:p>
          <a:p>
            <a:pPr fontAlgn="auto">
              <a:lnSpc>
                <a:spcPct val="150000"/>
              </a:lnSpc>
            </a:pPr>
            <a:r>
              <a:rPr lang="zh-CN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陷入而不能脱身</a:t>
            </a:r>
          </a:p>
          <a:p>
            <a:pPr fontAlgn="auto">
              <a:lnSpc>
                <a:spcPct val="150000"/>
              </a:lnSpc>
            </a:pPr>
            <a:r>
              <a:rPr lang="zh-CN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暗中</a:t>
            </a:r>
          </a:p>
          <a:p>
            <a:pPr fontAlgn="auto">
              <a:lnSpc>
                <a:spcPct val="150000"/>
              </a:lnSpc>
            </a:pPr>
            <a:r>
              <a:rPr lang="zh-CN" altLang="zh-CN" sz="2000" b="1" smtClean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匈奴单于正妻的称号（文化常识</a:t>
            </a:r>
            <a:r>
              <a:rPr lang="en-US" altLang="zh-CN" sz="2000" b="1" smtClean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0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有交情</a:t>
            </a:r>
          </a:p>
          <a:p>
            <a:pPr fontAlgn="auto">
              <a:lnSpc>
                <a:spcPct val="150000"/>
              </a:lnSpc>
            </a:pPr>
            <a:r>
              <a:rPr lang="zh-CN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暗中</a:t>
            </a:r>
          </a:p>
          <a:p>
            <a:pPr fontAlgn="auto">
              <a:lnSpc>
                <a:spcPct val="150000"/>
              </a:lnSpc>
            </a:pPr>
            <a:r>
              <a:rPr lang="zh-CN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希望</a:t>
            </a:r>
            <a:r>
              <a:rPr lang="en-US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zh-CN" sz="20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财物</a:t>
            </a:r>
          </a:p>
          <a:p>
            <a:pPr fontAlgn="auto">
              <a:lnSpc>
                <a:spcPct val="150000"/>
              </a:lnSpc>
            </a:pPr>
            <a:r>
              <a:rPr lang="zh-CN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审理</a:t>
            </a:r>
          </a:p>
          <a:p>
            <a:pPr fontAlgn="auto">
              <a:lnSpc>
                <a:spcPct val="150000"/>
              </a:lnSpc>
            </a:pPr>
            <a:r>
              <a:rPr lang="zh-CN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暴露、泄露</a:t>
            </a:r>
          </a:p>
          <a:p>
            <a:pPr fontAlgn="auto">
              <a:lnSpc>
                <a:spcPct val="150000"/>
              </a:lnSpc>
            </a:pPr>
            <a:r>
              <a:rPr lang="zh-CN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牵连</a:t>
            </a:r>
          </a:p>
          <a:p>
            <a:pPr fontAlgn="auto">
              <a:lnSpc>
                <a:spcPct val="150000"/>
              </a:lnSpc>
            </a:pPr>
            <a:r>
              <a:rPr lang="zh-CN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见：被</a:t>
            </a:r>
            <a:r>
              <a:rPr lang="en-US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重：更加</a:t>
            </a:r>
          </a:p>
          <a:p>
            <a:pPr fontAlgn="auto">
              <a:lnSpc>
                <a:spcPct val="150000"/>
              </a:lnSpc>
            </a:pPr>
            <a:r>
              <a:rPr lang="zh-CN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使动用法，使</a:t>
            </a:r>
            <a:r>
              <a:rPr lang="en-US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投降 　</a:t>
            </a:r>
          </a:p>
          <a:p>
            <a:pPr fontAlgn="auto">
              <a:lnSpc>
                <a:spcPct val="150000"/>
              </a:lnSpc>
            </a:pPr>
            <a:endParaRPr kumimoji="0" lang="zh-CN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74081" name="Rectangle 2" descr="绿色大理石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541" y="0"/>
            <a:ext cx="684213" cy="6858000"/>
          </a:xfrm>
          <a:prstGeom prst="rect">
            <a:avLst/>
          </a:prstGeom>
          <a:blipFill dpi="0" rotWithShape="1">
            <a:blip r:embed="rId10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/>
      <p:bldP spid="13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内容占位符 69634"/>
          <p:cNvSpPr>
            <a:spLocks noGrp="1" noChangeArrowheads="1"/>
          </p:cNvSpPr>
          <p:nvPr>
            <p:ph idx="1"/>
            <p:custDataLst>
              <p:tags r:id="rId1"/>
            </p:custDataLst>
          </p:nvPr>
        </p:nvSpPr>
        <p:spPr>
          <a:xfrm>
            <a:off x="1201420" y="1945005"/>
            <a:ext cx="10518775" cy="419100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6000" b="1">
                <a:solidFill>
                  <a:srgbClr val="FF0000"/>
                </a:solidFill>
                <a:sym typeface="Wingdings" pitchFamily="2" charset="2"/>
              </a:rPr>
              <a:t>4—5</a:t>
            </a:r>
            <a:r>
              <a:rPr lang="zh-CN" altLang="en-US" sz="6000" b="1">
                <a:solidFill>
                  <a:srgbClr val="FF0000"/>
                </a:solidFill>
                <a:sym typeface="Wingdings" pitchFamily="2" charset="2"/>
              </a:rPr>
              <a:t>段：卫律逼降，苏武不屈</a:t>
            </a:r>
          </a:p>
          <a:p>
            <a:pPr marL="0" indent="0">
              <a:buNone/>
            </a:pPr>
            <a:endParaRPr lang="zh-CN" altLang="en-US" sz="6000" b="1">
              <a:solidFill>
                <a:srgbClr val="FF0000"/>
              </a:solidFill>
              <a:sym typeface="Wingdings" pitchFamily="2" charset="2"/>
            </a:endParaRPr>
          </a:p>
        </p:txBody>
      </p:sp>
      <p:sp>
        <p:nvSpPr>
          <p:cNvPr id="161795" name="Rectangle 4" descr="绿色大理石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716" y="0"/>
            <a:ext cx="684213" cy="6858000"/>
          </a:xfrm>
          <a:prstGeom prst="rect">
            <a:avLst/>
          </a:prstGeom>
          <a:blipFill dpi="0" rotWithShape="1">
            <a:blip r:embed="rId4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blipFill>
                <a:blip r:embed="rId5"/>
                <a:tile tx="0" ty="0" sx="100000" sy="100000" flip="none" algn="tl"/>
              </a:blip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279650" y="-584517"/>
            <a:ext cx="8388350" cy="74777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单于</a:t>
            </a:r>
            <a:r>
              <a:rPr lang="zh-CN" altLang="en-US" sz="32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使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卫律召武</a:t>
            </a:r>
            <a:r>
              <a:rPr lang="zh-CN" altLang="en-US" sz="32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受辞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。武</a:t>
            </a:r>
            <a:r>
              <a:rPr lang="zh-CN" altLang="en-US" sz="32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谓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惠等：</a:t>
            </a:r>
            <a:r>
              <a:rPr lang="zh-CN" altLang="en-US" sz="3200" b="1">
                <a:solidFill>
                  <a:srgbClr val="000000"/>
                </a:solidFill>
                <a:latin typeface="Arial"/>
                <a:ea typeface="黑体" pitchFamily="49" charset="-122"/>
              </a:rPr>
              <a:t>“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屈节辱命，</a:t>
            </a:r>
            <a:r>
              <a:rPr lang="zh-CN" altLang="en-US" sz="3200" b="1" u="sng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虽生</a:t>
            </a:r>
            <a:r>
              <a:rPr lang="zh-CN" altLang="en-US" sz="32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何面目以归汉？</a:t>
            </a:r>
            <a:r>
              <a:rPr lang="zh-CN" altLang="en-US" sz="3200" b="1">
                <a:solidFill>
                  <a:srgbClr val="000000"/>
                </a:solidFill>
                <a:latin typeface="Arial"/>
                <a:ea typeface="黑体" pitchFamily="49" charset="-122"/>
              </a:rPr>
              <a:t>”</a:t>
            </a:r>
            <a:r>
              <a:rPr lang="zh-CN" altLang="en-US" sz="32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引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佩刀自刺。卫律惊，自</a:t>
            </a:r>
            <a:r>
              <a:rPr lang="zh-CN" altLang="en-US" sz="32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抱持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武，驰召医。凿地为</a:t>
            </a:r>
            <a:r>
              <a:rPr lang="zh-CN" altLang="en-US" sz="32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坎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32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置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煴火，</a:t>
            </a:r>
            <a:r>
              <a:rPr lang="zh-CN" altLang="en-US" sz="32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覆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武其上，</a:t>
            </a:r>
            <a:r>
              <a:rPr lang="zh-CN" altLang="en-US" sz="32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蹈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其背，</a:t>
            </a:r>
            <a:r>
              <a:rPr lang="zh-CN" altLang="en-US" sz="32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以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出血。武气绝，半日复息。惠等哭，</a:t>
            </a:r>
            <a:r>
              <a:rPr lang="zh-CN" altLang="en-US" sz="3200" b="1" u="sng">
                <a:solidFill>
                  <a:srgbClr val="33CC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舆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归营。单于</a:t>
            </a:r>
            <a:r>
              <a:rPr lang="zh-CN" altLang="en-US" sz="32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壮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其节，</a:t>
            </a:r>
            <a:r>
              <a:rPr lang="en-US" altLang="zh-CN" sz="32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[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朝夕</a:t>
            </a:r>
            <a:r>
              <a:rPr lang="en-US" altLang="zh-CN" sz="32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]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遣人</a:t>
            </a:r>
            <a:r>
              <a:rPr lang="zh-CN" altLang="en-US" sz="32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候问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武，</a:t>
            </a:r>
            <a:r>
              <a:rPr lang="zh-CN" altLang="en-US" sz="32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而</a:t>
            </a:r>
            <a:r>
              <a:rPr lang="zh-CN" altLang="en-US" sz="3200" b="1" u="sng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收</a:t>
            </a:r>
            <a:r>
              <a:rPr lang="zh-CN" altLang="en-US" sz="3200" b="1" u="sng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系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张胜。 </a:t>
            </a:r>
          </a:p>
        </p:txBody>
      </p:sp>
      <p:sp>
        <p:nvSpPr>
          <p:cNvPr id="182274" name="Rectangle 3" descr="绿色大理石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" y="0"/>
            <a:ext cx="684213" cy="6858000"/>
          </a:xfrm>
          <a:prstGeom prst="rect">
            <a:avLst/>
          </a:prstGeom>
          <a:blipFill dpi="0" rotWithShape="1">
            <a:blip r:embed="rId17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9028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59" y="1557020"/>
            <a:ext cx="738664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   四   段</a:t>
            </a:r>
          </a:p>
        </p:txBody>
      </p:sp>
      <p:sp>
        <p:nvSpPr>
          <p:cNvPr id="129029" name="AutoShap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943475" y="621030"/>
            <a:ext cx="2115820" cy="609600"/>
          </a:xfrm>
          <a:prstGeom prst="wedgeRoundRectCallout">
            <a:avLst>
              <a:gd name="adj1" fmla="val 17136"/>
              <a:gd name="adj2" fmla="val -8166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听取供词</a:t>
            </a:r>
          </a:p>
        </p:txBody>
      </p:sp>
      <p:sp>
        <p:nvSpPr>
          <p:cNvPr id="129030" name="Line 6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V="1">
            <a:off x="4800600" y="1844675"/>
            <a:ext cx="1727200" cy="635"/>
          </a:xfrm>
          <a:prstGeom prst="line">
            <a:avLst/>
          </a:prstGeom>
          <a:noFill/>
          <a:ln w="38100">
            <a:solidFill>
              <a:srgbClr val="CC00CC"/>
            </a:solidFill>
            <a:rou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9033" name="AutoShape 9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566988" y="587376"/>
            <a:ext cx="2233612" cy="538163"/>
          </a:xfrm>
          <a:prstGeom prst="wedgeRoundRectCallout">
            <a:avLst>
              <a:gd name="adj1" fmla="val -4940"/>
              <a:gd name="adj2" fmla="val 9838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即使活着</a:t>
            </a:r>
          </a:p>
        </p:txBody>
      </p:sp>
      <p:sp>
        <p:nvSpPr>
          <p:cNvPr id="129034" name="AutoShape 10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375910" y="1844675"/>
            <a:ext cx="2609850" cy="792480"/>
          </a:xfrm>
          <a:prstGeom prst="cloudCallout">
            <a:avLst>
              <a:gd name="adj1" fmla="val -24634"/>
              <a:gd name="adj2" fmla="val -72644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黑体" pitchFamily="49" charset="-122"/>
              </a:rPr>
              <a:t>介宾倒置</a:t>
            </a:r>
          </a:p>
        </p:txBody>
      </p:sp>
      <p:sp>
        <p:nvSpPr>
          <p:cNvPr id="129035" name="AutoShape 1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675574" y="1916113"/>
            <a:ext cx="2016125" cy="609600"/>
          </a:xfrm>
          <a:prstGeom prst="wedgeRoundRectCallout">
            <a:avLst>
              <a:gd name="adj1" fmla="val 46771"/>
              <a:gd name="adj2" fmla="val 9026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抱住扶好</a:t>
            </a:r>
          </a:p>
        </p:txBody>
      </p:sp>
      <p:sp>
        <p:nvSpPr>
          <p:cNvPr id="129038" name="AutoShape 14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865245" y="4365625"/>
            <a:ext cx="2734945" cy="503555"/>
          </a:xfrm>
          <a:prstGeom prst="wedgeRoundRectCallout">
            <a:avLst>
              <a:gd name="adj1" fmla="val 29551"/>
              <a:gd name="adj2" fmla="val 89558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黑体" pitchFamily="49" charset="-122"/>
              </a:rPr>
              <a:t>动词，用车载送 </a:t>
            </a:r>
          </a:p>
        </p:txBody>
      </p:sp>
      <p:sp>
        <p:nvSpPr>
          <p:cNvPr id="129039" name="AutoShape 15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7985760" y="4365625"/>
            <a:ext cx="3240088" cy="503238"/>
          </a:xfrm>
          <a:prstGeom prst="wedgeRoundRectCallout">
            <a:avLst>
              <a:gd name="adj1" fmla="val -40102"/>
              <a:gd name="adj2" fmla="val 84699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黑体" pitchFamily="49" charset="-122"/>
              </a:rPr>
              <a:t>意动，认为</a:t>
            </a:r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黑体" pitchFamily="49" charset="-122"/>
              </a:rPr>
              <a:t>…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黑体" pitchFamily="49" charset="-122"/>
              </a:rPr>
              <a:t>豪壮</a:t>
            </a:r>
          </a:p>
        </p:txBody>
      </p:sp>
      <p:sp>
        <p:nvSpPr>
          <p:cNvPr id="129040" name="AutoShape 16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446964" y="5444808"/>
            <a:ext cx="2232025" cy="609600"/>
          </a:xfrm>
          <a:prstGeom prst="wedgeRoundRectCallout">
            <a:avLst>
              <a:gd name="adj1" fmla="val -89120"/>
              <a:gd name="adj2" fmla="val 7474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逮捕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监禁</a:t>
            </a:r>
          </a:p>
        </p:txBody>
      </p:sp>
      <p:sp>
        <p:nvSpPr>
          <p:cNvPr id="129041" name="AutoShape 17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8325169" y="654051"/>
            <a:ext cx="2232025" cy="576263"/>
          </a:xfrm>
          <a:prstGeom prst="wedgeRoundRectCallout">
            <a:avLst>
              <a:gd name="adj1" fmla="val -42889"/>
              <a:gd name="adj2" fmla="val 7121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拔出、拿出</a:t>
            </a:r>
          </a:p>
        </p:txBody>
      </p:sp>
      <p:sp>
        <p:nvSpPr>
          <p:cNvPr id="129043" name="AutoShape 19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8472805" y="1916430"/>
            <a:ext cx="860425" cy="504825"/>
          </a:xfrm>
          <a:prstGeom prst="wedgeRoundRectCallout">
            <a:avLst>
              <a:gd name="adj1" fmla="val 16375"/>
              <a:gd name="adj2" fmla="val 8899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坑</a:t>
            </a:r>
          </a:p>
        </p:txBody>
      </p:sp>
      <p:sp>
        <p:nvSpPr>
          <p:cNvPr id="129044" name="AutoShape 20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5375910" y="3016885"/>
            <a:ext cx="2071370" cy="502920"/>
          </a:xfrm>
          <a:prstGeom prst="wedgeRoundRectCallout">
            <a:avLst>
              <a:gd name="adj1" fmla="val -33861"/>
              <a:gd name="adj2" fmla="val 8868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叩击，拍打</a:t>
            </a:r>
          </a:p>
        </p:txBody>
      </p:sp>
      <p:sp>
        <p:nvSpPr>
          <p:cNvPr id="129045" name="AutoShape 21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3431859" y="5334635"/>
            <a:ext cx="1368425" cy="609600"/>
          </a:xfrm>
          <a:prstGeom prst="wedgeRoundRectCallout">
            <a:avLst>
              <a:gd name="adj1" fmla="val 7079"/>
              <a:gd name="adj2" fmla="val 8645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问候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9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9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9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29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29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9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9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129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9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9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9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129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9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9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129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9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9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9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1000"/>
                                        <p:tgtEl>
                                          <p:spTgt spid="129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9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9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9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129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9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9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9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1" dur="1000"/>
                                        <p:tgtEl>
                                          <p:spTgt spid="129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9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9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129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9" presetClass="entr" presetSubtype="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29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29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7" dur="1000"/>
                                        <p:tgtEl>
                                          <p:spTgt spid="129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29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29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29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5" dur="1000"/>
                                        <p:tgtEl>
                                          <p:spTgt spid="129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9" grpId="0" animBg="1"/>
      <p:bldP spid="129030" grpId="1" animBg="1"/>
      <p:bldP spid="129033" grpId="2" animBg="1"/>
      <p:bldP spid="129034" grpId="3" animBg="1"/>
      <p:bldP spid="129035" grpId="4" animBg="1"/>
      <p:bldP spid="129038" grpId="5" animBg="1"/>
      <p:bldP spid="129039" grpId="6" animBg="1"/>
      <p:bldP spid="129040" grpId="7" animBg="1"/>
      <p:bldP spid="129041" grpId="8" animBg="1"/>
      <p:bldP spid="129043" grpId="9" animBg="1"/>
      <p:bldP spid="129044" grpId="10" animBg="1"/>
      <p:bldP spid="129045" grpId="1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7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828800" y="692150"/>
            <a:ext cx="8839200" cy="5753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>
                <a:solidFill>
                  <a:srgbClr val="000000"/>
                </a:solidFill>
                <a:latin typeface="楷体_GB2312" panose="02010609030101010101" pitchFamily="49" charset="-122"/>
                <a:ea typeface="楷体_GB2312" pitchFamily="49" charset="-122"/>
              </a:rPr>
              <a:t>　　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单于派卫律召唤苏武来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听取供辞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。苏武对常惠说：</a:t>
            </a: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污损了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节操，辜负了使命</a:t>
            </a:r>
            <a:r>
              <a:rPr lang="zh-CN" altLang="en-US" sz="32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3200" b="1" u="sng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3200" b="1" u="sng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即使</a:t>
            </a:r>
            <a:r>
              <a:rPr lang="zh-CN" altLang="en-US" sz="3200" b="1" u="sng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活着，</a:t>
            </a:r>
            <a:r>
              <a:rPr lang="zh-CN" altLang="en-US" sz="3200" b="1" u="sng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还有什么脸面回到汉廷去呢</a:t>
            </a:r>
            <a:r>
              <a:rPr lang="zh-CN" altLang="en-US" sz="3200" b="1" u="sng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！</a:t>
            </a: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拔出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佩刀自刎，卫律大吃一惊，自己</a:t>
            </a:r>
            <a:r>
              <a:rPr lang="zh-CN" altLang="en-US" sz="32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抱住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苏武，派人骑马跑去召唤医生。医生在地上挖一个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坑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放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进无焰的火，把苏武背朝上放在坑上，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拍打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他的背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来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使其出血。苏武气本来已经断了，半天才又能呼吸。常惠等人哭了，</a:t>
            </a:r>
            <a:r>
              <a:rPr lang="zh-CN" altLang="en-US" sz="32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用车载着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苏武</a:t>
            </a:r>
            <a:r>
              <a:rPr lang="zh-CN" altLang="en-US" sz="32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回到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营帐。</a:t>
            </a:r>
            <a:r>
              <a:rPr lang="zh-CN" altLang="en-US" sz="3200" b="1" u="sng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单于</a:t>
            </a:r>
            <a:r>
              <a:rPr lang="zh-CN" altLang="en-US" sz="3200" b="1" u="sng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钦佩</a:t>
            </a:r>
            <a:r>
              <a:rPr lang="zh-CN" altLang="en-US" sz="3200" b="1" u="sng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苏武的节操，早晚派人</a:t>
            </a:r>
            <a:r>
              <a:rPr lang="zh-CN" altLang="en-US" sz="3200" b="1" u="sng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问候</a:t>
            </a:r>
            <a:r>
              <a:rPr lang="zh-CN" altLang="en-US" sz="3200" b="1" u="sng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苏武，把张胜</a:t>
            </a:r>
            <a:r>
              <a:rPr lang="zh-CN" altLang="en-US" sz="3200" b="1" u="sng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逮捕监禁</a:t>
            </a:r>
            <a:r>
              <a:rPr lang="zh-CN" altLang="en-US" sz="3200" b="1" u="sng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起来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。 </a:t>
            </a:r>
          </a:p>
        </p:txBody>
      </p:sp>
      <p:sp>
        <p:nvSpPr>
          <p:cNvPr id="182274" name="Rectangle 3" descr="绿色大理石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" y="0"/>
            <a:ext cx="684213" cy="6858000"/>
          </a:xfrm>
          <a:prstGeom prst="rect">
            <a:avLst/>
          </a:prstGeom>
          <a:blipFill dpi="0" rotWithShape="1">
            <a:blip r:embed="rId5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9028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59" y="1557020"/>
            <a:ext cx="738664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   四   段</a:t>
            </a: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Text Box 3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737225" y="625476"/>
            <a:ext cx="4700588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9636" name="Text Box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490980" y="1916430"/>
            <a:ext cx="9177020" cy="3415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从苏武“引佩刀自刺”的行为中可以看出苏武什么品质？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6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忠贞爱国   舍生取义   以死明志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6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36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324" name="Text Box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15161" y="915353"/>
            <a:ext cx="1884363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3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段</a:t>
            </a:r>
          </a:p>
        </p:txBody>
      </p:sp>
      <p:sp>
        <p:nvSpPr>
          <p:cNvPr id="182274" name="Rectangle 3" descr="绿色大理石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" y="0"/>
            <a:ext cx="684213" cy="6858000"/>
          </a:xfrm>
          <a:prstGeom prst="rect">
            <a:avLst/>
          </a:prstGeom>
          <a:blipFill dpi="0" rotWithShape="1">
            <a:blip r:embed="rId7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9028" name="Text Box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59" y="1557020"/>
            <a:ext cx="738664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   四   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9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1000"/>
                                        <p:tgtEl>
                                          <p:spTgt spid="696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b="1"/>
              <a:t>归纳苏武形象及精神特质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1395095" y="1600200"/>
            <a:ext cx="10187305" cy="2286000"/>
          </a:xfrm>
        </p:spPr>
        <p:txBody>
          <a:bodyPr/>
          <a:lstStyle/>
          <a:p>
            <a:r>
              <a:rPr lang="zh-CN" altLang="en-US" sz="3600" b="1" noProof="1"/>
              <a:t>如何理解苏武的两次自杀行为</a:t>
            </a:r>
            <a:r>
              <a:rPr lang="en-US" altLang="zh-CN" sz="3600" b="1" noProof="1"/>
              <a:t>?</a:t>
            </a:r>
            <a:r>
              <a:rPr lang="zh-CN" altLang="en-US" sz="3600" b="1" noProof="1"/>
              <a:t>通过阅读，我们看到，苏武的形象在这两段中是通过两次自杀表现出来的，</a:t>
            </a:r>
            <a:r>
              <a:rPr lang="zh-CN" altLang="en-US" sz="36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自杀的情节，在文中是哪几句话？</a:t>
            </a:r>
          </a:p>
        </p:txBody>
      </p:sp>
      <p:sp>
        <p:nvSpPr>
          <p:cNvPr id="4" name="文本框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50085" y="4005580"/>
            <a:ext cx="691134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欲自杀</a:t>
            </a:r>
            <a:r>
              <a:rPr lang="en-US" altLang="zh-CN" sz="40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”</a:t>
            </a:r>
            <a:r>
              <a:rPr lang="zh-CN" altLang="en-US" sz="40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；</a:t>
            </a:r>
            <a:r>
              <a:rPr lang="en-US" altLang="zh-CN" sz="40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引佩刀自刺</a:t>
            </a:r>
            <a:r>
              <a:rPr lang="en-US" altLang="zh-CN" sz="40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”</a:t>
            </a:r>
          </a:p>
        </p:txBody>
      </p:sp>
      <p:sp>
        <p:nvSpPr>
          <p:cNvPr id="182274" name="Rectangle 3" descr="绿色大理石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" y="0"/>
            <a:ext cx="684213" cy="6858000"/>
          </a:xfrm>
          <a:prstGeom prst="rect">
            <a:avLst/>
          </a:prstGeom>
          <a:blipFill dpi="0" rotWithShape="1">
            <a:blip r:embed="rId7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9028" name="Text Box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59" y="1557020"/>
            <a:ext cx="738664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   四   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1596390" y="591185"/>
            <a:ext cx="9544050" cy="1143000"/>
          </a:xfrm>
        </p:spPr>
        <p:txBody>
          <a:bodyPr/>
          <a:lstStyle/>
          <a:p>
            <a:r>
              <a:rPr lang="zh-CN" altLang="en-US" b="1"/>
              <a:t>他自杀的原因是什么？</a:t>
            </a:r>
            <a:r>
              <a:rPr lang="zh-CN" altLang="en-US" b="1">
                <a:sym typeface="+mn-ea"/>
              </a:rPr>
              <a:t>（找原文）</a:t>
            </a:r>
            <a:r>
              <a:rPr lang="zh-CN" altLang="en-US"/>
              <a:t/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1981200" y="2340610"/>
            <a:ext cx="8766175" cy="217614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600" noProof="1"/>
              <a:t>“</a:t>
            </a:r>
            <a:r>
              <a:rPr lang="zh-CN" altLang="en-US" sz="360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事如此，此必及我，见犯乃死，重负国。</a:t>
            </a:r>
            <a:r>
              <a:rPr lang="en-US" altLang="zh-CN" sz="360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”</a:t>
            </a:r>
          </a:p>
          <a:p>
            <a:endParaRPr lang="en-US" altLang="zh-CN" sz="360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pPr marL="0" indent="0">
              <a:buNone/>
            </a:pPr>
            <a:r>
              <a:rPr lang="en-US" altLang="zh-CN" sz="360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“</a:t>
            </a:r>
            <a:r>
              <a:rPr lang="zh-CN" altLang="en-US" sz="360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屈节辱命，虽生，何面目以归汉！</a:t>
            </a:r>
            <a:r>
              <a:rPr lang="en-US" altLang="zh-CN" sz="360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”</a:t>
            </a:r>
          </a:p>
        </p:txBody>
      </p:sp>
      <p:sp>
        <p:nvSpPr>
          <p:cNvPr id="182274" name="Rectangle 3" descr="绿色大理石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" y="0"/>
            <a:ext cx="684213" cy="6858000"/>
          </a:xfrm>
          <a:prstGeom prst="rect">
            <a:avLst/>
          </a:prstGeom>
          <a:blipFill dpi="0" rotWithShape="1">
            <a:blip r:embed="rId6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9028" name="Text Box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59" y="1557020"/>
            <a:ext cx="738664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   四   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609600" y="274955"/>
            <a:ext cx="11517630" cy="1143000"/>
          </a:xfrm>
        </p:spPr>
        <p:txBody>
          <a:bodyPr/>
          <a:lstStyle/>
          <a:p>
            <a:r>
              <a:rPr lang="zh-CN" altLang="en-US" sz="4000" b="1"/>
              <a:t>此时遇到意外的变故，他为什么说是“负国”呢？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9600" y="1557020"/>
            <a:ext cx="11130280" cy="4526280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 noProof="1"/>
              <a:t>（1）</a:t>
            </a:r>
            <a:r>
              <a:rPr lang="zh-CN" altLang="en-US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手下人勾结匈奴叛乱 </a:t>
            </a:r>
            <a:r>
              <a:rPr lang="zh-CN" altLang="en-US" b="1" noProof="1"/>
              <a:t> </a:t>
            </a:r>
          </a:p>
          <a:p>
            <a:endParaRPr lang="zh-CN" altLang="en-US" b="1" noProof="1"/>
          </a:p>
          <a:p>
            <a:pPr marL="0" indent="0">
              <a:buNone/>
            </a:pPr>
            <a:r>
              <a:rPr lang="zh-CN" altLang="en-US" b="1" noProof="1"/>
              <a:t>（2）</a:t>
            </a:r>
            <a:r>
              <a:rPr lang="zh-CN" altLang="en-US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作为汉使，任务未完成，有愧于国家</a:t>
            </a:r>
            <a:r>
              <a:rPr lang="zh-CN" altLang="en-US" b="1" noProof="1"/>
              <a:t>（苏武作为代表团的正使，副使出现问题了，这是他严重失职。）</a:t>
            </a:r>
          </a:p>
          <a:p>
            <a:endParaRPr lang="zh-CN" altLang="en-US" b="1" noProof="1"/>
          </a:p>
          <a:p>
            <a:pPr marL="0" indent="0">
              <a:buNone/>
            </a:pPr>
            <a:r>
              <a:rPr lang="zh-CN" altLang="en-US" b="1" noProof="1"/>
              <a:t>（3）</a:t>
            </a:r>
            <a:r>
              <a:rPr lang="zh-CN" altLang="en-US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处理不好会引发两国的矛盾</a:t>
            </a:r>
            <a:r>
              <a:rPr lang="zh-CN" altLang="en-US" b="1" noProof="1"/>
              <a:t>。（很有可能汉匈的战争就会因此而起）</a:t>
            </a:r>
          </a:p>
        </p:txBody>
      </p:sp>
      <p:sp>
        <p:nvSpPr>
          <p:cNvPr id="182274" name="Rectangle 3" descr="绿色大理石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" y="0"/>
            <a:ext cx="684213" cy="6858000"/>
          </a:xfrm>
          <a:prstGeom prst="rect">
            <a:avLst/>
          </a:prstGeom>
          <a:blipFill dpi="0" rotWithShape="1">
            <a:blip r:embed="rId6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9028" name="Text Box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59" y="1557020"/>
            <a:ext cx="738664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   四   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09880" y="901700"/>
            <a:ext cx="8639810" cy="53276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/>
          <a:lstStyle/>
          <a:p>
            <a:pPr marL="342900" indent="-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85000"/>
            </a:pP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           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rPr>
              <a:t>班固，</a:t>
            </a:r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字</a:t>
            </a:r>
            <a:r>
              <a:rPr lang="zh-CN" altLang="en-US" sz="24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孟坚</a:t>
            </a:r>
            <a:r>
              <a:rPr lang="en-US" altLang="zh-CN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扶风安陵</a:t>
            </a:r>
            <a:r>
              <a:rPr lang="en-US" altLang="zh-CN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今陕西咸阳东北</a:t>
            </a:r>
            <a:r>
              <a:rPr lang="en-US" altLang="zh-CN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人</a:t>
            </a:r>
            <a:r>
              <a:rPr lang="en-US" altLang="zh-CN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东汉著名</a:t>
            </a:r>
            <a:r>
              <a:rPr lang="zh-CN" altLang="en-US" sz="24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史学家</a:t>
            </a:r>
            <a:r>
              <a:rPr lang="en-US" altLang="zh-CN" sz="24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4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文学家。</a:t>
            </a:r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少年时就能作文诵诗赋</a:t>
            </a:r>
            <a:r>
              <a:rPr lang="en-US" altLang="zh-CN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长大后博览群书</a:t>
            </a:r>
            <a:r>
              <a:rPr lang="en-US" altLang="zh-CN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和帝永元元年</a:t>
            </a:r>
            <a:r>
              <a:rPr lang="en-US" altLang="zh-CN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(89)</a:t>
            </a:r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初</a:t>
            </a:r>
            <a:r>
              <a:rPr lang="en-US" altLang="zh-CN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班固随大将军窦宪出征匈奴</a:t>
            </a:r>
            <a:r>
              <a:rPr lang="en-US" altLang="zh-CN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为中护军</a:t>
            </a:r>
            <a:r>
              <a:rPr lang="en-US" altLang="zh-CN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后来</a:t>
            </a:r>
            <a:r>
              <a:rPr lang="en-US" altLang="zh-CN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, </a:t>
            </a:r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班固因窦宪专权受到株连</a:t>
            </a:r>
            <a:r>
              <a:rPr lang="en-US" altLang="zh-CN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死于狱中。</a:t>
            </a:r>
            <a:r>
              <a:rPr lang="en-US" altLang="zh-CN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  <a:p>
            <a:pPr marL="342900" indent="-3429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85000"/>
            </a:pPr>
            <a:r>
              <a:rPr lang="en-US" altLang="zh-CN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SzPct val="85000"/>
            </a:pPr>
            <a:r>
              <a:rPr lang="en-US" altLang="zh-CN" sz="90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   </a:t>
            </a:r>
          </a:p>
        </p:txBody>
      </p:sp>
      <p:pic>
        <p:nvPicPr>
          <p:cNvPr id="9219" name="Picture 3" descr="b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8949691" y="1411289"/>
            <a:ext cx="3209925" cy="4968875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52579" name="Text Box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41999" y="358776"/>
            <a:ext cx="2376487" cy="64516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华文行楷" panose="02010800040101010101" pitchFamily="2" charset="-122"/>
              </a:rPr>
              <a:t>作者简介：</a:t>
            </a:r>
            <a:endParaRPr lang="zh-CN" altLang="en-US" sz="3600" b="1">
              <a:solidFill>
                <a:srgbClr val="FF0000"/>
              </a:solidFill>
              <a:latin typeface="Times New Roman" pitchFamily="18" charset="0"/>
              <a:ea typeface="方正姚体" panose="02010601030101010101" pitchFamily="2" charset="-122"/>
            </a:endParaRPr>
          </a:p>
        </p:txBody>
      </p:sp>
      <p:sp>
        <p:nvSpPr>
          <p:cNvPr id="153601" name="Rectangle 2"/>
          <p:cNvSpPr>
            <a:spLocks noGrp="1" noChangeArrowheads="1"/>
          </p:cNvSpPr>
          <p:nvPr>
            <p:ph idx="1"/>
            <p:custDataLst>
              <p:tags r:id="rId4"/>
            </p:custDataLst>
          </p:nvPr>
        </p:nvSpPr>
        <p:spPr>
          <a:xfrm>
            <a:off x="1609090" y="3554095"/>
            <a:ext cx="6633210" cy="2826385"/>
          </a:xfrm>
        </p:spPr>
        <p:txBody>
          <a:bodyPr/>
          <a:lstStyle/>
          <a:p>
            <a:pPr eaLnBrk="1" hangingPunct="1">
              <a:buFontTx/>
              <a:buNone/>
            </a:pPr>
            <a:endParaRPr lang="en-US" altLang="zh-CN"/>
          </a:p>
          <a:p>
            <a:pPr eaLnBrk="1" hangingPunct="1"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ea typeface="黑体" pitchFamily="49" charset="-122"/>
              </a:rPr>
              <a:t>家庭</a:t>
            </a:r>
            <a:r>
              <a:rPr lang="zh-CN" altLang="en-US" sz="2400" b="1">
                <a:ea typeface="黑体" pitchFamily="49" charset="-122"/>
              </a:rPr>
              <a:t>     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父亲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:   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班彪</a:t>
            </a:r>
          </a:p>
          <a:p>
            <a:pPr eaLnBrk="1" hangingPunct="1">
              <a:buFontTx/>
              <a:buNone/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       弟弟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:   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班超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投笔从戎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)  </a:t>
            </a:r>
          </a:p>
          <a:p>
            <a:pPr eaLnBrk="1" hangingPunct="1">
              <a:buFontTx/>
              <a:buNone/>
            </a:pP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       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妹妹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:   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班昭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续写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汉书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》)</a:t>
            </a:r>
            <a:endParaRPr lang="en-US" altLang="zh-CN" sz="2400" b="1">
              <a:ea typeface="黑体" pitchFamily="49" charset="-122"/>
            </a:endParaRPr>
          </a:p>
          <a:p>
            <a:pPr eaLnBrk="1" hangingPunct="1"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隶书" panose="02010509060101010101" pitchFamily="49" charset="-122"/>
                <a:ea typeface="黑体" pitchFamily="49" charset="-122"/>
              </a:rPr>
              <a:t>作品</a:t>
            </a:r>
            <a:r>
              <a:rPr lang="zh-CN" altLang="en-US" sz="2400" b="1">
                <a:ea typeface="黑体" pitchFamily="49" charset="-122"/>
              </a:rPr>
              <a:t>     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史书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:   </a:t>
            </a:r>
            <a:r>
              <a:rPr lang="en-US" altLang="zh-CN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汉书</a:t>
            </a:r>
            <a:r>
              <a:rPr lang="en-US" altLang="zh-CN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  <a:p>
            <a:pPr eaLnBrk="1" hangingPunct="1">
              <a:buFontTx/>
              <a:buNone/>
            </a:pP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       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辞赋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:   《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两都赋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》</a:t>
            </a:r>
          </a:p>
          <a:p>
            <a:pPr eaLnBrk="1" hangingPunct="1">
              <a:buFontTx/>
              <a:buNone/>
            </a:pP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       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诗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:     《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咏史诗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》</a:t>
            </a:r>
            <a:endParaRPr lang="en-US" altLang="zh-CN" sz="2400" b="1">
              <a:ea typeface="黑体" pitchFamily="49" charset="-122"/>
            </a:endParaRPr>
          </a:p>
        </p:txBody>
      </p:sp>
      <p:sp>
        <p:nvSpPr>
          <p:cNvPr id="161795" name="Rectangle 4" descr="绿色大理石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716" y="0"/>
            <a:ext cx="684213" cy="6858000"/>
          </a:xfrm>
          <a:prstGeom prst="rect">
            <a:avLst/>
          </a:prstGeom>
          <a:blipFill dpi="0" rotWithShape="1">
            <a:blip r:embed="rId9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blipFill>
                <a:blip r:embed="rId10"/>
                <a:tile tx="0" ty="0" sx="100000" sy="100000" flip="none" algn="tl"/>
              </a:blip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0837" name="Text 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938" y="1558925"/>
            <a:ext cx="736600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作者简介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2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2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6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6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6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36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36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36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36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36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36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36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36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1098550" y="274955"/>
            <a:ext cx="10483850" cy="1143000"/>
          </a:xfrm>
        </p:spPr>
        <p:txBody>
          <a:bodyPr/>
          <a:lstStyle/>
          <a:p>
            <a:pPr algn="l"/>
            <a:r>
              <a:rPr lang="zh-CN" altLang="en-US" sz="4000" b="1"/>
              <a:t>从这两话的理由里面，我们能看到苏武什么样的品格？</a:t>
            </a:r>
          </a:p>
        </p:txBody>
      </p:sp>
      <p:sp>
        <p:nvSpPr>
          <p:cNvPr id="3" name="内容占位符 2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>
          <a:xfrm>
            <a:off x="1098550" y="1906906"/>
            <a:ext cx="10972800" cy="4525963"/>
          </a:xfrm>
        </p:spPr>
        <p:txBody>
          <a:bodyPr/>
          <a:lstStyle/>
          <a:p>
            <a:r>
              <a:rPr lang="zh-CN" altLang="en-US" sz="3600" b="1"/>
              <a:t>对汉朝</a:t>
            </a:r>
            <a:r>
              <a:rPr lang="zh-CN" altLang="en-US" sz="3600" b="1">
                <a:solidFill>
                  <a:srgbClr val="FF0000"/>
                </a:solidFill>
              </a:rPr>
              <a:t>忠贞不渝</a:t>
            </a:r>
            <a:r>
              <a:rPr lang="zh-CN" altLang="en-US" sz="3600" b="1"/>
              <a:t>，事事为</a:t>
            </a:r>
            <a:r>
              <a:rPr lang="zh-CN" altLang="en-US" sz="3600" b="1">
                <a:solidFill>
                  <a:srgbClr val="FF0000"/>
                </a:solidFill>
              </a:rPr>
              <a:t>维护国家利益</a:t>
            </a:r>
            <a:r>
              <a:rPr lang="zh-CN" altLang="en-US" sz="3600" b="1"/>
              <a:t>的品格。国家利益至上。</a:t>
            </a:r>
          </a:p>
          <a:p>
            <a:r>
              <a:rPr lang="zh-CN" altLang="en-US" sz="3600" b="1"/>
              <a:t>正是有国家利益至上的想法，才有为国家所想的行为。所以，副使出了问题，苏武为代表团的正使，应该承担这个责任。可是苏武本人未参与，不接受屈辱的审问，只能自杀。</a:t>
            </a:r>
          </a:p>
        </p:txBody>
      </p:sp>
      <p:sp>
        <p:nvSpPr>
          <p:cNvPr id="182274" name="Rectangle 3" descr="绿色大理石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" y="0"/>
            <a:ext cx="684213" cy="6858000"/>
          </a:xfrm>
          <a:prstGeom prst="rect">
            <a:avLst/>
          </a:prstGeom>
          <a:blipFill dpi="0" rotWithShape="1">
            <a:blip r:embed="rId6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9028" name="Text Box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59" y="1557020"/>
            <a:ext cx="738664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   四   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 uiExpand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z="4000" b="1"/>
              <a:t>他的自杀行为，产生了什么样的反响</a:t>
            </a:r>
            <a:r>
              <a:rPr lang="zh-CN" altLang="en-US" sz="4000"/>
              <a:t>？</a:t>
            </a:r>
          </a:p>
        </p:txBody>
      </p:sp>
      <p:sp>
        <p:nvSpPr>
          <p:cNvPr id="3" name="内容占位符 2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>
          <a:xfrm>
            <a:off x="1658620" y="1600200"/>
            <a:ext cx="8552180" cy="979805"/>
          </a:xfrm>
        </p:spPr>
        <p:txBody>
          <a:bodyPr/>
          <a:lstStyle/>
          <a:p>
            <a:r>
              <a:rPr lang="zh-CN" altLang="en-US" sz="4000" b="1"/>
              <a:t>卫律</a:t>
            </a:r>
            <a:r>
              <a:rPr lang="zh-CN" altLang="en-US" sz="4000" b="1">
                <a:solidFill>
                  <a:srgbClr val="FF0000"/>
                </a:solidFill>
              </a:rPr>
              <a:t>惊</a:t>
            </a:r>
            <a:r>
              <a:rPr lang="zh-CN" altLang="en-US" sz="4000" b="1"/>
              <a:t>；惠等</a:t>
            </a:r>
            <a:r>
              <a:rPr lang="zh-CN" altLang="en-US" sz="4000" b="1">
                <a:solidFill>
                  <a:srgbClr val="FF0000"/>
                </a:solidFill>
              </a:rPr>
              <a:t>哭</a:t>
            </a:r>
            <a:r>
              <a:rPr lang="zh-CN" altLang="en-US" sz="4000" b="1"/>
              <a:t>；单于</a:t>
            </a:r>
            <a:r>
              <a:rPr lang="zh-CN" altLang="en-US" sz="4000" b="1">
                <a:solidFill>
                  <a:srgbClr val="FF0000"/>
                </a:solidFill>
              </a:rPr>
              <a:t>壮</a:t>
            </a:r>
            <a:r>
              <a:rPr lang="zh-CN" altLang="en-US" sz="4000" b="1"/>
              <a:t>其节。</a:t>
            </a:r>
          </a:p>
        </p:txBody>
      </p:sp>
      <p:sp>
        <p:nvSpPr>
          <p:cNvPr id="4" name="文本框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866265" y="2953385"/>
            <a:ext cx="3725545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忠贞的魅力</a:t>
            </a:r>
          </a:p>
        </p:txBody>
      </p:sp>
      <p:sp>
        <p:nvSpPr>
          <p:cNvPr id="182274" name="Rectangle 3" descr="绿色大理石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" y="0"/>
            <a:ext cx="684213" cy="6858000"/>
          </a:xfrm>
          <a:prstGeom prst="rect">
            <a:avLst/>
          </a:prstGeom>
          <a:blipFill dpi="0" rotWithShape="1">
            <a:blip r:embed="rId7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9028" name="Text Box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59" y="1557020"/>
            <a:ext cx="738664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   四   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 build="p"/>
      <p:bldP spid="4" grpId="2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7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279651" y="-677068"/>
            <a:ext cx="8137525" cy="7327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fontAlgn="base">
              <a:lnSpc>
                <a:spcPct val="28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     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武</a:t>
            </a:r>
            <a:r>
              <a:rPr lang="zh-CN" altLang="en-US" sz="2800" b="1">
                <a:solidFill>
                  <a:srgbClr val="0000FF"/>
                </a:solidFill>
                <a:latin typeface="Arial" pitchFamily="34" charset="0"/>
                <a:ea typeface="黑体" pitchFamily="49" charset="-122"/>
              </a:rPr>
              <a:t>益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愈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。单于</a:t>
            </a:r>
            <a:r>
              <a:rPr lang="zh-CN" altLang="en-US" sz="2800" b="1">
                <a:solidFill>
                  <a:schemeClr val="tx1"/>
                </a:solidFill>
                <a:latin typeface="Arial" pitchFamily="34" charset="0"/>
                <a:ea typeface="黑体" pitchFamily="49" charset="-122"/>
              </a:rPr>
              <a:t>使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使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晓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武，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会</a:t>
            </a:r>
            <a:r>
              <a:rPr lang="zh-CN" altLang="en-US" sz="2800" b="1">
                <a:solidFill>
                  <a:srgbClr val="0000FF"/>
                </a:solidFill>
                <a:latin typeface="Arial" pitchFamily="34" charset="0"/>
                <a:ea typeface="黑体" pitchFamily="49" charset="-122"/>
              </a:rPr>
              <a:t>论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虞常，欲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因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此时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降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武。剑斩虞常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已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，律曰：“汉使张胜谋杀单于近臣，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当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死；单于募</a:t>
            </a:r>
            <a:r>
              <a:rPr lang="zh-CN" altLang="en-US" sz="2800" b="1">
                <a:solidFill>
                  <a:schemeClr val="tx1"/>
                </a:solidFill>
                <a:latin typeface="Arial" pitchFamily="34" charset="0"/>
                <a:ea typeface="黑体" pitchFamily="49" charset="-122"/>
              </a:rPr>
              <a:t>降者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赦罪。”举剑欲击之，胜请降。律谓武曰：“副有罪，</a:t>
            </a:r>
            <a:r>
              <a:rPr lang="zh-CN" altLang="en-US" sz="2800" b="1">
                <a:solidFill>
                  <a:schemeClr val="tx1"/>
                </a:solidFill>
                <a:latin typeface="Arial" pitchFamily="34" charset="0"/>
                <a:ea typeface="黑体" pitchFamily="49" charset="-122"/>
              </a:rPr>
              <a:t>当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相坐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。”武曰：“本无谋，又非亲属，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何谓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相坐？”复举剑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拟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之，武不动。</a:t>
            </a:r>
            <a:endParaRPr lang="zh-CN" altLang="en-US" sz="2800">
              <a:solidFill>
                <a:srgbClr val="000000"/>
              </a:solidFill>
              <a:latin typeface="Arial" pitchFamily="34" charset="0"/>
              <a:ea typeface="黑体" pitchFamily="49" charset="-122"/>
            </a:endParaRPr>
          </a:p>
        </p:txBody>
      </p:sp>
      <p:sp>
        <p:nvSpPr>
          <p:cNvPr id="193538" name="Rectangle 3" descr="绿色大理石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" y="0"/>
            <a:ext cx="684213" cy="6858000"/>
          </a:xfrm>
          <a:prstGeom prst="rect">
            <a:avLst/>
          </a:prstGeom>
          <a:blipFill dpi="0" rotWithShape="1">
            <a:blip r:embed="rId15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32100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59" y="1628775"/>
            <a:ext cx="738664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   五   段</a:t>
            </a:r>
          </a:p>
        </p:txBody>
      </p:sp>
      <p:sp>
        <p:nvSpPr>
          <p:cNvPr id="132101" name="AutoShap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066099" y="549275"/>
            <a:ext cx="1800225" cy="609600"/>
          </a:xfrm>
          <a:prstGeom prst="wedgeRoundRectCallout">
            <a:avLst>
              <a:gd name="adj1" fmla="val -17550"/>
              <a:gd name="adj2" fmla="val -7291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渐渐</a:t>
            </a:r>
            <a:r>
              <a:rPr lang="zh-CN" altLang="en-US" sz="2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痊愈</a:t>
            </a:r>
          </a:p>
        </p:txBody>
      </p:sp>
      <p:sp>
        <p:nvSpPr>
          <p:cNvPr id="132102" name="AutoShap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278755" y="549275"/>
            <a:ext cx="979170" cy="609600"/>
          </a:xfrm>
          <a:prstGeom prst="wedgeRoundRectCallout">
            <a:avLst>
              <a:gd name="adj1" fmla="val 20361"/>
              <a:gd name="adj2" fmla="val -72917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通知</a:t>
            </a:r>
          </a:p>
        </p:txBody>
      </p:sp>
      <p:sp>
        <p:nvSpPr>
          <p:cNvPr id="132103" name="AutoShap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539230" y="619760"/>
            <a:ext cx="2428875" cy="609600"/>
          </a:xfrm>
          <a:prstGeom prst="wedgeRoundRectCallout">
            <a:avLst>
              <a:gd name="adj1" fmla="val -23667"/>
              <a:gd name="adj2" fmla="val -7994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会同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判</a:t>
            </a:r>
            <a:r>
              <a:rPr lang="en-US" altLang="zh-CN" sz="2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…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的罪</a:t>
            </a:r>
          </a:p>
        </p:txBody>
      </p:sp>
      <p:sp>
        <p:nvSpPr>
          <p:cNvPr id="132104" name="AutoShape 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351089" y="1701800"/>
            <a:ext cx="1800225" cy="503238"/>
          </a:xfrm>
          <a:prstGeom prst="wedgeRoundRectCallout">
            <a:avLst>
              <a:gd name="adj1" fmla="val -40653"/>
              <a:gd name="adj2" fmla="val -80917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黑体" pitchFamily="49" charset="-122"/>
              </a:rPr>
              <a:t>使</a:t>
            </a:r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黑体" pitchFamily="49" charset="-122"/>
              </a:rPr>
              <a:t>…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黑体" pitchFamily="49" charset="-122"/>
              </a:rPr>
              <a:t>投降</a:t>
            </a:r>
          </a:p>
        </p:txBody>
      </p:sp>
      <p:sp>
        <p:nvSpPr>
          <p:cNvPr id="132105" name="AutoShape 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674235" y="1778635"/>
            <a:ext cx="732790" cy="504825"/>
          </a:xfrm>
          <a:prstGeom prst="wedgeRoundRectCallout">
            <a:avLst>
              <a:gd name="adj1" fmla="val -2602"/>
              <a:gd name="adj2" fmla="val -8679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后</a:t>
            </a:r>
          </a:p>
        </p:txBody>
      </p:sp>
      <p:sp>
        <p:nvSpPr>
          <p:cNvPr id="132106" name="AutoShape 10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898775" y="3029585"/>
            <a:ext cx="1127760" cy="504825"/>
          </a:xfrm>
          <a:prstGeom prst="wedgeRoundRectCallout">
            <a:avLst>
              <a:gd name="adj1" fmla="val -19454"/>
              <a:gd name="adj2" fmla="val -9150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判处</a:t>
            </a:r>
          </a:p>
        </p:txBody>
      </p:sp>
      <p:sp>
        <p:nvSpPr>
          <p:cNvPr id="132107" name="AutoShape 1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936740" y="4149090"/>
            <a:ext cx="3318510" cy="609600"/>
          </a:xfrm>
          <a:prstGeom prst="wedgeRoundRectCallout">
            <a:avLst>
              <a:gd name="adj1" fmla="val -30616"/>
              <a:gd name="adj2" fmla="val -8104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相连坐（治罪）</a:t>
            </a:r>
          </a:p>
        </p:txBody>
      </p:sp>
      <p:sp>
        <p:nvSpPr>
          <p:cNvPr id="132108" name="AutoShape 12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733800" y="5516880"/>
            <a:ext cx="3024188" cy="609600"/>
          </a:xfrm>
          <a:prstGeom prst="wedgeRoundRectCallout">
            <a:avLst>
              <a:gd name="adj1" fmla="val 11889"/>
              <a:gd name="adj2" fmla="val -87500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黑体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黑体" pitchFamily="49" charset="-122"/>
              </a:rPr>
              <a:t>谓何”，说什么</a:t>
            </a:r>
          </a:p>
        </p:txBody>
      </p:sp>
      <p:sp>
        <p:nvSpPr>
          <p:cNvPr id="132109" name="AutoShape 13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8378825" y="5374005"/>
            <a:ext cx="1350645" cy="609600"/>
          </a:xfrm>
          <a:prstGeom prst="wedgeRoundRectCallout">
            <a:avLst>
              <a:gd name="adj1" fmla="val -25944"/>
              <a:gd name="adj2" fmla="val -7994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比划</a:t>
            </a:r>
          </a:p>
        </p:txBody>
      </p:sp>
      <p:sp>
        <p:nvSpPr>
          <p:cNvPr id="132115" name="AutoShape 19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9264650" y="549276"/>
            <a:ext cx="863600" cy="504825"/>
          </a:xfrm>
          <a:prstGeom prst="wedgeRoundRectCallout">
            <a:avLst>
              <a:gd name="adj1" fmla="val -62134"/>
              <a:gd name="adj2" fmla="val -10094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2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32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132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2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2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32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2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2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132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2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2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132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2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2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132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2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2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32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9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2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2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3" dur="1000"/>
                                        <p:tgtEl>
                                          <p:spTgt spid="132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9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2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2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1" dur="1000"/>
                                        <p:tgtEl>
                                          <p:spTgt spid="132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1" grpId="0" animBg="1"/>
      <p:bldP spid="132102" grpId="1" animBg="1"/>
      <p:bldP spid="132103" grpId="2" animBg="1"/>
      <p:bldP spid="132104" grpId="3" animBg="1"/>
      <p:bldP spid="132105" grpId="4" animBg="1"/>
      <p:bldP spid="132106" grpId="5" animBg="1"/>
      <p:bldP spid="132107" grpId="6" animBg="1"/>
      <p:bldP spid="132108" grpId="7" animBg="1"/>
      <p:bldP spid="132109" grpId="8" animBg="1"/>
      <p:bldP spid="132115" grpId="9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1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711451" y="1"/>
            <a:ext cx="7705725" cy="5940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fontAlgn="base">
              <a:lnSpc>
                <a:spcPct val="3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律曰：“苏君，律</a:t>
            </a:r>
            <a:r>
              <a:rPr lang="en-US" altLang="zh-CN" sz="32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[</a:t>
            </a:r>
            <a:r>
              <a:rPr lang="zh-CN" altLang="en-US" sz="32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前</a:t>
            </a:r>
            <a:r>
              <a:rPr lang="en-US" altLang="zh-CN" sz="32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]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负</a:t>
            </a:r>
            <a:r>
              <a:rPr lang="zh-CN" altLang="en-US" sz="32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汉归匈奴，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幸</a:t>
            </a:r>
            <a:r>
              <a:rPr lang="zh-CN" altLang="en-US" sz="32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蒙大恩，赐号称王，拥众数万，马畜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弥</a:t>
            </a:r>
            <a:r>
              <a:rPr lang="zh-CN" altLang="en-US" sz="32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山，富贵如此。苏君今日降，明日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复</a:t>
            </a:r>
            <a:r>
              <a:rPr lang="zh-CN" altLang="en-US" sz="3200" b="1">
                <a:solidFill>
                  <a:srgbClr val="0000FF"/>
                </a:solidFill>
                <a:latin typeface="Arial" pitchFamily="34" charset="0"/>
                <a:ea typeface="黑体" pitchFamily="49" charset="-122"/>
              </a:rPr>
              <a:t>然</a:t>
            </a:r>
            <a:r>
              <a:rPr lang="zh-CN" altLang="en-US" sz="32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。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空</a:t>
            </a:r>
            <a:r>
              <a:rPr lang="zh-CN" altLang="en-US" sz="3200" b="1">
                <a:solidFill>
                  <a:srgbClr val="0000FF"/>
                </a:solidFill>
                <a:latin typeface="Arial" pitchFamily="34" charset="0"/>
                <a:ea typeface="黑体" pitchFamily="49" charset="-122"/>
              </a:rPr>
              <a:t>以</a:t>
            </a:r>
            <a:r>
              <a:rPr lang="zh-CN" altLang="en-US" sz="32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身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膏</a:t>
            </a:r>
            <a:r>
              <a:rPr lang="zh-CN" altLang="en-US" sz="32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草野，谁复知之？”武不应。</a:t>
            </a:r>
            <a:endParaRPr lang="zh-CN" altLang="en-US" sz="3200">
              <a:solidFill>
                <a:srgbClr val="000000"/>
              </a:solidFill>
              <a:latin typeface="Arial" pitchFamily="34" charset="0"/>
              <a:ea typeface="黑体" pitchFamily="49" charset="-122"/>
            </a:endParaRPr>
          </a:p>
        </p:txBody>
      </p:sp>
      <p:sp>
        <p:nvSpPr>
          <p:cNvPr id="194562" name="Rectangle 3" descr="绿色大理石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" y="0"/>
            <a:ext cx="684213" cy="6858000"/>
          </a:xfrm>
          <a:prstGeom prst="rect">
            <a:avLst/>
          </a:prstGeom>
          <a:blipFill dpi="0" rotWithShape="1">
            <a:blip r:embed="rId12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34148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59" y="1628775"/>
            <a:ext cx="738664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   五   段</a:t>
            </a:r>
          </a:p>
        </p:txBody>
      </p:sp>
      <p:sp>
        <p:nvSpPr>
          <p:cNvPr id="134158" name="AutoShape 1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609715" y="1557655"/>
            <a:ext cx="1278255" cy="609600"/>
          </a:xfrm>
          <a:prstGeom prst="wedgeRoundRectCallout">
            <a:avLst>
              <a:gd name="adj1" fmla="val -28356"/>
              <a:gd name="adj2" fmla="val -9427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背叛</a:t>
            </a:r>
          </a:p>
        </p:txBody>
      </p:sp>
      <p:sp>
        <p:nvSpPr>
          <p:cNvPr id="134159" name="AutoShape 1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967663" y="3141664"/>
            <a:ext cx="914400" cy="503237"/>
          </a:xfrm>
          <a:prstGeom prst="wedgeRoundRectCallout">
            <a:avLst>
              <a:gd name="adj1" fmla="val 72222"/>
              <a:gd name="adj2" fmla="val -11561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满</a:t>
            </a:r>
          </a:p>
        </p:txBody>
      </p:sp>
      <p:sp>
        <p:nvSpPr>
          <p:cNvPr id="134160" name="AutoShape 1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9171306" y="4402138"/>
            <a:ext cx="1439863" cy="609600"/>
          </a:xfrm>
          <a:prstGeom prst="wedgeRoundRectCallout">
            <a:avLst>
              <a:gd name="adj1" fmla="val -27949"/>
              <a:gd name="adj2" fmla="val -7578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白白地</a:t>
            </a:r>
          </a:p>
        </p:txBody>
      </p:sp>
      <p:sp>
        <p:nvSpPr>
          <p:cNvPr id="134161" name="AutoShape 17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9898380" y="2814955"/>
            <a:ext cx="713105" cy="609600"/>
          </a:xfrm>
          <a:prstGeom prst="wedgeRoundRectCallout">
            <a:avLst>
              <a:gd name="adj1" fmla="val -39407"/>
              <a:gd name="adj2" fmla="val 11224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拿</a:t>
            </a:r>
          </a:p>
        </p:txBody>
      </p:sp>
      <p:sp>
        <p:nvSpPr>
          <p:cNvPr id="134162" name="AutoShape 18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316605" y="5876925"/>
            <a:ext cx="1619885" cy="609600"/>
          </a:xfrm>
          <a:prstGeom prst="wedgeRoundRectCallout">
            <a:avLst>
              <a:gd name="adj1" fmla="val -37625"/>
              <a:gd name="adj2" fmla="val -8619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滋润</a:t>
            </a:r>
          </a:p>
        </p:txBody>
      </p:sp>
      <p:sp>
        <p:nvSpPr>
          <p:cNvPr id="134163" name="AutoShape 19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099550" y="1557655"/>
            <a:ext cx="1402715" cy="609600"/>
          </a:xfrm>
          <a:prstGeom prst="wedgeRoundRectCallout">
            <a:avLst>
              <a:gd name="adj1" fmla="val -23648"/>
              <a:gd name="adj2" fmla="val -10234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幸运地</a:t>
            </a:r>
          </a:p>
        </p:txBody>
      </p:sp>
      <p:sp>
        <p:nvSpPr>
          <p:cNvPr id="134164" name="AutoShape 20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7227570" y="4455795"/>
            <a:ext cx="1753870" cy="503555"/>
          </a:xfrm>
          <a:prstGeom prst="wedgeRoundRectCallout">
            <a:avLst>
              <a:gd name="adj1" fmla="val 25912"/>
              <a:gd name="adj2" fmla="val -9605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也会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这样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4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4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4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4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4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34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4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4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134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4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4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34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4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4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134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4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4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134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4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4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134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58" grpId="0" animBg="1"/>
      <p:bldP spid="134159" grpId="1" animBg="1"/>
      <p:bldP spid="134160" grpId="2" animBg="1"/>
      <p:bldP spid="134161" grpId="3" animBg="1"/>
      <p:bldP spid="134162" grpId="4" animBg="1"/>
      <p:bldP spid="134163" grpId="5" animBg="1"/>
      <p:bldP spid="134164" grpId="6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5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524001" y="188914"/>
            <a:ext cx="9223375" cy="649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300" b="1">
                <a:solidFill>
                  <a:srgbClr val="000000"/>
                </a:solidFill>
                <a:latin typeface="楷体_GB2312" panose="02010609030101010101" pitchFamily="49" charset="-122"/>
                <a:ea typeface="楷体_GB2312" pitchFamily="49" charset="-122"/>
              </a:rPr>
              <a:t>　　</a:t>
            </a:r>
            <a:r>
              <a:rPr lang="zh-CN" altLang="en-US" sz="3200" b="1">
                <a:solidFill>
                  <a:srgbClr val="000000"/>
                </a:solidFill>
                <a:latin typeface="楷体_GB2312" panose="02010609030101010101" pitchFamily="49" charset="-122"/>
                <a:ea typeface="楷体_GB2312" pitchFamily="49" charset="-122"/>
              </a:rPr>
              <a:t>苏武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itchFamily="49" charset="-122"/>
              </a:rPr>
              <a:t>渐渐</a:t>
            </a:r>
            <a:r>
              <a:rPr lang="zh-CN" altLang="en-US" sz="3200" b="1">
                <a:solidFill>
                  <a:srgbClr val="000000"/>
                </a:solidFill>
                <a:latin typeface="楷体_GB2312" panose="02010609030101010101" pitchFamily="49" charset="-122"/>
                <a:ea typeface="楷体_GB2312" pitchFamily="49" charset="-122"/>
              </a:rPr>
              <a:t>痊愈。单于派使者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itchFamily="49" charset="-122"/>
              </a:rPr>
              <a:t>通知</a:t>
            </a:r>
            <a:r>
              <a:rPr lang="zh-CN" altLang="en-US" sz="3200" b="1">
                <a:solidFill>
                  <a:srgbClr val="000000"/>
                </a:solidFill>
                <a:latin typeface="楷体_GB2312" panose="02010609030101010101" pitchFamily="49" charset="-122"/>
                <a:ea typeface="楷体_GB2312" pitchFamily="49" charset="-122"/>
              </a:rPr>
              <a:t>苏武，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itchFamily="49" charset="-122"/>
              </a:rPr>
              <a:t>会同判定虞常的罪</a:t>
            </a:r>
            <a:r>
              <a:rPr lang="zh-CN" altLang="en-US" sz="3200" b="1">
                <a:solidFill>
                  <a:srgbClr val="000000"/>
                </a:solidFill>
                <a:latin typeface="楷体_GB2312" panose="02010609030101010101" pitchFamily="49" charset="-122"/>
                <a:ea typeface="楷体_GB2312" pitchFamily="49" charset="-122"/>
              </a:rPr>
              <a:t>，想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itchFamily="49" charset="-122"/>
              </a:rPr>
              <a:t>趁</a:t>
            </a:r>
            <a:r>
              <a:rPr lang="zh-CN" altLang="en-US" sz="3200" b="1">
                <a:solidFill>
                  <a:srgbClr val="000000"/>
                </a:solidFill>
                <a:latin typeface="楷体_GB2312" panose="02010609030101010101" pitchFamily="49" charset="-122"/>
                <a:ea typeface="楷体_GB2312" pitchFamily="49" charset="-122"/>
              </a:rPr>
              <a:t>这个时候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itchFamily="49" charset="-122"/>
              </a:rPr>
              <a:t>使苏武投降</a:t>
            </a:r>
            <a:r>
              <a:rPr lang="zh-CN" altLang="en-US" sz="3200" b="1">
                <a:solidFill>
                  <a:srgbClr val="000000"/>
                </a:solidFill>
                <a:latin typeface="楷体_GB2312" panose="02010609030101010101" pitchFamily="49" charset="-122"/>
                <a:ea typeface="楷体_GB2312" pitchFamily="49" charset="-122"/>
              </a:rPr>
              <a:t>。用剑斩杀虞常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itchFamily="49" charset="-122"/>
              </a:rPr>
              <a:t>后</a:t>
            </a:r>
            <a:r>
              <a:rPr lang="zh-CN" altLang="en-US" sz="3200" b="1">
                <a:solidFill>
                  <a:srgbClr val="000000"/>
                </a:solidFill>
                <a:latin typeface="楷体_GB2312" panose="02010609030101010101" pitchFamily="49" charset="-122"/>
                <a:ea typeface="楷体_GB2312" pitchFamily="49" charset="-122"/>
              </a:rPr>
              <a:t>，卫律说：</a:t>
            </a: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“</a:t>
            </a:r>
            <a:r>
              <a:rPr lang="zh-CN" altLang="en-US" sz="3200" b="1">
                <a:solidFill>
                  <a:srgbClr val="000000"/>
                </a:solidFill>
                <a:latin typeface="楷体_GB2312" panose="02010609030101010101" pitchFamily="49" charset="-122"/>
                <a:ea typeface="楷体_GB2312" pitchFamily="49" charset="-122"/>
              </a:rPr>
              <a:t>汉使张胜，谋杀单于亲近之臣，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itchFamily="49" charset="-122"/>
              </a:rPr>
              <a:t>判处</a:t>
            </a:r>
            <a:r>
              <a:rPr lang="zh-CN" altLang="en-US" sz="3200" b="1">
                <a:solidFill>
                  <a:srgbClr val="000000"/>
                </a:solidFill>
                <a:latin typeface="楷体_GB2312" panose="02010609030101010101" pitchFamily="49" charset="-122"/>
                <a:ea typeface="楷体_GB2312" pitchFamily="49" charset="-122"/>
              </a:rPr>
              <a:t>死罪。单于招募</a:t>
            </a:r>
            <a:r>
              <a:rPr lang="zh-CN" altLang="en-US"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</a:rPr>
              <a:t>投降的人</a:t>
            </a:r>
            <a:r>
              <a:rPr lang="zh-CN" altLang="en-US" sz="3200" b="1">
                <a:solidFill>
                  <a:srgbClr val="000000"/>
                </a:solidFill>
                <a:latin typeface="楷体_GB2312" panose="02010609030101010101" pitchFamily="49" charset="-122"/>
                <a:ea typeface="楷体_GB2312" pitchFamily="49" charset="-122"/>
              </a:rPr>
              <a:t>，赦免他们的罪。</a:t>
            </a: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”</a:t>
            </a:r>
            <a:r>
              <a:rPr lang="zh-CN" altLang="en-US" sz="3200" b="1">
                <a:solidFill>
                  <a:srgbClr val="000000"/>
                </a:solidFill>
                <a:latin typeface="楷体_GB2312" panose="02010609030101010101" pitchFamily="49" charset="-122"/>
                <a:ea typeface="楷体_GB2312" pitchFamily="49" charset="-122"/>
              </a:rPr>
              <a:t>举剑要击杀张胜，张胜请求投降。卫律对苏武说：</a:t>
            </a: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“</a:t>
            </a:r>
            <a:r>
              <a:rPr lang="zh-CN" altLang="en-US" sz="3200" b="1">
                <a:solidFill>
                  <a:srgbClr val="000000"/>
                </a:solidFill>
                <a:latin typeface="楷体_GB2312" panose="02010609030101010101" pitchFamily="49" charset="-122"/>
                <a:ea typeface="楷体_GB2312" pitchFamily="49" charset="-122"/>
              </a:rPr>
              <a:t>副使有罪，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itchFamily="49" charset="-122"/>
              </a:rPr>
              <a:t>应该连坐到你</a:t>
            </a:r>
            <a:r>
              <a:rPr lang="zh-CN" altLang="en-US" sz="3200" b="1">
                <a:solidFill>
                  <a:srgbClr val="000000"/>
                </a:solidFill>
                <a:latin typeface="楷体_GB2312" panose="02010609030101010101" pitchFamily="49" charset="-122"/>
                <a:ea typeface="楷体_GB2312" pitchFamily="49" charset="-122"/>
              </a:rPr>
              <a:t>。</a:t>
            </a: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”</a:t>
            </a:r>
            <a:r>
              <a:rPr lang="zh-CN" altLang="en-US" sz="3200" b="1">
                <a:solidFill>
                  <a:srgbClr val="000000"/>
                </a:solidFill>
                <a:latin typeface="楷体_GB2312" panose="02010609030101010101" pitchFamily="49" charset="-122"/>
                <a:ea typeface="楷体_GB2312" pitchFamily="49" charset="-122"/>
              </a:rPr>
              <a:t>苏武说：</a:t>
            </a: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“</a:t>
            </a:r>
            <a:r>
              <a:rPr lang="zh-CN" altLang="en-US" sz="3200" b="1" u="sng">
                <a:solidFill>
                  <a:srgbClr val="000000"/>
                </a:solidFill>
                <a:latin typeface="楷体_GB2312" panose="02010609030101010101" pitchFamily="49" charset="-122"/>
                <a:ea typeface="楷体_GB2312" pitchFamily="49" charset="-122"/>
              </a:rPr>
              <a:t>我本来就没有参与谋划，又不是他的亲属，说什么连坐（治罪）</a:t>
            </a:r>
            <a:r>
              <a:rPr lang="zh-CN" altLang="en-US" sz="3200" b="1">
                <a:solidFill>
                  <a:srgbClr val="000000"/>
                </a:solidFill>
                <a:latin typeface="楷体_GB2312" panose="02010609030101010101" pitchFamily="49" charset="-122"/>
                <a:ea typeface="楷体_GB2312" pitchFamily="49" charset="-122"/>
              </a:rPr>
              <a:t>？</a:t>
            </a: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”</a:t>
            </a:r>
            <a:r>
              <a:rPr lang="zh-CN" altLang="en-US" sz="3200" b="1">
                <a:solidFill>
                  <a:srgbClr val="000000"/>
                </a:solidFill>
                <a:latin typeface="楷体_GB2312" panose="02010609030101010101" pitchFamily="49" charset="-122"/>
                <a:ea typeface="楷体_GB2312" pitchFamily="49" charset="-122"/>
              </a:rPr>
              <a:t>卫律向苏武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itchFamily="49" charset="-122"/>
              </a:rPr>
              <a:t>比划</a:t>
            </a:r>
            <a:r>
              <a:rPr lang="zh-CN" altLang="en-US" sz="3200" b="1">
                <a:solidFill>
                  <a:srgbClr val="000000"/>
                </a:solidFill>
                <a:latin typeface="楷体_GB2312" panose="02010609030101010101" pitchFamily="49" charset="-122"/>
                <a:ea typeface="楷体_GB2312" pitchFamily="49" charset="-122"/>
              </a:rPr>
              <a:t>着要杀他，苏武一动不动。卫律说：</a:t>
            </a: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“</a:t>
            </a:r>
            <a:r>
              <a:rPr lang="zh-CN" altLang="en-US" sz="3200" b="1">
                <a:solidFill>
                  <a:srgbClr val="000000"/>
                </a:solidFill>
                <a:latin typeface="楷体_GB2312" panose="02010609030101010101" pitchFamily="49" charset="-122"/>
                <a:ea typeface="楷体_GB2312" pitchFamily="49" charset="-122"/>
              </a:rPr>
              <a:t>苏君！我卫律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itchFamily="49" charset="-122"/>
              </a:rPr>
              <a:t>以前背弃汉廷</a:t>
            </a:r>
            <a:r>
              <a:rPr lang="zh-CN" altLang="en-US" sz="3200" b="1">
                <a:solidFill>
                  <a:srgbClr val="000000"/>
                </a:solidFill>
                <a:latin typeface="楷体_GB2312" panose="02010609030101010101" pitchFamily="49" charset="-122"/>
                <a:ea typeface="楷体_GB2312" pitchFamily="49" charset="-122"/>
              </a:rPr>
              <a:t>，归顺匈奴，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itchFamily="49" charset="-122"/>
              </a:rPr>
              <a:t>幸而</a:t>
            </a:r>
            <a:r>
              <a:rPr lang="zh-CN" altLang="en-US" sz="3200" b="1">
                <a:solidFill>
                  <a:srgbClr val="000000"/>
                </a:solidFill>
                <a:latin typeface="楷体_GB2312" panose="02010609030101010101" pitchFamily="49" charset="-122"/>
                <a:ea typeface="楷体_GB2312" pitchFamily="49" charset="-122"/>
              </a:rPr>
              <a:t>受到单于的大恩，赐我爵号称王；拥有</a:t>
            </a:r>
            <a:r>
              <a:rPr lang="zh-CN" altLang="en-US" sz="32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数万</a:t>
            </a:r>
            <a:r>
              <a:rPr lang="zh-CN" altLang="en-US"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</a:rPr>
              <a:t>手下</a:t>
            </a:r>
            <a:r>
              <a:rPr lang="zh-CN" altLang="en-US" sz="3200" b="1">
                <a:solidFill>
                  <a:srgbClr val="000000"/>
                </a:solidFill>
                <a:latin typeface="楷体_GB2312" panose="02010609030101010101" pitchFamily="49" charset="-122"/>
                <a:ea typeface="楷体_GB2312" pitchFamily="49" charset="-122"/>
              </a:rPr>
              <a:t>、马和其他牲畜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itchFamily="49" charset="-122"/>
              </a:rPr>
              <a:t>满</a:t>
            </a:r>
            <a:r>
              <a:rPr lang="zh-CN" altLang="en-US" sz="3200" b="1">
                <a:solidFill>
                  <a:srgbClr val="000000"/>
                </a:solidFill>
                <a:latin typeface="楷体_GB2312" panose="02010609030101010101" pitchFamily="49" charset="-122"/>
                <a:ea typeface="楷体_GB2312" pitchFamily="49" charset="-122"/>
              </a:rPr>
              <a:t>山，如此富贵！苏君你今日投降，明日也会这样</a:t>
            </a:r>
            <a:r>
              <a:rPr lang="zh-CN" altLang="en-US" sz="3200" b="1">
                <a:solidFill>
                  <a:srgbClr val="0000FF"/>
                </a:solidFill>
                <a:latin typeface="楷体_GB2312" panose="02010609030101010101" pitchFamily="49" charset="-122"/>
                <a:ea typeface="楷体_GB2312" pitchFamily="49" charset="-122"/>
              </a:rPr>
              <a:t>。</a:t>
            </a:r>
            <a:r>
              <a:rPr lang="zh-CN" altLang="en-US" sz="3200" b="1" u="sng">
                <a:solidFill>
                  <a:srgbClr val="0000FF"/>
                </a:solidFill>
                <a:latin typeface="楷体_GB2312" panose="02010609030101010101" pitchFamily="49" charset="-122"/>
                <a:ea typeface="楷体_GB2312" pitchFamily="49" charset="-122"/>
              </a:rPr>
              <a:t>白白地拿身体给草地做肥料</a:t>
            </a:r>
            <a:r>
              <a:rPr lang="zh-CN" altLang="en-US" sz="3200" b="1" u="sng">
                <a:solidFill>
                  <a:srgbClr val="000000"/>
                </a:solidFill>
                <a:latin typeface="楷体_GB2312" panose="02010609030101010101" pitchFamily="49" charset="-122"/>
                <a:ea typeface="楷体_GB2312" pitchFamily="49" charset="-122"/>
              </a:rPr>
              <a:t>，谁又知道你呢</a:t>
            </a:r>
            <a:r>
              <a:rPr lang="zh-CN" altLang="en-US" sz="3200" b="1">
                <a:solidFill>
                  <a:srgbClr val="000000"/>
                </a:solidFill>
                <a:latin typeface="楷体_GB2312" panose="02010609030101010101" pitchFamily="49" charset="-122"/>
                <a:ea typeface="楷体_GB2312" pitchFamily="49" charset="-122"/>
              </a:rPr>
              <a:t>！</a:t>
            </a: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”</a:t>
            </a:r>
            <a:r>
              <a:rPr lang="zh-CN" altLang="en-US" sz="3200" b="1">
                <a:solidFill>
                  <a:srgbClr val="000000"/>
                </a:solidFill>
                <a:latin typeface="楷体_GB2312" panose="02010609030101010101" pitchFamily="49" charset="-122"/>
                <a:ea typeface="楷体_GB2312" pitchFamily="49" charset="-122"/>
              </a:rPr>
              <a:t>苏武不理睬。</a:t>
            </a:r>
          </a:p>
        </p:txBody>
      </p:sp>
      <p:sp>
        <p:nvSpPr>
          <p:cNvPr id="194562" name="Rectangle 3" descr="绿色大理石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" y="0"/>
            <a:ext cx="684213" cy="6858000"/>
          </a:xfrm>
          <a:prstGeom prst="rect">
            <a:avLst/>
          </a:prstGeom>
          <a:blipFill dpi="0" rotWithShape="1">
            <a:blip r:embed="rId5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34148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59" y="1628775"/>
            <a:ext cx="738664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   五   段</a:t>
            </a:r>
          </a:p>
        </p:txBody>
      </p: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424114" y="-242888"/>
            <a:ext cx="8066087" cy="650240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律曰：</a:t>
            </a:r>
            <a:r>
              <a:rPr lang="zh-CN" altLang="en-US" sz="2800" b="1">
                <a:solidFill>
                  <a:srgbClr val="000000"/>
                </a:solidFill>
                <a:latin typeface="Arial"/>
                <a:ea typeface="黑体" pitchFamily="49" charset="-122"/>
              </a:rPr>
              <a:t>“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君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因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我降，与君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为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兄弟；今不听吾计，后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虽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复欲见我，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尚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可得乎？</a:t>
            </a:r>
            <a:r>
              <a:rPr lang="zh-CN" altLang="en-US" sz="2800" b="1">
                <a:solidFill>
                  <a:srgbClr val="000000"/>
                </a:solidFill>
                <a:latin typeface="Arial"/>
                <a:ea typeface="黑体" pitchFamily="49" charset="-122"/>
              </a:rPr>
              <a:t>”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武骂律曰：</a:t>
            </a:r>
            <a:r>
              <a:rPr lang="zh-CN" altLang="en-US" sz="2800" b="1">
                <a:solidFill>
                  <a:srgbClr val="000000"/>
                </a:solidFill>
                <a:latin typeface="Arial"/>
                <a:ea typeface="黑体" pitchFamily="49" charset="-122"/>
              </a:rPr>
              <a:t>“</a:t>
            </a:r>
            <a:r>
              <a:rPr lang="zh-CN" altLang="en-US" sz="2800" b="1" u="sng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汝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为人臣子，不顾恩义，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畔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主背亲，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为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降虏于蛮夷，何以汝</a:t>
            </a:r>
            <a:r>
              <a:rPr lang="zh-CN" altLang="en-US" sz="2800" b="1" u="sng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为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见？且单于信汝，</a:t>
            </a:r>
            <a:r>
              <a:rPr lang="zh-CN" altLang="en-US" sz="2800" b="1" u="sng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使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决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人死生，不平心持正，反欲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斗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两主，观祸败。</a:t>
            </a:r>
            <a:r>
              <a:rPr lang="zh-CN" altLang="en-US" sz="2800" b="1" u="sng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若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知我不降明，欲令两国相攻，匈奴之祸，从我始矣！</a:t>
            </a:r>
            <a:r>
              <a:rPr lang="zh-CN" altLang="en-US" sz="2800" b="1">
                <a:solidFill>
                  <a:srgbClr val="000000"/>
                </a:solidFill>
                <a:latin typeface="Arial"/>
                <a:ea typeface="黑体" pitchFamily="49" charset="-122"/>
              </a:rPr>
              <a:t>”</a:t>
            </a:r>
            <a:r>
              <a:rPr lang="zh-CN" altLang="en-US"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196610" name="Rectangle 3" descr="绿色大理石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47625" y="-8890"/>
            <a:ext cx="723265" cy="6924675"/>
          </a:xfrm>
          <a:prstGeom prst="rect">
            <a:avLst/>
          </a:prstGeom>
          <a:blipFill dpi="0" rotWithShape="1">
            <a:blip r:embed="rId24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33124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-47466" y="1647825"/>
            <a:ext cx="738664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   五   段</a:t>
            </a:r>
          </a:p>
        </p:txBody>
      </p:sp>
      <p:sp>
        <p:nvSpPr>
          <p:cNvPr id="133125" name="Line 5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flipV="1">
            <a:off x="6816725" y="2924175"/>
            <a:ext cx="2159000" cy="0"/>
          </a:xfrm>
          <a:prstGeom prst="line">
            <a:avLst/>
          </a:prstGeom>
          <a:noFill/>
          <a:ln w="38100">
            <a:solidFill>
              <a:srgbClr val="0000CC"/>
            </a:solidFill>
            <a:rou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33128" name="Line 8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5735639" y="5084763"/>
            <a:ext cx="2160587" cy="0"/>
          </a:xfrm>
          <a:prstGeom prst="line">
            <a:avLst/>
          </a:prstGeom>
          <a:noFill/>
          <a:ln w="38100">
            <a:solidFill>
              <a:srgbClr val="0000CC"/>
            </a:solidFill>
            <a:rou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33133" name="AutoShape 13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792539" y="836613"/>
            <a:ext cx="1368425" cy="609600"/>
          </a:xfrm>
          <a:prstGeom prst="wedgeRoundRectCallout">
            <a:avLst>
              <a:gd name="adj1" fmla="val -9861"/>
              <a:gd name="adj2" fmla="val -6796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通过</a:t>
            </a:r>
          </a:p>
        </p:txBody>
      </p:sp>
      <p:sp>
        <p:nvSpPr>
          <p:cNvPr id="133134" name="AutoShape 14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528311" y="836614"/>
            <a:ext cx="2447925" cy="504825"/>
          </a:xfrm>
          <a:prstGeom prst="wedgeRoundRectCallout">
            <a:avLst>
              <a:gd name="adj1" fmla="val -5255"/>
              <a:gd name="adj2" fmla="val -7704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做，结交为</a:t>
            </a:r>
          </a:p>
        </p:txBody>
      </p:sp>
      <p:sp>
        <p:nvSpPr>
          <p:cNvPr id="133135" name="AutoShape 15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792539" y="1916114"/>
            <a:ext cx="2160587" cy="503237"/>
          </a:xfrm>
          <a:prstGeom prst="wedgeRoundRectCallout">
            <a:avLst>
              <a:gd name="adj1" fmla="val 8264"/>
              <a:gd name="adj2" fmla="val -9290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哪，怎么</a:t>
            </a:r>
          </a:p>
        </p:txBody>
      </p:sp>
      <p:sp>
        <p:nvSpPr>
          <p:cNvPr id="133137" name="AutoShape 17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935414" y="2997200"/>
            <a:ext cx="2808287" cy="503238"/>
          </a:xfrm>
          <a:prstGeom prst="wedgeRoundRectCallout">
            <a:avLst>
              <a:gd name="adj1" fmla="val -5681"/>
              <a:gd name="adj2" fmla="val -8943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同“叛”，背叛</a:t>
            </a:r>
          </a:p>
        </p:txBody>
      </p:sp>
      <p:sp>
        <p:nvSpPr>
          <p:cNvPr id="133138" name="AutoShape 18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527800" y="1844675"/>
            <a:ext cx="914400" cy="609600"/>
          </a:xfrm>
          <a:prstGeom prst="wedgeRoundRectCallout">
            <a:avLst>
              <a:gd name="adj1" fmla="val -11977"/>
              <a:gd name="adj2" fmla="val 7005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做</a:t>
            </a:r>
          </a:p>
        </p:txBody>
      </p:sp>
      <p:sp>
        <p:nvSpPr>
          <p:cNvPr id="133139" name="AutoShape 19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8112125" y="1773239"/>
            <a:ext cx="2305050" cy="719137"/>
          </a:xfrm>
          <a:prstGeom prst="cloudCallout">
            <a:avLst>
              <a:gd name="adj1" fmla="val -69773"/>
              <a:gd name="adj2" fmla="val 64792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黑体" pitchFamily="49" charset="-122"/>
              </a:rPr>
              <a:t>状语后置</a:t>
            </a:r>
          </a:p>
        </p:txBody>
      </p:sp>
      <p:sp>
        <p:nvSpPr>
          <p:cNvPr id="133140" name="AutoShape 20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495551" y="4005264"/>
            <a:ext cx="1368425" cy="503237"/>
          </a:xfrm>
          <a:prstGeom prst="wedgeRoundRectCallout">
            <a:avLst>
              <a:gd name="adj1" fmla="val -38514"/>
              <a:gd name="adj2" fmla="val -8974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语气词</a:t>
            </a:r>
          </a:p>
        </p:txBody>
      </p:sp>
      <p:sp>
        <p:nvSpPr>
          <p:cNvPr id="133141" name="AutoShape 21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240463" y="4076701"/>
            <a:ext cx="2159000" cy="504825"/>
          </a:xfrm>
          <a:prstGeom prst="wedgeRoundRectCallout">
            <a:avLst>
              <a:gd name="adj1" fmla="val -46616"/>
              <a:gd name="adj2" fmla="val -7326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决定，判定</a:t>
            </a:r>
          </a:p>
        </p:txBody>
      </p:sp>
      <p:sp>
        <p:nvSpPr>
          <p:cNvPr id="133142" name="AutoShape 22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2634299" y="5163503"/>
            <a:ext cx="1584325" cy="430212"/>
          </a:xfrm>
          <a:prstGeom prst="wedgeRoundRectCallout">
            <a:avLst>
              <a:gd name="adj1" fmla="val -20042"/>
              <a:gd name="adj2" fmla="val -10092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使</a:t>
            </a:r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…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斗</a:t>
            </a:r>
          </a:p>
        </p:txBody>
      </p:sp>
      <p:sp>
        <p:nvSpPr>
          <p:cNvPr id="133143" name="AutoShape 23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5088255" y="5163820"/>
            <a:ext cx="914400" cy="503238"/>
          </a:xfrm>
          <a:prstGeom prst="wedgeRoundRectCallout">
            <a:avLst>
              <a:gd name="adj1" fmla="val 31250"/>
              <a:gd name="adj2" fmla="val -8817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你</a:t>
            </a:r>
          </a:p>
        </p:txBody>
      </p:sp>
      <p:sp>
        <p:nvSpPr>
          <p:cNvPr id="133144" name="AutoShape 24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391401" y="5373689"/>
            <a:ext cx="2428875" cy="720725"/>
          </a:xfrm>
          <a:prstGeom prst="cloudCallout">
            <a:avLst>
              <a:gd name="adj1" fmla="val -84801"/>
              <a:gd name="adj2" fmla="val -93833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黑体" pitchFamily="49" charset="-122"/>
              </a:rPr>
              <a:t>状语后置</a:t>
            </a:r>
          </a:p>
        </p:txBody>
      </p:sp>
      <p:grpSp>
        <p:nvGrpSpPr>
          <p:cNvPr id="2" name="Group 29"/>
          <p:cNvGrpSpPr/>
          <p:nvPr>
            <p:custDataLst>
              <p:tags r:id="rId17"/>
            </p:custDataLst>
          </p:nvPr>
        </p:nvGrpSpPr>
        <p:grpSpPr>
          <a:xfrm>
            <a:off x="2566988" y="2924175"/>
            <a:ext cx="7848600" cy="1081088"/>
            <a:chOff x="657" y="1842"/>
            <a:chExt cx="4944" cy="681"/>
          </a:xfrm>
        </p:grpSpPr>
        <p:sp>
          <p:nvSpPr>
            <p:cNvPr id="196627" name="Line 25"/>
            <p:cNvSpPr>
              <a:spLocks noChangeShapeType="1"/>
            </p:cNvSpPr>
            <p:nvPr>
              <p:custDataLst>
                <p:tags r:id="rId21"/>
              </p:custDataLst>
            </p:nvPr>
          </p:nvSpPr>
          <p:spPr bwMode="auto">
            <a:xfrm>
              <a:off x="4830" y="1842"/>
              <a:ext cx="771" cy="1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3600">
                <a:solidFill>
                  <a:srgbClr val="FF0000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96628" name="Line 26"/>
            <p:cNvSpPr>
              <a:spLocks noChangeShapeType="1"/>
            </p:cNvSpPr>
            <p:nvPr>
              <p:custDataLst>
                <p:tags r:id="rId22"/>
              </p:custDataLst>
            </p:nvPr>
          </p:nvSpPr>
          <p:spPr bwMode="auto">
            <a:xfrm>
              <a:off x="657" y="2523"/>
              <a:ext cx="499" cy="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3600">
                <a:solidFill>
                  <a:srgbClr val="FF0000"/>
                </a:solidFill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133147" name="AutoShape 27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7608888" y="2924175"/>
            <a:ext cx="2349500" cy="649288"/>
          </a:xfrm>
          <a:prstGeom prst="cloudCallout">
            <a:avLst>
              <a:gd name="adj1" fmla="val 66806"/>
              <a:gd name="adj2" fmla="val -51222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黑体" pitchFamily="49" charset="-122"/>
              </a:rPr>
              <a:t>宾语前置</a:t>
            </a:r>
          </a:p>
        </p:txBody>
      </p:sp>
      <p:sp>
        <p:nvSpPr>
          <p:cNvPr id="133148" name="AutoShape 28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5087938" y="4078289"/>
            <a:ext cx="914400" cy="503237"/>
          </a:xfrm>
          <a:prstGeom prst="wedgeRoundRectCallout">
            <a:avLst>
              <a:gd name="adj1" fmla="val 30556"/>
              <a:gd name="adj2" fmla="val -7460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让</a:t>
            </a:r>
          </a:p>
        </p:txBody>
      </p:sp>
      <p:sp>
        <p:nvSpPr>
          <p:cNvPr id="3" name="AutoShape 16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2270760" y="765175"/>
            <a:ext cx="1278255" cy="393065"/>
          </a:xfrm>
          <a:prstGeom prst="wedgeRoundRectCallout">
            <a:avLst>
              <a:gd name="adj1" fmla="val -17511"/>
              <a:gd name="adj2" fmla="val 11431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即使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33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3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3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500"/>
                                        <p:tgtEl>
                                          <p:spTgt spid="133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3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3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500"/>
                                        <p:tgtEl>
                                          <p:spTgt spid="133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3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3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500"/>
                                        <p:tgtEl>
                                          <p:spTgt spid="133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3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3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500"/>
                                        <p:tgtEl>
                                          <p:spTgt spid="133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9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3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3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500"/>
                                        <p:tgtEl>
                                          <p:spTgt spid="133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9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3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3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500"/>
                                        <p:tgtEl>
                                          <p:spTgt spid="133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9" presetClass="entr" presetSubtype="0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3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3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8" dur="500"/>
                                        <p:tgtEl>
                                          <p:spTgt spid="133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3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3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500"/>
                                        <p:tgtEl>
                                          <p:spTgt spid="133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9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3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33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4" dur="500"/>
                                        <p:tgtEl>
                                          <p:spTgt spid="133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29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33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33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2" dur="500"/>
                                        <p:tgtEl>
                                          <p:spTgt spid="133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29" presetClass="entr" presetSubtype="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33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33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0" dur="500"/>
                                        <p:tgtEl>
                                          <p:spTgt spid="133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6" dur="500"/>
                                        <p:tgtEl>
                                          <p:spTgt spid="133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29" presetClass="entr" presetSubtype="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33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33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4" dur="500"/>
                                        <p:tgtEl>
                                          <p:spTgt spid="133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 nodeType="clickPar">
                      <p:stCondLst>
                        <p:cond delay="indefinite"/>
                      </p:stCondLst>
                      <p:childTnLst>
                        <p:par>
                          <p:cTn id="12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8" presetID="29" presetClass="entr" presetSubtype="0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5" grpId="0" animBg="1"/>
      <p:bldP spid="133128" grpId="1" animBg="1"/>
      <p:bldP spid="133133" grpId="2" animBg="1"/>
      <p:bldP spid="133134" grpId="3" animBg="1"/>
      <p:bldP spid="133135" grpId="4" animBg="1"/>
      <p:bldP spid="133137" grpId="5" animBg="1"/>
      <p:bldP spid="133138" grpId="6" animBg="1"/>
      <p:bldP spid="133139" grpId="7" animBg="1"/>
      <p:bldP spid="133140" grpId="8" animBg="1"/>
      <p:bldP spid="133141" grpId="9" animBg="1"/>
      <p:bldP spid="133142" grpId="10" animBg="1"/>
      <p:bldP spid="133143" grpId="11" animBg="1"/>
      <p:bldP spid="133144" grpId="12" animBg="1"/>
      <p:bldP spid="133147" grpId="13" animBg="1"/>
      <p:bldP spid="133148" grpId="14" animBg="1"/>
      <p:bldP spid="3" grpId="15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7" name="Text Box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92630" y="621030"/>
            <a:ext cx="8830310" cy="50158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卫律说：</a:t>
            </a: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“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你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通过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我的关系投降，我与你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结为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兄弟；今天不听我的安排，以后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即使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再想见我，</a:t>
            </a:r>
            <a:r>
              <a:rPr lang="zh-CN" altLang="en-US" sz="32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怎么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能得到机会呢？</a:t>
            </a: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”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苏武痛骂卫律说：</a:t>
            </a: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“</a:t>
            </a:r>
            <a:r>
              <a:rPr lang="zh-CN" altLang="en-US" sz="3200" b="1" u="sng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你为人君之臣，人父之子，不顾君父恩义，</a:t>
            </a:r>
            <a:r>
              <a:rPr lang="zh-CN" altLang="en-US" sz="3200" b="1" u="sng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背叛</a:t>
            </a:r>
            <a:r>
              <a:rPr lang="zh-CN" altLang="en-US" sz="3200" b="1" u="sng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主上、背弃双亲，</a:t>
            </a:r>
            <a:r>
              <a:rPr lang="zh-CN" altLang="en-US" sz="3200" b="1" u="sng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在异族那里做俘虏</a:t>
            </a:r>
            <a:r>
              <a:rPr lang="zh-CN" altLang="en-US" sz="3200" b="1" u="sng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3200" b="1" u="sng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我见你干什么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！况且单于信任你，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让你决定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别人的死活，你却居心不平，不主持公道，反而想要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使汉皇帝和匈奴单于二主相斗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，自己幸灾乐祸，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你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明明知道我不会投降，想要使汉和匈奴互相攻打。匈奴的灾难，就要从（杀死）我苏武开始了！</a:t>
            </a: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”</a:t>
            </a:r>
            <a:endParaRPr lang="zh-CN" altLang="en-US" sz="32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6610" name="Rectangle 3" descr="绿色大理石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40005" y="-33020"/>
            <a:ext cx="723265" cy="6924675"/>
          </a:xfrm>
          <a:prstGeom prst="rect">
            <a:avLst/>
          </a:prstGeom>
          <a:blipFill dpi="0" rotWithShape="1">
            <a:blip r:embed="rId5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33124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-47466" y="1647825"/>
            <a:ext cx="738664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   五   段</a:t>
            </a:r>
          </a:p>
        </p:txBody>
      </p:sp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29" name="Text Box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160588" y="620713"/>
            <a:ext cx="44291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 sz="240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1730" name="Text Box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051050" y="476251"/>
            <a:ext cx="1841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 sz="240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8688" name="Rectangle 16"/>
          <p:cNvSpPr/>
          <p:nvPr>
            <p:custDataLst>
              <p:tags r:id="rId3"/>
            </p:custDataLst>
          </p:nvPr>
        </p:nvSpPr>
        <p:spPr>
          <a:xfrm>
            <a:off x="1524000" y="357189"/>
            <a:ext cx="91440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1</a:t>
            </a: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、匈奴派卫律招降苏武，招降的说辞是什么？从中可见卫律是怎样的人？</a:t>
            </a:r>
            <a:endParaRPr lang="zh-CN" altLang="en-US" sz="3200" b="1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8689" name="Text Box 17"/>
          <p:cNvSpPr txBox="1"/>
          <p:nvPr>
            <p:custDataLst>
              <p:tags r:id="rId4"/>
            </p:custDataLst>
          </p:nvPr>
        </p:nvSpPr>
        <p:spPr>
          <a:xfrm>
            <a:off x="1466850" y="1476375"/>
            <a:ext cx="8701405" cy="24301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 noProof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威逼：</a:t>
            </a: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黑体" pitchFamily="49" charset="-122"/>
                <a:cs typeface="+mn-ea"/>
              </a:rPr>
              <a:t>“</a:t>
            </a: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当死，单于募降者赦罪</a:t>
            </a: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黑体" pitchFamily="49" charset="-122"/>
                <a:cs typeface="+mn-ea"/>
              </a:rPr>
              <a:t>”</a:t>
            </a:r>
            <a:endParaRPr lang="zh-CN" altLang="en-US" sz="3200" b="1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ea typeface="黑体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利诱：</a:t>
            </a: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黑体" pitchFamily="49" charset="-122"/>
                <a:cs typeface="+mn-ea"/>
              </a:rPr>
              <a:t>“</a:t>
            </a: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苏君今日降，明日复然</a:t>
            </a: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黑体" pitchFamily="49" charset="-122"/>
                <a:cs typeface="+mn-ea"/>
              </a:rPr>
              <a:t>”</a:t>
            </a:r>
            <a:endParaRPr lang="zh-CN" altLang="en-US" sz="3200" b="1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ea typeface="黑体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200" b="1" noProof="1">
              <a:solidFill>
                <a:srgbClr val="FF0000"/>
              </a:solidFill>
              <a:latin typeface="黑体" pitchFamily="49" charset="-122"/>
              <a:ea typeface="黑体" pitchFamily="49" charset="-122"/>
              <a:cs typeface="+mn-ea"/>
              <a:sym typeface="+mn-ea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noProof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+mn-ea"/>
                <a:sym typeface="+mn-ea"/>
              </a:rPr>
              <a:t> 卫律：</a:t>
            </a:r>
            <a:r>
              <a:rPr lang="zh-CN" altLang="en-US" sz="3200" b="1" noProof="1">
                <a:solidFill>
                  <a:srgbClr val="1D41D5"/>
                </a:solidFill>
                <a:latin typeface="黑体" pitchFamily="49" charset="-122"/>
                <a:ea typeface="黑体" pitchFamily="49" charset="-122"/>
                <a:cs typeface="+mn-ea"/>
                <a:sym typeface="+mn-ea"/>
              </a:rPr>
              <a:t>威逼利诱  软硬兼施 （逼降、诱降）</a:t>
            </a:r>
          </a:p>
        </p:txBody>
      </p:sp>
      <p:sp>
        <p:nvSpPr>
          <p:cNvPr id="63494" name="矩形 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524000" y="4307840"/>
            <a:ext cx="9614535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卫律：气焰嚣张、傲慢自大、阴险狡诈，卖国求荣 　　 </a:t>
            </a:r>
            <a:b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32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6610" name="Rectangle 3" descr="绿色大理石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-40005" y="-33020"/>
            <a:ext cx="723265" cy="6924675"/>
          </a:xfrm>
          <a:prstGeom prst="rect">
            <a:avLst/>
          </a:prstGeom>
          <a:blipFill dpi="0" rotWithShape="1">
            <a:blip r:embed="rId9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33124" name="Text Box 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-47466" y="1647825"/>
            <a:ext cx="738664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   五   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9" grpId="0"/>
      <p:bldP spid="63494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3" name="标题 64513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1011555" y="274955"/>
            <a:ext cx="10570845" cy="1143000"/>
          </a:xfrm>
        </p:spPr>
        <p:txBody>
          <a:bodyPr/>
          <a:lstStyle/>
          <a:p>
            <a:pPr algn="l"/>
            <a:r>
              <a:rPr lang="zh-CN" altLang="en-US" sz="4000"/>
              <a:t/>
            </a:r>
            <a:br>
              <a:rPr lang="zh-CN" altLang="en-US" sz="4000"/>
            </a:br>
            <a:r>
              <a:rPr lang="zh-CN" altLang="en-US" sz="4000" b="1"/>
              <a:t>对卫律的劝降，苏武的回答在措辞和态度上是怎样的？</a:t>
            </a:r>
            <a:r>
              <a:rPr lang="zh-CN" altLang="en-US" sz="4000"/>
              <a:t/>
            </a:r>
            <a:br>
              <a:rPr lang="zh-CN" altLang="en-US" sz="4000"/>
            </a:br>
            <a:endParaRPr lang="zh-CN" altLang="en-US" sz="4000"/>
          </a:p>
        </p:txBody>
      </p:sp>
      <p:sp>
        <p:nvSpPr>
          <p:cNvPr id="81922" name="文本占位符 64514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>
          <a:xfrm>
            <a:off x="1097280" y="1763395"/>
            <a:ext cx="10140315" cy="452628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 b="1"/>
              <a:t>     </a:t>
            </a:r>
            <a:r>
              <a:rPr lang="zh-CN" altLang="en-US" sz="3600" b="1"/>
              <a:t>卫律手段卑鄙，态度傲慢，</a:t>
            </a:r>
            <a:r>
              <a:rPr lang="zh-CN" altLang="en-US" sz="3600" b="1">
                <a:solidFill>
                  <a:srgbClr val="FF0000"/>
                </a:solidFill>
              </a:rPr>
              <a:t>苏武对其威逼“不动”，对其利诱则“不应”</a:t>
            </a:r>
            <a:r>
              <a:rPr lang="zh-CN" altLang="en-US" sz="3600" b="1"/>
              <a:t>，表现对其为人的鄙夷。当他说出“与君为兄弟”的话后，</a:t>
            </a:r>
            <a:r>
              <a:rPr lang="zh-CN" altLang="en-US" sz="3600" b="1">
                <a:sym typeface="宋体" pitchFamily="2" charset="-122"/>
              </a:rPr>
              <a:t>苏武终于忍无可忍，“骂律”，自始至终都以</a:t>
            </a:r>
            <a:r>
              <a:rPr lang="zh-CN" altLang="en-US" sz="3600" b="1">
                <a:solidFill>
                  <a:srgbClr val="FF0000"/>
                </a:solidFill>
                <a:sym typeface="宋体" pitchFamily="2" charset="-122"/>
              </a:rPr>
              <a:t>强硬的姿态抵抗。</a:t>
            </a:r>
          </a:p>
          <a:p>
            <a:pPr marL="0" indent="0">
              <a:buNone/>
            </a:pPr>
            <a:endParaRPr lang="zh-CN" altLang="en-US" sz="4000" b="1">
              <a:solidFill>
                <a:srgbClr val="FF0000"/>
              </a:solidFill>
              <a:sym typeface="宋体" pitchFamily="2" charset="-122"/>
            </a:endParaRPr>
          </a:p>
          <a:p>
            <a:pPr marL="0" indent="0">
              <a:buNone/>
            </a:pPr>
            <a:r>
              <a:rPr lang="zh-CN" altLang="en-US" sz="4000" b="1">
                <a:solidFill>
                  <a:srgbClr val="FF0000"/>
                </a:solidFill>
                <a:sym typeface="宋体" pitchFamily="2" charset="-122"/>
              </a:rPr>
              <a:t>     立场坚定、大义凛然的品格</a:t>
            </a:r>
            <a:r>
              <a:rPr lang="zh-CN" altLang="en-US" sz="2800" b="1">
                <a:sym typeface="宋体" pitchFamily="2" charset="-122"/>
              </a:rPr>
              <a:t>。</a:t>
            </a:r>
            <a:endParaRPr lang="zh-CN" altLang="en-US" sz="2800" b="1"/>
          </a:p>
          <a:p>
            <a:endParaRPr lang="zh-CN" altLang="en-US" sz="2800" b="1"/>
          </a:p>
        </p:txBody>
      </p:sp>
      <p:sp>
        <p:nvSpPr>
          <p:cNvPr id="196610" name="Rectangle 3" descr="绿色大理石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-40005" y="-33020"/>
            <a:ext cx="723265" cy="6924675"/>
          </a:xfrm>
          <a:prstGeom prst="rect">
            <a:avLst/>
          </a:prstGeom>
          <a:blipFill dpi="0" rotWithShape="1">
            <a:blip r:embed="rId6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33124" name="Text Box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-47466" y="1647825"/>
            <a:ext cx="738664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   五   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19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2" grpId="0" uiExpand="1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文本框 3891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362200" y="1143000"/>
            <a:ext cx="4724400" cy="5794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FF"/>
                </a:solidFill>
                <a:latin typeface="Arial" pitchFamily="34" charset="0"/>
                <a:ea typeface="黑体" pitchFamily="49" charset="-122"/>
              </a:rPr>
              <a:t>一、张胜与苏武</a:t>
            </a:r>
          </a:p>
        </p:txBody>
      </p:sp>
      <p:sp>
        <p:nvSpPr>
          <p:cNvPr id="38916" name="矩形 38915"/>
          <p:cNvSpPr/>
          <p:nvPr>
            <p:custDataLst>
              <p:tags r:id="rId2"/>
            </p:custDataLst>
          </p:nvPr>
        </p:nvSpPr>
        <p:spPr>
          <a:xfrm>
            <a:off x="1828800" y="1828801"/>
            <a:ext cx="8534400" cy="26765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noProof="1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        </a:t>
            </a:r>
            <a:r>
              <a:rPr lang="zh-CN" altLang="en-US" sz="2800" b="1" noProof="1">
                <a:solidFill>
                  <a:srgbClr val="1D41D5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楷体_GB2312" pitchFamily="49" charset="-122"/>
              </a:rPr>
              <a:t>张胜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楷体_GB2312" pitchFamily="49" charset="-122"/>
              </a:rPr>
              <a:t>糊涂地帮助了缑王的谋反，事情败露后又经受不住考验，叛变投降；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楷体_GB2312" pitchFamily="49" charset="-122"/>
              </a:rPr>
              <a:t>      而</a:t>
            </a:r>
            <a:r>
              <a:rPr lang="zh-CN" altLang="en-US" sz="2800" b="1" noProof="1">
                <a:solidFill>
                  <a:srgbClr val="1D41D5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楷体_GB2312" pitchFamily="49" charset="-122"/>
              </a:rPr>
              <a:t>苏武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楷体_GB2312" pitchFamily="49" charset="-122"/>
              </a:rPr>
              <a:t>清醒地认识到使节行为不当会引起两国纷争，欲以死息祸；面对匈奴的劝降始终</a:t>
            </a: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楷体_GB2312" pitchFamily="49" charset="-122"/>
              </a:rPr>
              <a:t>保持着可贵的民族气节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楷体_GB2312" pitchFamily="49" charset="-122"/>
              </a:rPr>
              <a:t>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800" b="1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楷体_GB2312" pitchFamily="49" charset="-122"/>
            </a:endParaRPr>
          </a:p>
        </p:txBody>
      </p:sp>
      <p:sp>
        <p:nvSpPr>
          <p:cNvPr id="38917" name="文本框 3891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362200" y="3886200"/>
            <a:ext cx="4038600" cy="5794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FF"/>
                </a:solidFill>
                <a:latin typeface="Arial" pitchFamily="34" charset="0"/>
                <a:ea typeface="黑体" pitchFamily="49" charset="-122"/>
              </a:rPr>
              <a:t>二、卫律与苏武</a:t>
            </a:r>
          </a:p>
        </p:txBody>
      </p:sp>
      <p:sp>
        <p:nvSpPr>
          <p:cNvPr id="38918" name="文本框 38917"/>
          <p:cNvSpPr txBox="1"/>
          <p:nvPr>
            <p:custDataLst>
              <p:tags r:id="rId4"/>
            </p:custDataLst>
          </p:nvPr>
        </p:nvSpPr>
        <p:spPr>
          <a:xfrm>
            <a:off x="1981201" y="4648201"/>
            <a:ext cx="8231505" cy="22453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noProof="1">
                <a:solidFill>
                  <a:srgbClr val="0000FF"/>
                </a:solidFill>
                <a:latin typeface="楷体_GB2312" panose="02010609030101010101" pitchFamily="49" charset="-122"/>
                <a:ea typeface="楷体_GB2312" pitchFamily="49" charset="-122"/>
              </a:rPr>
              <a:t>   </a:t>
            </a:r>
            <a:r>
              <a:rPr lang="en-US" altLang="zh-CN" sz="28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itchFamily="49" charset="-122"/>
              </a:rPr>
              <a:t> </a:t>
            </a:r>
            <a:r>
              <a:rPr lang="zh-CN" altLang="en-US" sz="2800" b="1" noProof="1">
                <a:solidFill>
                  <a:srgbClr val="1D41D5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itchFamily="49" charset="-122"/>
              </a:rPr>
              <a:t>卫律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itchFamily="49" charset="-122"/>
              </a:rPr>
              <a:t>卖国求荣，阴险狡诈，气焰嚣张，不可一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itchFamily="49" charset="-122"/>
              </a:rPr>
              <a:t>世；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itchFamily="49" charset="-122"/>
              </a:rPr>
              <a:t>    而</a:t>
            </a:r>
            <a:r>
              <a:rPr lang="zh-CN" altLang="en-US" sz="2800" b="1" noProof="1">
                <a:solidFill>
                  <a:srgbClr val="1D41D5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itchFamily="49" charset="-122"/>
              </a:rPr>
              <a:t>苏武</a:t>
            </a: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itchFamily="49" charset="-122"/>
              </a:rPr>
              <a:t>为国效命，忠贞不二，不卑不亢 一身正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itchFamily="49" charset="-122"/>
              </a:rPr>
              <a:t>气，光明磊落。</a:t>
            </a:r>
            <a:r>
              <a:rPr lang="zh-CN" altLang="en-US" sz="2800" b="1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itchFamily="49" charset="-122"/>
              </a:rPr>
              <a:t>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800" noProof="1">
              <a:solidFill>
                <a:srgbClr val="FF0000"/>
              </a:solidFill>
              <a:latin typeface="楷体_GB2312" panose="02010609030101010101" pitchFamily="49" charset="-122"/>
              <a:ea typeface="楷体_GB2312" pitchFamily="49" charset="-122"/>
            </a:endParaRPr>
          </a:p>
        </p:txBody>
      </p:sp>
      <p:sp>
        <p:nvSpPr>
          <p:cNvPr id="203781" name="文本框 3891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828800" y="304801"/>
            <a:ext cx="4801314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u="sng">
                <a:solidFill>
                  <a:srgbClr val="FF0000"/>
                </a:solidFill>
                <a:latin typeface="Arial" pitchFamily="34" charset="0"/>
                <a:ea typeface="华文新魏" panose="02010800040101010101" pitchFamily="2" charset="-122"/>
              </a:rPr>
              <a:t>对比映衬的效果分析：</a:t>
            </a:r>
          </a:p>
        </p:txBody>
      </p:sp>
      <p:sp>
        <p:nvSpPr>
          <p:cNvPr id="196610" name="Rectangle 3" descr="绿色大理石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-40005" y="-33020"/>
            <a:ext cx="723265" cy="6924675"/>
          </a:xfrm>
          <a:prstGeom prst="rect">
            <a:avLst/>
          </a:prstGeom>
          <a:blipFill dpi="0" rotWithShape="1">
            <a:blip r:embed="rId9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33124" name="Text Box 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-47466" y="1647825"/>
            <a:ext cx="738664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   五   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6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animBg="1"/>
      <p:bldP spid="38916" grpId="1" animBg="1"/>
      <p:bldP spid="38917" grpId="2" animBg="1"/>
      <p:bldP spid="38918" grpId="3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idx="1"/>
            <p:custDataLst>
              <p:tags r:id="rId1"/>
            </p:custDataLst>
          </p:nvPr>
        </p:nvSpPr>
        <p:spPr>
          <a:xfrm>
            <a:off x="744855" y="694690"/>
            <a:ext cx="11377295" cy="561657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3600" b="1" i="1">
                <a:latin typeface="黑体" pitchFamily="49" charset="-122"/>
                <a:ea typeface="黑体" pitchFamily="49" charset="-122"/>
              </a:rPr>
              <a:t>               </a:t>
            </a:r>
            <a:r>
              <a:rPr lang="en-US" altLang="zh-CN" b="1">
                <a:solidFill>
                  <a:srgbClr val="FF0000"/>
                </a:solidFill>
                <a:latin typeface="方正姚体" panose="02010601030101010101" pitchFamily="2" charset="-122"/>
                <a:ea typeface="黑体" pitchFamily="49" charset="-122"/>
              </a:rPr>
              <a:t>《</a:t>
            </a:r>
            <a:r>
              <a:rPr lang="zh-CN" altLang="en-US" b="1">
                <a:solidFill>
                  <a:srgbClr val="FF0000"/>
                </a:solidFill>
                <a:latin typeface="方正姚体" panose="02010601030101010101" pitchFamily="2" charset="-122"/>
                <a:ea typeface="黑体" pitchFamily="49" charset="-122"/>
              </a:rPr>
              <a:t>汉书</a:t>
            </a:r>
            <a:r>
              <a:rPr lang="en-US" altLang="zh-CN" b="1">
                <a:solidFill>
                  <a:srgbClr val="FF0000"/>
                </a:solidFill>
                <a:latin typeface="方正姚体" panose="02010601030101010101" pitchFamily="2" charset="-122"/>
                <a:ea typeface="黑体" pitchFamily="49" charset="-122"/>
              </a:rPr>
              <a:t>》(《</a:t>
            </a:r>
            <a:r>
              <a:rPr lang="zh-CN" altLang="en-US" b="1">
                <a:solidFill>
                  <a:srgbClr val="FF0000"/>
                </a:solidFill>
                <a:latin typeface="方正姚体" panose="02010601030101010101" pitchFamily="2" charset="-122"/>
                <a:ea typeface="黑体" pitchFamily="49" charset="-122"/>
              </a:rPr>
              <a:t>前汉书</a:t>
            </a:r>
            <a:r>
              <a:rPr lang="en-US" altLang="zh-CN" b="1">
                <a:solidFill>
                  <a:srgbClr val="FF0000"/>
                </a:solidFill>
                <a:latin typeface="方正姚体" panose="02010601030101010101" pitchFamily="2" charset="-122"/>
                <a:ea typeface="黑体" pitchFamily="49" charset="-122"/>
              </a:rPr>
              <a:t>》)</a:t>
            </a:r>
          </a:p>
          <a:p>
            <a:pPr marL="0" indent="0" eaLnBrk="1" hangingPunct="1">
              <a:buNone/>
            </a:pPr>
            <a:r>
              <a:rPr lang="zh-CN" altLang="en-US" sz="2800" b="1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  作者</a:t>
            </a:r>
            <a:r>
              <a:rPr lang="en-US" altLang="zh-CN" sz="28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东汉班固撰写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班固去世后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由其妹班昭和同乡马续完成。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pPr marL="0" indent="0" algn="l" eaLnBrk="1" hangingPunct="1">
              <a:buNone/>
            </a:pPr>
            <a:r>
              <a:rPr lang="zh-CN" altLang="en-US" sz="2800" b="1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  性质</a:t>
            </a:r>
            <a:r>
              <a:rPr lang="en-US" altLang="zh-CN" sz="28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汉书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是我国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第一部纪传体断代史，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是古代传记文学名著，其中还收录了西汉大量的辞赋和散文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有总集的性质。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buNone/>
            </a:pPr>
            <a:r>
              <a:rPr lang="zh-CN" altLang="en-US" sz="2800" b="1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  内容</a:t>
            </a:r>
            <a:r>
              <a:rPr lang="en-US" altLang="zh-CN" sz="28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记录了汉高祖元年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前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206)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至王莽新地皇四年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(23)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共</a:t>
            </a:r>
            <a:r>
              <a:rPr lang="zh-CN" altLang="en-US" sz="2800" b="1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230年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的历史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共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100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篇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分为十二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帝纪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八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表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十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志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七十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列传。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Tx/>
              <a:buNone/>
            </a:pPr>
            <a:endParaRPr lang="zh-CN" altLang="en-US" sz="2800" b="1">
              <a:solidFill>
                <a:srgbClr val="000099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4626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01420" y="100965"/>
            <a:ext cx="3288030" cy="58356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华文行楷" panose="02010800040101010101" pitchFamily="2" charset="-122"/>
              </a:rPr>
              <a:t>作品简介：</a:t>
            </a:r>
            <a:endParaRPr lang="en-US" altLang="zh-CN" sz="3200" b="1">
              <a:solidFill>
                <a:srgbClr val="FF0000"/>
              </a:solidFill>
              <a:latin typeface="Times New Roman" pitchFamily="18" charset="0"/>
              <a:ea typeface="方正姚体" panose="02010601030101010101" pitchFamily="2" charset="-122"/>
            </a:endParaRPr>
          </a:p>
        </p:txBody>
      </p:sp>
      <p:sp>
        <p:nvSpPr>
          <p:cNvPr id="161795" name="Rectangle 4" descr="绿色大理石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716" y="0"/>
            <a:ext cx="684213" cy="6858000"/>
          </a:xfrm>
          <a:prstGeom prst="rect">
            <a:avLst/>
          </a:prstGeom>
          <a:blipFill dpi="0" rotWithShape="1">
            <a:blip r:embed="rId8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blipFill>
                <a:blip r:embed="rId9"/>
                <a:tile tx="0" ty="0" sx="100000" sy="100000" flip="none" algn="tl"/>
              </a:blip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0837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938" y="1558925"/>
            <a:ext cx="736600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作品简介</a:t>
            </a:r>
          </a:p>
        </p:txBody>
      </p:sp>
      <p:sp>
        <p:nvSpPr>
          <p:cNvPr id="3" name="内容占位符 2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1097915" y="3450590"/>
            <a:ext cx="11024235" cy="310134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noAutofit/>
          </a:bodyPr>
          <a:lstStyle>
            <a:lvl1pPr marL="0" indent="0" algn="l" rtl="0" eaLnBrk="0" fontAlgn="base" hangingPunct="0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rgbClr val="5F5560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kern="0">
                <a:solidFill>
                  <a:srgbClr val="000099"/>
                </a:solidFill>
                <a:latin typeface="黑体" pitchFamily="49" charset="-122"/>
                <a:ea typeface="黑体" pitchFamily="49" charset="-122"/>
                <a:sym typeface="+mn-ea"/>
              </a:rPr>
              <a:t>史学价值</a:t>
            </a:r>
            <a:r>
              <a:rPr lang="en-US" altLang="zh-CN" sz="2800" b="1" ker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sym typeface="+mn-ea"/>
              </a:rPr>
              <a:t>——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sym typeface="+mn-ea"/>
              </a:rPr>
              <a:t> </a:t>
            </a:r>
            <a:r>
              <a:rPr lang="zh-CN" altLang="en-US" sz="2800" b="1" ker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sym typeface="+mn-ea"/>
              </a:rPr>
              <a:t>作者能尊重客观实际,揭露统治阶级的残暴,赞扬清廉的官吏,流露了对人民的同情。</a:t>
            </a:r>
            <a:endParaRPr lang="zh-CN" altLang="en-US" sz="2800" b="1" kern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 kern="0">
                <a:solidFill>
                  <a:srgbClr val="000099"/>
                </a:solidFill>
                <a:latin typeface="黑体" pitchFamily="49" charset="-122"/>
                <a:ea typeface="黑体" pitchFamily="49" charset="-122"/>
                <a:sym typeface="+mn-ea"/>
              </a:rPr>
              <a:t>文学价值</a:t>
            </a:r>
            <a:r>
              <a:rPr lang="en-US" altLang="zh-CN" sz="2800" b="1" ker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sym typeface="+mn-ea"/>
              </a:rPr>
              <a:t>——</a:t>
            </a:r>
            <a:r>
              <a:rPr lang="en-US" altLang="zh-CN" sz="2800" b="1">
                <a:solidFill>
                  <a:schemeClr val="tx1"/>
                </a:solidFill>
                <a:latin typeface="黑体" pitchFamily="49" charset="-122"/>
                <a:sym typeface="+mn-ea"/>
              </a:rPr>
              <a:t> </a:t>
            </a:r>
            <a:r>
              <a:rPr lang="zh-CN" altLang="en-US" sz="2800" b="1" ker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sym typeface="+mn-ea"/>
              </a:rPr>
              <a:t>叙事详明,详赡严密,语言典雅繁复,富于文采,有骈体化倾向,对后世散文发展影响很大。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4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4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730387" y="1624084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zh-CN" altLang="zh-CN" sz="2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387343" y="1225490"/>
            <a:ext cx="7774979" cy="4892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、单于使卫律召武</a:t>
            </a:r>
            <a:r>
              <a:rPr lang="zh-CN" altLang="zh-CN" sz="24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受辞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听取供词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、置</a:t>
            </a:r>
            <a:r>
              <a:rPr lang="zh-CN" altLang="zh-CN" sz="24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煴火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</a:t>
            </a:r>
            <a:r>
              <a:rPr lang="zh-CN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没有火焰的微火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4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舆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归营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</a:t>
            </a:r>
            <a:r>
              <a:rPr lang="zh-CN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名词用作动词</a:t>
            </a:r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用车载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、而</a:t>
            </a:r>
            <a:r>
              <a:rPr lang="zh-CN" altLang="zh-CN" sz="24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收系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张胜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　 </a:t>
            </a:r>
            <a:r>
              <a:rPr lang="zh-CN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逮捕监禁</a:t>
            </a:r>
          </a:p>
          <a:p>
            <a:pPr fontAlgn="auto">
              <a:lnSpc>
                <a:spcPct val="150000"/>
              </a:lnSpc>
            </a:pP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zh-CN" sz="20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20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24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24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025" name="Rectangle 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837318" y="4505794"/>
            <a:ext cx="8527367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670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endParaRPr kumimoji="0" lang="zh-CN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75105" name="文本框 71681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524000" y="304800"/>
            <a:ext cx="499046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第四段重点词句</a:t>
            </a:r>
            <a:endParaRPr lang="zh-CN" altLang="en-US" sz="3600" b="1">
              <a:solidFill>
                <a:srgbClr val="003399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196610" name="Rectangle 3" descr="绿色大理石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-40005" y="-33020"/>
            <a:ext cx="723265" cy="6924675"/>
          </a:xfrm>
          <a:prstGeom prst="rect">
            <a:avLst/>
          </a:prstGeom>
          <a:blipFill dpi="0" rotWithShape="1">
            <a:blip r:embed="rId10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4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4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4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730387" y="1624084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zh-CN" altLang="zh-CN" sz="2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21690" y="501333"/>
            <a:ext cx="2974975" cy="61855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、武</a:t>
            </a:r>
            <a:r>
              <a:rPr lang="zh-CN" altLang="zh-CN" sz="24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益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愈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4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会论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虞常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4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死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、副有罪，当</a:t>
            </a:r>
            <a:r>
              <a:rPr lang="zh-CN" altLang="zh-CN" sz="24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相坐</a:t>
            </a:r>
          </a:p>
          <a:p>
            <a:pPr fontAlgn="auto">
              <a:lnSpc>
                <a:spcPct val="150000"/>
              </a:lnSpc>
            </a:pP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、复举剑</a:t>
            </a:r>
            <a:r>
              <a:rPr lang="zh-CN" altLang="zh-CN" sz="24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拟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、空以身</a:t>
            </a:r>
            <a:r>
              <a:rPr lang="zh-CN" altLang="zh-CN" sz="24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膏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草野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、君</a:t>
            </a:r>
            <a:r>
              <a:rPr lang="zh-CN" altLang="zh-CN" sz="24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因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我降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4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畔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主背亲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、何以女</a:t>
            </a:r>
            <a:r>
              <a:rPr lang="zh-CN" altLang="zh-CN" sz="24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见？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、反欲</a:t>
            </a:r>
            <a:r>
              <a:rPr lang="zh-CN" altLang="zh-CN" sz="24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斗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两主</a:t>
            </a:r>
            <a:endParaRPr kumimoji="0" lang="zh-CN" altLang="en-US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025" name="Rectangle 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876507" y="4584171"/>
            <a:ext cx="8527367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670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endParaRPr kumimoji="0" lang="zh-CN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1" name="矩形 10"/>
          <p:cNvSpPr/>
          <p:nvPr>
            <p:custDataLst>
              <p:tags r:id="rId7"/>
            </p:custDataLst>
          </p:nvPr>
        </p:nvSpPr>
        <p:spPr>
          <a:xfrm>
            <a:off x="3575050" y="501650"/>
            <a:ext cx="8435340" cy="6185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渐渐</a:t>
            </a:r>
          </a:p>
          <a:p>
            <a:pPr fontAlgn="auto">
              <a:lnSpc>
                <a:spcPct val="150000"/>
              </a:lnSpc>
            </a:pPr>
            <a:r>
              <a:rPr lang="zh-CN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会：会同</a:t>
            </a:r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论：判罪</a:t>
            </a:r>
          </a:p>
          <a:p>
            <a:pPr fontAlgn="auto">
              <a:lnSpc>
                <a:spcPct val="150000"/>
              </a:lnSpc>
            </a:pPr>
            <a:r>
              <a:rPr lang="zh-CN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判处</a:t>
            </a:r>
          </a:p>
          <a:p>
            <a:pPr fontAlgn="auto">
              <a:lnSpc>
                <a:spcPct val="150000"/>
              </a:lnSpc>
            </a:pPr>
            <a:r>
              <a:rPr lang="zh-CN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相连治罪。一个人犯了罪，有关的人连通治罪，叫“相坐”或“连坐”</a:t>
            </a:r>
            <a:endParaRPr lang="en-US" altLang="zh-CN" sz="24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比画</a:t>
            </a:r>
          </a:p>
          <a:p>
            <a:pPr fontAlgn="auto">
              <a:lnSpc>
                <a:spcPct val="150000"/>
              </a:lnSpc>
            </a:pPr>
            <a:r>
              <a:rPr lang="zh-CN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滋润，做肥料的意思</a:t>
            </a:r>
          </a:p>
          <a:p>
            <a:pPr fontAlgn="auto">
              <a:lnSpc>
                <a:spcPct val="150000"/>
              </a:lnSpc>
            </a:pPr>
            <a:r>
              <a:rPr lang="zh-CN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</a:t>
            </a:r>
          </a:p>
          <a:p>
            <a:pPr fontAlgn="auto">
              <a:lnSpc>
                <a:spcPct val="150000"/>
              </a:lnSpc>
            </a:pPr>
            <a:r>
              <a:rPr lang="zh-CN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同“叛”，背叛</a:t>
            </a:r>
          </a:p>
          <a:p>
            <a:pPr fontAlgn="auto">
              <a:lnSpc>
                <a:spcPct val="150000"/>
              </a:lnSpc>
            </a:pPr>
            <a:r>
              <a:rPr lang="zh-CN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语气词，无实意</a:t>
            </a:r>
          </a:p>
          <a:p>
            <a:pPr fontAlgn="auto">
              <a:lnSpc>
                <a:spcPct val="150000"/>
              </a:lnSpc>
            </a:pPr>
            <a:r>
              <a:rPr lang="zh-CN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使动用法</a:t>
            </a:r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相斗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75105" name="文本框 7168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195320" y="77470"/>
            <a:ext cx="499046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第五段重点词句</a:t>
            </a:r>
            <a:endParaRPr lang="zh-CN" altLang="en-US" sz="3600" b="1">
              <a:solidFill>
                <a:srgbClr val="003399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196610" name="Rectangle 3" descr="绿色大理石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-40005" y="-33020"/>
            <a:ext cx="723265" cy="6924675"/>
          </a:xfrm>
          <a:prstGeom prst="rect">
            <a:avLst/>
          </a:prstGeom>
          <a:blipFill dpi="0" rotWithShape="1">
            <a:blip r:embed="rId11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4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4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4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4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4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4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48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48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48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48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48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48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730387" y="1624084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zh-CN" altLang="zh-CN" sz="2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94410" y="1728788"/>
            <a:ext cx="2974975" cy="2399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相坐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蛮夷</a:t>
            </a:r>
            <a:endParaRPr lang="zh-CN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endParaRPr kumimoji="0" lang="zh-CN" altLang="en-US" sz="2800" b="1" i="0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025" name="Rectangle 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876507" y="4584171"/>
            <a:ext cx="8527367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670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endParaRPr kumimoji="0" lang="zh-CN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1" name="矩形 10"/>
          <p:cNvSpPr/>
          <p:nvPr>
            <p:custDataLst>
              <p:tags r:id="rId7"/>
            </p:custDataLst>
          </p:nvPr>
        </p:nvSpPr>
        <p:spPr>
          <a:xfrm>
            <a:off x="2514600" y="1780540"/>
            <a:ext cx="949642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相连治罪。一个人犯了罪，有关的人连通治罪，叫“相坐”或“连坐”</a:t>
            </a:r>
            <a:endParaRPr lang="en-US" altLang="zh-CN" sz="24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古代指边远地区的民族。</a:t>
            </a:r>
          </a:p>
        </p:txBody>
      </p:sp>
      <p:sp>
        <p:nvSpPr>
          <p:cNvPr id="175105" name="文本框 7168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094480" y="487045"/>
            <a:ext cx="375348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第五段文化常识</a:t>
            </a:r>
            <a:endParaRPr lang="zh-CN" altLang="en-US" sz="3600" b="1">
              <a:solidFill>
                <a:srgbClr val="003399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196610" name="Rectangle 3" descr="绿色大理石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-40005" y="-33020"/>
            <a:ext cx="723265" cy="6924675"/>
          </a:xfrm>
          <a:prstGeom prst="rect">
            <a:avLst/>
          </a:prstGeom>
          <a:blipFill dpi="0" rotWithShape="1">
            <a:blip r:embed="rId11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内容占位符 69634"/>
          <p:cNvSpPr>
            <a:spLocks noGrp="1" noChangeArrowheads="1"/>
          </p:cNvSpPr>
          <p:nvPr>
            <p:ph idx="1"/>
            <p:custDataLst>
              <p:tags r:id="rId1"/>
            </p:custDataLst>
          </p:nvPr>
        </p:nvSpPr>
        <p:spPr>
          <a:xfrm>
            <a:off x="1330960" y="1855470"/>
            <a:ext cx="10310495" cy="41910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6000" b="1">
                <a:solidFill>
                  <a:srgbClr val="FF0000"/>
                </a:solidFill>
                <a:sym typeface="Wingdings" pitchFamily="2" charset="2"/>
              </a:rPr>
              <a:t>第</a:t>
            </a:r>
            <a:r>
              <a:rPr lang="en-US" altLang="zh-CN" sz="6000" b="1">
                <a:solidFill>
                  <a:srgbClr val="FF0000"/>
                </a:solidFill>
                <a:sym typeface="Wingdings" pitchFamily="2" charset="2"/>
              </a:rPr>
              <a:t>6</a:t>
            </a:r>
            <a:r>
              <a:rPr lang="zh-CN" altLang="en-US" sz="6000" b="1">
                <a:solidFill>
                  <a:srgbClr val="FF0000"/>
                </a:solidFill>
                <a:sym typeface="Wingdings" pitchFamily="2" charset="2"/>
              </a:rPr>
              <a:t>段：流放北海，杖节牧羊</a:t>
            </a:r>
          </a:p>
          <a:p>
            <a:pPr marL="0" indent="0">
              <a:buNone/>
            </a:pPr>
            <a:endParaRPr lang="zh-CN" altLang="en-US" sz="6000" b="1">
              <a:solidFill>
                <a:srgbClr val="FF0000"/>
              </a:solidFill>
              <a:sym typeface="Wingdings" pitchFamily="2" charset="2"/>
            </a:endParaRPr>
          </a:p>
        </p:txBody>
      </p:sp>
      <p:sp>
        <p:nvSpPr>
          <p:cNvPr id="161795" name="Rectangle 4" descr="绿色大理石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716" y="0"/>
            <a:ext cx="684213" cy="6858000"/>
          </a:xfrm>
          <a:prstGeom prst="rect">
            <a:avLst/>
          </a:prstGeom>
          <a:blipFill dpi="0" rotWithShape="1">
            <a:blip r:embed="rId5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blipFill>
                <a:blip r:embed="rId6"/>
                <a:tile tx="0" ty="0" sx="100000" sy="100000" flip="none" algn="tl"/>
              </a:blip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0837" name="Text Box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938" y="1558925"/>
            <a:ext cx="736600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文脉梳理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1" name="Rectangle 2" descr="绿色大理石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0"/>
            <a:ext cx="611188" cy="6858000"/>
          </a:xfrm>
          <a:prstGeom prst="rect">
            <a:avLst/>
          </a:prstGeom>
          <a:blipFill dpi="0" rotWithShape="1">
            <a:blip r:embed="rId19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4802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92313" y="-242888"/>
            <a:ext cx="8856662" cy="6497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lnSpc>
                <a:spcPct val="3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     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律知武终不可胁，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白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单于。单于愈益欲降之，乃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幽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武置大窖中，绝不饮食。天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雨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雪，武卧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啮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雪，与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旃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毛并咽之，数日不死。匈奴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以为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神，乃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徙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武北海上无人处，使牧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羝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。羝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乳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乃得归。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别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其官属常惠等各置他所。武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既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至海上，廪食不至，掘野鼠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去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草实</a:t>
            </a:r>
            <a:r>
              <a:rPr lang="zh-CN" altLang="en-US" sz="2800" b="1">
                <a:solidFill>
                  <a:schemeClr val="tx1"/>
                </a:solidFill>
                <a:latin typeface="Arial" pitchFamily="34" charset="0"/>
                <a:ea typeface="黑体" pitchFamily="49" charset="-122"/>
              </a:rPr>
              <a:t>而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食之。</a:t>
            </a:r>
          </a:p>
        </p:txBody>
      </p:sp>
      <p:sp>
        <p:nvSpPr>
          <p:cNvPr id="136196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59" y="1485265"/>
            <a:ext cx="738664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   六   段</a:t>
            </a:r>
          </a:p>
        </p:txBody>
      </p:sp>
      <p:sp>
        <p:nvSpPr>
          <p:cNvPr id="136197" name="AutoShap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800600" y="1052513"/>
            <a:ext cx="2305050" cy="609600"/>
          </a:xfrm>
          <a:prstGeom prst="wedgeRoundRectCallout">
            <a:avLst>
              <a:gd name="adj1" fmla="val -13981"/>
              <a:gd name="adj2" fmla="val -7708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告诉，报告</a:t>
            </a:r>
          </a:p>
        </p:txBody>
      </p:sp>
      <p:sp>
        <p:nvSpPr>
          <p:cNvPr id="136198" name="AutoShap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120189" y="1125538"/>
            <a:ext cx="1150937" cy="609600"/>
          </a:xfrm>
          <a:prstGeom prst="wedgeRoundRectCallout">
            <a:avLst>
              <a:gd name="adj1" fmla="val 51102"/>
              <a:gd name="adj2" fmla="val -9296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囚禁</a:t>
            </a:r>
          </a:p>
        </p:txBody>
      </p:sp>
      <p:sp>
        <p:nvSpPr>
          <p:cNvPr id="136199" name="AutoShap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295775" y="2276475"/>
            <a:ext cx="2374900" cy="609600"/>
          </a:xfrm>
          <a:prstGeom prst="wedgeRoundRectCallout">
            <a:avLst>
              <a:gd name="adj1" fmla="val 46593"/>
              <a:gd name="adj2" fmla="val -79690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黑体" pitchFamily="49" charset="-122"/>
              </a:rPr>
              <a:t>名作动，下</a:t>
            </a:r>
          </a:p>
        </p:txBody>
      </p:sp>
      <p:sp>
        <p:nvSpPr>
          <p:cNvPr id="136200" name="AutoShape 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032626" y="2276475"/>
            <a:ext cx="1655763" cy="609600"/>
          </a:xfrm>
          <a:prstGeom prst="wedgeRoundRectCallout">
            <a:avLst>
              <a:gd name="adj1" fmla="val 25074"/>
              <a:gd name="adj2" fmla="val -8020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咬，嚼</a:t>
            </a:r>
          </a:p>
        </p:txBody>
      </p:sp>
      <p:sp>
        <p:nvSpPr>
          <p:cNvPr id="136201" name="AutoShape 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9047480" y="2276475"/>
            <a:ext cx="2942590" cy="894080"/>
          </a:xfrm>
          <a:prstGeom prst="wedgeRoundRectCallout">
            <a:avLst>
              <a:gd name="adj1" fmla="val -24692"/>
              <a:gd name="adj2" fmla="val -76250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黑体" pitchFamily="49" charset="-122"/>
              </a:rPr>
              <a:t>同“毡”，毛织的毡毯</a:t>
            </a:r>
          </a:p>
        </p:txBody>
      </p:sp>
      <p:sp>
        <p:nvSpPr>
          <p:cNvPr id="136202" name="AutoShape 10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727576" y="3716339"/>
            <a:ext cx="2303463" cy="433387"/>
          </a:xfrm>
          <a:prstGeom prst="wedgeRoundRectCallout">
            <a:avLst>
              <a:gd name="adj1" fmla="val 13199"/>
              <a:gd name="adj2" fmla="val -14011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把</a:t>
            </a:r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……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当作</a:t>
            </a:r>
          </a:p>
        </p:txBody>
      </p:sp>
      <p:sp>
        <p:nvSpPr>
          <p:cNvPr id="136203" name="AutoShape 1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7391401" y="3573463"/>
            <a:ext cx="1655763" cy="609600"/>
          </a:xfrm>
          <a:prstGeom prst="wedgeRoundRectCallout">
            <a:avLst>
              <a:gd name="adj1" fmla="val -31306"/>
              <a:gd name="adj2" fmla="val -9349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流放</a:t>
            </a:r>
          </a:p>
        </p:txBody>
      </p:sp>
      <p:sp>
        <p:nvSpPr>
          <p:cNvPr id="136204" name="AutoShape 12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424113" y="3500438"/>
            <a:ext cx="1223962" cy="609600"/>
          </a:xfrm>
          <a:prstGeom prst="wedgeRoundRectCallout">
            <a:avLst>
              <a:gd name="adj1" fmla="val -4347"/>
              <a:gd name="adj2" fmla="val 9895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公羊</a:t>
            </a:r>
          </a:p>
        </p:txBody>
      </p:sp>
      <p:sp>
        <p:nvSpPr>
          <p:cNvPr id="136205" name="AutoShape 13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566989" y="4868863"/>
            <a:ext cx="2592387" cy="609600"/>
          </a:xfrm>
          <a:prstGeom prst="wedgeRoundRectCallout">
            <a:avLst>
              <a:gd name="adj1" fmla="val 6218"/>
              <a:gd name="adj2" fmla="val -89324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黑体" pitchFamily="49" charset="-122"/>
              </a:rPr>
              <a:t>名作动，生子</a:t>
            </a:r>
          </a:p>
        </p:txBody>
      </p:sp>
      <p:sp>
        <p:nvSpPr>
          <p:cNvPr id="136206" name="AutoShape 14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375275" y="4942205"/>
            <a:ext cx="2259330" cy="609600"/>
          </a:xfrm>
          <a:prstGeom prst="wedgeRoundRectCallout">
            <a:avLst>
              <a:gd name="adj1" fmla="val -25838"/>
              <a:gd name="adj2" fmla="val -9974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分开，离析</a:t>
            </a:r>
          </a:p>
        </p:txBody>
      </p:sp>
      <p:sp>
        <p:nvSpPr>
          <p:cNvPr id="136207" name="AutoShape 15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311901" y="6248400"/>
            <a:ext cx="3744913" cy="609600"/>
          </a:xfrm>
          <a:prstGeom prst="wedgeRoundRectCallout">
            <a:avLst>
              <a:gd name="adj1" fmla="val -42582"/>
              <a:gd name="adj2" fmla="val -91407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黑体" pitchFamily="49" charset="-122"/>
              </a:rPr>
              <a:t>同“弆”</a:t>
            </a:r>
            <a:r>
              <a:rPr lang="en-US" altLang="zh-CN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方正姚体" panose="02010601030101010101" pitchFamily="2" charset="-122"/>
              </a:rPr>
              <a:t>j</a:t>
            </a:r>
            <a:r>
              <a:rPr lang="en-US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方正姚体" panose="02010601030101010101" pitchFamily="2" charset="-122"/>
              </a:rPr>
              <a:t>ǔ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黑体" pitchFamily="49" charset="-122"/>
              </a:rPr>
              <a:t>，收藏</a:t>
            </a:r>
          </a:p>
        </p:txBody>
      </p:sp>
      <p:sp>
        <p:nvSpPr>
          <p:cNvPr id="136217" name="Text Box 25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5880100" y="3357563"/>
            <a:ext cx="545342" cy="52322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黑体" pitchFamily="49" charset="-122"/>
              </a:rPr>
              <a:t>之</a:t>
            </a:r>
          </a:p>
        </p:txBody>
      </p:sp>
      <p:sp>
        <p:nvSpPr>
          <p:cNvPr id="136218" name="Line 26"/>
          <p:cNvSpPr>
            <a:spLocks noChangeShapeType="1"/>
          </p:cNvSpPr>
          <p:nvPr>
            <p:custDataLst>
              <p:tags r:id="rId16"/>
            </p:custDataLst>
          </p:nvPr>
        </p:nvSpPr>
        <p:spPr bwMode="auto">
          <a:xfrm flipH="1">
            <a:off x="6038215" y="2997200"/>
            <a:ext cx="0" cy="503238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tailEnd type="triangl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36219" name="AutoShape 27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8759826" y="4941888"/>
            <a:ext cx="1547813" cy="609600"/>
          </a:xfrm>
          <a:prstGeom prst="wedgeRoundRectCallout">
            <a:avLst>
              <a:gd name="adj1" fmla="val 58921"/>
              <a:gd name="adj2" fmla="val -9400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…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之后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6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36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136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36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6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6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136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6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6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500"/>
                                        <p:tgtEl>
                                          <p:spTgt spid="136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repeatCount="300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36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9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0" dur="1000"/>
                                        <p:tgtEl>
                                          <p:spTgt spid="136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9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6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6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8" dur="1000"/>
                                        <p:tgtEl>
                                          <p:spTgt spid="136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9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6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6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6" dur="1000"/>
                                        <p:tgtEl>
                                          <p:spTgt spid="136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9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6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6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4" dur="1000"/>
                                        <p:tgtEl>
                                          <p:spTgt spid="136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9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36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36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2" dur="1000"/>
                                        <p:tgtEl>
                                          <p:spTgt spid="136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9" presetClass="entr" presetSubtype="0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36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36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0" dur="1000"/>
                                        <p:tgtEl>
                                          <p:spTgt spid="136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29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36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36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8" dur="1000"/>
                                        <p:tgtEl>
                                          <p:spTgt spid="136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7" grpId="0" animBg="1"/>
      <p:bldP spid="136198" grpId="1" animBg="1"/>
      <p:bldP spid="136199" grpId="2" animBg="1"/>
      <p:bldP spid="136200" grpId="3" animBg="1"/>
      <p:bldP spid="136201" grpId="4" animBg="1"/>
      <p:bldP spid="136202" grpId="5" animBg="1"/>
      <p:bldP spid="136203" grpId="6" animBg="1"/>
      <p:bldP spid="136204" grpId="7" animBg="1"/>
      <p:bldP spid="136205" grpId="8" animBg="1"/>
      <p:bldP spid="136206" grpId="9" animBg="1"/>
      <p:bldP spid="136207" grpId="10" animBg="1"/>
      <p:bldP spid="136217" grpId="11" animBg="1"/>
      <p:bldP spid="136218" grpId="12" animBg="1"/>
      <p:bldP spid="136219" grpId="13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5" name="Rectangle 2" descr="绿色大理石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0"/>
            <a:ext cx="611188" cy="6858000"/>
          </a:xfrm>
          <a:prstGeom prst="rect">
            <a:avLst/>
          </a:prstGeom>
          <a:blipFill dpi="0" rotWithShape="1">
            <a:blip r:embed="rId17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5826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24113" y="0"/>
            <a:ext cx="8064500" cy="6497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lnSpc>
                <a:spcPct val="3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杖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汉节牧羊，卧起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操持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，节旄尽落。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积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五六年，单于弟</a:t>
            </a:r>
            <a:r>
              <a:rPr lang="zh-CN" altLang="en-US" sz="2800" b="1" u="sng">
                <a:solidFill>
                  <a:srgbClr val="0000FF"/>
                </a:solidFill>
                <a:latin typeface="Arial" pitchFamily="34" charset="0"/>
                <a:ea typeface="黑体" pitchFamily="49" charset="-122"/>
              </a:rPr>
              <a:t>於靬王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弋射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海上。武能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网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纺缴，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檠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弓弩，於靬王爱之，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给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其衣食。三</a:t>
            </a:r>
            <a:r>
              <a:rPr lang="zh-CN" altLang="en-US" sz="2800" b="1">
                <a:solidFill>
                  <a:schemeClr val="tx1"/>
                </a:solidFill>
                <a:latin typeface="Arial" pitchFamily="34" charset="0"/>
                <a:ea typeface="黑体" pitchFamily="49" charset="-122"/>
              </a:rPr>
              <a:t>岁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余，王病，赐武马畜、</a:t>
            </a: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服匿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、穹庐。王死后，人众徙去。其冬，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丁令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盗武牛羊，武复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穷厄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。</a:t>
            </a:r>
          </a:p>
        </p:txBody>
      </p:sp>
      <p:sp>
        <p:nvSpPr>
          <p:cNvPr id="137220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-63341" y="1485265"/>
            <a:ext cx="738664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   六   段</a:t>
            </a:r>
          </a:p>
        </p:txBody>
      </p:sp>
      <p:sp>
        <p:nvSpPr>
          <p:cNvPr id="137232" name="AutoShape 1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351405" y="1341755"/>
            <a:ext cx="2922270" cy="609600"/>
          </a:xfrm>
          <a:prstGeom prst="wedgeRoundRectCallout">
            <a:avLst>
              <a:gd name="adj1" fmla="val -37690"/>
              <a:gd name="adj2" fmla="val -82292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黑体" pitchFamily="49" charset="-122"/>
              </a:rPr>
              <a:t>名作动，拄，执</a:t>
            </a:r>
          </a:p>
        </p:txBody>
      </p:sp>
      <p:sp>
        <p:nvSpPr>
          <p:cNvPr id="137233" name="AutoShape 1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375275" y="1341438"/>
            <a:ext cx="1366838" cy="609600"/>
          </a:xfrm>
          <a:prstGeom prst="wedgeRoundRectCallout">
            <a:avLst>
              <a:gd name="adj1" fmla="val -24218"/>
              <a:gd name="adj2" fmla="val -8125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拿着</a:t>
            </a:r>
          </a:p>
        </p:txBody>
      </p:sp>
      <p:sp>
        <p:nvSpPr>
          <p:cNvPr id="137234" name="AutoShape 1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824789" y="1341438"/>
            <a:ext cx="1368425" cy="609600"/>
          </a:xfrm>
          <a:prstGeom prst="wedgeRoundRectCallout">
            <a:avLst>
              <a:gd name="adj1" fmla="val -8815"/>
              <a:gd name="adj2" fmla="val -7500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过了</a:t>
            </a:r>
          </a:p>
        </p:txBody>
      </p:sp>
      <p:sp>
        <p:nvSpPr>
          <p:cNvPr id="137235" name="AutoShape 19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018030" y="2637155"/>
            <a:ext cx="1366520" cy="609600"/>
          </a:xfrm>
          <a:prstGeom prst="wedgeRoundRectCallout">
            <a:avLst>
              <a:gd name="adj1" fmla="val 142148"/>
              <a:gd name="adj2" fmla="val -8822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用绳系在箭上射猎</a:t>
            </a:r>
          </a:p>
        </p:txBody>
      </p:sp>
      <p:sp>
        <p:nvSpPr>
          <p:cNvPr id="137236" name="AutoShape 20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375275" y="2636838"/>
            <a:ext cx="2520950" cy="609600"/>
          </a:xfrm>
          <a:prstGeom prst="wedgeRoundRectCallout">
            <a:avLst>
              <a:gd name="adj1" fmla="val 11963"/>
              <a:gd name="adj2" fmla="val -77083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黑体" pitchFamily="49" charset="-122"/>
              </a:rPr>
              <a:t>名作动，结网</a:t>
            </a:r>
          </a:p>
        </p:txBody>
      </p:sp>
      <p:sp>
        <p:nvSpPr>
          <p:cNvPr id="137237" name="AutoShape 2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967663" y="2708275"/>
            <a:ext cx="2520950" cy="609600"/>
          </a:xfrm>
          <a:prstGeom prst="wedgeRoundRectCallout">
            <a:avLst>
              <a:gd name="adj1" fmla="val -35519"/>
              <a:gd name="adj2" fmla="val -92190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黑体" pitchFamily="49" charset="-122"/>
              </a:rPr>
              <a:t>名作动，矫正</a:t>
            </a:r>
          </a:p>
        </p:txBody>
      </p:sp>
      <p:sp>
        <p:nvSpPr>
          <p:cNvPr id="137238" name="AutoShape 22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719514" y="3933825"/>
            <a:ext cx="1366837" cy="609600"/>
          </a:xfrm>
          <a:prstGeom prst="wedgeRoundRectCallout">
            <a:avLst>
              <a:gd name="adj1" fmla="val -12949"/>
              <a:gd name="adj2" fmla="val -8125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供给</a:t>
            </a:r>
          </a:p>
        </p:txBody>
      </p:sp>
      <p:sp>
        <p:nvSpPr>
          <p:cNvPr id="137240" name="AutoShape 24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232401" y="5876925"/>
            <a:ext cx="1871663" cy="609600"/>
          </a:xfrm>
          <a:prstGeom prst="wedgeRoundRectCallout">
            <a:avLst>
              <a:gd name="adj1" fmla="val -74088"/>
              <a:gd name="adj2" fmla="val -1926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困顿</a:t>
            </a:r>
          </a:p>
        </p:txBody>
      </p:sp>
      <p:sp>
        <p:nvSpPr>
          <p:cNvPr id="137241" name="Text Box 25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727575" y="2565400"/>
            <a:ext cx="545342" cy="52322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黑体" pitchFamily="49" charset="-122"/>
              </a:rPr>
              <a:t>于</a:t>
            </a:r>
          </a:p>
        </p:txBody>
      </p:sp>
      <p:sp>
        <p:nvSpPr>
          <p:cNvPr id="137242" name="Line 26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 flipH="1">
            <a:off x="5016500" y="1773239"/>
            <a:ext cx="0" cy="503237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tailEnd type="triangl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37243" name="AutoShape 27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8112125" y="5445125"/>
            <a:ext cx="1728788" cy="609600"/>
          </a:xfrm>
          <a:prstGeom prst="wedgeRoundRectCallout">
            <a:avLst>
              <a:gd name="adj1" fmla="val -231"/>
              <a:gd name="adj2" fmla="val -11536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丁灵</a:t>
            </a:r>
          </a:p>
        </p:txBody>
      </p:sp>
      <p:sp>
        <p:nvSpPr>
          <p:cNvPr id="2" name="AutoShape 19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854075" y="5267325"/>
            <a:ext cx="2669540" cy="609600"/>
          </a:xfrm>
          <a:prstGeom prst="wedgeRoundRectCallout">
            <a:avLst>
              <a:gd name="adj1" fmla="val 20385"/>
              <a:gd name="adj2" fmla="val -10281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盛酒酪的器皿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7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7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7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7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7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37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7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7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137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7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7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37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7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7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500"/>
                                        <p:tgtEl>
                                          <p:spTgt spid="137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ntr" presetSubtype="10" repeatCount="300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137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7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7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1000"/>
                                        <p:tgtEl>
                                          <p:spTgt spid="137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9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7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7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0" dur="1000"/>
                                        <p:tgtEl>
                                          <p:spTgt spid="137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9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7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7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8" dur="1000"/>
                                        <p:tgtEl>
                                          <p:spTgt spid="137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9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7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7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6" dur="1000"/>
                                        <p:tgtEl>
                                          <p:spTgt spid="137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9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7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7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4" dur="1000"/>
                                        <p:tgtEl>
                                          <p:spTgt spid="137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9" presetClass="entr" presetSubtype="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32" grpId="0" animBg="1"/>
      <p:bldP spid="137233" grpId="1" animBg="1"/>
      <p:bldP spid="137234" grpId="2" animBg="1"/>
      <p:bldP spid="137235" grpId="3" animBg="1"/>
      <p:bldP spid="137236" grpId="4" animBg="1"/>
      <p:bldP spid="137237" grpId="5" animBg="1"/>
      <p:bldP spid="137238" grpId="6" animBg="1"/>
      <p:bldP spid="137240" grpId="7" animBg="1"/>
      <p:bldP spid="137241" grpId="8" animBg="1"/>
      <p:bldP spid="137242" grpId="9" animBg="1"/>
      <p:bldP spid="137243" grpId="10" animBg="1"/>
      <p:bldP spid="2" grpId="11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3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59485" y="410210"/>
            <a:ext cx="10848340" cy="58159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　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卫律知道苏武终究不可威逼而致屈服，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报告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了单于。单于越发想要使他投降，就把苏武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囚禁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起来，放在大地窖里面，断绝供应，不给他喝的、吃的。天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下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雪，苏武卧着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嚼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雪，同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毡毛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一起吞下去，几日不死。匈奴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以为神奇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，就把苏武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迁移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到北海边没有人的地方，让他放牧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公羊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，说等到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公羊生了小羊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才得归汉。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分开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他的随从官吏常惠等人，分别囚禁到另外的地方。苏武迁移到北海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后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官府发给的粮食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下不来，（</a:t>
            </a:r>
            <a:r>
              <a:rPr lang="zh-CN" altLang="en-US" sz="2800" b="1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只能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）掘野鼠穴中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藏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的野生果实来吃。他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拄着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汉廷的旄节牧羊，睡觉、起来都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拿着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，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sym typeface="+mn-ea"/>
              </a:rPr>
              <a:t>牦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节上的牦尾全部脱落。一共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过了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五、六年，单于的弟弟於靬王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到北海上打猎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。苏武会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结网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纺制丝绳，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矫正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弓弩，於靬王颇器重他，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供给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他衣服、食品。三年多过后，於靬王得病，赐给苏武马匹和牲畜、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盛酒酪的瓦器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、圆顶的毡帐篷。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於靬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王死后，他的部下迁移离开。这年冬天，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丁令人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盗去了苏武的牛羊，苏武又陷入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困顿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。</a:t>
            </a:r>
          </a:p>
        </p:txBody>
      </p:sp>
      <p:sp>
        <p:nvSpPr>
          <p:cNvPr id="205825" name="Rectangle 2" descr="绿色大理石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611188" cy="6858000"/>
          </a:xfrm>
          <a:prstGeom prst="rect">
            <a:avLst/>
          </a:prstGeom>
          <a:blipFill dpi="0" rotWithShape="1">
            <a:blip r:embed="rId5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37220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-63341" y="1485265"/>
            <a:ext cx="738664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   六   段</a:t>
            </a:r>
          </a:p>
        </p:txBody>
      </p:sp>
    </p:spTree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132205" y="890905"/>
            <a:ext cx="10617200" cy="3384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3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段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32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、苏武不愿意投降，匈奴是怎样对待他的？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）肉体折磨：“幽武”、“置大窖中，绝不饮食”、“啮雪，咽毡毛”、“掘野鼠去草实而食之”等。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）精神折磨：“羝乳乃得归”、“别其官属常惠等”等。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2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5825" name="Rectangle 2" descr="绿色大理石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611188" cy="6858000"/>
          </a:xfrm>
          <a:prstGeom prst="rect">
            <a:avLst/>
          </a:prstGeom>
          <a:blipFill dpi="0" rotWithShape="1">
            <a:blip r:embed="rId5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37220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-63341" y="1485265"/>
            <a:ext cx="738664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   六   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57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1000"/>
                                        <p:tgtEl>
                                          <p:spTgt spid="757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1000"/>
                                        <p:tgtEl>
                                          <p:spTgt spid="757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49" name="文本框 99329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752600" y="-76200"/>
            <a:ext cx="396240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第六段重点词句</a:t>
            </a:r>
          </a:p>
        </p:txBody>
      </p:sp>
      <p:sp>
        <p:nvSpPr>
          <p:cNvPr id="99331" name="文本框 99330"/>
          <p:cNvSpPr txBox="1"/>
          <p:nvPr>
            <p:custDataLst>
              <p:tags r:id="rId2"/>
            </p:custDataLst>
          </p:nvPr>
        </p:nvSpPr>
        <p:spPr>
          <a:xfrm>
            <a:off x="1600200" y="609601"/>
            <a:ext cx="7543800" cy="25533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楷体_GB2312" panose="02010609030101010101" pitchFamily="49" charset="-122"/>
                <a:ea typeface="楷体_GB2312" pitchFamily="49" charset="-122"/>
                <a:cs typeface="楷体_GB2312" panose="02010609030101010101" pitchFamily="49" charset="-122"/>
              </a:rPr>
              <a:t>1</a:t>
            </a: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楷体_GB2312" panose="02010609030101010101" pitchFamily="49" charset="-122"/>
                <a:ea typeface="楷体_GB2312" pitchFamily="49" charset="-122"/>
                <a:cs typeface="楷体_GB2312" panose="02010609030101010101" pitchFamily="49" charset="-122"/>
              </a:rPr>
              <a:t>、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楷体_GB2312" panose="02010609030101010101" pitchFamily="49" charset="-122"/>
                <a:ea typeface="楷体_GB2312" pitchFamily="49" charset="-122"/>
                <a:cs typeface="楷体_GB2312" panose="02010609030101010101" pitchFamily="49" charset="-122"/>
              </a:rPr>
              <a:t>白</a:t>
            </a: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楷体_GB2312" panose="02010609030101010101" pitchFamily="49" charset="-122"/>
                <a:ea typeface="楷体_GB2312" pitchFamily="49" charset="-122"/>
                <a:cs typeface="楷体_GB2312" panose="02010609030101010101" pitchFamily="49" charset="-122"/>
              </a:rPr>
              <a:t>单于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楷体_GB2312" panose="02010609030101010101" pitchFamily="49" charset="-122"/>
                <a:ea typeface="楷体_GB2312" pitchFamily="49" charset="-122"/>
                <a:cs typeface="楷体_GB2312" panose="02010609030101010101" pitchFamily="49" charset="-122"/>
              </a:rPr>
              <a:t>2</a:t>
            </a: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楷体_GB2312" panose="02010609030101010101" pitchFamily="49" charset="-122"/>
                <a:ea typeface="楷体_GB2312" pitchFamily="49" charset="-122"/>
                <a:cs typeface="楷体_GB2312" panose="02010609030101010101" pitchFamily="49" charset="-122"/>
              </a:rPr>
              <a:t>、天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楷体_GB2312" panose="02010609030101010101" pitchFamily="49" charset="-122"/>
                <a:ea typeface="楷体_GB2312" pitchFamily="49" charset="-122"/>
                <a:cs typeface="楷体_GB2312" panose="02010609030101010101" pitchFamily="49" charset="-122"/>
              </a:rPr>
              <a:t>雨</a:t>
            </a:r>
            <a:r>
              <a:rPr lang="zh-CN" altLang="zh-CN" sz="3200" b="1" smtClean="0">
                <a:latin typeface="楷体_GB2312" panose="02010609030101010101" pitchFamily="49" charset="-122"/>
                <a:ea typeface="楷体_GB2312" pitchFamily="49" charset="-122"/>
                <a:cs typeface="楷体_GB2312" panose="02010609030101010101" pitchFamily="49" charset="-122"/>
                <a:sym typeface="+mn-ea"/>
              </a:rPr>
              <a:t>Ｙ</a:t>
            </a:r>
            <a:r>
              <a:rPr lang="en-US" altLang="zh-CN" sz="3200" b="1" smtClean="0">
                <a:latin typeface="楷体_GB2312" panose="02010609030101010101" pitchFamily="49" charset="-122"/>
                <a:ea typeface="楷体_GB2312" pitchFamily="49" charset="-122"/>
                <a:cs typeface="楷体_GB2312" panose="02010609030101010101" pitchFamily="49" charset="-122"/>
                <a:sym typeface="+mn-ea"/>
              </a:rPr>
              <a:t>Ù</a:t>
            </a: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楷体_GB2312" panose="02010609030101010101" pitchFamily="49" charset="-122"/>
                <a:ea typeface="楷体_GB2312" pitchFamily="49" charset="-122"/>
                <a:cs typeface="楷体_GB2312" panose="02010609030101010101" pitchFamily="49" charset="-122"/>
              </a:rPr>
              <a:t>雪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楷体_GB2312" panose="02010609030101010101" pitchFamily="49" charset="-122"/>
                <a:ea typeface="楷体_GB2312" pitchFamily="49" charset="-122"/>
                <a:cs typeface="楷体_GB2312" panose="02010609030101010101" pitchFamily="49" charset="-122"/>
              </a:rPr>
              <a:t>3</a:t>
            </a: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楷体_GB2312" panose="02010609030101010101" pitchFamily="49" charset="-122"/>
                <a:ea typeface="楷体_GB2312" pitchFamily="49" charset="-122"/>
                <a:cs typeface="楷体_GB2312" panose="02010609030101010101" pitchFamily="49" charset="-122"/>
              </a:rPr>
              <a:t>、匈奴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楷体_GB2312" panose="02010609030101010101" pitchFamily="49" charset="-122"/>
                <a:ea typeface="楷体_GB2312" pitchFamily="49" charset="-122"/>
                <a:cs typeface="楷体_GB2312" panose="02010609030101010101" pitchFamily="49" charset="-122"/>
              </a:rPr>
              <a:t>以为</a:t>
            </a: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楷体_GB2312" panose="02010609030101010101" pitchFamily="49" charset="-122"/>
                <a:ea typeface="楷体_GB2312" pitchFamily="49" charset="-122"/>
                <a:cs typeface="楷体_GB2312" panose="02010609030101010101" pitchFamily="49" charset="-122"/>
              </a:rPr>
              <a:t>神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楷体_GB2312" panose="02010609030101010101" pitchFamily="49" charset="-122"/>
                <a:ea typeface="楷体_GB2312" pitchFamily="49" charset="-122"/>
                <a:cs typeface="楷体_GB2312" panose="02010609030101010101" pitchFamily="49" charset="-122"/>
              </a:rPr>
              <a:t>4</a:t>
            </a: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楷体_GB2312" panose="02010609030101010101" pitchFamily="49" charset="-122"/>
                <a:ea typeface="楷体_GB2312" pitchFamily="49" charset="-122"/>
                <a:cs typeface="楷体_GB2312" panose="02010609030101010101" pitchFamily="49" charset="-122"/>
              </a:rPr>
              <a:t>、羝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楷体_GB2312" panose="02010609030101010101" pitchFamily="49" charset="-122"/>
                <a:ea typeface="楷体_GB2312" pitchFamily="49" charset="-122"/>
                <a:cs typeface="楷体_GB2312" panose="02010609030101010101" pitchFamily="49" charset="-122"/>
              </a:rPr>
              <a:t>乳乃</a:t>
            </a: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楷体_GB2312" panose="02010609030101010101" pitchFamily="49" charset="-122"/>
                <a:ea typeface="楷体_GB2312" pitchFamily="49" charset="-122"/>
                <a:cs typeface="楷体_GB2312" panose="02010609030101010101" pitchFamily="49" charset="-122"/>
              </a:rPr>
              <a:t>得归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楷体_GB2312" panose="02010609030101010101" pitchFamily="49" charset="-122"/>
                <a:ea typeface="楷体_GB2312" pitchFamily="49" charset="-122"/>
                <a:cs typeface="楷体_GB2312" panose="02010609030101010101" pitchFamily="49" charset="-122"/>
              </a:rPr>
              <a:t>5</a:t>
            </a: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楷体_GB2312" panose="02010609030101010101" pitchFamily="49" charset="-122"/>
                <a:ea typeface="楷体_GB2312" pitchFamily="49" charset="-122"/>
                <a:cs typeface="楷体_GB2312" panose="02010609030101010101" pitchFamily="49" charset="-122"/>
              </a:rPr>
              <a:t>、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楷体_GB2312" panose="02010609030101010101" pitchFamily="49" charset="-122"/>
                <a:ea typeface="楷体_GB2312" pitchFamily="49" charset="-122"/>
                <a:cs typeface="楷体_GB2312" panose="02010609030101010101" pitchFamily="49" charset="-122"/>
              </a:rPr>
              <a:t>别</a:t>
            </a: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楷体_GB2312" panose="02010609030101010101" pitchFamily="49" charset="-122"/>
                <a:ea typeface="楷体_GB2312" pitchFamily="49" charset="-122"/>
                <a:cs typeface="楷体_GB2312" panose="02010609030101010101" pitchFamily="49" charset="-122"/>
              </a:rPr>
              <a:t>其官属常惠等，各置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楷体_GB2312" panose="02010609030101010101" pitchFamily="49" charset="-122"/>
                <a:ea typeface="楷体_GB2312" pitchFamily="49" charset="-122"/>
                <a:cs typeface="楷体_GB2312" panose="02010609030101010101" pitchFamily="49" charset="-122"/>
              </a:rPr>
              <a:t>他</a:t>
            </a: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楷体_GB2312" panose="02010609030101010101" pitchFamily="49" charset="-122"/>
                <a:ea typeface="楷体_GB2312" pitchFamily="49" charset="-122"/>
                <a:cs typeface="楷体_GB2312" panose="02010609030101010101" pitchFamily="49" charset="-122"/>
              </a:rPr>
              <a:t>所</a:t>
            </a:r>
          </a:p>
        </p:txBody>
      </p:sp>
      <p:sp>
        <p:nvSpPr>
          <p:cNvPr id="99332" name="文本框 9933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525135" y="609600"/>
            <a:ext cx="294259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CC3300"/>
                </a:solidFill>
                <a:latin typeface="Times New Roman" pitchFamily="18" charset="0"/>
                <a:ea typeface="楷体_GB2312" pitchFamily="49" charset="-122"/>
              </a:rPr>
              <a:t>禀告，告诉</a:t>
            </a:r>
          </a:p>
        </p:txBody>
      </p:sp>
      <p:sp>
        <p:nvSpPr>
          <p:cNvPr id="99333" name="文本框 9933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464175" y="1051560"/>
            <a:ext cx="22161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CC3300"/>
                </a:solidFill>
                <a:latin typeface="Times New Roman" pitchFamily="18" charset="0"/>
                <a:ea typeface="楷体_GB2312" pitchFamily="49" charset="-122"/>
              </a:rPr>
              <a:t>名作动，下</a:t>
            </a:r>
          </a:p>
        </p:txBody>
      </p:sp>
      <p:sp>
        <p:nvSpPr>
          <p:cNvPr id="99334" name="文本框 9933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525135" y="1485265"/>
            <a:ext cx="22161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CC3300"/>
                </a:solidFill>
                <a:latin typeface="Times New Roman" pitchFamily="18" charset="0"/>
                <a:ea typeface="楷体_GB2312" pitchFamily="49" charset="-122"/>
              </a:rPr>
              <a:t>把</a:t>
            </a:r>
            <a:r>
              <a:rPr lang="en-US" altLang="zh-CN" sz="3200" b="1">
                <a:solidFill>
                  <a:srgbClr val="CC3300"/>
                </a:solidFill>
                <a:latin typeface="Times New Roman" pitchFamily="18" charset="0"/>
                <a:ea typeface="楷体_GB2312" pitchFamily="49" charset="-122"/>
              </a:rPr>
              <a:t>……</a:t>
            </a:r>
            <a:r>
              <a:rPr lang="zh-CN" altLang="en-US" sz="3200" b="1">
                <a:solidFill>
                  <a:srgbClr val="CC3300"/>
                </a:solidFill>
                <a:latin typeface="Times New Roman" pitchFamily="18" charset="0"/>
                <a:ea typeface="楷体_GB2312" pitchFamily="49" charset="-122"/>
              </a:rPr>
              <a:t>当作</a:t>
            </a:r>
          </a:p>
        </p:txBody>
      </p:sp>
      <p:sp>
        <p:nvSpPr>
          <p:cNvPr id="99335" name="文本框 99334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486400" y="1960880"/>
            <a:ext cx="37338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CC3300"/>
                </a:solidFill>
                <a:latin typeface="Times New Roman" pitchFamily="18" charset="0"/>
                <a:ea typeface="楷体_GB2312" pitchFamily="49" charset="-122"/>
              </a:rPr>
              <a:t>名作动，生育</a:t>
            </a:r>
          </a:p>
        </p:txBody>
      </p:sp>
      <p:sp>
        <p:nvSpPr>
          <p:cNvPr id="99336" name="文本框 99335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633460" y="1960880"/>
            <a:ext cx="12954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CC3300"/>
                </a:solidFill>
                <a:latin typeface="Times New Roman" pitchFamily="18" charset="0"/>
                <a:ea typeface="楷体_GB2312" pitchFamily="49" charset="-122"/>
              </a:rPr>
              <a:t>才</a:t>
            </a:r>
          </a:p>
        </p:txBody>
      </p:sp>
      <p:sp>
        <p:nvSpPr>
          <p:cNvPr id="99337" name="文本框 99336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292975" y="2579370"/>
            <a:ext cx="285115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CC3300"/>
                </a:solidFill>
                <a:latin typeface="Times New Roman" pitchFamily="18" charset="0"/>
                <a:ea typeface="楷体_GB2312" pitchFamily="49" charset="-122"/>
              </a:rPr>
              <a:t>分开，离析</a:t>
            </a:r>
          </a:p>
        </p:txBody>
      </p:sp>
      <p:sp>
        <p:nvSpPr>
          <p:cNvPr id="99338" name="文本框 99337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845675" y="2540635"/>
            <a:ext cx="18288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CC3300"/>
                </a:solidFill>
                <a:latin typeface="Times New Roman" pitchFamily="18" charset="0"/>
                <a:ea typeface="楷体_GB2312" pitchFamily="49" charset="-122"/>
              </a:rPr>
              <a:t>别的</a:t>
            </a:r>
          </a:p>
        </p:txBody>
      </p:sp>
      <p:sp>
        <p:nvSpPr>
          <p:cNvPr id="99340" name="文本框 99339"/>
          <p:cNvSpPr txBox="1"/>
          <p:nvPr>
            <p:custDataLst>
              <p:tags r:id="rId10"/>
            </p:custDataLst>
          </p:nvPr>
        </p:nvSpPr>
        <p:spPr>
          <a:xfrm>
            <a:off x="1600200" y="3329941"/>
            <a:ext cx="4572000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楷体_GB2312" panose="02010609030101010101" pitchFamily="49" charset="-122"/>
                <a:ea typeface="楷体_GB2312" pitchFamily="49" charset="-122"/>
                <a:cs typeface="楷体_GB2312" panose="02010609030101010101" pitchFamily="49" charset="-122"/>
              </a:rPr>
              <a:t>6</a:t>
            </a: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楷体_GB2312" panose="02010609030101010101" pitchFamily="49" charset="-122"/>
                <a:ea typeface="楷体_GB2312" pitchFamily="49" charset="-122"/>
                <a:cs typeface="楷体_GB2312" panose="02010609030101010101" pitchFamily="49" charset="-122"/>
              </a:rPr>
              <a:t>、掘野鼠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楷体_GB2312" panose="02010609030101010101" pitchFamily="49" charset="-122"/>
                <a:ea typeface="楷体_GB2312" pitchFamily="49" charset="-122"/>
                <a:cs typeface="楷体_GB2312" panose="02010609030101010101" pitchFamily="49" charset="-122"/>
              </a:rPr>
              <a:t>去</a:t>
            </a: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楷体_GB2312" panose="02010609030101010101" pitchFamily="49" charset="-122"/>
                <a:ea typeface="楷体_GB2312" pitchFamily="49" charset="-122"/>
                <a:cs typeface="楷体_GB2312" panose="02010609030101010101" pitchFamily="49" charset="-122"/>
              </a:rPr>
              <a:t>草实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楷体_GB2312" panose="02010609030101010101" pitchFamily="49" charset="-122"/>
                <a:ea typeface="楷体_GB2312" pitchFamily="49" charset="-122"/>
                <a:cs typeface="楷体_GB2312" panose="02010609030101010101" pitchFamily="49" charset="-122"/>
              </a:rPr>
              <a:t>7</a:t>
            </a: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楷体_GB2312" panose="02010609030101010101" pitchFamily="49" charset="-122"/>
                <a:ea typeface="楷体_GB2312" pitchFamily="49" charset="-122"/>
                <a:cs typeface="楷体_GB2312" panose="02010609030101010101" pitchFamily="49" charset="-122"/>
              </a:rPr>
              <a:t>、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楷体_GB2312" panose="02010609030101010101" pitchFamily="49" charset="-122"/>
                <a:ea typeface="楷体_GB2312" pitchFamily="49" charset="-122"/>
                <a:cs typeface="楷体_GB2312" panose="02010609030101010101" pitchFamily="49" charset="-122"/>
              </a:rPr>
              <a:t>杖</a:t>
            </a: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楷体_GB2312" panose="02010609030101010101" pitchFamily="49" charset="-122"/>
                <a:ea typeface="楷体_GB2312" pitchFamily="49" charset="-122"/>
                <a:cs typeface="楷体_GB2312" panose="02010609030101010101" pitchFamily="49" charset="-122"/>
              </a:rPr>
              <a:t>汉节牧羊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楷体_GB2312" panose="02010609030101010101" pitchFamily="49" charset="-122"/>
                <a:ea typeface="楷体_GB2312" pitchFamily="49" charset="-122"/>
                <a:cs typeface="楷体_GB2312" panose="02010609030101010101" pitchFamily="49" charset="-122"/>
              </a:rPr>
              <a:t>8</a:t>
            </a: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楷体_GB2312" panose="02010609030101010101" pitchFamily="49" charset="-122"/>
                <a:ea typeface="楷体_GB2312" pitchFamily="49" charset="-122"/>
                <a:cs typeface="楷体_GB2312" panose="02010609030101010101" pitchFamily="49" charset="-122"/>
              </a:rPr>
              <a:t>、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楷体_GB2312" panose="02010609030101010101" pitchFamily="49" charset="-122"/>
                <a:ea typeface="楷体_GB2312" pitchFamily="49" charset="-122"/>
                <a:cs typeface="楷体_GB2312" panose="02010609030101010101" pitchFamily="49" charset="-122"/>
              </a:rPr>
              <a:t>檠</a:t>
            </a: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楷体_GB2312" panose="02010609030101010101" pitchFamily="49" charset="-122"/>
                <a:ea typeface="楷体_GB2312" pitchFamily="49" charset="-122"/>
                <a:cs typeface="楷体_GB2312" panose="02010609030101010101" pitchFamily="49" charset="-122"/>
              </a:rPr>
              <a:t>弓弩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楷体_GB2312" panose="02010609030101010101" pitchFamily="49" charset="-122"/>
                <a:ea typeface="楷体_GB2312" pitchFamily="49" charset="-122"/>
                <a:cs typeface="楷体_GB2312" panose="02010609030101010101" pitchFamily="49" charset="-122"/>
              </a:rPr>
              <a:t>9</a:t>
            </a: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楷体_GB2312" panose="02010609030101010101" pitchFamily="49" charset="-122"/>
                <a:ea typeface="楷体_GB2312" pitchFamily="49" charset="-122"/>
                <a:cs typeface="楷体_GB2312" panose="02010609030101010101" pitchFamily="49" charset="-122"/>
              </a:rPr>
              <a:t>、武复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楷体_GB2312" panose="02010609030101010101" pitchFamily="49" charset="-122"/>
                <a:ea typeface="楷体_GB2312" pitchFamily="49" charset="-122"/>
                <a:cs typeface="楷体_GB2312" panose="02010609030101010101" pitchFamily="49" charset="-122"/>
              </a:rPr>
              <a:t>穷厄</a:t>
            </a:r>
          </a:p>
        </p:txBody>
      </p:sp>
      <p:sp>
        <p:nvSpPr>
          <p:cNvPr id="99341" name="文本框 99340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727700" y="3280411"/>
            <a:ext cx="304101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CC3300"/>
                </a:solidFill>
                <a:latin typeface="Times New Roman" pitchFamily="18" charset="0"/>
                <a:ea typeface="楷体_GB2312" pitchFamily="49" charset="-122"/>
              </a:rPr>
              <a:t>通“弆”，收藏</a:t>
            </a:r>
          </a:p>
        </p:txBody>
      </p:sp>
      <p:sp>
        <p:nvSpPr>
          <p:cNvPr id="206860" name="文本框 99341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105400" y="4872038"/>
            <a:ext cx="18415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800">
              <a:solidFill>
                <a:srgbClr val="FF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99343" name="文本框 99342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662295" y="3797300"/>
            <a:ext cx="317246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CC3300"/>
                </a:solidFill>
                <a:latin typeface="Times New Roman" pitchFamily="18" charset="0"/>
                <a:ea typeface="楷体_GB2312" pitchFamily="49" charset="-122"/>
              </a:rPr>
              <a:t>名作动，执，拄</a:t>
            </a:r>
          </a:p>
        </p:txBody>
      </p:sp>
      <p:sp>
        <p:nvSpPr>
          <p:cNvPr id="99344" name="文本框 99343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5662295" y="4288790"/>
            <a:ext cx="465264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CC3300"/>
                </a:solidFill>
                <a:latin typeface="Times New Roman" pitchFamily="18" charset="0"/>
                <a:ea typeface="楷体_GB2312" pitchFamily="49" charset="-122"/>
              </a:rPr>
              <a:t>名作动，用檠校正弓弩</a:t>
            </a:r>
          </a:p>
        </p:txBody>
      </p:sp>
      <p:sp>
        <p:nvSpPr>
          <p:cNvPr id="99345" name="文本框 99344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5643880" y="4964430"/>
            <a:ext cx="441896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CC3300"/>
                </a:solidFill>
                <a:latin typeface="Times New Roman" pitchFamily="18" charset="0"/>
                <a:ea typeface="楷体_GB2312" pitchFamily="49" charset="-122"/>
              </a:rPr>
              <a:t>失意，古今异义；困顿</a:t>
            </a:r>
          </a:p>
        </p:txBody>
      </p:sp>
      <p:sp>
        <p:nvSpPr>
          <p:cNvPr id="205825" name="Rectangle 2" descr="绿色大理石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0" y="0"/>
            <a:ext cx="611188" cy="6858000"/>
          </a:xfrm>
          <a:prstGeom prst="rect">
            <a:avLst/>
          </a:prstGeom>
          <a:blipFill dpi="0" rotWithShape="1">
            <a:blip r:embed="rId20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37220" name="Text Box 4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-63341" y="1485265"/>
            <a:ext cx="738664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   六   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9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9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9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9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93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93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9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9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93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93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9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9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9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9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9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9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9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9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8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9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9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9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9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2" grpId="0" build="p"/>
      <p:bldP spid="99333" grpId="1" build="p"/>
      <p:bldP spid="99334" grpId="2" build="p"/>
      <p:bldP spid="99335" grpId="3" build="p"/>
      <p:bldP spid="99336" grpId="4" build="p"/>
      <p:bldP spid="99337" grpId="5" build="p"/>
      <p:bldP spid="99338" grpId="6" build="p"/>
      <p:bldP spid="99341" grpId="7" build="p"/>
      <p:bldP spid="99343" grpId="8" build="p"/>
      <p:bldP spid="99344" grpId="9" build="p"/>
      <p:bldP spid="99345" grpId="10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730387" y="1624084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zh-CN" altLang="zh-CN" sz="2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597660" y="4465955"/>
            <a:ext cx="9685655" cy="11988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文化常识：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弋射：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用绳系在箭上射猎</a:t>
            </a:r>
            <a:endParaRPr kumimoji="0" lang="zh-CN" alt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025" name="Rectangle 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876507" y="4584171"/>
            <a:ext cx="8527367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670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endParaRPr kumimoji="0" lang="zh-CN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05825" name="Rectangle 2" descr="绿色大理石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0" y="0"/>
            <a:ext cx="611188" cy="6858000"/>
          </a:xfrm>
          <a:prstGeom prst="rect">
            <a:avLst/>
          </a:prstGeom>
          <a:blipFill dpi="0" rotWithShape="1">
            <a:blip r:embed="rId12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37220" name="Text Box 4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-63341" y="1485265"/>
            <a:ext cx="738664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   六   段</a:t>
            </a:r>
          </a:p>
        </p:txBody>
      </p:sp>
      <p:sp>
        <p:nvSpPr>
          <p:cNvPr id="2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597660" y="535623"/>
            <a:ext cx="9449435" cy="28613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、乃</a:t>
            </a:r>
            <a:r>
              <a:rPr lang="zh-CN" altLang="zh-CN" sz="24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幽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武置大窖中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、使牧</a:t>
            </a:r>
            <a:r>
              <a:rPr lang="zh-CN" altLang="zh-CN" sz="24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羝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(d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ī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)                     </a:t>
            </a:r>
            <a:endParaRPr lang="zh-CN" altLang="zh-CN" sz="24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4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廪食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不至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、卧起</a:t>
            </a:r>
            <a:r>
              <a:rPr lang="zh-CN" altLang="zh-CN" sz="24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操持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、武能</a:t>
            </a:r>
            <a:r>
              <a:rPr lang="zh-CN" altLang="zh-CN" sz="24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网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纺缴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</a:t>
            </a:r>
            <a:endParaRPr kumimoji="0" lang="zh-CN" alt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Rectangle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993005" y="619443"/>
            <a:ext cx="6290310" cy="34150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</a:t>
            </a:r>
            <a:r>
              <a:rPr lang="zh-CN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囚禁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</a:t>
            </a:r>
            <a:r>
              <a:rPr lang="zh-CN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公羊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</a:t>
            </a:r>
            <a:r>
              <a:rPr lang="zh-CN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廪：粮仓。官府发的粮食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</a:t>
            </a:r>
            <a:r>
              <a:rPr lang="zh-CN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拿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</a:t>
            </a:r>
            <a:r>
              <a:rPr lang="zh-CN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动词，结网</a:t>
            </a:r>
          </a:p>
          <a:p>
            <a:pPr fontAlgn="auto">
              <a:lnSpc>
                <a:spcPct val="150000"/>
              </a:lnSpc>
            </a:pPr>
            <a:endParaRPr kumimoji="0" lang="zh-CN" alt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49" name="Rectangle 2"/>
          <p:cNvSpPr>
            <a:spLocks noGrp="1" noChangeArrowheads="1"/>
          </p:cNvSpPr>
          <p:nvPr>
            <p:ph idx="1"/>
            <p:custDataLst>
              <p:tags r:id="rId1"/>
            </p:custDataLst>
          </p:nvPr>
        </p:nvSpPr>
        <p:spPr>
          <a:xfrm>
            <a:off x="1101725" y="260350"/>
            <a:ext cx="9109075" cy="619315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3600" b="1" kern="1200">
                <a:solidFill>
                  <a:srgbClr val="FF0000"/>
                </a:solidFill>
                <a:latin typeface="Arial" pitchFamily="34" charset="0"/>
                <a:ea typeface="华文行楷" panose="02010800040101010101" pitchFamily="2" charset="-122"/>
              </a:rPr>
              <a:t>知识回顾：史书形式</a:t>
            </a:r>
            <a:endParaRPr lang="zh-CN" altLang="en-US" sz="3600" b="1">
              <a:solidFill>
                <a:srgbClr val="FF0000"/>
              </a:solidFill>
              <a:latin typeface="华文行楷" panose="02010800040101010101" pitchFamily="2" charset="-122"/>
              <a:ea typeface="方正姚体" panose="02010601030101010101" pitchFamily="2" charset="-122"/>
            </a:endParaRPr>
          </a:p>
          <a:p>
            <a:pPr eaLnBrk="1" hangingPunct="1">
              <a:buFontTx/>
              <a:buNone/>
            </a:pPr>
            <a:endParaRPr lang="zh-CN" altLang="en-US" sz="3600" b="1">
              <a:solidFill>
                <a:srgbClr val="FF0000"/>
              </a:solidFill>
              <a:latin typeface="华文行楷" panose="02010800040101010101" pitchFamily="2" charset="-122"/>
              <a:ea typeface="方正姚体" panose="02010601030101010101" pitchFamily="2" charset="-122"/>
            </a:endParaRPr>
          </a:p>
          <a:p>
            <a:pPr eaLnBrk="1" hangingPunct="1">
              <a:buFontTx/>
              <a:buNone/>
            </a:pPr>
            <a:r>
              <a:rPr lang="zh-CN" altLang="en-US" b="1">
                <a:solidFill>
                  <a:srgbClr val="FF0000"/>
                </a:solidFill>
                <a:ea typeface="黑体" pitchFamily="49" charset="-122"/>
              </a:rPr>
              <a:t>编年体</a:t>
            </a:r>
            <a:r>
              <a:rPr lang="en-US" altLang="zh-CN" b="1">
                <a:ea typeface="黑体" pitchFamily="49" charset="-122"/>
              </a:rPr>
              <a:t>:</a:t>
            </a:r>
            <a:r>
              <a:rPr lang="zh-CN" altLang="en-US" b="1">
                <a:ea typeface="黑体" pitchFamily="49" charset="-122"/>
              </a:rPr>
              <a:t>按年月日有次序地记载史事的史书</a:t>
            </a:r>
          </a:p>
          <a:p>
            <a:pPr eaLnBrk="1" hangingPunct="1">
              <a:buFontTx/>
              <a:buNone/>
            </a:pPr>
            <a:r>
              <a:rPr lang="zh-CN" altLang="en-US" b="1">
                <a:ea typeface="黑体" pitchFamily="49" charset="-122"/>
              </a:rPr>
              <a:t>    例</a:t>
            </a:r>
            <a:r>
              <a:rPr lang="en-US" altLang="zh-CN" b="1">
                <a:latin typeface="黑体" pitchFamily="49" charset="-122"/>
                <a:ea typeface="黑体" pitchFamily="49" charset="-122"/>
              </a:rPr>
              <a:t>:《</a:t>
            </a:r>
            <a:r>
              <a:rPr lang="zh-CN" altLang="en-US" b="1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春秋</a:t>
            </a:r>
            <a:r>
              <a:rPr lang="en-US" altLang="zh-CN" b="1">
                <a:latin typeface="黑体" pitchFamily="49" charset="-122"/>
                <a:ea typeface="黑体" pitchFamily="49" charset="-122"/>
              </a:rPr>
              <a:t>》(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孔子</a:t>
            </a:r>
            <a:r>
              <a:rPr lang="en-US" altLang="zh-CN" b="1">
                <a:latin typeface="黑体" pitchFamily="49" charset="-122"/>
                <a:ea typeface="黑体" pitchFamily="49" charset="-122"/>
              </a:rPr>
              <a:t>)----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最早的编年体史书</a:t>
            </a:r>
          </a:p>
          <a:p>
            <a:pPr eaLnBrk="1" hangingPunct="1">
              <a:buFontTx/>
              <a:buNone/>
            </a:pPr>
            <a:r>
              <a:rPr lang="zh-CN" altLang="en-US" b="1">
                <a:latin typeface="黑体" pitchFamily="49" charset="-122"/>
                <a:ea typeface="黑体" pitchFamily="49" charset="-122"/>
              </a:rPr>
              <a:t>     </a:t>
            </a:r>
            <a:r>
              <a:rPr lang="en-US" altLang="zh-CN" b="1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b="1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左传</a:t>
            </a:r>
            <a:r>
              <a:rPr lang="en-US" altLang="zh-CN" b="1">
                <a:latin typeface="黑体" pitchFamily="49" charset="-122"/>
                <a:ea typeface="黑体" pitchFamily="49" charset="-122"/>
              </a:rPr>
              <a:t>》(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左丘明</a:t>
            </a:r>
            <a:r>
              <a:rPr lang="en-US" altLang="zh-CN" b="1">
                <a:latin typeface="黑体" pitchFamily="49" charset="-122"/>
                <a:ea typeface="黑体" pitchFamily="49" charset="-122"/>
              </a:rPr>
              <a:t>)</a:t>
            </a:r>
          </a:p>
          <a:p>
            <a:pPr eaLnBrk="1" hangingPunct="1">
              <a:buFontTx/>
              <a:buNone/>
            </a:pPr>
            <a:r>
              <a:rPr lang="en-US" altLang="zh-CN" b="1">
                <a:latin typeface="黑体" pitchFamily="49" charset="-122"/>
                <a:ea typeface="黑体" pitchFamily="49" charset="-122"/>
              </a:rPr>
              <a:t>     《</a:t>
            </a:r>
            <a:r>
              <a:rPr lang="zh-CN" altLang="en-US" b="1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资治通鉴</a:t>
            </a:r>
            <a:r>
              <a:rPr lang="en-US" altLang="zh-CN" b="1">
                <a:latin typeface="黑体" pitchFamily="49" charset="-122"/>
                <a:ea typeface="黑体" pitchFamily="49" charset="-122"/>
              </a:rPr>
              <a:t>》(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司马光</a:t>
            </a:r>
            <a:r>
              <a:rPr lang="en-US" altLang="zh-CN" b="1">
                <a:latin typeface="黑体" pitchFamily="49" charset="-122"/>
                <a:ea typeface="黑体" pitchFamily="49" charset="-122"/>
              </a:rPr>
              <a:t>)</a:t>
            </a:r>
          </a:p>
          <a:p>
            <a:pPr eaLnBrk="1" hangingPunct="1">
              <a:buFontTx/>
              <a:buNone/>
            </a:pPr>
            <a:endParaRPr lang="en-US" altLang="zh-CN" b="1"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Tx/>
              <a:buNone/>
            </a:pPr>
            <a:r>
              <a:rPr lang="zh-CN" altLang="en-US" b="1">
                <a:solidFill>
                  <a:srgbClr val="FF0000"/>
                </a:solidFill>
                <a:ea typeface="黑体" pitchFamily="49" charset="-122"/>
              </a:rPr>
              <a:t>国别体</a:t>
            </a:r>
            <a:r>
              <a:rPr lang="en-US" altLang="zh-CN" b="1">
                <a:ea typeface="黑体" pitchFamily="49" charset="-122"/>
              </a:rPr>
              <a:t>:</a:t>
            </a:r>
            <a:r>
              <a:rPr lang="zh-CN" altLang="en-US" b="1">
                <a:ea typeface="黑体" pitchFamily="49" charset="-122"/>
              </a:rPr>
              <a:t>以国家为编排顺序记载史事的史书</a:t>
            </a:r>
          </a:p>
          <a:p>
            <a:pPr eaLnBrk="1" hangingPunct="1">
              <a:buFontTx/>
              <a:buNone/>
            </a:pPr>
            <a:r>
              <a:rPr lang="zh-CN" altLang="en-US" b="1">
                <a:ea typeface="黑体" pitchFamily="49" charset="-122"/>
              </a:rPr>
              <a:t>    例</a:t>
            </a:r>
            <a:r>
              <a:rPr lang="en-US" altLang="zh-CN" b="1">
                <a:latin typeface="黑体" pitchFamily="49" charset="-122"/>
                <a:ea typeface="黑体" pitchFamily="49" charset="-122"/>
              </a:rPr>
              <a:t>:《</a:t>
            </a:r>
            <a:r>
              <a:rPr lang="zh-CN" altLang="en-US" b="1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国语</a:t>
            </a:r>
            <a:r>
              <a:rPr lang="en-US" altLang="zh-CN" b="1">
                <a:latin typeface="黑体" pitchFamily="49" charset="-122"/>
                <a:ea typeface="黑体" pitchFamily="49" charset="-122"/>
              </a:rPr>
              <a:t>》----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第一部国别体史书</a:t>
            </a:r>
          </a:p>
          <a:p>
            <a:pPr eaLnBrk="1" hangingPunct="1">
              <a:buFontTx/>
              <a:buNone/>
            </a:pPr>
            <a:r>
              <a:rPr lang="zh-CN" altLang="en-US" b="1">
                <a:latin typeface="黑体" pitchFamily="49" charset="-122"/>
                <a:ea typeface="黑体" pitchFamily="49" charset="-122"/>
              </a:rPr>
              <a:t>     </a:t>
            </a:r>
            <a:r>
              <a:rPr lang="en-US" altLang="zh-CN" b="1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b="1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战国策</a:t>
            </a:r>
            <a:r>
              <a:rPr lang="en-US" altLang="zh-CN" b="1">
                <a:latin typeface="黑体" pitchFamily="49" charset="-122"/>
                <a:ea typeface="黑体" pitchFamily="49" charset="-122"/>
              </a:rPr>
              <a:t>》(</a:t>
            </a:r>
            <a:r>
              <a:rPr lang="zh-CN" altLang="en-US" b="1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刘向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编订</a:t>
            </a:r>
            <a:r>
              <a:rPr lang="en-US" altLang="zh-CN" b="1">
                <a:latin typeface="黑体" pitchFamily="49" charset="-122"/>
                <a:ea typeface="黑体" pitchFamily="49" charset="-122"/>
              </a:rPr>
              <a:t>)</a:t>
            </a:r>
          </a:p>
          <a:p>
            <a:pPr eaLnBrk="1" hangingPunct="1"/>
            <a:endParaRPr lang="en-US" altLang="zh-CN" b="1">
              <a:ea typeface="黑体" pitchFamily="49" charset="-122"/>
            </a:endParaRPr>
          </a:p>
        </p:txBody>
      </p:sp>
      <p:sp>
        <p:nvSpPr>
          <p:cNvPr id="161795" name="Rectangle 4" descr="绿色大理石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716" y="0"/>
            <a:ext cx="684213" cy="6858000"/>
          </a:xfrm>
          <a:prstGeom prst="rect">
            <a:avLst/>
          </a:prstGeom>
          <a:blipFill dpi="0" rotWithShape="1">
            <a:blip r:embed="rId5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blipFill>
                <a:blip r:embed="rId6"/>
                <a:tile tx="0" ty="0" sx="100000" sy="100000" flip="none" algn="tl"/>
              </a:blip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0837" name="Text Box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938" y="1558925"/>
            <a:ext cx="736600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文化常识</a:t>
            </a:r>
          </a:p>
        </p:txBody>
      </p:sp>
    </p:spTree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内容占位符 69634"/>
          <p:cNvSpPr>
            <a:spLocks noGrp="1" noChangeArrowheads="1"/>
          </p:cNvSpPr>
          <p:nvPr>
            <p:ph idx="1"/>
            <p:custDataLst>
              <p:tags r:id="rId1"/>
            </p:custDataLst>
          </p:nvPr>
        </p:nvSpPr>
        <p:spPr>
          <a:xfrm>
            <a:off x="1360805" y="1974215"/>
            <a:ext cx="10310495" cy="419100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6000" b="1">
                <a:solidFill>
                  <a:srgbClr val="FF0000"/>
                </a:solidFill>
                <a:sym typeface="Wingdings" pitchFamily="2" charset="2"/>
              </a:rPr>
              <a:t>7—8</a:t>
            </a:r>
            <a:r>
              <a:rPr lang="zh-CN" altLang="en-US" sz="6000" b="1">
                <a:solidFill>
                  <a:srgbClr val="FF0000"/>
                </a:solidFill>
                <a:sym typeface="Wingdings" pitchFamily="2" charset="2"/>
              </a:rPr>
              <a:t>段：李陵劝降，完全失败</a:t>
            </a:r>
          </a:p>
          <a:p>
            <a:pPr marL="0" indent="0">
              <a:buNone/>
            </a:pPr>
            <a:endParaRPr lang="zh-CN" altLang="en-US" sz="6000" b="1">
              <a:solidFill>
                <a:srgbClr val="FF0000"/>
              </a:solidFill>
              <a:sym typeface="Wingdings" pitchFamily="2" charset="2"/>
            </a:endParaRPr>
          </a:p>
        </p:txBody>
      </p:sp>
      <p:sp>
        <p:nvSpPr>
          <p:cNvPr id="161795" name="Rectangle 4" descr="绿色大理石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716" y="0"/>
            <a:ext cx="684213" cy="6858000"/>
          </a:xfrm>
          <a:prstGeom prst="rect">
            <a:avLst/>
          </a:prstGeom>
          <a:blipFill dpi="0" rotWithShape="1">
            <a:blip r:embed="rId4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blipFill>
                <a:blip r:embed="rId5"/>
                <a:tile tx="0" ty="0" sx="100000" sy="100000" flip="none" algn="tl"/>
              </a:blip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7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135189" y="-171450"/>
            <a:ext cx="8281987" cy="6497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fontAlgn="base">
              <a:lnSpc>
                <a:spcPct val="3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        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初，武与李陵俱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为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侍中。武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使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匈奴，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明年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，陵降，不敢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求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武。久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之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，单于使陵至海上，为武置酒设乐。</a:t>
            </a:r>
            <a:r>
              <a:rPr lang="zh-CN" altLang="en-US" sz="2800" b="1">
                <a:solidFill>
                  <a:srgbClr val="0000FF"/>
                </a:solidFill>
                <a:latin typeface="Arial" pitchFamily="34" charset="0"/>
                <a:ea typeface="黑体" pitchFamily="49" charset="-122"/>
              </a:rPr>
              <a:t>因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谓武曰：“单于闻陵与子卿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素厚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，故使陵来</a:t>
            </a:r>
            <a:r>
              <a:rPr lang="zh-CN" altLang="en-US" sz="2800" b="1">
                <a:solidFill>
                  <a:srgbClr val="0000FF"/>
                </a:solidFill>
                <a:latin typeface="Arial" pitchFamily="34" charset="0"/>
                <a:ea typeface="黑体" pitchFamily="49" charset="-122"/>
              </a:rPr>
              <a:t>说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足下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，虚心欲相待。终不得归汉，空自</a:t>
            </a:r>
            <a:r>
              <a:rPr lang="zh-CN" altLang="en-US" sz="2800" b="1">
                <a:solidFill>
                  <a:srgbClr val="0000FF"/>
                </a:solidFill>
                <a:latin typeface="Arial" pitchFamily="34" charset="0"/>
                <a:ea typeface="黑体" pitchFamily="49" charset="-122"/>
              </a:rPr>
              <a:t>苦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亡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人之地，信义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安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所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见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乎？</a:t>
            </a:r>
            <a:endParaRPr lang="zh-CN" altLang="en-US" sz="2800">
              <a:solidFill>
                <a:srgbClr val="000000"/>
              </a:solidFill>
              <a:latin typeface="Arial" pitchFamily="34" charset="0"/>
              <a:ea typeface="黑体" pitchFamily="49" charset="-122"/>
            </a:endParaRPr>
          </a:p>
        </p:txBody>
      </p:sp>
      <p:sp>
        <p:nvSpPr>
          <p:cNvPr id="214018" name="Rectangle 3" descr="绿色大理石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525" y="0"/>
            <a:ext cx="611188" cy="6858000"/>
          </a:xfrm>
          <a:prstGeom prst="rect">
            <a:avLst/>
          </a:prstGeom>
          <a:blipFill dpi="0" rotWithShape="1">
            <a:blip r:embed="rId24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38244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-53816" y="1484630"/>
            <a:ext cx="738664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   七   段</a:t>
            </a:r>
          </a:p>
        </p:txBody>
      </p:sp>
      <p:sp>
        <p:nvSpPr>
          <p:cNvPr id="138245" name="Line 5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3351530" y="6237605"/>
            <a:ext cx="1741805" cy="635"/>
          </a:xfrm>
          <a:prstGeom prst="line">
            <a:avLst/>
          </a:prstGeom>
          <a:noFill/>
          <a:ln w="38100">
            <a:solidFill>
              <a:srgbClr val="CC00CC"/>
            </a:solidFill>
            <a:rou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38247" name="AutoShape 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256588" y="1196975"/>
            <a:ext cx="1511300" cy="609600"/>
          </a:xfrm>
          <a:prstGeom prst="wedgeRoundRectCallout">
            <a:avLst>
              <a:gd name="adj1" fmla="val -208"/>
              <a:gd name="adj2" fmla="val -8724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第二年</a:t>
            </a:r>
          </a:p>
        </p:txBody>
      </p:sp>
      <p:sp>
        <p:nvSpPr>
          <p:cNvPr id="138248" name="AutoShape 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719513" y="2492375"/>
            <a:ext cx="1511300" cy="609600"/>
          </a:xfrm>
          <a:prstGeom prst="wedgeRoundRectCallout">
            <a:avLst>
              <a:gd name="adj1" fmla="val -40440"/>
              <a:gd name="adj2" fmla="val -7578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访求</a:t>
            </a:r>
          </a:p>
        </p:txBody>
      </p:sp>
      <p:sp>
        <p:nvSpPr>
          <p:cNvPr id="138249" name="AutoShape 9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575050" y="3716338"/>
            <a:ext cx="1295400" cy="609600"/>
          </a:xfrm>
          <a:prstGeom prst="wedgeRoundRectCallout">
            <a:avLst>
              <a:gd name="adj1" fmla="val -50120"/>
              <a:gd name="adj2" fmla="val -7760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趁机</a:t>
            </a:r>
          </a:p>
        </p:txBody>
      </p:sp>
      <p:sp>
        <p:nvSpPr>
          <p:cNvPr id="138250" name="AutoShape 10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104064" y="3716338"/>
            <a:ext cx="2663825" cy="609600"/>
          </a:xfrm>
          <a:prstGeom prst="wedgeRoundRectCallout">
            <a:avLst>
              <a:gd name="adj1" fmla="val -9236"/>
              <a:gd name="adj2" fmla="val -8958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一向关系很好</a:t>
            </a:r>
          </a:p>
        </p:txBody>
      </p:sp>
      <p:sp>
        <p:nvSpPr>
          <p:cNvPr id="138251" name="AutoShape 1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486660" y="3616325"/>
            <a:ext cx="974725" cy="609600"/>
          </a:xfrm>
          <a:prstGeom prst="wedgeRoundRectCallout">
            <a:avLst>
              <a:gd name="adj1" fmla="val -18729"/>
              <a:gd name="adj2" fmla="val 9541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劝说</a:t>
            </a:r>
          </a:p>
        </p:txBody>
      </p:sp>
      <p:sp>
        <p:nvSpPr>
          <p:cNvPr id="138252" name="AutoShape 12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351089" y="4941888"/>
            <a:ext cx="1800225" cy="576262"/>
          </a:xfrm>
          <a:prstGeom prst="wedgeRoundRectCallout">
            <a:avLst>
              <a:gd name="adj1" fmla="val -8380"/>
              <a:gd name="adj2" fmla="val -72037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尊称，你</a:t>
            </a:r>
          </a:p>
        </p:txBody>
      </p:sp>
      <p:sp>
        <p:nvSpPr>
          <p:cNvPr id="138253" name="AutoShape 13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967980" y="5059680"/>
            <a:ext cx="1205230" cy="609600"/>
          </a:xfrm>
          <a:prstGeom prst="wedgeRoundRectCallout">
            <a:avLst>
              <a:gd name="adj1" fmla="val 44309"/>
              <a:gd name="adj2" fmla="val -8447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受苦</a:t>
            </a:r>
          </a:p>
        </p:txBody>
      </p:sp>
      <p:sp>
        <p:nvSpPr>
          <p:cNvPr id="138254" name="AutoShape 14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0072689" y="5059363"/>
            <a:ext cx="1584325" cy="609600"/>
          </a:xfrm>
          <a:prstGeom prst="wedgeRoundRectCallout">
            <a:avLst>
              <a:gd name="adj1" fmla="val -74629"/>
              <a:gd name="adj2" fmla="val -10171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同“无”</a:t>
            </a:r>
          </a:p>
        </p:txBody>
      </p:sp>
      <p:sp>
        <p:nvSpPr>
          <p:cNvPr id="138255" name="AutoShape 15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479609" y="4827270"/>
            <a:ext cx="1150937" cy="609600"/>
          </a:xfrm>
          <a:prstGeom prst="wedgeRoundRectCallout">
            <a:avLst>
              <a:gd name="adj1" fmla="val -68069"/>
              <a:gd name="adj2" fmla="val 11166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哪里</a:t>
            </a:r>
          </a:p>
        </p:txBody>
      </p:sp>
      <p:sp>
        <p:nvSpPr>
          <p:cNvPr id="138256" name="AutoShape 16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979670" y="6165850"/>
            <a:ext cx="2808288" cy="609600"/>
          </a:xfrm>
          <a:prstGeom prst="wedgeRoundRectCallout">
            <a:avLst>
              <a:gd name="adj1" fmla="val -52193"/>
              <a:gd name="adj2" fmla="val -75937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同“现”，表现</a:t>
            </a:r>
          </a:p>
        </p:txBody>
      </p:sp>
      <p:sp>
        <p:nvSpPr>
          <p:cNvPr id="138259" name="AutoShape 19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8832851" y="5589588"/>
            <a:ext cx="2303463" cy="792162"/>
          </a:xfrm>
          <a:prstGeom prst="cloudCallout">
            <a:avLst>
              <a:gd name="adj1" fmla="val -22917"/>
              <a:gd name="adj2" fmla="val -135569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rgbClr val="CC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黑体" pitchFamily="49" charset="-122"/>
              </a:rPr>
              <a:t>状语后置</a:t>
            </a:r>
          </a:p>
        </p:txBody>
      </p:sp>
      <p:sp>
        <p:nvSpPr>
          <p:cNvPr id="138270" name="AutoShape 30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600825" y="1196975"/>
            <a:ext cx="1295400" cy="609600"/>
          </a:xfrm>
          <a:prstGeom prst="wedgeRoundRectCallout">
            <a:avLst>
              <a:gd name="adj1" fmla="val 8088"/>
              <a:gd name="adj2" fmla="val -8724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出使</a:t>
            </a:r>
          </a:p>
        </p:txBody>
      </p:sp>
      <p:sp>
        <p:nvSpPr>
          <p:cNvPr id="138271" name="AutoShape 31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3143250" y="1125538"/>
            <a:ext cx="2736850" cy="609600"/>
          </a:xfrm>
          <a:prstGeom prst="wedgeRoundRectCallout">
            <a:avLst>
              <a:gd name="adj1" fmla="val 28944"/>
              <a:gd name="adj2" fmla="val 8359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音节助词，不译</a:t>
            </a:r>
          </a:p>
        </p:txBody>
      </p:sp>
      <p:sp>
        <p:nvSpPr>
          <p:cNvPr id="138272" name="AutoShape 32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5303838" y="5157788"/>
            <a:ext cx="2159000" cy="792162"/>
          </a:xfrm>
          <a:prstGeom prst="cloudCallout">
            <a:avLst>
              <a:gd name="adj1" fmla="val -56102"/>
              <a:gd name="adj2" fmla="val 56815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rgbClr val="CC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黑体" pitchFamily="49" charset="-122"/>
              </a:rPr>
              <a:t>宾语前置</a:t>
            </a:r>
          </a:p>
        </p:txBody>
      </p:sp>
      <p:grpSp>
        <p:nvGrpSpPr>
          <p:cNvPr id="2" name="Group 34"/>
          <p:cNvGrpSpPr/>
          <p:nvPr>
            <p:custDataLst>
              <p:tags r:id="rId19"/>
            </p:custDataLst>
          </p:nvPr>
        </p:nvGrpSpPr>
        <p:grpSpPr>
          <a:xfrm>
            <a:off x="2208214" y="4941888"/>
            <a:ext cx="7775575" cy="1295400"/>
            <a:chOff x="431" y="3113"/>
            <a:chExt cx="4898" cy="816"/>
          </a:xfrm>
        </p:grpSpPr>
        <p:sp>
          <p:nvSpPr>
            <p:cNvPr id="214036" name="Line 6"/>
            <p:cNvSpPr>
              <a:spLocks noChangeShapeType="1"/>
            </p:cNvSpPr>
            <p:nvPr>
              <p:custDataLst>
                <p:tags r:id="rId21"/>
              </p:custDataLst>
            </p:nvPr>
          </p:nvSpPr>
          <p:spPr bwMode="auto">
            <a:xfrm>
              <a:off x="4283" y="3113"/>
              <a:ext cx="1046" cy="0"/>
            </a:xfrm>
            <a:prstGeom prst="line">
              <a:avLst/>
            </a:prstGeom>
            <a:noFill/>
            <a:ln w="38100">
              <a:solidFill>
                <a:srgbClr val="CC00CC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3600">
                <a:solidFill>
                  <a:srgbClr val="FF0000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14037" name="Line 33"/>
            <p:cNvSpPr>
              <a:spLocks noChangeShapeType="1"/>
            </p:cNvSpPr>
            <p:nvPr>
              <p:custDataLst>
                <p:tags r:id="rId22"/>
              </p:custDataLst>
            </p:nvPr>
          </p:nvSpPr>
          <p:spPr bwMode="auto">
            <a:xfrm>
              <a:off x="431" y="3929"/>
              <a:ext cx="317" cy="0"/>
            </a:xfrm>
            <a:prstGeom prst="line">
              <a:avLst/>
            </a:prstGeom>
            <a:noFill/>
            <a:ln w="38100">
              <a:solidFill>
                <a:srgbClr val="CC00CC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3600">
                <a:solidFill>
                  <a:srgbClr val="FF0000"/>
                </a:solidFill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3" name="AutoShape 30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5304155" y="0"/>
            <a:ext cx="950595" cy="410845"/>
          </a:xfrm>
          <a:prstGeom prst="wedgeRoundRectCallout">
            <a:avLst>
              <a:gd name="adj1" fmla="val 848"/>
              <a:gd name="adj2" fmla="val 13113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38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138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138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138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2000"/>
                                        <p:tgtEl>
                                          <p:spTgt spid="138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2000"/>
                                        <p:tgtEl>
                                          <p:spTgt spid="138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9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8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8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138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9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8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8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138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9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8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8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138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9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8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8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9" dur="1000"/>
                                        <p:tgtEl>
                                          <p:spTgt spid="138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9" presetClass="entr" presetSubtype="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38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8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3" dur="1000"/>
                                        <p:tgtEl>
                                          <p:spTgt spid="138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9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38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38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1" dur="1000"/>
                                        <p:tgtEl>
                                          <p:spTgt spid="138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9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38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38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9" dur="1000"/>
                                        <p:tgtEl>
                                          <p:spTgt spid="138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5" dur="500"/>
                                        <p:tgtEl>
                                          <p:spTgt spid="138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29" presetClass="entr" presetSubtype="0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38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38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3" dur="1000"/>
                                        <p:tgtEl>
                                          <p:spTgt spid="138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21" presetClass="entr" presetSubtype="4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5" grpId="0" animBg="1"/>
      <p:bldP spid="138247" grpId="1" animBg="1"/>
      <p:bldP spid="138248" grpId="2" animBg="1"/>
      <p:bldP spid="138249" grpId="3" animBg="1"/>
      <p:bldP spid="138250" grpId="4" animBg="1"/>
      <p:bldP spid="138251" grpId="5" animBg="1"/>
      <p:bldP spid="138252" grpId="6" animBg="1"/>
      <p:bldP spid="138253" grpId="7" animBg="1"/>
      <p:bldP spid="138254" grpId="8" animBg="1"/>
      <p:bldP spid="138255" grpId="9" animBg="1"/>
      <p:bldP spid="138256" grpId="10" animBg="1"/>
      <p:bldP spid="138259" grpId="11" animBg="1"/>
      <p:bldP spid="138270" grpId="12" animBg="1"/>
      <p:bldP spid="138271" grpId="13" animBg="1"/>
      <p:bldP spid="138272" grpId="14" animBg="1"/>
      <p:bldP spid="3" grpId="15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1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424114" y="-490220"/>
            <a:ext cx="7775575" cy="70700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fontAlgn="base">
              <a:lnSpc>
                <a:spcPct val="2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前</a:t>
            </a:r>
            <a:r>
              <a:rPr lang="zh-CN" altLang="en-US" sz="2800" b="1" u="sng">
                <a:solidFill>
                  <a:srgbClr val="0000FF"/>
                </a:solidFill>
                <a:latin typeface="Arial" pitchFamily="34" charset="0"/>
                <a:ea typeface="黑体" pitchFamily="49" charset="-122"/>
              </a:rPr>
              <a:t>长君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为奉车，从至雍棫阳宫，扶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辇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下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除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，触柱折辕，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劾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大不敬，伏剑自刎，赐钱二百万以葬。</a:t>
            </a:r>
            <a:r>
              <a:rPr lang="zh-CN" altLang="en-US" sz="2800" b="1" u="sng">
                <a:solidFill>
                  <a:srgbClr val="0000FF"/>
                </a:solidFill>
                <a:latin typeface="Arial" pitchFamily="34" charset="0"/>
                <a:ea typeface="黑体" pitchFamily="49" charset="-122"/>
              </a:rPr>
              <a:t>孺卿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从</a:t>
            </a:r>
            <a:r>
              <a:rPr lang="zh-CN" altLang="en-US" sz="2800" b="1">
                <a:solidFill>
                  <a:srgbClr val="0000FF"/>
                </a:solidFill>
                <a:latin typeface="Arial" pitchFamily="34" charset="0"/>
                <a:ea typeface="黑体" pitchFamily="49" charset="-122"/>
              </a:rPr>
              <a:t>祠</a:t>
            </a:r>
            <a:r>
              <a:rPr lang="zh-CN" altLang="en-US" sz="2800" b="1">
                <a:solidFill>
                  <a:srgbClr val="00CC99"/>
                </a:solidFill>
                <a:latin typeface="Arial" pitchFamily="34" charset="0"/>
                <a:ea typeface="黑体" pitchFamily="49" charset="-122"/>
              </a:rPr>
              <a:t>河东后土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，宦骑与黄门驸马争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船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，推堕驸马河中溺死，宦骑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亡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，诏使孺卿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逐捕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，不得，惶恐饮药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而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死。来时太夫人已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不幸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，陵送葬至阳陵。</a:t>
            </a:r>
            <a:r>
              <a:rPr lang="zh-CN" altLang="en-US" sz="2800" b="1" u="sng">
                <a:solidFill>
                  <a:srgbClr val="0000FF"/>
                </a:solidFill>
                <a:latin typeface="Arial" pitchFamily="34" charset="0"/>
                <a:ea typeface="黑体" pitchFamily="49" charset="-122"/>
              </a:rPr>
              <a:t>子卿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妇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年少，闻已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更嫁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矣。</a:t>
            </a:r>
            <a:endParaRPr lang="zh-CN" altLang="en-US" sz="2800">
              <a:solidFill>
                <a:srgbClr val="000000"/>
              </a:solidFill>
              <a:latin typeface="Arial" pitchFamily="34" charset="0"/>
              <a:ea typeface="黑体" pitchFamily="49" charset="-122"/>
            </a:endParaRPr>
          </a:p>
        </p:txBody>
      </p:sp>
      <p:sp>
        <p:nvSpPr>
          <p:cNvPr id="215042" name="Rectangle 3" descr="绿色大理石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29210" y="0"/>
            <a:ext cx="611188" cy="6858000"/>
          </a:xfrm>
          <a:prstGeom prst="rect">
            <a:avLst/>
          </a:prstGeom>
          <a:blipFill dpi="0" rotWithShape="1">
            <a:blip r:embed="rId23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1316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-92392" y="1590040"/>
            <a:ext cx="736600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   七   段</a:t>
            </a:r>
          </a:p>
        </p:txBody>
      </p:sp>
      <p:sp>
        <p:nvSpPr>
          <p:cNvPr id="141332" name="AutoShape 20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472170" y="765175"/>
            <a:ext cx="3627120" cy="503555"/>
          </a:xfrm>
          <a:prstGeom prst="wedgeRoundRectCallout">
            <a:avLst>
              <a:gd name="adj1" fmla="val -38847"/>
              <a:gd name="adj2" fmla="val -9006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殿阶</a:t>
            </a:r>
            <a:r>
              <a:rPr lang="zh-CN" altLang="en-US" sz="20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（是门与屏之间的通道）</a:t>
            </a:r>
          </a:p>
        </p:txBody>
      </p:sp>
      <p:sp>
        <p:nvSpPr>
          <p:cNvPr id="141333" name="AutoShape 2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463925" y="1773555"/>
            <a:ext cx="1090295" cy="433705"/>
          </a:xfrm>
          <a:prstGeom prst="wedgeRoundRectCallout">
            <a:avLst>
              <a:gd name="adj1" fmla="val -23667"/>
              <a:gd name="adj2" fmla="val -75259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黑体" pitchFamily="49" charset="-122"/>
              </a:rPr>
              <a:t>判决</a:t>
            </a:r>
          </a:p>
        </p:txBody>
      </p:sp>
      <p:sp>
        <p:nvSpPr>
          <p:cNvPr id="141334" name="AutoShape 22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566989" y="3068639"/>
            <a:ext cx="1150937" cy="504825"/>
          </a:xfrm>
          <a:prstGeom prst="wedgeRoundRectCallout">
            <a:avLst>
              <a:gd name="adj1" fmla="val 28069"/>
              <a:gd name="adj2" fmla="val -8962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跟随</a:t>
            </a:r>
          </a:p>
        </p:txBody>
      </p:sp>
      <p:sp>
        <p:nvSpPr>
          <p:cNvPr id="141335" name="AutoShape 23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543925" y="2997200"/>
            <a:ext cx="1296988" cy="609600"/>
          </a:xfrm>
          <a:prstGeom prst="wedgeRoundRectCallout">
            <a:avLst>
              <a:gd name="adj1" fmla="val -25273"/>
              <a:gd name="adj2" fmla="val -6354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上船</a:t>
            </a:r>
          </a:p>
        </p:txBody>
      </p:sp>
      <p:sp>
        <p:nvSpPr>
          <p:cNvPr id="141336" name="AutoShape 24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519739" y="4221163"/>
            <a:ext cx="1150937" cy="609600"/>
          </a:xfrm>
          <a:prstGeom prst="wedgeRoundRectCallout">
            <a:avLst>
              <a:gd name="adj1" fmla="val -12208"/>
              <a:gd name="adj2" fmla="val -8229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逃跑</a:t>
            </a:r>
          </a:p>
        </p:txBody>
      </p:sp>
      <p:sp>
        <p:nvSpPr>
          <p:cNvPr id="141337" name="AutoShape 25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112125" y="4149725"/>
            <a:ext cx="1441450" cy="609600"/>
          </a:xfrm>
          <a:prstGeom prst="wedgeRoundRectCallout">
            <a:avLst>
              <a:gd name="adj1" fmla="val -28963"/>
              <a:gd name="adj2" fmla="val -6588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追捕</a:t>
            </a:r>
          </a:p>
        </p:txBody>
      </p:sp>
      <p:sp>
        <p:nvSpPr>
          <p:cNvPr id="141338" name="AutoShape 26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000375" y="4149725"/>
            <a:ext cx="1512888" cy="609600"/>
          </a:xfrm>
          <a:prstGeom prst="wedgeRoundRectCallout">
            <a:avLst>
              <a:gd name="adj1" fmla="val 17051"/>
              <a:gd name="adj2" fmla="val 7734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表修饰</a:t>
            </a:r>
          </a:p>
        </p:txBody>
      </p:sp>
      <p:sp>
        <p:nvSpPr>
          <p:cNvPr id="141339" name="AutoShape 27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385050" y="5363845"/>
            <a:ext cx="1087120" cy="546735"/>
          </a:xfrm>
          <a:prstGeom prst="wedgeRoundRectCallout">
            <a:avLst>
              <a:gd name="adj1" fmla="val -30636"/>
              <a:gd name="adj2" fmla="val -8083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去世</a:t>
            </a:r>
          </a:p>
        </p:txBody>
      </p:sp>
      <p:sp>
        <p:nvSpPr>
          <p:cNvPr id="141340" name="AutoShape 28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863975" y="5267325"/>
            <a:ext cx="1511300" cy="609600"/>
          </a:xfrm>
          <a:prstGeom prst="wedgeRoundRectCallout">
            <a:avLst>
              <a:gd name="adj1" fmla="val -26995"/>
              <a:gd name="adj2" fmla="val 7448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妻子</a:t>
            </a:r>
          </a:p>
        </p:txBody>
      </p:sp>
      <p:sp>
        <p:nvSpPr>
          <p:cNvPr id="141341" name="AutoShape 29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735638" y="5267325"/>
            <a:ext cx="1130300" cy="609600"/>
          </a:xfrm>
          <a:prstGeom prst="wedgeRoundRectCallout">
            <a:avLst>
              <a:gd name="adj1" fmla="val 20366"/>
              <a:gd name="adj2" fmla="val 7942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改嫁</a:t>
            </a:r>
          </a:p>
        </p:txBody>
      </p:sp>
      <p:sp>
        <p:nvSpPr>
          <p:cNvPr id="141342" name="AutoShape 30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5448301" y="838200"/>
            <a:ext cx="2735263" cy="503238"/>
          </a:xfrm>
          <a:prstGeom prst="wedgeRoundRectCallout">
            <a:avLst>
              <a:gd name="adj1" fmla="val 43556"/>
              <a:gd name="adj2" fmla="val -10173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皇帝的车子</a:t>
            </a:r>
          </a:p>
        </p:txBody>
      </p:sp>
      <p:sp>
        <p:nvSpPr>
          <p:cNvPr id="141343" name="Text Box 31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3719513" y="2997200"/>
            <a:ext cx="545342" cy="52322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黑体" pitchFamily="49" charset="-122"/>
              </a:rPr>
              <a:t>于</a:t>
            </a:r>
          </a:p>
        </p:txBody>
      </p:sp>
      <p:sp>
        <p:nvSpPr>
          <p:cNvPr id="141344" name="Line 32"/>
          <p:cNvSpPr>
            <a:spLocks noChangeShapeType="1"/>
          </p:cNvSpPr>
          <p:nvPr>
            <p:custDataLst>
              <p:tags r:id="rId16"/>
            </p:custDataLst>
          </p:nvPr>
        </p:nvSpPr>
        <p:spPr bwMode="auto">
          <a:xfrm flipH="1">
            <a:off x="4008438" y="2276475"/>
            <a:ext cx="0" cy="503238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tailEnd type="triangl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1345" name="AutoShape 33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4367214" y="3068639"/>
            <a:ext cx="1150937" cy="504825"/>
          </a:xfrm>
          <a:prstGeom prst="wedgeRoundRectCallout">
            <a:avLst>
              <a:gd name="adj1" fmla="val -90278"/>
              <a:gd name="adj2" fmla="val -8113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祭祀</a:t>
            </a:r>
          </a:p>
        </p:txBody>
      </p:sp>
      <p:sp>
        <p:nvSpPr>
          <p:cNvPr id="141346" name="AutoShape 34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5232400" y="1773238"/>
            <a:ext cx="4032250" cy="647700"/>
          </a:xfrm>
          <a:prstGeom prst="cloudCallout">
            <a:avLst>
              <a:gd name="adj1" fmla="val -59014"/>
              <a:gd name="adj2" fmla="val 71569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黑体" pitchFamily="49" charset="-122"/>
              </a:rPr>
              <a:t>省略句，状语后置</a:t>
            </a:r>
          </a:p>
        </p:txBody>
      </p:sp>
      <p:sp>
        <p:nvSpPr>
          <p:cNvPr id="141347" name="Line 35"/>
          <p:cNvSpPr>
            <a:spLocks noChangeShapeType="1"/>
          </p:cNvSpPr>
          <p:nvPr>
            <p:custDataLst>
              <p:tags r:id="rId19"/>
            </p:custDataLst>
          </p:nvPr>
        </p:nvSpPr>
        <p:spPr bwMode="auto">
          <a:xfrm>
            <a:off x="2495550" y="2924175"/>
            <a:ext cx="295275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1348" name="AutoShape 36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2782888" y="5300663"/>
            <a:ext cx="792162" cy="609600"/>
          </a:xfrm>
          <a:prstGeom prst="wedgeRoundRectCallout">
            <a:avLst>
              <a:gd name="adj1" fmla="val 58819"/>
              <a:gd name="adj2" fmla="val 6614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你</a:t>
            </a:r>
          </a:p>
        </p:txBody>
      </p:sp>
      <p:sp>
        <p:nvSpPr>
          <p:cNvPr id="2" name="AutoShape 20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2783205" y="838200"/>
            <a:ext cx="2089150" cy="430530"/>
          </a:xfrm>
          <a:prstGeom prst="wedgeRoundRectCallout">
            <a:avLst>
              <a:gd name="adj1" fmla="val -25121"/>
              <a:gd name="adj2" fmla="val -10586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苏武的大哥苏嘉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1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1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1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1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1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41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1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1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141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1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1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41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1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1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141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1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1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500"/>
                                        <p:tgtEl>
                                          <p:spTgt spid="141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repeatCount="300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41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141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9" presetClass="entr" presetSubtype="0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1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1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1000"/>
                                        <p:tgtEl>
                                          <p:spTgt spid="141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1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1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4" dur="1000"/>
                                        <p:tgtEl>
                                          <p:spTgt spid="141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1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1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2" dur="1000"/>
                                        <p:tgtEl>
                                          <p:spTgt spid="141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9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1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41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0" dur="1000"/>
                                        <p:tgtEl>
                                          <p:spTgt spid="141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9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41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41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8" dur="1000"/>
                                        <p:tgtEl>
                                          <p:spTgt spid="141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29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41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41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6" dur="1000"/>
                                        <p:tgtEl>
                                          <p:spTgt spid="141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29" presetClass="entr" presetSubtype="0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41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41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4" dur="1000"/>
                                        <p:tgtEl>
                                          <p:spTgt spid="141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29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41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41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2" dur="1000"/>
                                        <p:tgtEl>
                                          <p:spTgt spid="141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29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41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41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0" dur="1000"/>
                                        <p:tgtEl>
                                          <p:spTgt spid="141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 nodeType="clickPar">
                      <p:stCondLst>
                        <p:cond delay="indefinite"/>
                      </p:stCondLst>
                      <p:childTnLst>
                        <p:par>
                          <p:cTn id="13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4" presetID="29" presetClass="entr" presetSubtype="0" fill="hold" grpId="1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32" grpId="0" animBg="1"/>
      <p:bldP spid="141333" grpId="1" animBg="1"/>
      <p:bldP spid="141334" grpId="2" animBg="1"/>
      <p:bldP spid="141335" grpId="3" animBg="1"/>
      <p:bldP spid="141336" grpId="4" animBg="1"/>
      <p:bldP spid="141337" grpId="5" animBg="1"/>
      <p:bldP spid="141338" grpId="6" animBg="1"/>
      <p:bldP spid="141339" grpId="7" animBg="1"/>
      <p:bldP spid="141340" grpId="8" animBg="1"/>
      <p:bldP spid="141341" grpId="9" animBg="1"/>
      <p:bldP spid="141342" grpId="10" animBg="1"/>
      <p:bldP spid="141343" grpId="11" animBg="1"/>
      <p:bldP spid="141344" grpId="12" animBg="1"/>
      <p:bldP spid="141345" grpId="13" animBg="1"/>
      <p:bldP spid="141346" grpId="14" animBg="1"/>
      <p:bldP spid="141347" grpId="15" animBg="1"/>
      <p:bldP spid="141348" grpId="16" animBg="1"/>
      <p:bldP spid="2" grpId="17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533525" y="448310"/>
            <a:ext cx="9872345" cy="55130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900" b="1" noProof="1">
                <a:solidFill>
                  <a:srgbClr val="000000"/>
                </a:solidFill>
                <a:latin typeface="楷体_GB2312" panose="02010609030101010101" pitchFamily="49" charset="-122"/>
                <a:ea typeface="楷体_GB2312" pitchFamily="49" charset="-122"/>
              </a:rPr>
              <a:t>　    </a:t>
            </a:r>
            <a:r>
              <a:rPr lang="zh-CN" altLang="en-US" sz="2800" b="1" noProof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当初，苏武与李陵都</a:t>
            </a:r>
            <a:r>
              <a:rPr lang="zh-CN" altLang="en-US" sz="2800" b="1" noProof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做</a:t>
            </a:r>
            <a:r>
              <a:rPr lang="zh-CN" altLang="en-US" sz="2800" b="1" noProof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皇帝的侍从。苏武</a:t>
            </a:r>
            <a:r>
              <a:rPr lang="zh-CN" altLang="en-US" sz="2800" b="1" noProof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出使</a:t>
            </a:r>
            <a:r>
              <a:rPr lang="zh-CN" altLang="en-US" sz="2800" b="1" noProof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匈奴，</a:t>
            </a:r>
            <a:r>
              <a:rPr lang="zh-CN" altLang="en-US" sz="2800" b="1" noProof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第二年</a:t>
            </a:r>
            <a:r>
              <a:rPr lang="zh-CN" altLang="en-US" sz="2800" b="1" noProof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，李陵投降匈奴，不敢</a:t>
            </a:r>
            <a:r>
              <a:rPr lang="zh-CN" altLang="en-US" sz="2800" b="1" noProof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访求</a:t>
            </a:r>
            <a:r>
              <a:rPr lang="zh-CN" altLang="en-US" sz="2800" b="1" noProof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苏武。过了很久，单于派遣李陵去北海，为苏武备办酒宴安排歌舞。李陵</a:t>
            </a:r>
            <a:r>
              <a:rPr lang="zh-CN" altLang="en-US" sz="2800" b="1" noProof="1">
                <a:solidFill>
                  <a:srgbClr val="FF3300"/>
                </a:solidFill>
                <a:latin typeface="Times New Roman" pitchFamily="18" charset="0"/>
                <a:ea typeface="楷体_GB2312" pitchFamily="49" charset="-122"/>
              </a:rPr>
              <a:t>趁机</a:t>
            </a:r>
            <a:r>
              <a:rPr lang="zh-CN" altLang="en-US" sz="2800" b="1" noProof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对苏武说：“单于听说我与你</a:t>
            </a: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宋体" pitchFamily="2" charset="-122"/>
              </a:rPr>
              <a:t>一向关系很好</a:t>
            </a:r>
            <a:r>
              <a:rPr lang="zh-CN" altLang="en-US" sz="2800" b="1" noProof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，所以派我来</a:t>
            </a:r>
            <a:r>
              <a:rPr lang="zh-CN" altLang="en-US" sz="2800" b="1" noProof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劝说足下</a:t>
            </a:r>
            <a:r>
              <a:rPr lang="zh-CN" altLang="en-US" sz="2800" b="1" noProof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，愿谦诚地对待你。你终究不能回归汉朝了，</a:t>
            </a:r>
            <a:r>
              <a:rPr lang="zh-CN" altLang="en-US" sz="2800" b="1" u="sng" noProof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白白地在这荒无人烟的地方受苦，（您对汉朝的）信义又能在哪里显示呢</a:t>
            </a:r>
            <a:r>
              <a:rPr lang="zh-CN" altLang="en-US" sz="2800" b="1" u="sng" noProof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？</a:t>
            </a: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noProof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       前些时候您的</a:t>
            </a:r>
            <a:r>
              <a:rPr lang="zh-CN" altLang="en-US" sz="2800" b="1" noProof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大哥</a:t>
            </a:r>
            <a:r>
              <a:rPr lang="zh-CN" altLang="en-US" sz="2800" b="1" noProof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做奉车都尉，跟随皇上到雍城的棫阳宫，扶着</a:t>
            </a:r>
            <a:r>
              <a:rPr lang="zh-CN" altLang="en-US" sz="2800" b="1" noProof="1">
                <a:solidFill>
                  <a:srgbClr val="FF3300"/>
                </a:solidFill>
                <a:latin typeface="Times New Roman" pitchFamily="18" charset="0"/>
                <a:ea typeface="楷体_GB2312" pitchFamily="49" charset="-122"/>
              </a:rPr>
              <a:t>皇帝的车驾</a:t>
            </a:r>
            <a:r>
              <a:rPr lang="zh-CN" altLang="en-US" sz="2800" b="1" noProof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下</a:t>
            </a:r>
            <a:r>
              <a:rPr lang="zh-CN" altLang="en-US" sz="2800" b="1" noProof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殿阶</a:t>
            </a:r>
            <a:r>
              <a:rPr lang="zh-CN" altLang="en-US" sz="2800" b="1" noProof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，撞到柱子上，折断了车辕，被</a:t>
            </a:r>
            <a:r>
              <a:rPr lang="zh-CN" altLang="en-US" sz="2800" b="1" noProof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判决</a:t>
            </a:r>
            <a:r>
              <a:rPr lang="zh-CN" altLang="en-US" sz="2800" b="1" noProof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为大不敬的罪，用剑自杀了，只不过赐钱二百万用以下葬。  </a:t>
            </a:r>
            <a:r>
              <a:rPr lang="zh-CN" altLang="en-US" sz="2800" b="1" u="sng" noProof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 你弟弟苏贤跟随皇上到</a:t>
            </a:r>
            <a:r>
              <a:rPr lang="zh-CN" altLang="en-US" sz="2800" b="1" u="sng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  <a:sym typeface="+mn-ea"/>
              </a:rPr>
              <a:t>河东</a:t>
            </a:r>
            <a:r>
              <a:rPr lang="zh-CN" altLang="en-US" sz="2800" b="1" u="sng" noProof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祭祀土神</a:t>
            </a:r>
            <a:r>
              <a:rPr lang="zh-CN" altLang="en-US" sz="2800" b="1" noProof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，一个骑马的宦官与黄门驸马</a:t>
            </a:r>
            <a:r>
              <a:rPr lang="zh-CN" altLang="en-US" sz="2800" b="1" noProof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抢着上船</a:t>
            </a:r>
            <a:r>
              <a:rPr lang="zh-CN" altLang="en-US" sz="2800" b="1" noProof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，把黄门驸马推下去掉到河中淹死了。骑着马的宦官</a:t>
            </a:r>
            <a:r>
              <a:rPr lang="zh-CN" altLang="en-US" sz="2800" b="1" noProof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逃走</a:t>
            </a:r>
            <a:r>
              <a:rPr lang="zh-CN" altLang="en-US" sz="2800" b="1" noProof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了。皇上命令孺卿去</a:t>
            </a:r>
            <a:r>
              <a:rPr lang="zh-CN" altLang="en-US" sz="2800" b="1" noProof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追捕</a:t>
            </a:r>
            <a:r>
              <a:rPr lang="zh-CN" altLang="en-US" sz="2800" b="1" noProof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，他抓不到，因害怕而服毒自杀。   我来的时候，你的母亲已</a:t>
            </a:r>
            <a:r>
              <a:rPr lang="zh-CN" altLang="en-US" sz="2800" b="1" noProof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去世</a:t>
            </a:r>
            <a:r>
              <a:rPr lang="zh-CN" altLang="en-US" sz="2800" b="1" noProof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，我送葬到阳陵。</a:t>
            </a:r>
            <a:r>
              <a:rPr lang="zh-CN" altLang="en-US" sz="2800" b="1" noProof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你的夫人</a:t>
            </a:r>
            <a:r>
              <a:rPr lang="zh-CN" altLang="en-US" sz="2800" b="1" noProof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年纪轻，听说已</a:t>
            </a:r>
            <a:r>
              <a:rPr lang="zh-CN" altLang="en-US" sz="2800" b="1" noProof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改嫁</a:t>
            </a:r>
            <a:r>
              <a:rPr lang="zh-CN" altLang="en-US" sz="2800" b="1" noProof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了，</a:t>
            </a:r>
            <a:endParaRPr lang="zh-CN" altLang="en-US" sz="2800" b="1" noProof="1">
              <a:solidFill>
                <a:srgbClr val="000000"/>
              </a:solidFill>
              <a:latin typeface="Arial" pitchFamily="34" charset="0"/>
              <a:ea typeface="楷体_GB2312" pitchFamily="49" charset="-122"/>
            </a:endParaRPr>
          </a:p>
        </p:txBody>
      </p:sp>
      <p:sp>
        <p:nvSpPr>
          <p:cNvPr id="215042" name="Rectangle 3" descr="绿色大理石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29210" y="0"/>
            <a:ext cx="611188" cy="6858000"/>
          </a:xfrm>
          <a:prstGeom prst="rect">
            <a:avLst/>
          </a:prstGeom>
          <a:blipFill dpi="0" rotWithShape="1">
            <a:blip r:embed="rId5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1316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-92392" y="1590040"/>
            <a:ext cx="736600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   七   段</a:t>
            </a:r>
          </a:p>
        </p:txBody>
      </p:sp>
    </p:spTree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89" name="Rectangle 2" descr="绿色大理石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70" y="0"/>
            <a:ext cx="611188" cy="6858000"/>
          </a:xfrm>
          <a:prstGeom prst="rect">
            <a:avLst/>
          </a:prstGeom>
          <a:blipFill dpi="0" rotWithShape="1">
            <a:blip r:embed="rId14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17090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351088" y="-242888"/>
            <a:ext cx="7993062" cy="6497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lnSpc>
                <a:spcPct val="3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独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有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女弟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二人，两女一男，今复十余年，存亡不可知。人生如朝露，</a:t>
            </a:r>
            <a:r>
              <a:rPr lang="zh-CN" altLang="en-US" sz="28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何久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自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苦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如此？陵</a:t>
            </a:r>
            <a:r>
              <a:rPr lang="zh-CN" altLang="en-US" sz="28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始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降时，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忽忽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如狂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自痛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负汉；加以老母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系保宫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。子卿不欲降，何以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过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陵？且陛下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春秋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高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，法令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亡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常，大臣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亡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罪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夷灭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者数十家，安危不可知。</a:t>
            </a:r>
            <a:endParaRPr lang="zh-CN" altLang="en-US" sz="280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9268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-62071" y="1590675"/>
            <a:ext cx="738664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   七   段</a:t>
            </a:r>
          </a:p>
        </p:txBody>
      </p:sp>
      <p:sp>
        <p:nvSpPr>
          <p:cNvPr id="139273" name="AutoShape 9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216276" y="1052513"/>
            <a:ext cx="1368425" cy="609600"/>
          </a:xfrm>
          <a:prstGeom prst="wedgeRoundRectCallout">
            <a:avLst>
              <a:gd name="adj1" fmla="val -23435"/>
              <a:gd name="adj2" fmla="val -7187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妹妹</a:t>
            </a:r>
          </a:p>
        </p:txBody>
      </p:sp>
      <p:sp>
        <p:nvSpPr>
          <p:cNvPr id="139275" name="AutoShape 1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485265" y="3561715"/>
            <a:ext cx="2677160" cy="763905"/>
          </a:xfrm>
          <a:prstGeom prst="wedgeRoundRectCallout">
            <a:avLst>
              <a:gd name="adj1" fmla="val 12032"/>
              <a:gd name="adj2" fmla="val -7531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精神恍惚，好像发狂一样</a:t>
            </a:r>
          </a:p>
        </p:txBody>
      </p:sp>
      <p:sp>
        <p:nvSpPr>
          <p:cNvPr id="139276" name="AutoShape 12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583113" y="3716338"/>
            <a:ext cx="2159000" cy="609600"/>
          </a:xfrm>
          <a:prstGeom prst="wedgeRoundRectCallout">
            <a:avLst>
              <a:gd name="adj1" fmla="val -45366"/>
              <a:gd name="adj2" fmla="val -8489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痛恨自己</a:t>
            </a:r>
          </a:p>
        </p:txBody>
      </p:sp>
      <p:sp>
        <p:nvSpPr>
          <p:cNvPr id="139277" name="AutoShape 13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792539" y="4941888"/>
            <a:ext cx="1152525" cy="609600"/>
          </a:xfrm>
          <a:prstGeom prst="wedgeRoundRectCallout">
            <a:avLst>
              <a:gd name="adj1" fmla="val 8954"/>
              <a:gd name="adj2" fmla="val -7083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超过</a:t>
            </a:r>
          </a:p>
        </p:txBody>
      </p:sp>
      <p:sp>
        <p:nvSpPr>
          <p:cNvPr id="139278" name="AutoShape 14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096001" y="4941888"/>
            <a:ext cx="1439863" cy="609600"/>
          </a:xfrm>
          <a:prstGeom prst="wedgeRoundRectCallout">
            <a:avLst>
              <a:gd name="adj1" fmla="val -3694"/>
              <a:gd name="adj2" fmla="val -7994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年纪老</a:t>
            </a:r>
          </a:p>
        </p:txBody>
      </p:sp>
      <p:sp>
        <p:nvSpPr>
          <p:cNvPr id="139279" name="AutoShape 15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224339" y="6248400"/>
            <a:ext cx="3095625" cy="609600"/>
          </a:xfrm>
          <a:prstGeom prst="wedgeRoundRectCallout">
            <a:avLst>
              <a:gd name="adj1" fmla="val -58306"/>
              <a:gd name="adj2" fmla="val -84898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黑体" pitchFamily="49" charset="-122"/>
              </a:rPr>
              <a:t>被消灭，全家杀尽</a:t>
            </a:r>
          </a:p>
        </p:txBody>
      </p:sp>
      <p:sp>
        <p:nvSpPr>
          <p:cNvPr id="139290" name="AutoShape 26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8183564" y="3716338"/>
            <a:ext cx="1584325" cy="609600"/>
          </a:xfrm>
          <a:prstGeom prst="wedgeRoundRectCallout">
            <a:avLst>
              <a:gd name="adj1" fmla="val -20241"/>
              <a:gd name="adj2" fmla="val 6744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同“无”</a:t>
            </a:r>
          </a:p>
        </p:txBody>
      </p:sp>
      <p:sp>
        <p:nvSpPr>
          <p:cNvPr id="139291" name="AutoShape 27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351089" y="6248400"/>
            <a:ext cx="1584325" cy="609600"/>
          </a:xfrm>
          <a:prstGeom prst="wedgeRoundRectCallout">
            <a:avLst>
              <a:gd name="adj1" fmla="val -5611"/>
              <a:gd name="adj2" fmla="val -8020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同“无”</a:t>
            </a:r>
          </a:p>
        </p:txBody>
      </p:sp>
      <p:sp>
        <p:nvSpPr>
          <p:cNvPr id="139292" name="AutoShape 28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383338" y="981075"/>
            <a:ext cx="2881312" cy="609600"/>
          </a:xfrm>
          <a:prstGeom prst="wedgeRoundRectCallout">
            <a:avLst>
              <a:gd name="adj1" fmla="val -30111"/>
              <a:gd name="adj2" fmla="val 96875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黑体" pitchFamily="49" charset="-122"/>
              </a:rPr>
              <a:t>使</a:t>
            </a:r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黑体" pitchFamily="49" charset="-122"/>
              </a:rPr>
              <a:t>……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黑体" pitchFamily="49" charset="-122"/>
              </a:rPr>
              <a:t>受苦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9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9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9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9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9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39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9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9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139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39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9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9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139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9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9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139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9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9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139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9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9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39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9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9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9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3" dur="1000"/>
                                        <p:tgtEl>
                                          <p:spTgt spid="139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73" grpId="0" animBg="1"/>
      <p:bldP spid="139275" grpId="1" animBg="1"/>
      <p:bldP spid="139276" grpId="2" animBg="1"/>
      <p:bldP spid="139277" grpId="3" animBg="1"/>
      <p:bldP spid="139278" grpId="4" animBg="1"/>
      <p:bldP spid="139279" grpId="5" animBg="1"/>
      <p:bldP spid="139290" grpId="6" animBg="1"/>
      <p:bldP spid="139291" grpId="7" animBg="1"/>
      <p:bldP spid="139292" grpId="8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3" name="Rectangle 2" descr="绿色大理石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70" y="0"/>
            <a:ext cx="611188" cy="6858000"/>
          </a:xfrm>
          <a:prstGeom prst="rect">
            <a:avLst/>
          </a:prstGeom>
          <a:blipFill dpi="0" rotWithShape="1">
            <a:blip r:embed="rId21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18114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351089" y="100014"/>
            <a:ext cx="8137525" cy="64976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lnSpc>
                <a:spcPct val="3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子卿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尚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复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谁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为乎？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愿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听陵计，勿复有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云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！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”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武曰：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“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武父子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亡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功德，皆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为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陛下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所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成就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，位列将，爵通侯，兄弟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亲近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，常愿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肝脑涂地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。今得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杀身自效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虽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蒙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斧钺汤镬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诚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甘乐之。臣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事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君，犹子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事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父也。子为父死，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亡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所恨，愿无复再言。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”</a:t>
            </a:r>
            <a:r>
              <a:rPr lang="zh-CN" altLang="en-US"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142340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-124142" y="1559560"/>
            <a:ext cx="736600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   七   段</a:t>
            </a:r>
          </a:p>
        </p:txBody>
      </p:sp>
      <p:sp>
        <p:nvSpPr>
          <p:cNvPr id="142341" name="Line 5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flipV="1">
            <a:off x="5304790" y="2564765"/>
            <a:ext cx="2375535" cy="20320"/>
          </a:xfrm>
          <a:prstGeom prst="line">
            <a:avLst/>
          </a:prstGeom>
          <a:noFill/>
          <a:ln w="38100">
            <a:solidFill>
              <a:srgbClr val="0000CC"/>
            </a:solidFill>
            <a:rou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2342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863975" y="765176"/>
            <a:ext cx="431800" cy="504825"/>
          </a:xfrm>
          <a:prstGeom prst="rect">
            <a:avLst/>
          </a:prstGeom>
          <a:noFill/>
          <a:ln w="38100">
            <a:solidFill>
              <a:srgbClr val="CC00CC"/>
            </a:solidFill>
            <a:miter lim="800000"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FF0000"/>
              </a:solidFill>
              <a:latin typeface="Times New Roman" pitchFamily="18" charset="0"/>
              <a:ea typeface="方正姚体" panose="02010601030101010101" pitchFamily="2" charset="-122"/>
            </a:endParaRPr>
          </a:p>
        </p:txBody>
      </p:sp>
      <p:sp>
        <p:nvSpPr>
          <p:cNvPr id="142343" name="AutoShap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008439" y="476251"/>
            <a:ext cx="720725" cy="358775"/>
          </a:xfrm>
          <a:prstGeom prst="curvedDownArrow">
            <a:avLst>
              <a:gd name="adj1" fmla="val 40177"/>
              <a:gd name="adj2" fmla="val 80354"/>
              <a:gd name="adj3" fmla="val 33301"/>
            </a:avLst>
          </a:prstGeom>
          <a:solidFill>
            <a:srgbClr val="CC00CC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FF0000"/>
              </a:solidFill>
              <a:latin typeface="Times New Roman" pitchFamily="18" charset="0"/>
              <a:ea typeface="方正姚体" panose="02010601030101010101" pitchFamily="2" charset="-122"/>
            </a:endParaRPr>
          </a:p>
        </p:txBody>
      </p:sp>
      <p:sp>
        <p:nvSpPr>
          <p:cNvPr id="142344" name="Line 8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V="1">
            <a:off x="2495551" y="1268413"/>
            <a:ext cx="2519363" cy="0"/>
          </a:xfrm>
          <a:prstGeom prst="line">
            <a:avLst/>
          </a:prstGeom>
          <a:noFill/>
          <a:ln w="38100">
            <a:solidFill>
              <a:srgbClr val="0000CC"/>
            </a:solidFill>
            <a:rou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2352" name="AutoShape 16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855913" y="1412875"/>
            <a:ext cx="792162" cy="609600"/>
          </a:xfrm>
          <a:prstGeom prst="wedgeRoundRectCallout">
            <a:avLst>
              <a:gd name="adj1" fmla="val 16134"/>
              <a:gd name="adj2" fmla="val -8567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还</a:t>
            </a:r>
          </a:p>
        </p:txBody>
      </p:sp>
      <p:sp>
        <p:nvSpPr>
          <p:cNvPr id="142353" name="AutoShape 17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719514" y="1412876"/>
            <a:ext cx="2160587" cy="576263"/>
          </a:xfrm>
          <a:prstGeom prst="cloudCallout">
            <a:avLst>
              <a:gd name="adj1" fmla="val -19139"/>
              <a:gd name="adj2" fmla="val -69833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rgbClr val="CC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黑体" pitchFamily="49" charset="-122"/>
              </a:rPr>
              <a:t>宾语前置</a:t>
            </a:r>
          </a:p>
        </p:txBody>
      </p:sp>
      <p:sp>
        <p:nvSpPr>
          <p:cNvPr id="142354" name="AutoShape 18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024563" y="1412875"/>
            <a:ext cx="1441450" cy="609600"/>
          </a:xfrm>
          <a:prstGeom prst="wedgeRoundRectCallout">
            <a:avLst>
              <a:gd name="adj1" fmla="val -84250"/>
              <a:gd name="adj2" fmla="val -8255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希望</a:t>
            </a:r>
          </a:p>
        </p:txBody>
      </p:sp>
      <p:sp>
        <p:nvSpPr>
          <p:cNvPr id="142355" name="AutoShape 19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8112125" y="1379538"/>
            <a:ext cx="914400" cy="609600"/>
          </a:xfrm>
          <a:prstGeom prst="wedgeRoundRectCallout">
            <a:avLst>
              <a:gd name="adj1" fmla="val -27949"/>
              <a:gd name="adj2" fmla="val -72657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说</a:t>
            </a:r>
          </a:p>
        </p:txBody>
      </p:sp>
      <p:sp>
        <p:nvSpPr>
          <p:cNvPr id="142356" name="AutoShape 20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527800" y="2708275"/>
            <a:ext cx="2376488" cy="609600"/>
          </a:xfrm>
          <a:prstGeom prst="wedgeRoundRectCallout">
            <a:avLst>
              <a:gd name="adj1" fmla="val -14863"/>
              <a:gd name="adj2" fmla="val -9052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栽培，提拔</a:t>
            </a:r>
          </a:p>
        </p:txBody>
      </p:sp>
      <p:sp>
        <p:nvSpPr>
          <p:cNvPr id="142357" name="AutoShape 21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648075" y="2781300"/>
            <a:ext cx="2376805" cy="647700"/>
          </a:xfrm>
          <a:prstGeom prst="cloudCallout">
            <a:avLst>
              <a:gd name="adj1" fmla="val 56023"/>
              <a:gd name="adj2" fmla="val -78431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CC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黑体" pitchFamily="49" charset="-122"/>
              </a:rPr>
              <a:t>被动句</a:t>
            </a:r>
          </a:p>
        </p:txBody>
      </p:sp>
      <p:sp>
        <p:nvSpPr>
          <p:cNvPr id="142358" name="AutoShape 22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3601720" y="4043680"/>
            <a:ext cx="1917700" cy="570865"/>
          </a:xfrm>
          <a:prstGeom prst="wedgeRoundRectCallout">
            <a:avLst>
              <a:gd name="adj1" fmla="val -21098"/>
              <a:gd name="adj2" fmla="val -9833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亲近之臣</a:t>
            </a:r>
          </a:p>
        </p:txBody>
      </p:sp>
      <p:sp>
        <p:nvSpPr>
          <p:cNvPr id="142359" name="AutoShape 23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7248526" y="4076700"/>
            <a:ext cx="3095625" cy="609600"/>
          </a:xfrm>
          <a:prstGeom prst="wedgeRoundRectCallout">
            <a:avLst>
              <a:gd name="adj1" fmla="val -8769"/>
              <a:gd name="adj2" fmla="val -8984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牺牲自己报效朝廷</a:t>
            </a:r>
          </a:p>
        </p:txBody>
      </p:sp>
      <p:sp>
        <p:nvSpPr>
          <p:cNvPr id="142360" name="AutoShape 24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319964" y="5300663"/>
            <a:ext cx="1584325" cy="609600"/>
          </a:xfrm>
          <a:prstGeom prst="wedgeRoundRectCallout">
            <a:avLst>
              <a:gd name="adj1" fmla="val -75750"/>
              <a:gd name="adj2" fmla="val -6796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侍奉</a:t>
            </a:r>
          </a:p>
        </p:txBody>
      </p:sp>
      <p:sp>
        <p:nvSpPr>
          <p:cNvPr id="142361" name="AutoShape 25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9120189" y="2708275"/>
            <a:ext cx="1296987" cy="609600"/>
          </a:xfrm>
          <a:prstGeom prst="wedgeRoundRectCallout">
            <a:avLst>
              <a:gd name="adj1" fmla="val 26255"/>
              <a:gd name="adj2" fmla="val 8229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即使</a:t>
            </a:r>
          </a:p>
        </p:txBody>
      </p:sp>
      <p:sp>
        <p:nvSpPr>
          <p:cNvPr id="142362" name="AutoShape 26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3719514" y="5229225"/>
            <a:ext cx="1584325" cy="609600"/>
          </a:xfrm>
          <a:prstGeom prst="wedgeRoundRectCallout">
            <a:avLst>
              <a:gd name="adj1" fmla="val 9519"/>
              <a:gd name="adj2" fmla="val -73176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的确</a:t>
            </a:r>
          </a:p>
        </p:txBody>
      </p:sp>
      <p:sp>
        <p:nvSpPr>
          <p:cNvPr id="142363" name="AutoShape 27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5304155" y="6357620"/>
            <a:ext cx="1534160" cy="499745"/>
          </a:xfrm>
          <a:prstGeom prst="wedgeRoundRectCallout">
            <a:avLst>
              <a:gd name="adj1" fmla="val -131829"/>
              <a:gd name="adj2" fmla="val -7052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同“无”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2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2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2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42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2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2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42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142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9" presetClass="entr" presetSubtype="0" fill="hold" grpId="2" nodeType="afterEffect"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42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9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2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2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142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9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2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2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142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9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2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2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142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142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1" presetClass="entr" presetSubtype="4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3" dur="2000"/>
                                        <p:tgtEl>
                                          <p:spTgt spid="142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9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2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2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1" dur="1000"/>
                                        <p:tgtEl>
                                          <p:spTgt spid="142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9" presetClass="entr" presetSubtype="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42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2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9" dur="1000"/>
                                        <p:tgtEl>
                                          <p:spTgt spid="142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9" presetClass="entr" presetSubtype="0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42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42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7" dur="1000"/>
                                        <p:tgtEl>
                                          <p:spTgt spid="142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9" presetClass="entr" presetSubtype="0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42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42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5" dur="1000"/>
                                        <p:tgtEl>
                                          <p:spTgt spid="142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29" presetClass="entr" presetSubtype="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42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42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3" dur="1000"/>
                                        <p:tgtEl>
                                          <p:spTgt spid="142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29" presetClass="entr" presetSubtype="0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42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42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1" dur="1000"/>
                                        <p:tgtEl>
                                          <p:spTgt spid="142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41" grpId="0" animBg="1"/>
      <p:bldP spid="142342" grpId="1" animBg="1"/>
      <p:bldP spid="142343" grpId="2" animBg="1"/>
      <p:bldP spid="142344" grpId="3" animBg="1"/>
      <p:bldP spid="142352" grpId="4" animBg="1"/>
      <p:bldP spid="142353" grpId="5" animBg="1"/>
      <p:bldP spid="142354" grpId="6" animBg="1"/>
      <p:bldP spid="142355" grpId="7" animBg="1"/>
      <p:bldP spid="142356" grpId="8" animBg="1"/>
      <p:bldP spid="142357" grpId="9" animBg="1"/>
      <p:bldP spid="142358" grpId="10" animBg="1"/>
      <p:bldP spid="142359" grpId="11" animBg="1"/>
      <p:bldP spid="142360" grpId="12" animBg="1"/>
      <p:bldP spid="142361" grpId="13" animBg="1"/>
      <p:bldP spid="142362" grpId="14" animBg="1"/>
      <p:bldP spid="142363" grpId="15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7" name="Text Box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24560" y="701040"/>
            <a:ext cx="10912475" cy="50634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家中只有两个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妹妹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，两个女儿和一个男孩，如今又十多年了，生死不知。</a:t>
            </a:r>
            <a:r>
              <a:rPr lang="zh-CN" altLang="en-US" sz="2800" b="1" u="sng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人生像早晨的露水，何必长久地让自己这样受苦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！我刚投降时，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精神恍惚，好像发狂一样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痛心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sym typeface="+mn-ea"/>
              </a:rPr>
              <a:t>自己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对不起汉朝，加上老母关押在保宫，你不肯投降的心情，怎能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超过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（当时的）我呢！并且皇上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年纪大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了，法令随时变更，大臣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无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罪而全家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被杀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的有十几家，安危不可预料。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你还为谁（守节）呢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？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希望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你听从我的劝告，不要再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说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什么了！” 苏武说：“我苏武父子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无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功劳和恩德，都是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被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皇帝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栽培提拔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的，官职</a:t>
            </a:r>
            <a:r>
              <a:rPr lang="zh-CN" altLang="en-US" sz="2800" b="1">
                <a:solidFill>
                  <a:srgbClr val="FF3300"/>
                </a:solidFill>
                <a:latin typeface="Times New Roman" pitchFamily="18" charset="0"/>
                <a:ea typeface="楷体_GB2312" pitchFamily="49" charset="-122"/>
              </a:rPr>
              <a:t>升到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列将，爵位</a:t>
            </a:r>
            <a:r>
              <a:rPr lang="zh-CN" altLang="en-US" sz="2800" b="1">
                <a:solidFill>
                  <a:srgbClr val="FF3300"/>
                </a:solidFill>
                <a:latin typeface="Times New Roman" pitchFamily="18" charset="0"/>
                <a:ea typeface="楷体_GB2312" pitchFamily="49" charset="-122"/>
              </a:rPr>
              <a:t>封为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通侯，兄弟三人都</a:t>
            </a:r>
            <a:r>
              <a:rPr lang="zh-CN" altLang="en-US" sz="2800" b="1">
                <a:solidFill>
                  <a:srgbClr val="FF3300"/>
                </a:solidFill>
                <a:latin typeface="Times New Roman" pitchFamily="18" charset="0"/>
                <a:ea typeface="楷体_GB2312" pitchFamily="49" charset="-122"/>
              </a:rPr>
              <a:t>是皇帝的亲近之臣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，</a:t>
            </a:r>
            <a:r>
              <a:rPr lang="zh-CN" altLang="en-US" sz="2800" b="1" u="sng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常常希望为朝庭献出生命（以身许国）。现在能够牺牲生命奉献自己，即使遭受斧钺和汤镬的极刑，的确甘心乐意。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大臣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侍奉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君王，就像儿子侍奉父亲，儿子为父亲而死，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没有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遗憾的，希望你不要再说了！”</a:t>
            </a:r>
            <a:endParaRPr lang="zh-CN" altLang="en-US" sz="2400" b="1">
              <a:solidFill>
                <a:srgbClr val="000000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218113" name="Rectangle 2" descr="绿色大理石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70" y="0"/>
            <a:ext cx="611188" cy="6858000"/>
          </a:xfrm>
          <a:prstGeom prst="rect">
            <a:avLst/>
          </a:prstGeom>
          <a:blipFill dpi="0" rotWithShape="1">
            <a:blip r:embed="rId5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2340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-124142" y="1559560"/>
            <a:ext cx="736600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   七   段</a:t>
            </a:r>
          </a:p>
        </p:txBody>
      </p:sp>
    </p:spTree>
  </p:cSld>
  <p:clrMapOvr>
    <a:masterClrMapping/>
  </p:clrMapOvr>
  <p:transition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1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782888" y="-201454"/>
            <a:ext cx="7416800" cy="65544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fontAlgn="base">
              <a:lnSpc>
                <a:spcPct val="3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    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陵与武饮数日，复曰：“</a:t>
            </a:r>
            <a:r>
              <a:rPr lang="zh-CN" altLang="en-US" sz="2800" b="1" u="sng">
                <a:solidFill>
                  <a:srgbClr val="0000FF"/>
                </a:solidFill>
                <a:latin typeface="Arial" pitchFamily="34" charset="0"/>
                <a:ea typeface="黑体" pitchFamily="49" charset="-122"/>
              </a:rPr>
              <a:t>子卿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壹</a:t>
            </a:r>
            <a:r>
              <a:rPr lang="zh-CN" altLang="en-US" sz="2800" b="1">
                <a:solidFill>
                  <a:schemeClr val="tx1"/>
                </a:solidFill>
                <a:latin typeface="Arial" pitchFamily="34" charset="0"/>
                <a:ea typeface="黑体" pitchFamily="49" charset="-122"/>
              </a:rPr>
              <a:t>听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陵言。”武曰：“自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分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已死久矣！王必欲</a:t>
            </a:r>
            <a:r>
              <a:rPr lang="zh-CN" altLang="en-US" sz="2800" b="1">
                <a:solidFill>
                  <a:schemeClr val="tx1"/>
                </a:solidFill>
                <a:latin typeface="Arial" pitchFamily="34" charset="0"/>
                <a:ea typeface="黑体" pitchFamily="49" charset="-122"/>
              </a:rPr>
              <a:t>降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武，请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毕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今日之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驩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，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效</a:t>
            </a: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死于前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！”陵见其至诚，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喟然叹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曰：“嗟呼！义士！陵与卫律之罪</a:t>
            </a:r>
            <a:r>
              <a:rPr lang="zh-CN" altLang="en-US" sz="2800" b="1">
                <a:solidFill>
                  <a:schemeClr val="tx1"/>
                </a:solidFill>
                <a:latin typeface="Arial" pitchFamily="34" charset="0"/>
                <a:ea typeface="黑体" pitchFamily="49" charset="-122"/>
              </a:rPr>
              <a:t>上</a:t>
            </a: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通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于天！”因泣下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霑衿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，与武</a:t>
            </a:r>
            <a:r>
              <a:rPr lang="zh-CN" altLang="en-US" sz="28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决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去。</a:t>
            </a:r>
          </a:p>
        </p:txBody>
      </p:sp>
      <p:sp>
        <p:nvSpPr>
          <p:cNvPr id="220162" name="Rectangle 3" descr="绿色大理石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71" y="0"/>
            <a:ext cx="684213" cy="6858000"/>
          </a:xfrm>
          <a:prstGeom prst="rect">
            <a:avLst/>
          </a:prstGeom>
          <a:blipFill dpi="0" rotWithShape="1">
            <a:blip r:embed="rId16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0292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-52546" y="1630045"/>
            <a:ext cx="738664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   八   段</a:t>
            </a:r>
          </a:p>
        </p:txBody>
      </p:sp>
      <p:sp>
        <p:nvSpPr>
          <p:cNvPr id="140296" name="AutoShape 8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915910" y="1116330"/>
            <a:ext cx="1076960" cy="441960"/>
          </a:xfrm>
          <a:prstGeom prst="wedgeRoundRectCallout">
            <a:avLst>
              <a:gd name="adj1" fmla="val -13343"/>
              <a:gd name="adj2" fmla="val -7421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一定</a:t>
            </a:r>
          </a:p>
        </p:txBody>
      </p:sp>
      <p:sp>
        <p:nvSpPr>
          <p:cNvPr id="140297" name="AutoShape 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824606" y="2349500"/>
            <a:ext cx="2303463" cy="609600"/>
          </a:xfrm>
          <a:prstGeom prst="wedgeRoundRectCallout">
            <a:avLst>
              <a:gd name="adj1" fmla="val -5313"/>
              <a:gd name="adj2" fmla="val -8281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料想，断定</a:t>
            </a:r>
          </a:p>
        </p:txBody>
      </p:sp>
      <p:sp>
        <p:nvSpPr>
          <p:cNvPr id="140298" name="AutoShape 10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799830" y="2460625"/>
            <a:ext cx="1869440" cy="609600"/>
          </a:xfrm>
          <a:prstGeom prst="wedgeRoundRectCallout">
            <a:avLst>
              <a:gd name="adj1" fmla="val -13892"/>
              <a:gd name="adj2" fmla="val -8458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尽，结束</a:t>
            </a:r>
          </a:p>
        </p:txBody>
      </p:sp>
      <p:sp>
        <p:nvSpPr>
          <p:cNvPr id="140299" name="AutoShape 1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424430" y="3716655"/>
            <a:ext cx="2748280" cy="609600"/>
          </a:xfrm>
          <a:prstGeom prst="wedgeRoundRectCallout">
            <a:avLst>
              <a:gd name="adj1" fmla="val -8125"/>
              <a:gd name="adj2" fmla="val -8489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通“欢”，欢聚</a:t>
            </a:r>
          </a:p>
        </p:txBody>
      </p:sp>
      <p:sp>
        <p:nvSpPr>
          <p:cNvPr id="140300" name="AutoShape 12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304155" y="3573780"/>
            <a:ext cx="2665730" cy="609600"/>
          </a:xfrm>
          <a:prstGeom prst="wedgeRoundRectCallout">
            <a:avLst>
              <a:gd name="adj1" fmla="val -65055"/>
              <a:gd name="adj2" fmla="val -6197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在您面前死去</a:t>
            </a:r>
          </a:p>
        </p:txBody>
      </p:sp>
      <p:sp>
        <p:nvSpPr>
          <p:cNvPr id="140301" name="AutoShape 13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024880" y="2349500"/>
            <a:ext cx="2343785" cy="720725"/>
          </a:xfrm>
          <a:prstGeom prst="cloudCallout">
            <a:avLst>
              <a:gd name="adj1" fmla="val -95477"/>
              <a:gd name="adj2" fmla="val 60352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黑体" pitchFamily="49" charset="-122"/>
              </a:rPr>
              <a:t>状语后置</a:t>
            </a:r>
          </a:p>
        </p:txBody>
      </p:sp>
      <p:sp>
        <p:nvSpPr>
          <p:cNvPr id="140302" name="AutoShape 14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8799513" y="3716655"/>
            <a:ext cx="1295400" cy="609600"/>
          </a:xfrm>
          <a:prstGeom prst="wedgeRoundRectCallout">
            <a:avLst>
              <a:gd name="adj1" fmla="val -26593"/>
              <a:gd name="adj2" fmla="val -8281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感叹</a:t>
            </a:r>
          </a:p>
        </p:txBody>
      </p:sp>
      <p:sp>
        <p:nvSpPr>
          <p:cNvPr id="140303" name="AutoShape 15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755074" y="4999038"/>
            <a:ext cx="4681537" cy="576262"/>
          </a:xfrm>
          <a:prstGeom prst="wedgeRoundRectCallout">
            <a:avLst>
              <a:gd name="adj1" fmla="val -42810"/>
              <a:gd name="adj2" fmla="val 97106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黑体" pitchFamily="49" charset="-122"/>
              </a:rPr>
              <a:t>同“沾襟”，沾湿了衣襟</a:t>
            </a:r>
          </a:p>
        </p:txBody>
      </p:sp>
      <p:sp>
        <p:nvSpPr>
          <p:cNvPr id="140304" name="AutoShape 16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303839" y="6248400"/>
            <a:ext cx="3241675" cy="609600"/>
          </a:xfrm>
          <a:prstGeom prst="wedgeRoundRectCallout">
            <a:avLst>
              <a:gd name="adj1" fmla="val -32634"/>
              <a:gd name="adj2" fmla="val -82395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黑体" pitchFamily="49" charset="-122"/>
              </a:rPr>
              <a:t>同“诀”，辞别</a:t>
            </a:r>
          </a:p>
        </p:txBody>
      </p:sp>
      <p:sp>
        <p:nvSpPr>
          <p:cNvPr id="140305" name="Line 17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 flipV="1">
            <a:off x="4274820" y="3573780"/>
            <a:ext cx="1492885" cy="635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" name="AutoShape 14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9086533" y="4999355"/>
            <a:ext cx="1295400" cy="609600"/>
          </a:xfrm>
          <a:prstGeom prst="wedgeRoundRectCallout">
            <a:avLst>
              <a:gd name="adj1" fmla="val -120710"/>
              <a:gd name="adj2" fmla="val -8989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0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0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0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0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0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40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0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0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140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0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0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40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0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0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140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40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9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0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0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1000"/>
                                        <p:tgtEl>
                                          <p:spTgt spid="140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9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0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0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140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9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0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0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1" dur="1000"/>
                                        <p:tgtEl>
                                          <p:spTgt spid="140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0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0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140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9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6" grpId="0" animBg="1"/>
      <p:bldP spid="140297" grpId="1" animBg="1"/>
      <p:bldP spid="140298" grpId="2" animBg="1"/>
      <p:bldP spid="140299" grpId="3" animBg="1"/>
      <p:bldP spid="140300" grpId="4" animBg="1"/>
      <p:bldP spid="140301" grpId="5" animBg="1"/>
      <p:bldP spid="140302" grpId="6" animBg="1"/>
      <p:bldP spid="140303" grpId="7" animBg="1"/>
      <p:bldP spid="140304" grpId="8" animBg="1"/>
      <p:bldP spid="140305" grpId="9" animBg="1"/>
      <p:bldP spid="2" grpId="1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5" name="Text Box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54100" y="692150"/>
            <a:ext cx="10398125" cy="36347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          </a:t>
            </a: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李陵与苏武共饮了几天，又说：“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你一定</a:t>
            </a: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要听从我的话。”苏武说：“我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料定</a:t>
            </a: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自己已经是死去的人了！单于一定要逼迫我投降，那么就请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结束</a:t>
            </a: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今天的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欢聚</a:t>
            </a: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，让我</a:t>
            </a:r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在您面前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死去</a:t>
            </a: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！”李陵见苏武对朝廷如此真诚，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慨然长叹</a:t>
            </a: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道：“啊，义士！我李陵与卫律的罪恶，上能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达</a:t>
            </a: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天！”</a:t>
            </a:r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  <a:ea typeface="楷体_GB2312" pitchFamily="49" charset="-122"/>
              </a:rPr>
              <a:t>于是</a:t>
            </a: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眼泪直流，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浸湿了衣襟</a:t>
            </a: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告别</a:t>
            </a: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苏武离开。</a:t>
            </a:r>
          </a:p>
        </p:txBody>
      </p:sp>
      <p:sp>
        <p:nvSpPr>
          <p:cNvPr id="220162" name="Rectangle 3" descr="绿色大理石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71" y="0"/>
            <a:ext cx="684213" cy="6858000"/>
          </a:xfrm>
          <a:prstGeom prst="rect">
            <a:avLst/>
          </a:prstGeom>
          <a:blipFill dpi="0" rotWithShape="1">
            <a:blip r:embed="rId5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0292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-52546" y="1630045"/>
            <a:ext cx="738664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   八   段</a:t>
            </a:r>
          </a:p>
        </p:txBody>
      </p:sp>
    </p:spTree>
  </p:cSld>
  <p:clrMapOvr>
    <a:masterClrMapping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1" name="Text Box 3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90320" y="675005"/>
            <a:ext cx="10467975" cy="5507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7</a:t>
            </a:r>
            <a:r>
              <a:rPr lang="zh-CN" altLang="en-US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8</a:t>
            </a:r>
            <a:r>
              <a:rPr lang="zh-CN" altLang="en-US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段：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、李陵是怎样劝说苏武的？</a:t>
            </a:r>
            <a:endParaRPr lang="zh-CN" altLang="en-US" sz="3200" b="1" u="sng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）终不得归；（</a:t>
            </a:r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）家人不幸遭遇：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①长兄苏嘉（长君），伏剑自刎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②弟弟苏贤（孺卿），饮药而死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③母亲已死，妻子改嫁，儿女生死未卜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）自己投降的经历；（</a:t>
            </a:r>
            <a:r>
              <a:rPr lang="en-US" altLang="zh-CN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）现在的皇帝不值得为他守节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、苏武是怎样反驳李陵的？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）蒙受国家大恩，愿报恩；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）从君臣关系看，也应如此。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2800" b="1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22210" name="Text Box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265739" y="981076"/>
            <a:ext cx="2936875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20162" name="Rectangle 3" descr="绿色大理石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71" y="0"/>
            <a:ext cx="684213" cy="6858000"/>
          </a:xfrm>
          <a:prstGeom prst="rect">
            <a:avLst/>
          </a:prstGeom>
          <a:blipFill dpi="0" rotWithShape="1">
            <a:blip r:embed="rId6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0292" name="Text Box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-52546" y="1630045"/>
            <a:ext cx="738664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   八   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88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500"/>
                                        <p:tgtEl>
                                          <p:spTgt spid="78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500"/>
                                        <p:tgtEl>
                                          <p:spTgt spid="78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500"/>
                                        <p:tgtEl>
                                          <p:spTgt spid="788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500"/>
                                        <p:tgtEl>
                                          <p:spTgt spid="788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500"/>
                                        <p:tgtEl>
                                          <p:spTgt spid="788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500"/>
                                        <p:tgtEl>
                                          <p:spTgt spid="788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0" dur="500"/>
                                        <p:tgtEl>
                                          <p:spTgt spid="788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3" name="AutoShap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311900" y="3716339"/>
            <a:ext cx="2376488" cy="1296987"/>
          </a:xfrm>
          <a:prstGeom prst="downArrowCallout">
            <a:avLst>
              <a:gd name="adj1" fmla="val 34848"/>
              <a:gd name="adj2" fmla="val 45808"/>
              <a:gd name="adj3" fmla="val 14287"/>
              <a:gd name="adj4" fmla="val 6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FF0000"/>
              </a:solidFill>
              <a:latin typeface="Times New Roman" pitchFamily="18" charset="0"/>
              <a:ea typeface="方正姚体" panose="02010601030101010101" pitchFamily="2" charset="-122"/>
            </a:endParaRPr>
          </a:p>
        </p:txBody>
      </p:sp>
      <p:sp>
        <p:nvSpPr>
          <p:cNvPr id="156674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>
          <a:xfrm>
            <a:off x="1524000" y="476250"/>
            <a:ext cx="9144000" cy="593725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纪传体</a:t>
            </a:r>
            <a:r>
              <a:rPr lang="en-US" altLang="zh-CN" b="1">
                <a:latin typeface="黑体" pitchFamily="49" charset="-122"/>
                <a:ea typeface="黑体" pitchFamily="49" charset="-122"/>
              </a:rPr>
              <a:t>: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以为人物立传记的方式记叙史实的史书</a:t>
            </a:r>
          </a:p>
          <a:p>
            <a:pPr eaLnBrk="1" hangingPunct="1">
              <a:buFontTx/>
              <a:buNone/>
            </a:pPr>
            <a:r>
              <a:rPr lang="zh-CN" altLang="en-US" b="1">
                <a:latin typeface="黑体" pitchFamily="49" charset="-122"/>
                <a:ea typeface="黑体" pitchFamily="49" charset="-122"/>
              </a:rPr>
              <a:t>                  </a:t>
            </a:r>
          </a:p>
          <a:p>
            <a:pPr eaLnBrk="1" hangingPunct="1">
              <a:buFontTx/>
              <a:buNone/>
            </a:pPr>
            <a:r>
              <a:rPr lang="zh-CN" altLang="en-US" b="1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b="1">
                <a:latin typeface="楷体_GB2312" panose="02010609030101010101" pitchFamily="49" charset="-122"/>
                <a:ea typeface="黑体" pitchFamily="49" charset="-122"/>
              </a:rPr>
              <a:t>例</a:t>
            </a:r>
            <a:r>
              <a:rPr lang="en-US" altLang="zh-CN" b="1">
                <a:latin typeface="黑体" pitchFamily="49" charset="-122"/>
                <a:ea typeface="黑体" pitchFamily="49" charset="-122"/>
              </a:rPr>
              <a:t>:《</a:t>
            </a:r>
            <a:r>
              <a:rPr lang="zh-CN" altLang="en-US" b="1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史记</a:t>
            </a:r>
            <a:r>
              <a:rPr lang="en-US" altLang="zh-CN" b="1">
                <a:latin typeface="黑体" pitchFamily="49" charset="-122"/>
                <a:ea typeface="黑体" pitchFamily="49" charset="-122"/>
              </a:rPr>
              <a:t>》(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司马迁</a:t>
            </a:r>
            <a:r>
              <a:rPr lang="en-US" altLang="zh-CN" b="1">
                <a:latin typeface="黑体" pitchFamily="49" charset="-122"/>
                <a:ea typeface="黑体" pitchFamily="49" charset="-122"/>
              </a:rPr>
              <a:t>)----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第一部纪传体通史</a:t>
            </a:r>
          </a:p>
          <a:p>
            <a:pPr eaLnBrk="1" hangingPunct="1">
              <a:buFontTx/>
              <a:buNone/>
            </a:pPr>
            <a:r>
              <a:rPr lang="zh-CN" altLang="en-US" b="1">
                <a:latin typeface="黑体" pitchFamily="49" charset="-122"/>
                <a:ea typeface="黑体" pitchFamily="49" charset="-122"/>
              </a:rPr>
              <a:t>     </a:t>
            </a:r>
            <a:r>
              <a:rPr lang="en-US" altLang="zh-CN" b="1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b="1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汉书</a:t>
            </a:r>
            <a:r>
              <a:rPr lang="en-US" altLang="zh-CN" b="1">
                <a:latin typeface="黑体" pitchFamily="49" charset="-122"/>
                <a:ea typeface="黑体" pitchFamily="49" charset="-122"/>
              </a:rPr>
              <a:t>》(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班固</a:t>
            </a:r>
            <a:r>
              <a:rPr lang="en-US" altLang="zh-CN" b="1">
                <a:latin typeface="黑体" pitchFamily="49" charset="-122"/>
                <a:ea typeface="黑体" pitchFamily="49" charset="-122"/>
              </a:rPr>
              <a:t>)----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第一部纪传体断代史</a:t>
            </a:r>
          </a:p>
          <a:p>
            <a:pPr eaLnBrk="1" hangingPunct="1">
              <a:buFontTx/>
              <a:buNone/>
            </a:pPr>
            <a:r>
              <a:rPr lang="zh-CN" altLang="en-US" b="1">
                <a:latin typeface="黑体" pitchFamily="49" charset="-122"/>
                <a:ea typeface="黑体" pitchFamily="49" charset="-122"/>
              </a:rPr>
              <a:t>     </a:t>
            </a:r>
            <a:r>
              <a:rPr lang="en-US" altLang="zh-CN" b="1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b="1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后汉书</a:t>
            </a:r>
            <a:r>
              <a:rPr lang="en-US" altLang="zh-CN" b="1">
                <a:latin typeface="黑体" pitchFamily="49" charset="-122"/>
                <a:ea typeface="黑体" pitchFamily="49" charset="-122"/>
              </a:rPr>
              <a:t>》(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范晔</a:t>
            </a:r>
            <a:r>
              <a:rPr lang="en-US" altLang="zh-CN" b="1">
                <a:latin typeface="黑体" pitchFamily="49" charset="-122"/>
                <a:ea typeface="黑体" pitchFamily="49" charset="-122"/>
              </a:rPr>
              <a:t>)----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纪传体断代史</a:t>
            </a:r>
          </a:p>
          <a:p>
            <a:pPr eaLnBrk="1" hangingPunct="1">
              <a:buFontTx/>
              <a:buNone/>
            </a:pPr>
            <a:endParaRPr lang="zh-CN" altLang="en-US" b="1">
              <a:ea typeface="黑体" pitchFamily="49" charset="-122"/>
            </a:endParaRPr>
          </a:p>
          <a:p>
            <a:pPr eaLnBrk="1" hangingPunct="1">
              <a:buFontTx/>
              <a:buNone/>
            </a:pPr>
            <a:r>
              <a:rPr lang="zh-CN" altLang="en-US" b="1">
                <a:ea typeface="黑体" pitchFamily="49" charset="-122"/>
              </a:rPr>
              <a:t>               </a:t>
            </a:r>
            <a:r>
              <a:rPr lang="en-US" altLang="zh-CN" b="1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史记</a:t>
            </a:r>
            <a:r>
              <a:rPr lang="en-US" altLang="zh-CN" b="1">
                <a:latin typeface="黑体" pitchFamily="49" charset="-122"/>
                <a:ea typeface="黑体" pitchFamily="49" charset="-122"/>
              </a:rPr>
              <a:t>》: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本纪   世家  列传  表  书</a:t>
            </a:r>
          </a:p>
          <a:p>
            <a:pPr eaLnBrk="1" hangingPunct="1"/>
            <a:r>
              <a:rPr lang="zh-CN" altLang="en-US" b="1">
                <a:ea typeface="黑体" pitchFamily="49" charset="-122"/>
              </a:rPr>
              <a:t>纪传体</a:t>
            </a:r>
          </a:p>
          <a:p>
            <a:pPr eaLnBrk="1" hangingPunct="1">
              <a:buFontTx/>
              <a:buNone/>
            </a:pPr>
            <a:r>
              <a:rPr lang="zh-CN" altLang="en-US" b="1">
                <a:ea typeface="黑体" pitchFamily="49" charset="-122"/>
              </a:rPr>
              <a:t>               </a:t>
            </a:r>
            <a:r>
              <a:rPr lang="en-US" altLang="zh-CN" b="1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汉书</a:t>
            </a:r>
            <a:r>
              <a:rPr lang="en-US" altLang="zh-CN" b="1">
                <a:latin typeface="黑体" pitchFamily="49" charset="-122"/>
                <a:ea typeface="黑体" pitchFamily="49" charset="-122"/>
              </a:rPr>
              <a:t>》: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本纪      列传     表  志</a:t>
            </a:r>
          </a:p>
          <a:p>
            <a:pPr eaLnBrk="1" hangingPunct="1">
              <a:buFontTx/>
              <a:buNone/>
            </a:pPr>
            <a:endParaRPr lang="en-US" altLang="zh-CN" b="1">
              <a:ea typeface="黑体" pitchFamily="49" charset="-122"/>
            </a:endParaRPr>
          </a:p>
        </p:txBody>
      </p:sp>
      <p:sp>
        <p:nvSpPr>
          <p:cNvPr id="156675" name="AutoShape 4"/>
          <p:cNvSpPr/>
          <p:nvPr>
            <p:custDataLst>
              <p:tags r:id="rId3"/>
            </p:custDataLst>
          </p:nvPr>
        </p:nvSpPr>
        <p:spPr bwMode="auto">
          <a:xfrm>
            <a:off x="3359151" y="4221163"/>
            <a:ext cx="73025" cy="1295400"/>
          </a:xfrm>
          <a:prstGeom prst="leftBrace">
            <a:avLst>
              <a:gd name="adj1" fmla="val 147251"/>
              <a:gd name="adj2" fmla="val 50000"/>
            </a:avLst>
          </a:prstGeom>
          <a:noFill/>
          <a:ln w="25400">
            <a:solidFill>
              <a:srgbClr val="FF0000"/>
            </a:solidFill>
            <a:rou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FF0000"/>
              </a:solidFill>
              <a:latin typeface="Times New Roman" pitchFamily="18" charset="0"/>
              <a:ea typeface="方正姚体" panose="02010601030101010101" pitchFamily="2" charset="-122"/>
            </a:endParaRPr>
          </a:p>
        </p:txBody>
      </p:sp>
      <p:sp>
        <p:nvSpPr>
          <p:cNvPr id="161795" name="Rectangle 4" descr="绿色大理石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716" y="0"/>
            <a:ext cx="684213" cy="6858000"/>
          </a:xfrm>
          <a:prstGeom prst="rect">
            <a:avLst/>
          </a:prstGeom>
          <a:blipFill dpi="0" rotWithShape="1">
            <a:blip r:embed="rId7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blipFill>
                <a:blip r:embed="rId8"/>
                <a:tile tx="0" ty="0" sx="100000" sy="100000" flip="none" algn="tl"/>
              </a:blip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0837" name="Text Box 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938" y="1558925"/>
            <a:ext cx="736600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文化常识</a:t>
            </a:r>
          </a:p>
        </p:txBody>
      </p:sp>
    </p:spTree>
  </p:cSld>
  <p:clrMapOvr>
    <a:masterClrMapping/>
  </p:clrMapOvr>
  <p:transition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1" name="Text Box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160588" y="620713"/>
            <a:ext cx="44291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 sz="240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30402" name="Text Box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051050" y="476251"/>
            <a:ext cx="1841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 sz="240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8688" name="Rectangle 16"/>
          <p:cNvSpPr/>
          <p:nvPr>
            <p:custDataLst>
              <p:tags r:id="rId3"/>
            </p:custDataLst>
          </p:nvPr>
        </p:nvSpPr>
        <p:spPr>
          <a:xfrm>
            <a:off x="1524000" y="357188"/>
            <a:ext cx="91440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3</a:t>
            </a:r>
            <a:r>
              <a:rPr lang="zh-CN" altLang="en-US" sz="24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、匈奴派卫律和李陵招降苏武，招降的情形和说辞有什么不同？从中可见他们是怎样的人？</a:t>
            </a:r>
            <a:endParaRPr lang="zh-CN" altLang="en-US" sz="2400" b="1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8689" name="Text Box 17"/>
          <p:cNvSpPr txBox="1"/>
          <p:nvPr>
            <p:custDataLst>
              <p:tags r:id="rId4"/>
            </p:custDataLst>
          </p:nvPr>
        </p:nvSpPr>
        <p:spPr>
          <a:xfrm>
            <a:off x="2024064" y="1143000"/>
            <a:ext cx="7056437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noProof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+mn-ea"/>
              </a:rPr>
              <a:t>卫律：威逼利诱  软硬兼施 （逼降、诱降）</a:t>
            </a:r>
            <a:endParaRPr lang="zh-CN" altLang="en-US" sz="2400" b="1" noProof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黑体" pitchFamily="49" charset="-122"/>
                <a:cs typeface="+mn-ea"/>
              </a:rPr>
              <a:t>“</a:t>
            </a:r>
            <a:r>
              <a:rPr lang="zh-CN" altLang="en-US" sz="24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当死，单于募降者赦罪</a:t>
            </a:r>
            <a:r>
              <a:rPr lang="zh-CN" altLang="en-US" sz="24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黑体" pitchFamily="49" charset="-122"/>
                <a:cs typeface="+mn-ea"/>
              </a:rPr>
              <a:t>”</a:t>
            </a:r>
            <a:endParaRPr lang="zh-CN" altLang="en-US" sz="2400" b="1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ea typeface="黑体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黑体" pitchFamily="49" charset="-122"/>
                <a:cs typeface="+mn-ea"/>
              </a:rPr>
              <a:t>“</a:t>
            </a:r>
            <a:r>
              <a:rPr lang="zh-CN" altLang="en-US" sz="24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苏君今日降，明日复然</a:t>
            </a:r>
            <a:r>
              <a:rPr lang="zh-CN" altLang="en-US" sz="24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黑体" pitchFamily="49" charset="-122"/>
                <a:cs typeface="+mn-ea"/>
              </a:rPr>
              <a:t>”</a:t>
            </a:r>
            <a:endParaRPr lang="zh-CN" altLang="en-US" sz="2400" b="1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ea typeface="黑体" pitchFamily="49" charset="-122"/>
            </a:endParaRPr>
          </a:p>
        </p:txBody>
      </p:sp>
      <p:sp>
        <p:nvSpPr>
          <p:cNvPr id="28690" name="Text Box 18"/>
          <p:cNvSpPr txBox="1"/>
          <p:nvPr>
            <p:custDataLst>
              <p:tags r:id="rId5"/>
            </p:custDataLst>
          </p:nvPr>
        </p:nvSpPr>
        <p:spPr>
          <a:xfrm>
            <a:off x="2095501" y="2286000"/>
            <a:ext cx="7580313" cy="15700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noProof="1">
                <a:solidFill>
                  <a:srgbClr val="FF0000"/>
                </a:solidFill>
                <a:latin typeface="Arial" pitchFamily="34" charset="0"/>
                <a:ea typeface="黑体" pitchFamily="49" charset="-122"/>
                <a:cs typeface="+mn-ea"/>
              </a:rPr>
              <a:t>李陵：动之以情   晓之以理      （劝降）</a:t>
            </a:r>
            <a:endParaRPr lang="zh-CN" altLang="en-US" sz="2400" b="1" noProof="1">
              <a:solidFill>
                <a:srgbClr val="FF0000"/>
              </a:solidFill>
              <a:latin typeface="Arial" pitchFamily="34" charset="0"/>
              <a:ea typeface="黑体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黑体" pitchFamily="49" charset="-122"/>
                <a:cs typeface="+mn-ea"/>
              </a:rPr>
              <a:t>先告知家人的不幸遭遇；</a:t>
            </a:r>
            <a:endParaRPr lang="zh-CN" altLang="en-US" sz="2400" b="1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ea typeface="黑体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黑体" pitchFamily="49" charset="-122"/>
                <a:cs typeface="+mn-ea"/>
              </a:rPr>
              <a:t>再以切身体会诉说同感；</a:t>
            </a:r>
            <a:endParaRPr lang="zh-CN" altLang="en-US" sz="2400" b="1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ea typeface="黑体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黑体" pitchFamily="49" charset="-122"/>
                <a:cs typeface="+mn-ea"/>
              </a:rPr>
              <a:t>最后指出汉朝法令无常，“安危不可知”。</a:t>
            </a:r>
            <a:endParaRPr lang="zh-CN" altLang="en-US" sz="2400" b="1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ea typeface="黑体" pitchFamily="49" charset="-122"/>
            </a:endParaRPr>
          </a:p>
        </p:txBody>
      </p:sp>
      <p:sp>
        <p:nvSpPr>
          <p:cNvPr id="63494" name="矩形 8"/>
          <p:cNvSpPr/>
          <p:nvPr>
            <p:custDataLst>
              <p:tags r:id="rId6"/>
            </p:custDataLst>
          </p:nvPr>
        </p:nvSpPr>
        <p:spPr>
          <a:xfrm>
            <a:off x="1881188" y="3811589"/>
            <a:ext cx="8786812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noProof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+mn-ea"/>
              </a:rPr>
              <a:t>卫律：气焰嚣张、傲慢自大、阴险狡诈，卖国求荣 　　 </a:t>
            </a: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2400" b="1" noProof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+mn-ea"/>
              </a:rPr>
              <a:t>李陵：为一己之私而叛国，懦弱，意志不坚，矛盾，痛苦</a:t>
            </a:r>
            <a:endParaRPr lang="zh-CN" altLang="en-US" sz="2400" b="1" noProof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noProof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+mn-ea"/>
              </a:rPr>
              <a:t>    </a:t>
            </a:r>
            <a:r>
              <a:rPr lang="zh-CN" altLang="en-US" sz="24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李陵和卫律不一样，他不是彻底的卖国之人。他对汉朝还有感情，对自己叛国的行为也深感羞愧，但他意志不够坚定，对国家不够忠诚，因为一己之私背叛祖国而投靠匈奴，而后又后悔不已，说明这个人物的懦弱和意志的不坚定。 </a:t>
            </a: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2400" b="1" noProof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20162" name="Rectangle 3" descr="绿色大理石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271" y="0"/>
            <a:ext cx="684213" cy="6858000"/>
          </a:xfrm>
          <a:prstGeom prst="rect">
            <a:avLst/>
          </a:prstGeom>
          <a:blipFill dpi="0" rotWithShape="1">
            <a:blip r:embed="rId10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0292" name="Text Box 4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-52546" y="1630045"/>
            <a:ext cx="738664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   八   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8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9" grpId="0"/>
      <p:bldP spid="28690" grpId="1" animBg="1"/>
      <p:bldP spid="63494" grpId="2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3" name="文本框 10854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752600" y="228600"/>
            <a:ext cx="510540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第七、八段重点词句</a:t>
            </a:r>
            <a:endParaRPr lang="zh-CN" altLang="en-US" sz="3600" b="1">
              <a:solidFill>
                <a:srgbClr val="003399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223234" name="文本框 10854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752600" y="990601"/>
            <a:ext cx="6705600" cy="60016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、武使匈奴，</a:t>
            </a:r>
            <a:r>
              <a:rPr lang="zh-CN" altLang="en-US" sz="3200" b="1" u="sng">
                <a:solidFill>
                  <a:srgbClr val="333399"/>
                </a:solidFill>
                <a:latin typeface="Times New Roman" pitchFamily="18" charset="0"/>
                <a:ea typeface="宋体" pitchFamily="2" charset="-122"/>
              </a:rPr>
              <a:t>明年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、不敢</a:t>
            </a:r>
            <a:r>
              <a:rPr lang="zh-CN" altLang="en-US" sz="3200" b="1" u="sng">
                <a:solidFill>
                  <a:srgbClr val="333399"/>
                </a:solidFill>
                <a:latin typeface="Times New Roman" pitchFamily="18" charset="0"/>
                <a:ea typeface="宋体" pitchFamily="2" charset="-122"/>
              </a:rPr>
              <a:t>求</a:t>
            </a:r>
            <a:r>
              <a:rPr lang="zh-CN" altLang="en-US" sz="32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武</a:t>
            </a:r>
            <a:endParaRPr lang="zh-CN" altLang="en-US" sz="3200" b="1">
              <a:solidFill>
                <a:srgbClr val="FF0000"/>
              </a:solidFill>
              <a:latin typeface="Times New Roman" pitchFamily="18" charset="0"/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3</a:t>
            </a:r>
            <a:r>
              <a:rPr lang="zh-CN" altLang="en-US" sz="32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、故使陵来</a:t>
            </a:r>
            <a:r>
              <a:rPr lang="zh-CN" altLang="en-US" sz="3200" b="1" u="sng">
                <a:solidFill>
                  <a:srgbClr val="333399"/>
                </a:solidFill>
                <a:latin typeface="Times New Roman" pitchFamily="18" charset="0"/>
                <a:ea typeface="宋体" pitchFamily="2" charset="-122"/>
              </a:rPr>
              <a:t>说</a:t>
            </a:r>
            <a:r>
              <a:rPr lang="zh-CN" altLang="en-US" sz="32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足下</a:t>
            </a:r>
            <a:endParaRPr lang="zh-CN" altLang="en-US" sz="3200" b="1">
              <a:solidFill>
                <a:srgbClr val="FF0000"/>
              </a:solidFill>
              <a:latin typeface="Times New Roman" pitchFamily="18" charset="0"/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4</a:t>
            </a:r>
            <a:r>
              <a:rPr lang="zh-CN" altLang="en-US" sz="32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、空自苦</a:t>
            </a:r>
            <a:r>
              <a:rPr lang="zh-CN" altLang="en-US" sz="3200" b="1" u="sng">
                <a:solidFill>
                  <a:srgbClr val="333399"/>
                </a:solidFill>
                <a:latin typeface="Times New Roman" pitchFamily="18" charset="0"/>
                <a:ea typeface="宋体" pitchFamily="2" charset="-122"/>
              </a:rPr>
              <a:t>亡</a:t>
            </a:r>
            <a:r>
              <a:rPr lang="zh-CN" altLang="en-US" sz="32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人之地，信义安所</a:t>
            </a:r>
            <a:r>
              <a:rPr lang="zh-CN" altLang="en-US" sz="3200" b="1" u="sng">
                <a:solidFill>
                  <a:srgbClr val="333399"/>
                </a:solidFill>
                <a:latin typeface="Times New Roman" pitchFamily="18" charset="0"/>
                <a:ea typeface="宋体" pitchFamily="2" charset="-122"/>
              </a:rPr>
              <a:t>见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？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5</a:t>
            </a:r>
            <a:r>
              <a:rPr lang="zh-CN" altLang="en-US" sz="32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、扶辇下</a:t>
            </a:r>
            <a:r>
              <a:rPr lang="zh-CN" altLang="en-US" sz="3200" b="1" u="sng">
                <a:solidFill>
                  <a:srgbClr val="333399"/>
                </a:solidFill>
                <a:latin typeface="Times New Roman" pitchFamily="18" charset="0"/>
                <a:ea typeface="宋体" pitchFamily="2" charset="-122"/>
              </a:rPr>
              <a:t>除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6</a:t>
            </a:r>
            <a:r>
              <a:rPr lang="zh-CN" altLang="en-US" sz="32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、子卿</a:t>
            </a:r>
            <a:r>
              <a:rPr lang="zh-CN" altLang="en-US" sz="3200" b="1" u="sng">
                <a:solidFill>
                  <a:srgbClr val="333399"/>
                </a:solidFill>
                <a:latin typeface="Times New Roman" pitchFamily="18" charset="0"/>
                <a:ea typeface="宋体" pitchFamily="2" charset="-122"/>
              </a:rPr>
              <a:t>尚</a:t>
            </a:r>
            <a:r>
              <a:rPr lang="zh-CN" altLang="en-US" sz="32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复谁为乎？</a:t>
            </a:r>
            <a:endParaRPr lang="zh-CN" altLang="en-US" sz="3200" b="1">
              <a:solidFill>
                <a:srgbClr val="FF0000"/>
              </a:solidFill>
              <a:latin typeface="Times New Roman" pitchFamily="18" charset="0"/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7</a:t>
            </a:r>
            <a:r>
              <a:rPr lang="zh-CN" altLang="en-US" sz="32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、皆为陛下所</a:t>
            </a:r>
            <a:r>
              <a:rPr lang="zh-CN" altLang="en-US" sz="3200" b="1" u="sng">
                <a:solidFill>
                  <a:srgbClr val="333399"/>
                </a:solidFill>
                <a:latin typeface="Times New Roman" pitchFamily="18" charset="0"/>
                <a:ea typeface="宋体" pitchFamily="2" charset="-122"/>
              </a:rPr>
              <a:t>成就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8</a:t>
            </a:r>
            <a:r>
              <a:rPr lang="zh-CN" altLang="en-US" sz="32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、兄弟</a:t>
            </a:r>
            <a:r>
              <a:rPr lang="zh-CN" altLang="en-US" sz="3200" b="1" u="sng">
                <a:solidFill>
                  <a:srgbClr val="333399"/>
                </a:solidFill>
                <a:latin typeface="Times New Roman" pitchFamily="18" charset="0"/>
                <a:ea typeface="宋体" pitchFamily="2" charset="-122"/>
              </a:rPr>
              <a:t>亲近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9</a:t>
            </a:r>
            <a:r>
              <a:rPr lang="zh-CN" altLang="en-US" sz="32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、子卿</a:t>
            </a:r>
            <a:r>
              <a:rPr lang="zh-CN" altLang="en-US" sz="3200" b="1" u="sng">
                <a:solidFill>
                  <a:srgbClr val="333399"/>
                </a:solidFill>
                <a:latin typeface="Times New Roman" pitchFamily="18" charset="0"/>
                <a:ea typeface="宋体" pitchFamily="2" charset="-122"/>
              </a:rPr>
              <a:t>壹</a:t>
            </a:r>
            <a:r>
              <a:rPr lang="zh-CN" altLang="en-US" sz="32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听陵言</a:t>
            </a:r>
            <a:endParaRPr lang="zh-CN" altLang="en-US" sz="3200" b="1">
              <a:solidFill>
                <a:srgbClr val="FF0000"/>
              </a:solidFill>
              <a:latin typeface="Times New Roman" pitchFamily="18" charset="0"/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10</a:t>
            </a:r>
            <a:r>
              <a:rPr lang="zh-CN" altLang="en-US" sz="32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、自</a:t>
            </a:r>
            <a:r>
              <a:rPr lang="zh-CN" altLang="en-US" sz="3200" b="1" u="sng">
                <a:solidFill>
                  <a:srgbClr val="333399"/>
                </a:solidFill>
                <a:latin typeface="Times New Roman" pitchFamily="18" charset="0"/>
                <a:ea typeface="宋体" pitchFamily="2" charset="-122"/>
              </a:rPr>
              <a:t>分</a:t>
            </a:r>
            <a:r>
              <a:rPr lang="zh-CN" altLang="en-US" sz="32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已死久矣</a:t>
            </a:r>
            <a:endParaRPr lang="zh-CN" altLang="en-US" sz="3200" b="1">
              <a:solidFill>
                <a:srgbClr val="FF0000"/>
              </a:solidFill>
              <a:latin typeface="Times New Roman" pitchFamily="18" charset="0"/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11</a:t>
            </a:r>
            <a:r>
              <a:rPr lang="zh-CN" altLang="en-US" sz="32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、因泣下</a:t>
            </a:r>
            <a:r>
              <a:rPr lang="zh-CN" altLang="en-US" sz="3200" b="1" u="sng">
                <a:solidFill>
                  <a:srgbClr val="333399"/>
                </a:solidFill>
                <a:latin typeface="Times New Roman" pitchFamily="18" charset="0"/>
                <a:ea typeface="宋体" pitchFamily="2" charset="-122"/>
              </a:rPr>
              <a:t>霑衿</a:t>
            </a:r>
            <a:r>
              <a:rPr lang="zh-CN" altLang="en-US" sz="32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，与武</a:t>
            </a:r>
            <a:r>
              <a:rPr lang="zh-CN" altLang="en-US" sz="3200" b="1" u="sng">
                <a:solidFill>
                  <a:srgbClr val="333399"/>
                </a:solidFill>
                <a:latin typeface="Times New Roman" pitchFamily="18" charset="0"/>
                <a:ea typeface="宋体" pitchFamily="2" charset="-122"/>
              </a:rPr>
              <a:t>决</a:t>
            </a:r>
            <a:r>
              <a:rPr lang="zh-CN" altLang="en-US" sz="32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rPr>
              <a:t>去</a:t>
            </a:r>
            <a:endParaRPr lang="zh-CN" altLang="en-US" sz="3200" b="1">
              <a:solidFill>
                <a:srgbClr val="FF0000"/>
              </a:solidFill>
              <a:latin typeface="Times New Roman" pitchFamily="18" charset="0"/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200" b="1">
              <a:solidFill>
                <a:srgbClr val="FF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08548" name="文本框 10854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18126" y="1050609"/>
            <a:ext cx="169227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第二年</a:t>
            </a:r>
          </a:p>
        </p:txBody>
      </p:sp>
      <p:sp>
        <p:nvSpPr>
          <p:cNvPr id="108549" name="文本框 108548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509771" y="1501459"/>
            <a:ext cx="146367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访求</a:t>
            </a:r>
          </a:p>
        </p:txBody>
      </p:sp>
      <p:sp>
        <p:nvSpPr>
          <p:cNvPr id="108550" name="文本框 108549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508626" y="1971359"/>
            <a:ext cx="131127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劝说</a:t>
            </a:r>
          </a:p>
        </p:txBody>
      </p:sp>
      <p:sp>
        <p:nvSpPr>
          <p:cNvPr id="108551" name="文本框 108550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039100" y="2438401"/>
            <a:ext cx="346761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通“无”，“现”</a:t>
            </a:r>
          </a:p>
        </p:txBody>
      </p:sp>
      <p:sp>
        <p:nvSpPr>
          <p:cNvPr id="108552" name="文本框 108551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419600" y="2922589"/>
            <a:ext cx="272415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殿阶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古今异义</a:t>
            </a:r>
          </a:p>
        </p:txBody>
      </p:sp>
      <p:sp>
        <p:nvSpPr>
          <p:cNvPr id="108553" name="文本框 108552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867400" y="3352800"/>
            <a:ext cx="10668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还</a:t>
            </a:r>
          </a:p>
        </p:txBody>
      </p:sp>
      <p:sp>
        <p:nvSpPr>
          <p:cNvPr id="108554" name="文本框 108553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546725" y="3932555"/>
            <a:ext cx="249237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栽培，提拔</a:t>
            </a:r>
          </a:p>
        </p:txBody>
      </p:sp>
      <p:sp>
        <p:nvSpPr>
          <p:cNvPr id="108555" name="文本框 108554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419600" y="4414204"/>
            <a:ext cx="344805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成为皇帝亲近之臣</a:t>
            </a:r>
          </a:p>
        </p:txBody>
      </p:sp>
      <p:sp>
        <p:nvSpPr>
          <p:cNvPr id="108556" name="文本框 108555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185410" y="4934585"/>
            <a:ext cx="106299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一定</a:t>
            </a:r>
          </a:p>
        </p:txBody>
      </p:sp>
      <p:sp>
        <p:nvSpPr>
          <p:cNvPr id="108557" name="文本框 108556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470526" y="5400359"/>
            <a:ext cx="153987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料定</a:t>
            </a:r>
          </a:p>
        </p:txBody>
      </p:sp>
      <p:sp>
        <p:nvSpPr>
          <p:cNvPr id="108558" name="文本框 108557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934200" y="5901690"/>
            <a:ext cx="425831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通“沾襟”，“诀”</a:t>
            </a:r>
          </a:p>
        </p:txBody>
      </p:sp>
      <p:sp>
        <p:nvSpPr>
          <p:cNvPr id="108559" name="圆角矩形标注 108558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764020" y="1630045"/>
            <a:ext cx="1975485" cy="533400"/>
          </a:xfrm>
          <a:prstGeom prst="wedgeRoundRectCallout">
            <a:avLst>
              <a:gd name="adj1" fmla="val -35763"/>
              <a:gd name="adj2" fmla="val 130595"/>
              <a:gd name="adj3" fmla="val 16667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6600"/>
                </a:solidFill>
                <a:latin typeface="Times New Roman" pitchFamily="18" charset="0"/>
                <a:ea typeface="宋体" pitchFamily="2" charset="-122"/>
              </a:rPr>
              <a:t>宾语前置</a:t>
            </a:r>
          </a:p>
        </p:txBody>
      </p:sp>
      <p:sp>
        <p:nvSpPr>
          <p:cNvPr id="108560" name="圆角矩形标注 108559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7276465" y="3307080"/>
            <a:ext cx="2491105" cy="533400"/>
          </a:xfrm>
          <a:prstGeom prst="wedgeRoundRectCallout">
            <a:avLst>
              <a:gd name="adj1" fmla="val -78778"/>
              <a:gd name="adj2" fmla="val 32857"/>
              <a:gd name="adj3" fmla="val 16667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6600"/>
                </a:solidFill>
                <a:latin typeface="Times New Roman" pitchFamily="18" charset="0"/>
                <a:ea typeface="宋体" pitchFamily="2" charset="-122"/>
              </a:rPr>
              <a:t>宾语前置</a:t>
            </a:r>
          </a:p>
        </p:txBody>
      </p:sp>
      <p:sp>
        <p:nvSpPr>
          <p:cNvPr id="108561" name="圆角矩形标注 108560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8348980" y="3982720"/>
            <a:ext cx="1639570" cy="533400"/>
          </a:xfrm>
          <a:prstGeom prst="wedgeRoundRectCallout">
            <a:avLst>
              <a:gd name="adj1" fmla="val -81414"/>
              <a:gd name="adj2" fmla="val -10595"/>
              <a:gd name="adj3" fmla="val 16667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6600"/>
                </a:solidFill>
                <a:latin typeface="Times New Roman" pitchFamily="18" charset="0"/>
                <a:ea typeface="宋体" pitchFamily="2" charset="-122"/>
              </a:rPr>
              <a:t>被动句</a:t>
            </a:r>
          </a:p>
        </p:txBody>
      </p:sp>
      <p:sp>
        <p:nvSpPr>
          <p:cNvPr id="220162" name="Rectangle 3" descr="绿色大理石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1271" y="0"/>
            <a:ext cx="684213" cy="6858000"/>
          </a:xfrm>
          <a:prstGeom prst="rect">
            <a:avLst/>
          </a:prstGeom>
          <a:blipFill dpi="0" rotWithShape="1">
            <a:blip r:embed="rId21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0292" name="Text Box 4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-52546" y="1630045"/>
            <a:ext cx="738664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   八   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85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85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85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85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85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85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85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85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85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85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8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8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8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8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8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8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8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8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8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8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8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8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8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8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8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8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8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8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8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8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8" grpId="0" build="p"/>
      <p:bldP spid="108549" grpId="1" build="p"/>
      <p:bldP spid="108550" grpId="2" build="p"/>
      <p:bldP spid="108551" grpId="3" build="p"/>
      <p:bldP spid="108552" grpId="4" build="p"/>
      <p:bldP spid="108553" grpId="5" build="p"/>
      <p:bldP spid="108554" grpId="6" build="p"/>
      <p:bldP spid="108555" grpId="7" build="p"/>
      <p:bldP spid="108556" grpId="8" build="p"/>
      <p:bldP spid="108557" grpId="9" build="p"/>
      <p:bldP spid="108558" grpId="10" build="p"/>
      <p:bldP spid="108559" grpId="11" animBg="1"/>
      <p:bldP spid="108560" grpId="12" animBg="1"/>
      <p:bldP spid="108561" grpId="13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</a:t>
            </a: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3730387" y="1624084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891405" y="0"/>
            <a:ext cx="5961380" cy="61855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汉代在其本官职外的加官</a:t>
            </a:r>
          </a:p>
          <a:p>
            <a:pPr fontAlgn="auto">
              <a:lnSpc>
                <a:spcPct val="150000"/>
              </a:lnSpc>
            </a:pP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访求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助词 无实义</a:t>
            </a:r>
          </a:p>
          <a:p>
            <a:pPr fontAlgn="auto">
              <a:lnSpc>
                <a:spcPct val="150000"/>
              </a:lnSpc>
            </a:pP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乘机</a:t>
            </a:r>
          </a:p>
          <a:p>
            <a:pPr fontAlgn="auto">
              <a:lnSpc>
                <a:spcPct val="150000"/>
              </a:lnSpc>
            </a:pP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向来</a:t>
            </a:r>
          </a:p>
          <a:p>
            <a:pPr fontAlgn="auto">
              <a:lnSpc>
                <a:spcPct val="150000"/>
              </a:lnSpc>
            </a:pP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同“无”</a:t>
            </a:r>
          </a:p>
          <a:p>
            <a:pPr fontAlgn="auto">
              <a:lnSpc>
                <a:spcPct val="150000"/>
              </a:lnSpc>
            </a:pP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辇：皇帝的车子。    除：门与屏之间的通道</a:t>
            </a:r>
          </a:p>
          <a:p>
            <a:pPr fontAlgn="auto">
              <a:lnSpc>
                <a:spcPct val="150000"/>
              </a:lnSpc>
            </a:pP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判决</a:t>
            </a:r>
          </a:p>
          <a:p>
            <a:pPr fontAlgn="auto">
              <a:lnSpc>
                <a:spcPct val="150000"/>
              </a:lnSpc>
            </a:pP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祀</a:t>
            </a:r>
          </a:p>
          <a:p>
            <a:pPr fontAlgn="auto">
              <a:lnSpc>
                <a:spcPct val="150000"/>
              </a:lnSpc>
            </a:pP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妹妹</a:t>
            </a:r>
          </a:p>
          <a:p>
            <a:pPr fontAlgn="auto">
              <a:lnSpc>
                <a:spcPct val="150000"/>
              </a:lnSpc>
            </a:pP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的确、确实</a:t>
            </a:r>
          </a:p>
          <a:p>
            <a:pPr fontAlgn="auto">
              <a:lnSpc>
                <a:spcPct val="150000"/>
              </a:lnSpc>
            </a:pP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遗憾</a:t>
            </a:r>
          </a:p>
          <a:p>
            <a:pPr fontAlgn="auto">
              <a:lnSpc>
                <a:spcPct val="150000"/>
              </a:lnSpc>
            </a:pP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料想、断定</a:t>
            </a:r>
            <a:endParaRPr kumimoji="0" lang="zh-CN" altLang="en-US" sz="20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025" name="Rectangle 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876507" y="4584171"/>
            <a:ext cx="8527367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670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endParaRPr kumimoji="0" lang="zh-CN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296670" y="73343"/>
            <a:ext cx="3816350" cy="65544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、武与李陵俱为</a:t>
            </a:r>
            <a:r>
              <a:rPr lang="zh-CN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侍中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、不敢</a:t>
            </a:r>
            <a:r>
              <a:rPr lang="zh-CN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</a:t>
            </a:r>
            <a:r>
              <a:rPr lang="zh-CN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武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、久</a:t>
            </a:r>
            <a:r>
              <a:rPr lang="zh-CN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</a:t>
            </a:r>
            <a:endParaRPr lang="zh-CN" altLang="zh-CN" sz="20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</a:t>
            </a:r>
            <a:r>
              <a:rPr lang="zh-CN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谓武曰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</a:t>
            </a:r>
            <a:endParaRPr lang="zh-CN" altLang="zh-CN" sz="20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、单于闻陵与子卿</a:t>
            </a:r>
            <a:r>
              <a:rPr lang="zh-CN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素</a:t>
            </a:r>
            <a:r>
              <a:rPr lang="zh-CN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厚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、空自苦</a:t>
            </a:r>
            <a:r>
              <a:rPr lang="zh-CN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亡</a:t>
            </a:r>
            <a:r>
              <a:rPr lang="zh-CN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人之地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zh-CN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、扶</a:t>
            </a:r>
            <a:r>
              <a:rPr lang="zh-CN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辇</a:t>
            </a:r>
            <a:r>
              <a:rPr lang="zh-CN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下</a:t>
            </a:r>
            <a:r>
              <a:rPr lang="zh-CN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劾</a:t>
            </a:r>
            <a:r>
              <a:rPr lang="zh-CN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大不敬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19</a:t>
            </a:r>
            <a:r>
              <a:rPr lang="zh-CN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、孺卿从</a:t>
            </a:r>
            <a:r>
              <a:rPr lang="zh-CN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祠</a:t>
            </a:r>
            <a:r>
              <a:rPr lang="zh-CN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河东后土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、独有</a:t>
            </a:r>
            <a:r>
              <a:rPr lang="zh-CN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女弟</a:t>
            </a:r>
            <a:r>
              <a:rPr lang="zh-CN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二人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诚</a:t>
            </a:r>
            <a:r>
              <a:rPr lang="zh-CN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甘乐之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</a:t>
            </a:r>
            <a:endParaRPr lang="zh-CN" altLang="zh-CN" sz="20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  <a:r>
              <a:rPr lang="zh-CN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、子为父死亡所</a:t>
            </a:r>
            <a:r>
              <a:rPr lang="zh-CN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恨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23</a:t>
            </a:r>
            <a:r>
              <a:rPr lang="zh-CN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、自</a:t>
            </a:r>
            <a:r>
              <a:rPr lang="zh-CN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zh-CN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已死久矣！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</a:t>
            </a:r>
            <a:endParaRPr lang="zh-CN" altLang="zh-CN" sz="24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kumimoji="0" lang="zh-CN" altLang="en-US" sz="24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20162" name="Rectangle 3" descr="绿色大理石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271" y="0"/>
            <a:ext cx="684213" cy="6858000"/>
          </a:xfrm>
          <a:prstGeom prst="rect">
            <a:avLst/>
          </a:prstGeom>
          <a:blipFill dpi="0" rotWithShape="1">
            <a:blip r:embed="rId8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4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4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04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04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4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04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04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4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04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04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04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04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048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48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048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048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048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048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048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048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048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048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22350" y="399415"/>
            <a:ext cx="9954895" cy="68097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noProof="1">
                <a:solidFill>
                  <a:srgbClr val="1D41D5"/>
                </a:solidFill>
                <a:latin typeface="楷体_GB2312" panose="02010609030101010101" pitchFamily="49" charset="-122"/>
                <a:ea typeface="黑体" pitchFamily="49" charset="-122"/>
              </a:rPr>
              <a:t>第七八段文化常识：</a:t>
            </a:r>
            <a:endParaRPr lang="zh-CN" altLang="en-US" sz="2800" b="1" noProof="1">
              <a:solidFill>
                <a:srgbClr val="FF0000"/>
              </a:solidFill>
              <a:latin typeface="楷体_GB2312" panose="02010609030101010101" pitchFamily="49" charset="-122"/>
              <a:ea typeface="黑体" pitchFamily="49" charset="-122"/>
            </a:endParaRP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 b="1" noProof="1">
              <a:solidFill>
                <a:srgbClr val="FF0000"/>
              </a:solidFill>
              <a:latin typeface="楷体_GB2312" panose="02010609030101010101" pitchFamily="49" charset="-122"/>
              <a:ea typeface="黑体" pitchFamily="49" charset="-122"/>
            </a:endParaRP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noProof="1">
                <a:solidFill>
                  <a:srgbClr val="FF0000"/>
                </a:solidFill>
                <a:latin typeface="楷体_GB2312" panose="02010609030101010101" pitchFamily="49" charset="-122"/>
                <a:ea typeface="黑体" pitchFamily="49" charset="-122"/>
              </a:rPr>
              <a:t>侍中：</a:t>
            </a:r>
            <a:r>
              <a:rPr lang="zh-CN" altLang="en-US" sz="2800" b="1" noProof="1">
                <a:solidFill>
                  <a:schemeClr val="tx1"/>
                </a:solidFill>
                <a:latin typeface="楷体_GB2312" panose="02010609030101010101" pitchFamily="49" charset="-122"/>
                <a:ea typeface="黑体" pitchFamily="49" charset="-122"/>
              </a:rPr>
              <a:t>汉代在其本官职外的加官。</a:t>
            </a:r>
            <a:endParaRPr lang="zh-CN" altLang="en-US" sz="2800" b="1" noProof="1">
              <a:solidFill>
                <a:srgbClr val="000000"/>
              </a:solidFill>
              <a:latin typeface="楷体_GB2312" panose="02010609030101010101" pitchFamily="49" charset="-122"/>
              <a:ea typeface="黑体" pitchFamily="49" charset="-122"/>
            </a:endParaRP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noProof="1">
                <a:solidFill>
                  <a:srgbClr val="FF0000"/>
                </a:solidFill>
                <a:latin typeface="楷体_GB2312" panose="02010609030101010101" pitchFamily="49" charset="-122"/>
                <a:ea typeface="黑体" pitchFamily="49" charset="-122"/>
              </a:rPr>
              <a:t>奉车：</a:t>
            </a:r>
            <a:r>
              <a:rPr lang="zh-CN" altLang="en-US" sz="2800" b="1" noProof="1">
                <a:solidFill>
                  <a:schemeClr val="tx1"/>
                </a:solidFill>
                <a:latin typeface="楷体_GB2312" panose="02010609030101010101" pitchFamily="49" charset="-122"/>
                <a:ea typeface="黑体" pitchFamily="49" charset="-122"/>
              </a:rPr>
              <a:t>奉车都尉，皇帝出行时的随从，掌管皇帝的车驾。</a:t>
            </a:r>
            <a:endParaRPr lang="zh-CN" altLang="en-US" sz="2800" b="1" noProof="1">
              <a:solidFill>
                <a:srgbClr val="000000"/>
              </a:solidFill>
              <a:latin typeface="楷体_GB2312" panose="02010609030101010101" pitchFamily="49" charset="-122"/>
              <a:ea typeface="黑体" pitchFamily="49" charset="-122"/>
            </a:endParaRP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noProof="1">
                <a:solidFill>
                  <a:srgbClr val="FF0000"/>
                </a:solidFill>
                <a:latin typeface="楷体_GB2312" panose="02010609030101010101" pitchFamily="49" charset="-122"/>
                <a:ea typeface="黑体" pitchFamily="49" charset="-122"/>
              </a:rPr>
              <a:t>宦骑：</a:t>
            </a:r>
            <a:r>
              <a:rPr lang="zh-CN" altLang="en-US" sz="2800" b="1" noProof="1">
                <a:solidFill>
                  <a:schemeClr val="tx1"/>
                </a:solidFill>
                <a:latin typeface="楷体_GB2312" panose="02010609030101010101" pitchFamily="49" charset="-122"/>
                <a:ea typeface="黑体" pitchFamily="49" charset="-122"/>
              </a:rPr>
              <a:t>侍卫皇帝的骑马的宦官。</a:t>
            </a:r>
            <a:endParaRPr lang="zh-CN" altLang="en-US" sz="2800" b="1" noProof="1">
              <a:solidFill>
                <a:srgbClr val="FF0000"/>
              </a:solidFill>
              <a:latin typeface="楷体_GB2312" panose="02010609030101010101" pitchFamily="49" charset="-122"/>
              <a:ea typeface="黑体" pitchFamily="49" charset="-122"/>
            </a:endParaRP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noProof="1">
                <a:solidFill>
                  <a:srgbClr val="FF0000"/>
                </a:solidFill>
                <a:latin typeface="楷体_GB2312" panose="02010609030101010101" pitchFamily="49" charset="-122"/>
                <a:ea typeface="黑体" pitchFamily="49" charset="-122"/>
              </a:rPr>
              <a:t>黄门驸马</a:t>
            </a:r>
            <a:r>
              <a:rPr lang="zh-CN" altLang="en-US" sz="2800" b="1" noProof="1">
                <a:solidFill>
                  <a:srgbClr val="000000"/>
                </a:solidFill>
                <a:latin typeface="楷体_GB2312" panose="02010609030101010101" pitchFamily="49" charset="-122"/>
                <a:ea typeface="黑体" pitchFamily="49" charset="-122"/>
              </a:rPr>
              <a:t>：宫中掌管车辆马匹的宦官。</a:t>
            </a: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noProof="1">
                <a:solidFill>
                  <a:srgbClr val="FF0000"/>
                </a:solidFill>
                <a:latin typeface="楷体_GB2312" panose="02010609030101010101" pitchFamily="49" charset="-122"/>
                <a:ea typeface="黑体" pitchFamily="49" charset="-122"/>
              </a:rPr>
              <a:t>保宫：</a:t>
            </a:r>
            <a:r>
              <a:rPr lang="zh-CN" altLang="en-US" sz="2800" b="1" noProof="1">
                <a:solidFill>
                  <a:schemeClr val="tx1"/>
                </a:solidFill>
                <a:latin typeface="楷体_GB2312" panose="02010609030101010101" pitchFamily="49" charset="-122"/>
                <a:ea typeface="黑体" pitchFamily="49" charset="-122"/>
              </a:rPr>
              <a:t>汉代囚禁犯罪大臣及其眷属的处所。</a:t>
            </a:r>
            <a:endParaRPr lang="zh-CN" altLang="en-US" sz="2800" b="1" noProof="1">
              <a:solidFill>
                <a:srgbClr val="000000"/>
              </a:solidFill>
              <a:latin typeface="楷体_GB2312" panose="02010609030101010101" pitchFamily="49" charset="-122"/>
              <a:ea typeface="黑体" pitchFamily="49" charset="-122"/>
            </a:endParaRP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noProof="1">
                <a:solidFill>
                  <a:srgbClr val="FF0000"/>
                </a:solidFill>
                <a:latin typeface="楷体_GB2312" panose="02010609030101010101" pitchFamily="49" charset="-122"/>
                <a:ea typeface="黑体" pitchFamily="49" charset="-122"/>
              </a:rPr>
              <a:t>列将：</a:t>
            </a:r>
            <a:r>
              <a:rPr lang="zh-CN" altLang="en-US" sz="2800" b="1" noProof="1">
                <a:solidFill>
                  <a:schemeClr val="tx1"/>
                </a:solidFill>
                <a:latin typeface="楷体_GB2312" panose="02010609030101010101" pitchFamily="49" charset="-122"/>
                <a:ea typeface="黑体" pitchFamily="49" charset="-122"/>
              </a:rPr>
              <a:t>一般将军的总称</a:t>
            </a: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noProof="1">
                <a:solidFill>
                  <a:srgbClr val="FF0000"/>
                </a:solidFill>
                <a:latin typeface="楷体_GB2312" panose="02010609030101010101" pitchFamily="49" charset="-122"/>
                <a:ea typeface="黑体" pitchFamily="49" charset="-122"/>
              </a:rPr>
              <a:t>通侯：</a:t>
            </a:r>
            <a:r>
              <a:rPr lang="zh-CN" altLang="en-US" sz="2800" b="1" noProof="1">
                <a:solidFill>
                  <a:schemeClr val="tx1"/>
                </a:solidFill>
                <a:latin typeface="楷体_GB2312" panose="02010609030101010101" pitchFamily="49" charset="-122"/>
                <a:ea typeface="黑体" pitchFamily="49" charset="-122"/>
              </a:rPr>
              <a:t>爵位名。秦代置爵二十级，最高一级叫彻侯。汉朝继承秦制，后因避汉武帝刘彻讳改为通侯。</a:t>
            </a: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noProof="1">
                <a:solidFill>
                  <a:srgbClr val="FF0000"/>
                </a:solidFill>
                <a:latin typeface="楷体_GB2312" panose="02010609030101010101" pitchFamily="49" charset="-122"/>
                <a:ea typeface="黑体" pitchFamily="49" charset="-122"/>
              </a:rPr>
              <a:t>汤镬：</a:t>
            </a:r>
            <a:r>
              <a:rPr lang="zh-CN" altLang="en-US" sz="2800" b="1" noProof="1">
                <a:solidFill>
                  <a:schemeClr val="tx1"/>
                </a:solidFill>
                <a:latin typeface="楷体_GB2312" panose="02010609030101010101" pitchFamily="49" charset="-122"/>
                <a:ea typeface="黑体" pitchFamily="49" charset="-122"/>
              </a:rPr>
              <a:t>煮着滚水的大锅。古代常作刑具。</a:t>
            </a: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600" b="1" noProof="1">
              <a:solidFill>
                <a:schemeClr val="tx1"/>
              </a:solidFill>
              <a:latin typeface="楷体_GB2312" panose="02010609030101010101" pitchFamily="49" charset="-122"/>
              <a:ea typeface="黑体" pitchFamily="49" charset="-122"/>
            </a:endParaRP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600" b="1" noProof="1">
              <a:solidFill>
                <a:schemeClr val="tx1"/>
              </a:solidFill>
              <a:latin typeface="楷体_GB2312" panose="02010609030101010101" pitchFamily="49" charset="-122"/>
              <a:ea typeface="黑体" pitchFamily="49" charset="-122"/>
            </a:endParaRPr>
          </a:p>
        </p:txBody>
      </p:sp>
      <p:sp>
        <p:nvSpPr>
          <p:cNvPr id="174081" name="Rectangle 2" descr="绿色大理石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541" y="0"/>
            <a:ext cx="684213" cy="6858000"/>
          </a:xfrm>
          <a:prstGeom prst="rect">
            <a:avLst/>
          </a:prstGeom>
          <a:blipFill dpi="0" rotWithShape="1">
            <a:blip r:embed="rId5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4934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223" y="1503045"/>
            <a:ext cx="736600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  一   段</a:t>
            </a:r>
          </a:p>
        </p:txBody>
      </p:sp>
    </p:spTree>
  </p:cSld>
  <p:clrMapOvr>
    <a:masterClrMapping/>
  </p:clrMapOvr>
  <p:transition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29" name="文本框 116737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505200" y="228600"/>
            <a:ext cx="5638800" cy="45720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en-US" sz="2400">
              <a:solidFill>
                <a:srgbClr val="FF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16739" name="文本框 116738"/>
          <p:cNvSpPr txBox="1"/>
          <p:nvPr>
            <p:custDataLst>
              <p:tags r:id="rId2"/>
            </p:custDataLst>
          </p:nvPr>
        </p:nvSpPr>
        <p:spPr>
          <a:xfrm>
            <a:off x="1414145" y="135255"/>
            <a:ext cx="8910955" cy="507746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6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4</a:t>
            </a: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、写出下列句中的通假字，并解释：</a:t>
            </a:r>
            <a:endParaRPr lang="zh-CN" altLang="en-US" sz="3600" b="1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（</a:t>
            </a:r>
            <a:r>
              <a:rPr lang="en-US" altLang="zh-CN" sz="32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2) </a:t>
            </a: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因泣下沾衿，</a:t>
            </a:r>
            <a:endParaRPr lang="zh-CN" altLang="en-US" sz="3200" b="1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（</a:t>
            </a:r>
            <a:r>
              <a:rPr lang="en-US" altLang="zh-CN" sz="32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3) </a:t>
            </a: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子为父死亡所恨。</a:t>
            </a:r>
            <a:endParaRPr lang="zh-CN" altLang="en-US" sz="3200" b="1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（</a:t>
            </a:r>
            <a:r>
              <a:rPr lang="en-US" altLang="zh-CN" sz="32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4) </a:t>
            </a: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与武决去。</a:t>
            </a:r>
            <a:endParaRPr lang="zh-CN" altLang="en-US" sz="3200" b="1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（</a:t>
            </a:r>
            <a:r>
              <a:rPr lang="en-US" altLang="zh-CN" sz="32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5) </a:t>
            </a: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畔主背亲。</a:t>
            </a:r>
            <a:endParaRPr lang="zh-CN" altLang="en-US" sz="3200" b="1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（</a:t>
            </a:r>
            <a:r>
              <a:rPr lang="en-US" altLang="zh-CN" sz="32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6) </a:t>
            </a: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掘野鼠去草实而食之。</a:t>
            </a:r>
            <a:endParaRPr lang="zh-CN" altLang="en-US" sz="3200" b="1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黑体" pitchFamily="49" charset="-122"/>
                <a:cs typeface="+mn-ea"/>
              </a:rPr>
              <a:t>（</a:t>
            </a:r>
            <a:r>
              <a:rPr lang="en-US" altLang="zh-CN" sz="32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黑体" pitchFamily="49" charset="-122"/>
                <a:cs typeface="+mn-ea"/>
              </a:rPr>
              <a:t>7</a:t>
            </a: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黑体" pitchFamily="49" charset="-122"/>
                <a:cs typeface="+mn-ea"/>
              </a:rPr>
              <a:t>）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与旃毛并咽之</a:t>
            </a:r>
            <a:endParaRPr lang="zh-CN" altLang="en-US" sz="2800" b="1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27331" name="文本框 116739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096000" y="762001"/>
            <a:ext cx="434340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en-US" sz="360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16742" name="文本框 11674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329680" y="922020"/>
            <a:ext cx="272478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“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襟”，衣襟</a:t>
            </a:r>
          </a:p>
        </p:txBody>
      </p:sp>
      <p:sp>
        <p:nvSpPr>
          <p:cNvPr id="116743" name="文本框 11674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496685" y="1630045"/>
            <a:ext cx="221932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“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无”</a:t>
            </a:r>
            <a:r>
              <a:rPr lang="en-US" altLang="zh-CN" sz="32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,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没有</a:t>
            </a:r>
          </a:p>
        </p:txBody>
      </p:sp>
      <p:sp>
        <p:nvSpPr>
          <p:cNvPr id="116744" name="文本框 116743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457315" y="2272665"/>
            <a:ext cx="259715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“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诀”，辞别</a:t>
            </a:r>
          </a:p>
        </p:txBody>
      </p:sp>
      <p:sp>
        <p:nvSpPr>
          <p:cNvPr id="116745" name="文本框 11674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496685" y="2978150"/>
            <a:ext cx="244157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“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叛，背叛”</a:t>
            </a:r>
          </a:p>
        </p:txBody>
      </p:sp>
      <p:sp>
        <p:nvSpPr>
          <p:cNvPr id="116746" name="文本框 116745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405245" y="3865245"/>
            <a:ext cx="290893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 algn="l" fontAlgn="base">
              <a:spcBef>
                <a:spcPct val="50000"/>
              </a:spcBef>
              <a:buClrTx/>
              <a:buSzTx/>
              <a:buFontTx/>
            </a:pP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黑体" pitchFamily="49" charset="-122"/>
                <a:sym typeface="+mn-ea"/>
              </a:rPr>
              <a:t>“弆”，收藏</a:t>
            </a:r>
          </a:p>
        </p:txBody>
      </p:sp>
      <p:sp>
        <p:nvSpPr>
          <p:cNvPr id="116748" name="文本框 116747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457315" y="4567555"/>
            <a:ext cx="426720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“毡”，毛织的毡毯。</a:t>
            </a:r>
            <a:endParaRPr lang="zh-CN" altLang="en-US" sz="3600">
              <a:solidFill>
                <a:srgbClr val="FF3300"/>
              </a:solidFill>
              <a:latin typeface="Arial" pitchFamily="34" charset="0"/>
              <a:ea typeface="黑体" pitchFamily="49" charset="-122"/>
            </a:endParaRPr>
          </a:p>
        </p:txBody>
      </p:sp>
      <p:sp>
        <p:nvSpPr>
          <p:cNvPr id="220162" name="Rectangle 3" descr="绿色大理石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271" y="0"/>
            <a:ext cx="684213" cy="6858000"/>
          </a:xfrm>
          <a:prstGeom prst="rect">
            <a:avLst/>
          </a:prstGeom>
          <a:blipFill dpi="0" rotWithShape="1">
            <a:blip r:embed="rId13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0292" name="Text Box 4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-52546" y="1630045"/>
            <a:ext cx="738664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   八   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6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6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6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6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6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42" grpId="0"/>
      <p:bldP spid="116743" grpId="1"/>
      <p:bldP spid="116744" grpId="2"/>
      <p:bldP spid="116745" grpId="3"/>
      <p:bldP spid="116746" grpId="4"/>
      <p:bldP spid="116748" grpId="5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文本框 120833"/>
          <p:cNvSpPr txBox="1"/>
          <p:nvPr>
            <p:custDataLst>
              <p:tags r:id="rId1"/>
            </p:custDataLst>
          </p:nvPr>
        </p:nvSpPr>
        <p:spPr>
          <a:xfrm>
            <a:off x="1573530" y="612140"/>
            <a:ext cx="8915400" cy="52133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6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5</a:t>
            </a: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、指出下列句中“见”字的用法及意义</a:t>
            </a:r>
            <a:endParaRPr lang="zh-CN" altLang="en-US" sz="3600" b="1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6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1</a:t>
            </a: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、</a:t>
            </a:r>
            <a:r>
              <a:rPr lang="zh-CN" altLang="en-US" sz="40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见</a:t>
            </a:r>
            <a:r>
              <a:rPr lang="zh-CN" altLang="en-US" sz="40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犯乃死，重负国。</a:t>
            </a: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 </a:t>
            </a:r>
            <a:endParaRPr lang="zh-CN" altLang="en-US" sz="3600" b="1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6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2</a:t>
            </a:r>
            <a:r>
              <a:rPr lang="zh-CN" altLang="en-US" sz="40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、何以女为</a:t>
            </a:r>
            <a:r>
              <a:rPr lang="zh-CN" altLang="en-US" sz="40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见</a:t>
            </a:r>
            <a:r>
              <a:rPr lang="zh-CN" altLang="en-US" sz="40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？</a:t>
            </a:r>
            <a:endParaRPr lang="zh-CN" altLang="en-US" sz="4000" b="1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40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3</a:t>
            </a:r>
            <a:r>
              <a:rPr lang="zh-CN" altLang="en-US" sz="40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、信义安所</a:t>
            </a:r>
            <a:r>
              <a:rPr lang="zh-CN" altLang="en-US" sz="40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见</a:t>
            </a:r>
            <a:r>
              <a:rPr lang="zh-CN" altLang="en-US" sz="40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乎？</a:t>
            </a:r>
            <a:endParaRPr lang="zh-CN" altLang="en-US" sz="4000" b="1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40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4</a:t>
            </a:r>
            <a:r>
              <a:rPr lang="zh-CN" altLang="en-US" sz="40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、冀君实或</a:t>
            </a:r>
            <a:r>
              <a:rPr lang="zh-CN" altLang="en-US" sz="40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见</a:t>
            </a:r>
            <a:r>
              <a:rPr lang="zh-CN" altLang="en-US" sz="40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恕也。</a:t>
            </a:r>
            <a:endParaRPr lang="zh-CN" altLang="en-US" sz="4000" b="1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40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5</a:t>
            </a:r>
            <a:r>
              <a:rPr lang="zh-CN" altLang="en-US" sz="40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、敢陈愚</a:t>
            </a:r>
            <a:r>
              <a:rPr lang="zh-CN" altLang="en-US" sz="40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见</a:t>
            </a:r>
            <a:r>
              <a:rPr lang="zh-CN" altLang="en-US" sz="40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。</a:t>
            </a:r>
            <a:endParaRPr lang="zh-CN" altLang="en-US" sz="4000" b="1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28354" name="文本框 12083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705600" y="2743200"/>
            <a:ext cx="3505200" cy="45720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en-US" sz="2400">
              <a:solidFill>
                <a:srgbClr val="FF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20836" name="文本框 12083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060565" y="1540510"/>
            <a:ext cx="493776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表示被动，相当于“被”</a:t>
            </a: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。</a:t>
            </a:r>
          </a:p>
        </p:txBody>
      </p:sp>
      <p:sp>
        <p:nvSpPr>
          <p:cNvPr id="120837" name="文本框 12083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184140" y="5145405"/>
            <a:ext cx="40386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见解，见识</a:t>
            </a:r>
            <a:r>
              <a:rPr lang="zh-CN" altLang="en-US" sz="20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。</a:t>
            </a:r>
          </a:p>
        </p:txBody>
      </p:sp>
      <p:sp>
        <p:nvSpPr>
          <p:cNvPr id="120838" name="文本框 12083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115685" y="3284220"/>
            <a:ext cx="28956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表现</a:t>
            </a:r>
          </a:p>
        </p:txBody>
      </p:sp>
      <p:sp>
        <p:nvSpPr>
          <p:cNvPr id="120839" name="文本框 120838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414135" y="4229100"/>
            <a:ext cx="4622165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放在动词前，表示对自己怎么样。</a:t>
            </a:r>
          </a:p>
        </p:txBody>
      </p:sp>
      <p:sp>
        <p:nvSpPr>
          <p:cNvPr id="120840" name="文本框 120839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174740" y="2476500"/>
            <a:ext cx="133858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看见</a:t>
            </a:r>
          </a:p>
        </p:txBody>
      </p:sp>
      <p:sp>
        <p:nvSpPr>
          <p:cNvPr id="220162" name="Rectangle 3" descr="绿色大理石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271" y="0"/>
            <a:ext cx="684213" cy="6858000"/>
          </a:xfrm>
          <a:prstGeom prst="rect">
            <a:avLst/>
          </a:prstGeom>
          <a:blipFill dpi="0" rotWithShape="1">
            <a:blip r:embed="rId11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0292" name="Text Box 4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-52546" y="1630045"/>
            <a:ext cx="738664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   八   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6" grpId="0"/>
      <p:bldP spid="120837" grpId="1"/>
      <p:bldP spid="120838" grpId="2"/>
      <p:bldP spid="120839" grpId="3"/>
      <p:bldP spid="120840" grpId="4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内容占位符 69634"/>
          <p:cNvSpPr>
            <a:spLocks noGrp="1" noChangeArrowheads="1"/>
          </p:cNvSpPr>
          <p:nvPr>
            <p:ph idx="1"/>
            <p:custDataLst>
              <p:tags r:id="rId1"/>
            </p:custDataLst>
          </p:nvPr>
        </p:nvSpPr>
        <p:spPr>
          <a:xfrm>
            <a:off x="1104265" y="2142490"/>
            <a:ext cx="10655935" cy="419100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6000" b="1">
                <a:solidFill>
                  <a:srgbClr val="FF0000"/>
                </a:solidFill>
                <a:sym typeface="Wingdings" pitchFamily="2" charset="2"/>
              </a:rPr>
              <a:t>9—10</a:t>
            </a:r>
            <a:r>
              <a:rPr lang="zh-CN" altLang="en-US" sz="6000" b="1">
                <a:solidFill>
                  <a:srgbClr val="FF0000"/>
                </a:solidFill>
                <a:sym typeface="Wingdings" pitchFamily="2" charset="2"/>
              </a:rPr>
              <a:t>段：历尽磨难，终归汉朝</a:t>
            </a:r>
          </a:p>
        </p:txBody>
      </p:sp>
      <p:sp>
        <p:nvSpPr>
          <p:cNvPr id="161795" name="Rectangle 4" descr="绿色大理石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716" y="0"/>
            <a:ext cx="684213" cy="6858000"/>
          </a:xfrm>
          <a:prstGeom prst="rect">
            <a:avLst/>
          </a:prstGeom>
          <a:blipFill dpi="0" rotWithShape="1">
            <a:blip r:embed="rId4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blipFill>
                <a:blip r:embed="rId5"/>
                <a:tile tx="0" ty="0" sx="100000" sy="100000" flip="none" algn="tl"/>
              </a:blip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 build="p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5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424114" y="-482600"/>
            <a:ext cx="7920037" cy="7327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fontAlgn="base">
              <a:lnSpc>
                <a:spcPct val="28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昭帝即位。数年，匈奴与汉和亲。汉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求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武等。匈奴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诡言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武死。后汉使复至匈奴。常惠请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其守者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与俱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，得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夜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见汉使，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具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自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陈道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。教使者谓单于，言：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“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天子射上林中，得雁，足有系帛书，言武等在某泽中。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”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使者</a:t>
            </a:r>
            <a:r>
              <a:rPr lang="zh-CN" altLang="en-US" sz="28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大喜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如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惠语</a:t>
            </a:r>
            <a:r>
              <a:rPr lang="zh-CN" altLang="en-US" sz="2800" b="1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以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让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单于。单于</a:t>
            </a:r>
            <a:r>
              <a:rPr lang="zh-CN" altLang="en-US" sz="28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视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左右而惊，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谢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汉使曰：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“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武等</a:t>
            </a:r>
            <a:r>
              <a:rPr lang="zh-CN" altLang="en-US" sz="28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实在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黑体" pitchFamily="49" charset="-122"/>
              </a:rPr>
              <a:t>”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231426" name="Rectangle 3" descr="绿色大理石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0796" y="17780"/>
            <a:ext cx="684213" cy="6858000"/>
          </a:xfrm>
          <a:prstGeom prst="rect">
            <a:avLst/>
          </a:prstGeom>
          <a:blipFill dpi="0" rotWithShape="1">
            <a:blip r:embed="rId27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3364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-16351" y="1503045"/>
            <a:ext cx="738664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   九   段</a:t>
            </a:r>
          </a:p>
        </p:txBody>
      </p:sp>
      <p:sp>
        <p:nvSpPr>
          <p:cNvPr id="231428" name="Line 7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4151314" y="4292600"/>
            <a:ext cx="1152525" cy="0"/>
          </a:xfrm>
          <a:prstGeom prst="line">
            <a:avLst/>
          </a:prstGeom>
          <a:noFill/>
          <a:ln w="38100">
            <a:solidFill>
              <a:srgbClr val="0000CC"/>
            </a:solidFill>
            <a:rou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3368" name="AutoShape 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648075" y="765175"/>
            <a:ext cx="1943100" cy="503238"/>
          </a:xfrm>
          <a:prstGeom prst="wedgeRoundRectCallout">
            <a:avLst>
              <a:gd name="adj1" fmla="val -38315"/>
              <a:gd name="adj2" fmla="val 10110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欺骗说</a:t>
            </a:r>
          </a:p>
        </p:txBody>
      </p:sp>
      <p:sp>
        <p:nvSpPr>
          <p:cNvPr id="143369" name="AutoShape 9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503613" y="1916114"/>
            <a:ext cx="3600450" cy="504825"/>
          </a:xfrm>
          <a:prstGeom prst="wedgeRoundRectCallout">
            <a:avLst>
              <a:gd name="adj1" fmla="val -62875"/>
              <a:gd name="adj2" fmla="val 9276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同他一起去（省略句）</a:t>
            </a:r>
          </a:p>
        </p:txBody>
      </p:sp>
      <p:sp>
        <p:nvSpPr>
          <p:cNvPr id="143370" name="AutoShape 10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331970" y="3213100"/>
            <a:ext cx="1943735" cy="431800"/>
          </a:xfrm>
          <a:prstGeom prst="wedgeRoundRectCallout">
            <a:avLst>
              <a:gd name="adj1" fmla="val 35537"/>
              <a:gd name="adj2" fmla="val -10294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完全，详尽</a:t>
            </a:r>
          </a:p>
        </p:txBody>
      </p:sp>
      <p:sp>
        <p:nvSpPr>
          <p:cNvPr id="143371" name="AutoShape 1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751763" y="1989139"/>
            <a:ext cx="1871662" cy="503237"/>
          </a:xfrm>
          <a:prstGeom prst="wedgeRoundRectCallout">
            <a:avLst>
              <a:gd name="adj1" fmla="val -94870"/>
              <a:gd name="adj2" fmla="val 8754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陈述说明</a:t>
            </a:r>
          </a:p>
        </p:txBody>
      </p:sp>
      <p:sp>
        <p:nvSpPr>
          <p:cNvPr id="143372" name="Text Box 1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935414" y="4422775"/>
            <a:ext cx="1266693" cy="52322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黑体" pitchFamily="49" charset="-122"/>
              </a:rPr>
              <a:t>（于）</a:t>
            </a:r>
          </a:p>
        </p:txBody>
      </p:sp>
      <p:sp>
        <p:nvSpPr>
          <p:cNvPr id="143373" name="Rectangle 13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511676" y="3716339"/>
            <a:ext cx="1008063" cy="504825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 sz="3600" b="1">
              <a:solidFill>
                <a:srgbClr val="0000FF"/>
              </a:solidFill>
              <a:latin typeface="Times New Roman" pitchFamily="18" charset="0"/>
              <a:ea typeface="方正姚体" panose="02010601030101010101" pitchFamily="2" charset="-122"/>
            </a:endParaRPr>
          </a:p>
        </p:txBody>
      </p:sp>
      <p:sp>
        <p:nvSpPr>
          <p:cNvPr id="143374" name="AutoShape 14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527801" y="3141663"/>
            <a:ext cx="3095625" cy="609600"/>
          </a:xfrm>
          <a:prstGeom prst="cloudCallout">
            <a:avLst>
              <a:gd name="adj1" fmla="val -81486"/>
              <a:gd name="adj2" fmla="val 60676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黑体" pitchFamily="49" charset="-122"/>
              </a:rPr>
              <a:t>省略句、状后</a:t>
            </a:r>
          </a:p>
        </p:txBody>
      </p:sp>
      <p:sp>
        <p:nvSpPr>
          <p:cNvPr id="143375" name="AutoShape 15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024563" y="4292601"/>
            <a:ext cx="2159000" cy="504825"/>
          </a:xfrm>
          <a:prstGeom prst="wedgeRoundRectCallout">
            <a:avLst>
              <a:gd name="adj1" fmla="val -5485"/>
              <a:gd name="adj2" fmla="val 11654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依照，按照</a:t>
            </a:r>
          </a:p>
        </p:txBody>
      </p:sp>
      <p:sp>
        <p:nvSpPr>
          <p:cNvPr id="143376" name="AutoShape 16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7359016" y="5589589"/>
            <a:ext cx="1109663" cy="503237"/>
          </a:xfrm>
          <a:prstGeom prst="wedgeRoundRectCallout">
            <a:avLst>
              <a:gd name="adj1" fmla="val 49055"/>
              <a:gd name="adj2" fmla="val -99653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黑体" pitchFamily="49" charset="-122"/>
              </a:rPr>
              <a:t>责备</a:t>
            </a:r>
          </a:p>
        </p:txBody>
      </p:sp>
      <p:sp>
        <p:nvSpPr>
          <p:cNvPr id="143378" name="AutoShape 18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9184006" y="6092825"/>
            <a:ext cx="1604963" cy="503238"/>
          </a:xfrm>
          <a:prstGeom prst="wedgeRoundRectCallout">
            <a:avLst>
              <a:gd name="adj1" fmla="val -89662"/>
              <a:gd name="adj2" fmla="val -583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确实活着</a:t>
            </a:r>
          </a:p>
        </p:txBody>
      </p:sp>
      <p:sp>
        <p:nvSpPr>
          <p:cNvPr id="143379" name="Line 19"/>
          <p:cNvSpPr>
            <a:spLocks noChangeShapeType="1"/>
          </p:cNvSpPr>
          <p:nvPr>
            <p:custDataLst>
              <p:tags r:id="rId15"/>
            </p:custDataLst>
          </p:nvPr>
        </p:nvSpPr>
        <p:spPr bwMode="auto">
          <a:xfrm flipH="1">
            <a:off x="4583113" y="3430589"/>
            <a:ext cx="0" cy="503237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tailEnd type="triangl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2" name="Group 23"/>
          <p:cNvGrpSpPr/>
          <p:nvPr>
            <p:custDataLst>
              <p:tags r:id="rId16"/>
            </p:custDataLst>
          </p:nvPr>
        </p:nvGrpSpPr>
        <p:grpSpPr>
          <a:xfrm>
            <a:off x="3972879" y="3644901"/>
            <a:ext cx="1582737" cy="576263"/>
            <a:chOff x="1520" y="2296"/>
            <a:chExt cx="997" cy="363"/>
          </a:xfrm>
        </p:grpSpPr>
        <p:sp>
          <p:nvSpPr>
            <p:cNvPr id="231442" name="Line 20"/>
            <p:cNvSpPr>
              <a:spLocks noChangeShapeType="1"/>
            </p:cNvSpPr>
            <p:nvPr>
              <p:custDataLst>
                <p:tags r:id="rId23"/>
              </p:custDataLst>
            </p:nvPr>
          </p:nvSpPr>
          <p:spPr bwMode="auto">
            <a:xfrm>
              <a:off x="1520" y="2296"/>
              <a:ext cx="317" cy="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3600">
                <a:solidFill>
                  <a:srgbClr val="FF0000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31443" name="Line 21"/>
            <p:cNvSpPr>
              <a:spLocks noChangeShapeType="1"/>
            </p:cNvSpPr>
            <p:nvPr>
              <p:custDataLst>
                <p:tags r:id="rId24"/>
              </p:custDataLst>
            </p:nvPr>
          </p:nvSpPr>
          <p:spPr bwMode="auto">
            <a:xfrm flipH="1">
              <a:off x="1837" y="2296"/>
              <a:ext cx="0" cy="363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3600">
                <a:solidFill>
                  <a:srgbClr val="FF0000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31444" name="Line 22"/>
            <p:cNvSpPr>
              <a:spLocks noChangeShapeType="1"/>
            </p:cNvSpPr>
            <p:nvPr>
              <p:custDataLst>
                <p:tags r:id="rId25"/>
              </p:custDataLst>
            </p:nvPr>
          </p:nvSpPr>
          <p:spPr bwMode="auto">
            <a:xfrm>
              <a:off x="1837" y="2659"/>
              <a:ext cx="680" cy="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3600">
                <a:solidFill>
                  <a:srgbClr val="FF0000"/>
                </a:solidFill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143384" name="AutoShape 24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4419918" y="5516564"/>
            <a:ext cx="1604962" cy="503237"/>
          </a:xfrm>
          <a:prstGeom prst="wedgeRoundRectCallout">
            <a:avLst>
              <a:gd name="adj1" fmla="val -546"/>
              <a:gd name="adj2" fmla="val 7933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道歉</a:t>
            </a:r>
          </a:p>
        </p:txBody>
      </p:sp>
      <p:sp>
        <p:nvSpPr>
          <p:cNvPr id="143385" name="AutoShape 25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8183564" y="908050"/>
            <a:ext cx="1558925" cy="503238"/>
          </a:xfrm>
          <a:prstGeom prst="wedgeRoundRectCallout">
            <a:avLst>
              <a:gd name="adj1" fmla="val -815"/>
              <a:gd name="adj2" fmla="val -9731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寻求</a:t>
            </a:r>
          </a:p>
        </p:txBody>
      </p:sp>
      <p:sp>
        <p:nvSpPr>
          <p:cNvPr id="143386" name="Text Box 26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2566989" y="3068639"/>
            <a:ext cx="549275" cy="528637"/>
          </a:xfrm>
          <a:prstGeom prst="rect">
            <a:avLst/>
          </a:prstGeom>
          <a:solidFill>
            <a:srgbClr val="FFFF66"/>
          </a:solidFill>
          <a:ln w="9525">
            <a:solidFill>
              <a:schemeClr val="tx2"/>
            </a:solidFill>
            <a:miter lim="800000"/>
          </a:ln>
          <a:effectLst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黑体" pitchFamily="49" charset="-122"/>
              </a:rPr>
              <a:t>之</a:t>
            </a:r>
          </a:p>
        </p:txBody>
      </p:sp>
      <p:sp>
        <p:nvSpPr>
          <p:cNvPr id="143387" name="Line 27"/>
          <p:cNvSpPr>
            <a:spLocks noChangeShapeType="1"/>
          </p:cNvSpPr>
          <p:nvPr>
            <p:custDataLst>
              <p:tags r:id="rId20"/>
            </p:custDataLst>
          </p:nvPr>
        </p:nvSpPr>
        <p:spPr bwMode="auto">
          <a:xfrm flipH="1">
            <a:off x="2855913" y="2349500"/>
            <a:ext cx="0" cy="503238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tailEnd type="triangl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3388" name="Text Box 28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3143251" y="3068639"/>
            <a:ext cx="549275" cy="528637"/>
          </a:xfrm>
          <a:prstGeom prst="rect">
            <a:avLst/>
          </a:prstGeom>
          <a:solidFill>
            <a:srgbClr val="FFFF66"/>
          </a:solidFill>
          <a:ln w="9525">
            <a:solidFill>
              <a:schemeClr val="tx2"/>
            </a:solidFill>
            <a:miter lim="800000"/>
          </a:ln>
          <a:effectLst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黑体" pitchFamily="49" charset="-122"/>
              </a:rPr>
              <a:t>往</a:t>
            </a:r>
          </a:p>
        </p:txBody>
      </p:sp>
      <p:sp>
        <p:nvSpPr>
          <p:cNvPr id="143389" name="Line 29"/>
          <p:cNvSpPr>
            <a:spLocks noChangeShapeType="1"/>
          </p:cNvSpPr>
          <p:nvPr>
            <p:custDataLst>
              <p:tags r:id="rId22"/>
            </p:custDataLst>
          </p:nvPr>
        </p:nvSpPr>
        <p:spPr bwMode="auto">
          <a:xfrm flipH="1">
            <a:off x="3287713" y="2349500"/>
            <a:ext cx="0" cy="503238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tailEnd type="triangl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3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43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3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143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repeatCount="300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43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3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3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143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repeatCount="300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43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3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3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143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3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3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1000"/>
                                        <p:tgtEl>
                                          <p:spTgt spid="143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3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3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143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9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3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3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1" dur="1000"/>
                                        <p:tgtEl>
                                          <p:spTgt spid="143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9" presetClass="entr" presetSubtype="0" fill="hold" grpId="4" nodeType="afterEffect"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3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3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7" dur="1000"/>
                                        <p:tgtEl>
                                          <p:spTgt spid="143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" presetClass="entr" presetSubtype="10" repeatCount="3000" fill="hold" grpId="10" nodeType="withEffect"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143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9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43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43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4" dur="1000"/>
                                        <p:tgtEl>
                                          <p:spTgt spid="143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29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43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43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2" dur="1000"/>
                                        <p:tgtEl>
                                          <p:spTgt spid="143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29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43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43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0" dur="1000"/>
                                        <p:tgtEl>
                                          <p:spTgt spid="143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29" presetClass="entr" presetSubtype="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43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43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8" dur="1000"/>
                                        <p:tgtEl>
                                          <p:spTgt spid="143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2" presetID="29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43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43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6" dur="1000"/>
                                        <p:tgtEl>
                                          <p:spTgt spid="143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8" grpId="0" animBg="1"/>
      <p:bldP spid="143369" grpId="1" animBg="1"/>
      <p:bldP spid="143370" grpId="2" animBg="1"/>
      <p:bldP spid="143371" grpId="3" animBg="1"/>
      <p:bldP spid="143372" grpId="4" animBg="1"/>
      <p:bldP spid="143373" grpId="5" animBg="1"/>
      <p:bldP spid="143374" grpId="6" animBg="1"/>
      <p:bldP spid="143375" grpId="7" animBg="1"/>
      <p:bldP spid="143376" grpId="8" animBg="1"/>
      <p:bldP spid="143378" grpId="9" animBg="1"/>
      <p:bldP spid="143379" grpId="10" animBg="1"/>
      <p:bldP spid="143384" grpId="11" animBg="1"/>
      <p:bldP spid="143385" grpId="12" animBg="1"/>
      <p:bldP spid="143386" grpId="13" animBg="1"/>
      <p:bldP spid="143387" grpId="14" animBg="1"/>
      <p:bldP spid="143388" grpId="15" animBg="1"/>
      <p:bldP spid="143389" grpId="16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49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565910" y="763270"/>
            <a:ext cx="9328785" cy="45231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  <a:latin typeface="楷体_GB2312" panose="02010609030101010101" pitchFamily="49" charset="-122"/>
                <a:ea typeface="楷体_GB2312" pitchFamily="49" charset="-122"/>
              </a:rPr>
              <a:t>　   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汉昭帝登位，几年后，匈奴与汉朝和亲。汉廷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寻求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苏武等人，匈奴</a:t>
            </a:r>
            <a:r>
              <a:rPr lang="zh-CN" altLang="en-US" sz="3200" b="1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撒谎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说苏武已死。后来汉使者又到匈奴，常惠请求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看守他的人同他一起去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在夜晚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见到了汉使，自己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详细地述说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了</a:t>
            </a:r>
            <a:r>
              <a:rPr lang="zh-CN" altLang="en-US" sz="3200" b="1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几年来的情况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。告诉汉使者要他对单于说：“天子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在上林苑中射猎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，射得一只大雁，脚上系着帛书，上面说苏武等人在北海。”汉使者万分高兴，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按照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常惠所教的话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责问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单于。单于看着身边的人十分惊讶，向汉使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道歉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说：“苏武等人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的确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还活着。”</a:t>
            </a:r>
            <a:endParaRPr lang="zh-CN" altLang="en-US" sz="4800" b="1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31426" name="Rectangle 3" descr="绿色大理石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0796" y="17780"/>
            <a:ext cx="684213" cy="6858000"/>
          </a:xfrm>
          <a:prstGeom prst="rect">
            <a:avLst/>
          </a:prstGeom>
          <a:blipFill dpi="0" rotWithShape="1">
            <a:blip r:embed="rId5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3364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-16351" y="1503045"/>
            <a:ext cx="738664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   九   段</a:t>
            </a:r>
          </a:p>
        </p:txBody>
      </p:sp>
    </p:spTree>
  </p:cSld>
  <p:clrMapOvr>
    <a:masterClrMapping/>
  </p:clrMapOvr>
  <p:transition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000375" y="-30161"/>
            <a:ext cx="6985000" cy="60007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fontAlgn="base">
              <a:lnSpc>
                <a:spcPct val="3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单于</a:t>
            </a:r>
            <a:r>
              <a:rPr lang="zh-CN" altLang="en-US" sz="32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召会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武</a:t>
            </a:r>
            <a:r>
              <a:rPr lang="zh-CN" altLang="en-US" sz="32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官属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，前</a:t>
            </a:r>
            <a:r>
              <a:rPr lang="zh-CN" altLang="en-US" sz="32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以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降及</a:t>
            </a:r>
            <a:r>
              <a:rPr lang="zh-CN" altLang="en-US" sz="32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物故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凡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随武还者九人。武</a:t>
            </a:r>
            <a:r>
              <a:rPr lang="zh-CN" altLang="en-US" sz="32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以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始元六年春至京师。武</a:t>
            </a:r>
            <a:r>
              <a:rPr lang="zh-CN" altLang="en-US" sz="32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留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匈奴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凡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十九</a:t>
            </a:r>
            <a:r>
              <a:rPr lang="zh-CN" altLang="en-US" sz="32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岁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32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始</a:t>
            </a: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以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强壮</a:t>
            </a:r>
            <a:r>
              <a:rPr lang="zh-CN" altLang="en-US" sz="32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出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32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及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还，须发尽白。 </a:t>
            </a:r>
          </a:p>
        </p:txBody>
      </p:sp>
      <p:sp>
        <p:nvSpPr>
          <p:cNvPr id="233474" name="Rectangle 3" descr="绿色大理石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71" y="0"/>
            <a:ext cx="684213" cy="6858000"/>
          </a:xfrm>
          <a:prstGeom prst="rect">
            <a:avLst/>
          </a:prstGeom>
          <a:blipFill dpi="0" rotWithShape="1">
            <a:blip r:embed="rId15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4388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-52546" y="1700530"/>
            <a:ext cx="738664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   十   段</a:t>
            </a:r>
          </a:p>
        </p:txBody>
      </p:sp>
      <p:sp>
        <p:nvSpPr>
          <p:cNvPr id="144389" name="AutoShap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454910" y="1628775"/>
            <a:ext cx="2134870" cy="503555"/>
          </a:xfrm>
          <a:prstGeom prst="wedgeRoundRectCallout">
            <a:avLst>
              <a:gd name="adj1" fmla="val 70701"/>
              <a:gd name="adj2" fmla="val -124274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召集，会见</a:t>
            </a:r>
          </a:p>
        </p:txBody>
      </p:sp>
      <p:sp>
        <p:nvSpPr>
          <p:cNvPr id="144390" name="AutoShap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872039" y="1628775"/>
            <a:ext cx="2016125" cy="503238"/>
          </a:xfrm>
          <a:prstGeom prst="wedgeRoundRectCallout">
            <a:avLst>
              <a:gd name="adj1" fmla="val 7481"/>
              <a:gd name="adj2" fmla="val -10646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随行官员</a:t>
            </a:r>
          </a:p>
        </p:txBody>
      </p:sp>
      <p:sp>
        <p:nvSpPr>
          <p:cNvPr id="144391" name="AutoShap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472489" y="1700214"/>
            <a:ext cx="1558925" cy="503237"/>
          </a:xfrm>
          <a:prstGeom prst="wedgeRoundRectCallout">
            <a:avLst>
              <a:gd name="adj1" fmla="val 3769"/>
              <a:gd name="adj2" fmla="val -11182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死亡</a:t>
            </a:r>
          </a:p>
        </p:txBody>
      </p:sp>
      <p:sp>
        <p:nvSpPr>
          <p:cNvPr id="144393" name="AutoShape 9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527801" y="3068639"/>
            <a:ext cx="2879725" cy="503237"/>
          </a:xfrm>
          <a:prstGeom prst="wedgeRoundRectCallout">
            <a:avLst>
              <a:gd name="adj1" fmla="val -32968"/>
              <a:gd name="adj2" fmla="val -10331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相当于“于”，</a:t>
            </a:r>
          </a:p>
        </p:txBody>
      </p:sp>
      <p:sp>
        <p:nvSpPr>
          <p:cNvPr id="144394" name="AutoShape 10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151313" y="4508500"/>
            <a:ext cx="1871662" cy="503238"/>
          </a:xfrm>
          <a:prstGeom prst="wedgeRoundRectCallout">
            <a:avLst>
              <a:gd name="adj1" fmla="val -9713"/>
              <a:gd name="adj2" fmla="val -100157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黑体" pitchFamily="49" charset="-122"/>
              </a:rPr>
              <a:t>被扣留</a:t>
            </a:r>
          </a:p>
        </p:txBody>
      </p:sp>
      <p:sp>
        <p:nvSpPr>
          <p:cNvPr id="144395" name="AutoShape 1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872414" y="4581525"/>
            <a:ext cx="1247775" cy="503238"/>
          </a:xfrm>
          <a:prstGeom prst="wedgeRoundRectCallout">
            <a:avLst>
              <a:gd name="adj1" fmla="val -25190"/>
              <a:gd name="adj2" fmla="val -11435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当初</a:t>
            </a:r>
          </a:p>
        </p:txBody>
      </p:sp>
      <p:sp>
        <p:nvSpPr>
          <p:cNvPr id="144397" name="AutoShape 13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855913" y="6021389"/>
            <a:ext cx="1223962" cy="503237"/>
          </a:xfrm>
          <a:prstGeom prst="wedgeRoundRectCallout">
            <a:avLst>
              <a:gd name="adj1" fmla="val -6292"/>
              <a:gd name="adj2" fmla="val -10299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出使</a:t>
            </a:r>
          </a:p>
        </p:txBody>
      </p:sp>
      <p:sp>
        <p:nvSpPr>
          <p:cNvPr id="144398" name="AutoShape 14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527800" y="3068955"/>
            <a:ext cx="3804285" cy="502920"/>
          </a:xfrm>
          <a:prstGeom prst="wedgeRoundRectCallout">
            <a:avLst>
              <a:gd name="adj1" fmla="val 4381"/>
              <a:gd name="adj2" fmla="val 10946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相当于“于”，在</a:t>
            </a:r>
          </a:p>
        </p:txBody>
      </p:sp>
      <p:sp>
        <p:nvSpPr>
          <p:cNvPr id="144402" name="AutoShape 18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816726" y="1628775"/>
            <a:ext cx="1558925" cy="503238"/>
          </a:xfrm>
          <a:prstGeom prst="wedgeRoundRectCallout">
            <a:avLst>
              <a:gd name="adj1" fmla="val 3769"/>
              <a:gd name="adj2" fmla="val -111829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黑体" pitchFamily="49" charset="-122"/>
              </a:rPr>
              <a:t>同“已”</a:t>
            </a:r>
          </a:p>
        </p:txBody>
      </p:sp>
      <p:sp>
        <p:nvSpPr>
          <p:cNvPr id="144403" name="AutoShape 19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656139" y="6021389"/>
            <a:ext cx="1558925" cy="503237"/>
          </a:xfrm>
          <a:prstGeom prst="wedgeRoundRectCallout">
            <a:avLst>
              <a:gd name="adj1" fmla="val -81977"/>
              <a:gd name="adj2" fmla="val -11750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等到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4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44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4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4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144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4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4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44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4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4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144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4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4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144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4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4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144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4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4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44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9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4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4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3" dur="1000"/>
                                        <p:tgtEl>
                                          <p:spTgt spid="144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9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4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4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1" dur="1000"/>
                                        <p:tgtEl>
                                          <p:spTgt spid="144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9" grpId="0" animBg="1"/>
      <p:bldP spid="144390" grpId="1" animBg="1"/>
      <p:bldP spid="144391" grpId="2" animBg="1"/>
      <p:bldP spid="144393" grpId="3" animBg="1"/>
      <p:bldP spid="144395" grpId="4" animBg="1"/>
      <p:bldP spid="144397" grpId="5" animBg="1"/>
      <p:bldP spid="144398" grpId="6" animBg="1"/>
      <p:bldP spid="144402" grpId="7" animBg="1"/>
      <p:bldP spid="144403" grpId="8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4915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752600" y="304800"/>
            <a:ext cx="8540750" cy="1143000"/>
          </a:xfrm>
        </p:spPr>
        <p:txBody>
          <a:bodyPr anchor="ctr"/>
          <a:lstStyle/>
          <a:p>
            <a:r>
              <a:rPr lang="en-US" altLang="zh-CN">
                <a:solidFill>
                  <a:srgbClr val="FF3300"/>
                </a:solidFill>
                <a:ea typeface="黑体" pitchFamily="49" charset="-122"/>
              </a:rPr>
              <a:t>《</a:t>
            </a:r>
            <a:r>
              <a:rPr lang="zh-CN" altLang="en-US">
                <a:solidFill>
                  <a:srgbClr val="FF3300"/>
                </a:solidFill>
                <a:ea typeface="黑体" pitchFamily="49" charset="-122"/>
              </a:rPr>
              <a:t>汉书</a:t>
            </a:r>
            <a:r>
              <a:rPr lang="en-US" altLang="zh-CN">
                <a:solidFill>
                  <a:srgbClr val="FF3300"/>
                </a:solidFill>
                <a:ea typeface="黑体" pitchFamily="49" charset="-122"/>
              </a:rPr>
              <a:t>》</a:t>
            </a:r>
            <a:r>
              <a:rPr lang="zh-CN" altLang="en-US">
                <a:solidFill>
                  <a:srgbClr val="FF3300"/>
                </a:solidFill>
                <a:ea typeface="黑体" pitchFamily="49" charset="-122"/>
              </a:rPr>
              <a:t>与</a:t>
            </a:r>
            <a:r>
              <a:rPr lang="en-US" altLang="zh-CN">
                <a:solidFill>
                  <a:srgbClr val="FF3300"/>
                </a:solidFill>
                <a:ea typeface="黑体" pitchFamily="49" charset="-122"/>
              </a:rPr>
              <a:t>《</a:t>
            </a:r>
            <a:r>
              <a:rPr lang="zh-CN" altLang="en-US">
                <a:solidFill>
                  <a:srgbClr val="FF3300"/>
                </a:solidFill>
                <a:ea typeface="黑体" pitchFamily="49" charset="-122"/>
              </a:rPr>
              <a:t>史记</a:t>
            </a:r>
            <a:r>
              <a:rPr lang="en-US" altLang="zh-CN">
                <a:solidFill>
                  <a:srgbClr val="FF3300"/>
                </a:solidFill>
                <a:ea typeface="黑体" pitchFamily="49" charset="-122"/>
              </a:rPr>
              <a:t>》</a:t>
            </a:r>
            <a:r>
              <a:rPr lang="zh-CN" altLang="en-US">
                <a:solidFill>
                  <a:srgbClr val="FF3300"/>
                </a:solidFill>
                <a:ea typeface="黑体" pitchFamily="49" charset="-122"/>
              </a:rPr>
              <a:t>之比较</a:t>
            </a:r>
          </a:p>
        </p:txBody>
      </p:sp>
      <p:sp>
        <p:nvSpPr>
          <p:cNvPr id="5123" name="文本占位符 49155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352800" y="1524000"/>
            <a:ext cx="7315200" cy="609600"/>
          </a:xfrm>
        </p:spPr>
        <p:txBody>
          <a:bodyPr vert="horz" wrap="square" lIns="91440" tIns="45720" rIns="91440" bIns="45720" anchor="t"/>
          <a:lstStyle/>
          <a:p>
            <a:pPr>
              <a:spcBef>
                <a:spcPct val="50000"/>
              </a:spcBef>
              <a:buNone/>
            </a:pP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_GB2312" pitchFamily="49" charset="-122"/>
              </a:rPr>
              <a:t>     《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_GB2312" pitchFamily="49" charset="-122"/>
              </a:rPr>
              <a:t>汉书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_GB2312" pitchFamily="49" charset="-122"/>
              </a:rPr>
              <a:t>》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altLang="zh-CN" sz="3200" b="1"/>
              <a:t>                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_GB2312" pitchFamily="49" charset="-122"/>
              </a:rPr>
              <a:t>《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_GB2312" pitchFamily="49" charset="-122"/>
              </a:rPr>
              <a:t>史记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_GB2312" pitchFamily="49" charset="-122"/>
              </a:rPr>
              <a:t>》</a:t>
            </a:r>
          </a:p>
        </p:txBody>
      </p:sp>
      <p:sp>
        <p:nvSpPr>
          <p:cNvPr id="5124" name="文本框 49156"/>
          <p:cNvSpPr txBox="1"/>
          <p:nvPr>
            <p:custDataLst>
              <p:tags r:id="rId4"/>
            </p:custDataLst>
          </p:nvPr>
        </p:nvSpPr>
        <p:spPr>
          <a:xfrm>
            <a:off x="1752600" y="2133600"/>
            <a:ext cx="2133600" cy="18148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  <a:scene3d>
              <a:camera prst="orthographicFront"/>
              <a:lightRig rig="threePt" dir="t"/>
            </a:scene3d>
          </a:bodyPr>
          <a:lstStyle/>
          <a:p>
            <a:endParaRPr lang="zh-CN" altLang="en-US" sz="2800">
              <a:latin typeface="Arial" pitchFamily="34" charset="0"/>
              <a:ea typeface="楷体_GB2312" pitchFamily="49" charset="-122"/>
            </a:endParaRPr>
          </a:p>
          <a:p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ea typeface="楷体_GB2312" pitchFamily="49" charset="-122"/>
              </a:rPr>
              <a:t>体裁</a:t>
            </a:r>
          </a:p>
          <a:p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itchFamily="34" charset="0"/>
              <a:ea typeface="楷体_GB2312" pitchFamily="49" charset="-122"/>
            </a:endParaRPr>
          </a:p>
          <a:p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ea typeface="楷体_GB2312" pitchFamily="49" charset="-122"/>
                <a:sym typeface="+mn-ea"/>
              </a:rPr>
              <a:t>时间跨度</a:t>
            </a:r>
          </a:p>
        </p:txBody>
      </p:sp>
      <p:sp>
        <p:nvSpPr>
          <p:cNvPr id="49158" name="文本框 49157"/>
          <p:cNvSpPr txBox="1"/>
          <p:nvPr>
            <p:custDataLst>
              <p:tags r:id="rId5"/>
            </p:custDataLst>
          </p:nvPr>
        </p:nvSpPr>
        <p:spPr>
          <a:xfrm>
            <a:off x="3352165" y="2329180"/>
            <a:ext cx="372427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>
                <a:latin typeface="Arial" pitchFamily="34" charset="0"/>
                <a:ea typeface="楷体_GB2312" pitchFamily="49" charset="-122"/>
              </a:rPr>
              <a:t>我国第一部纪传体断代史</a:t>
            </a:r>
          </a:p>
        </p:txBody>
      </p:sp>
      <p:sp>
        <p:nvSpPr>
          <p:cNvPr id="49159" name="文本框 49158"/>
          <p:cNvSpPr txBox="1"/>
          <p:nvPr>
            <p:custDataLst>
              <p:tags r:id="rId6"/>
            </p:custDataLst>
          </p:nvPr>
        </p:nvSpPr>
        <p:spPr>
          <a:xfrm>
            <a:off x="6781800" y="2329180"/>
            <a:ext cx="38862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>
                <a:latin typeface="Arial" pitchFamily="34" charset="0"/>
                <a:ea typeface="楷体_GB2312" pitchFamily="49" charset="-122"/>
              </a:rPr>
              <a:t>我国第一部纪传体通史</a:t>
            </a:r>
          </a:p>
        </p:txBody>
      </p:sp>
      <p:sp>
        <p:nvSpPr>
          <p:cNvPr id="49160" name="文本框 49159"/>
          <p:cNvSpPr txBox="1"/>
          <p:nvPr>
            <p:custDataLst>
              <p:tags r:id="rId7"/>
            </p:custDataLst>
          </p:nvPr>
        </p:nvSpPr>
        <p:spPr>
          <a:xfrm>
            <a:off x="3581400" y="3505200"/>
            <a:ext cx="28194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>
                <a:latin typeface="Arial" pitchFamily="34" charset="0"/>
                <a:ea typeface="楷体_GB2312" pitchFamily="49" charset="-122"/>
              </a:rPr>
              <a:t>230</a:t>
            </a:r>
            <a:r>
              <a:rPr lang="zh-CN" altLang="en-US" sz="2800">
                <a:latin typeface="Arial" pitchFamily="34" charset="0"/>
                <a:ea typeface="楷体_GB2312" pitchFamily="49" charset="-122"/>
              </a:rPr>
              <a:t>年左右</a:t>
            </a:r>
          </a:p>
        </p:txBody>
      </p:sp>
      <p:sp>
        <p:nvSpPr>
          <p:cNvPr id="49161" name="文本框 49160"/>
          <p:cNvSpPr txBox="1"/>
          <p:nvPr>
            <p:custDataLst>
              <p:tags r:id="rId8"/>
            </p:custDataLst>
          </p:nvPr>
        </p:nvSpPr>
        <p:spPr>
          <a:xfrm>
            <a:off x="6934200" y="3505200"/>
            <a:ext cx="28194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>
                <a:latin typeface="Arial" pitchFamily="34" charset="0"/>
                <a:ea typeface="楷体_GB2312" pitchFamily="49" charset="-122"/>
              </a:rPr>
              <a:t>3000</a:t>
            </a:r>
            <a:r>
              <a:rPr lang="zh-CN" altLang="en-US" sz="2800">
                <a:latin typeface="Arial" pitchFamily="34" charset="0"/>
                <a:ea typeface="楷体_GB2312" pitchFamily="49" charset="-122"/>
              </a:rPr>
              <a:t>多年</a:t>
            </a:r>
          </a:p>
        </p:txBody>
      </p:sp>
      <p:sp>
        <p:nvSpPr>
          <p:cNvPr id="49162" name="文本框 49161"/>
          <p:cNvSpPr txBox="1"/>
          <p:nvPr>
            <p:custDataLst>
              <p:tags r:id="rId9"/>
            </p:custDataLst>
          </p:nvPr>
        </p:nvSpPr>
        <p:spPr>
          <a:xfrm>
            <a:off x="3429000" y="4572000"/>
            <a:ext cx="33528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>
                <a:latin typeface="Arial" pitchFamily="34" charset="0"/>
                <a:ea typeface="楷体_GB2312" pitchFamily="49" charset="-122"/>
              </a:rPr>
              <a:t>纪、</a:t>
            </a:r>
            <a:r>
              <a:rPr lang="zh-CN" altLang="en-US" sz="2800">
                <a:latin typeface="Arial" pitchFamily="34" charset="0"/>
                <a:ea typeface="楷体_GB2312" pitchFamily="49" charset="-122"/>
                <a:sym typeface="+mn-ea"/>
              </a:rPr>
              <a:t>传、志、</a:t>
            </a:r>
            <a:r>
              <a:rPr lang="zh-CN" altLang="en-US" sz="2800">
                <a:latin typeface="Arial" pitchFamily="34" charset="0"/>
                <a:ea typeface="楷体_GB2312" pitchFamily="49" charset="-122"/>
              </a:rPr>
              <a:t>表</a:t>
            </a:r>
          </a:p>
        </p:txBody>
      </p:sp>
      <p:sp>
        <p:nvSpPr>
          <p:cNvPr id="49163" name="文本框 49162"/>
          <p:cNvSpPr txBox="1"/>
          <p:nvPr>
            <p:custDataLst>
              <p:tags r:id="rId10"/>
            </p:custDataLst>
          </p:nvPr>
        </p:nvSpPr>
        <p:spPr>
          <a:xfrm>
            <a:off x="6781800" y="4495800"/>
            <a:ext cx="45275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>
                <a:latin typeface="Arial" pitchFamily="34" charset="0"/>
                <a:ea typeface="楷体_GB2312" pitchFamily="49" charset="-122"/>
              </a:rPr>
              <a:t>本纪、列传、世家、书、表</a:t>
            </a:r>
          </a:p>
        </p:txBody>
      </p:sp>
      <p:sp>
        <p:nvSpPr>
          <p:cNvPr id="5131" name="文本框 49163"/>
          <p:cNvSpPr txBox="1"/>
          <p:nvPr>
            <p:custDataLst>
              <p:tags r:id="rId11"/>
            </p:custDataLst>
          </p:nvPr>
        </p:nvSpPr>
        <p:spPr>
          <a:xfrm>
            <a:off x="2514600" y="5496560"/>
            <a:ext cx="77724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>
                <a:latin typeface="Arial" pitchFamily="34" charset="0"/>
                <a:ea typeface="宋体" pitchFamily="2" charset="-122"/>
              </a:rPr>
              <a:t>古代</a:t>
            </a:r>
            <a:r>
              <a:rPr lang="en-US" altLang="zh-CN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ea typeface="宋体" pitchFamily="2" charset="-122"/>
              </a:rPr>
              <a:t>“</a:t>
            </a:r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ea typeface="宋体" pitchFamily="2" charset="-122"/>
              </a:rPr>
              <a:t>班马</a:t>
            </a:r>
            <a:r>
              <a:rPr lang="en-US" altLang="zh-CN" sz="4000">
                <a:latin typeface="Arial" pitchFamily="34" charset="0"/>
                <a:ea typeface="宋体" pitchFamily="2" charset="-122"/>
              </a:rPr>
              <a:t>”</a:t>
            </a:r>
            <a:r>
              <a:rPr lang="zh-CN" altLang="en-US" sz="4000">
                <a:latin typeface="Arial" pitchFamily="34" charset="0"/>
                <a:ea typeface="宋体" pitchFamily="2" charset="-122"/>
                <a:sym typeface="+mn-ea"/>
              </a:rPr>
              <a:t>并论    </a:t>
            </a:r>
            <a:r>
              <a:rPr lang="en-US" altLang="zh-CN" sz="4000">
                <a:latin typeface="Arial" pitchFamily="34" charset="0"/>
                <a:ea typeface="宋体" pitchFamily="2" charset="-122"/>
                <a:sym typeface="+mn-ea"/>
              </a:rPr>
              <a:t>“</a:t>
            </a:r>
            <a:r>
              <a:rPr lang="zh-CN" altLang="en-US" sz="4000">
                <a:latin typeface="Arial" pitchFamily="34" charset="0"/>
                <a:ea typeface="宋体" pitchFamily="2" charset="-122"/>
                <a:sym typeface="+mn-ea"/>
              </a:rPr>
              <a:t>史汉</a:t>
            </a:r>
            <a:r>
              <a:rPr lang="en-US" altLang="zh-CN" sz="4000">
                <a:latin typeface="Arial" pitchFamily="34" charset="0"/>
                <a:ea typeface="宋体" pitchFamily="2" charset="-122"/>
                <a:sym typeface="+mn-ea"/>
              </a:rPr>
              <a:t>”</a:t>
            </a:r>
            <a:r>
              <a:rPr lang="zh-CN" altLang="en-US" sz="4000">
                <a:latin typeface="Arial" pitchFamily="34" charset="0"/>
                <a:ea typeface="宋体" pitchFamily="2" charset="-122"/>
                <a:sym typeface="+mn-ea"/>
              </a:rPr>
              <a:t>相提</a:t>
            </a:r>
          </a:p>
        </p:txBody>
      </p:sp>
      <p:sp>
        <p:nvSpPr>
          <p:cNvPr id="5133" name="直接连接符 49165"/>
          <p:cNvSpPr/>
          <p:nvPr>
            <p:custDataLst>
              <p:tags r:id="rId12"/>
            </p:custDataLst>
          </p:nvPr>
        </p:nvSpPr>
        <p:spPr>
          <a:xfrm>
            <a:off x="1676400" y="2057400"/>
            <a:ext cx="8610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5134" name="直接连接符 49166"/>
          <p:cNvSpPr/>
          <p:nvPr>
            <p:custDataLst>
              <p:tags r:id="rId13"/>
            </p:custDataLst>
          </p:nvPr>
        </p:nvSpPr>
        <p:spPr>
          <a:xfrm>
            <a:off x="1676400" y="3276600"/>
            <a:ext cx="8686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5135" name="直接连接符 49167"/>
          <p:cNvSpPr/>
          <p:nvPr>
            <p:custDataLst>
              <p:tags r:id="rId14"/>
            </p:custDataLst>
          </p:nvPr>
        </p:nvSpPr>
        <p:spPr>
          <a:xfrm>
            <a:off x="1752600" y="5410200"/>
            <a:ext cx="8610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5136" name="直接连接符 49169"/>
          <p:cNvSpPr/>
          <p:nvPr>
            <p:custDataLst>
              <p:tags r:id="rId15"/>
            </p:custDataLst>
          </p:nvPr>
        </p:nvSpPr>
        <p:spPr>
          <a:xfrm flipH="1">
            <a:off x="3276600" y="1600200"/>
            <a:ext cx="0" cy="3810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5137" name="直接连接符 49170"/>
          <p:cNvSpPr/>
          <p:nvPr>
            <p:custDataLst>
              <p:tags r:id="rId16"/>
            </p:custDataLst>
          </p:nvPr>
        </p:nvSpPr>
        <p:spPr>
          <a:xfrm flipH="1">
            <a:off x="6629400" y="1524000"/>
            <a:ext cx="0" cy="3886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5138" name="直接连接符 49173"/>
          <p:cNvSpPr/>
          <p:nvPr>
            <p:custDataLst>
              <p:tags r:id="rId17"/>
            </p:custDataLst>
          </p:nvPr>
        </p:nvSpPr>
        <p:spPr>
          <a:xfrm>
            <a:off x="1676400" y="4267200"/>
            <a:ext cx="8686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2" name="文本框 1"/>
          <p:cNvSpPr txBox="1"/>
          <p:nvPr>
            <p:custDataLst>
              <p:tags r:id="rId18"/>
            </p:custDataLst>
          </p:nvPr>
        </p:nvSpPr>
        <p:spPr>
          <a:xfrm>
            <a:off x="1798320" y="4697730"/>
            <a:ext cx="894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ea typeface="楷体_GB2312" pitchFamily="49" charset="-122"/>
                <a:sym typeface="+mn-ea"/>
              </a:rPr>
              <a:t>体例</a:t>
            </a:r>
          </a:p>
        </p:txBody>
      </p:sp>
      <p:sp>
        <p:nvSpPr>
          <p:cNvPr id="161795" name="Rectangle 4" descr="绿色大理石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5716" y="0"/>
            <a:ext cx="684213" cy="6858000"/>
          </a:xfrm>
          <a:prstGeom prst="rect">
            <a:avLst/>
          </a:prstGeom>
          <a:blipFill dpi="0" rotWithShape="1">
            <a:blip r:embed="rId23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blipFill>
                <a:blip r:embed="rId24"/>
                <a:tile tx="0" ty="0" sx="100000" sy="100000" flip="none" algn="tl"/>
              </a:blip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0837" name="Text Box 5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7938" y="1558925"/>
            <a:ext cx="736600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文化常识</a:t>
            </a:r>
          </a:p>
        </p:txBody>
      </p:sp>
    </p:spTree>
    <p:custDataLst>
      <p:tags r:id="rId1"/>
    </p:custDataLst>
  </p:cSld>
  <p:clrMapOvr>
    <a:masterClrMapping/>
  </p:clrMapOvr>
  <p:transition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9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8" grpId="0"/>
      <p:bldP spid="49159" grpId="1"/>
      <p:bldP spid="49160" grpId="2"/>
      <p:bldP spid="49161" grpId="3"/>
      <p:bldP spid="49162" grpId="4"/>
      <p:bldP spid="49163" grpId="5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7" name="Text Box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170305" y="333375"/>
            <a:ext cx="10135870" cy="20015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lnSpc>
                <a:spcPct val="115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     </a:t>
            </a:r>
            <a:r>
              <a:rPr lang="zh-CN" altLang="en-US" sz="36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单于</a:t>
            </a: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召会</a:t>
            </a:r>
            <a:r>
              <a:rPr lang="zh-CN" altLang="en-US" sz="36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武官属，前</a:t>
            </a: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以</a:t>
            </a:r>
            <a:r>
              <a:rPr lang="zh-CN" altLang="en-US" sz="36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降及物</a:t>
            </a: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故</a:t>
            </a:r>
            <a:r>
              <a:rPr lang="zh-CN" altLang="en-US" sz="36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凡</a:t>
            </a:r>
            <a:r>
              <a:rPr lang="zh-CN" altLang="en-US" sz="36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随武还者九人。武以始元六年春至京师。武留匈奴</a:t>
            </a: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凡</a:t>
            </a:r>
            <a:r>
              <a:rPr lang="zh-CN" altLang="en-US" sz="36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十九岁，始以强壮出，</a:t>
            </a: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及</a:t>
            </a:r>
            <a:r>
              <a:rPr lang="zh-CN" altLang="en-US" sz="36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还，须发尽白。 </a:t>
            </a:r>
          </a:p>
        </p:txBody>
      </p:sp>
      <p:sp>
        <p:nvSpPr>
          <p:cNvPr id="234498" name="Text Box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170940" y="3141345"/>
            <a:ext cx="10135235" cy="3136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000000"/>
                </a:solidFill>
                <a:latin typeface="楷体_GB2312" panose="02010609030101010101" pitchFamily="49" charset="-122"/>
                <a:ea typeface="楷体_GB2312" pitchFamily="49" charset="-122"/>
              </a:rPr>
              <a:t>    </a:t>
            </a:r>
            <a:r>
              <a:rPr lang="zh-CN" altLang="en-US" sz="36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单于</a:t>
            </a:r>
            <a:r>
              <a:rPr lang="zh-CN" altLang="en-US" sz="36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召集</a:t>
            </a:r>
            <a:r>
              <a:rPr lang="zh-CN" altLang="en-US" sz="36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苏武的随行人员，</a:t>
            </a:r>
            <a:r>
              <a:rPr lang="zh-CN" altLang="en-US" sz="36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除了</a:t>
            </a:r>
            <a:r>
              <a:rPr lang="zh-CN" altLang="en-US" sz="36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以前</a:t>
            </a:r>
            <a:r>
              <a:rPr lang="zh-CN" altLang="en-US" sz="36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已经</a:t>
            </a:r>
            <a:r>
              <a:rPr lang="zh-CN" altLang="en-US" sz="36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投降和</a:t>
            </a:r>
            <a:r>
              <a:rPr lang="zh-CN" altLang="en-US" sz="36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死亡</a:t>
            </a:r>
            <a:r>
              <a:rPr lang="zh-CN" altLang="en-US" sz="36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的，</a:t>
            </a:r>
            <a:r>
              <a:rPr lang="zh-CN" altLang="en-US" sz="36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总共</a:t>
            </a:r>
            <a:r>
              <a:rPr lang="zh-CN" altLang="en-US" sz="36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跟随苏武回来的有九人。苏武</a:t>
            </a:r>
            <a:r>
              <a:rPr lang="zh-CN" altLang="en-US" sz="36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在</a:t>
            </a:r>
            <a:r>
              <a:rPr lang="zh-CN" altLang="en-US" sz="36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始元六年春回到京师。苏武被扣留在匈奴</a:t>
            </a:r>
            <a:r>
              <a:rPr lang="zh-CN" altLang="en-US" sz="36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共</a:t>
            </a:r>
            <a:r>
              <a:rPr lang="zh-CN" altLang="en-US" sz="36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十九年，当初壮年出使，</a:t>
            </a:r>
            <a:r>
              <a:rPr lang="zh-CN" altLang="en-US" sz="36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等到</a:t>
            </a:r>
            <a:r>
              <a:rPr lang="zh-CN" altLang="en-US" sz="36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回来，胡须头发全都白了。 </a:t>
            </a:r>
          </a:p>
        </p:txBody>
      </p:sp>
      <p:sp>
        <p:nvSpPr>
          <p:cNvPr id="233474" name="Rectangle 3" descr="绿色大理石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71" y="0"/>
            <a:ext cx="684213" cy="6858000"/>
          </a:xfrm>
          <a:prstGeom prst="rect">
            <a:avLst/>
          </a:prstGeom>
          <a:blipFill dpi="0" rotWithShape="1">
            <a:blip r:embed="rId6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4388" name="Text Box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-52546" y="1700530"/>
            <a:ext cx="738664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   十   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4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4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44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44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1" name="文本框 13312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752600" y="287338"/>
            <a:ext cx="6096000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第九、十段重点词句</a:t>
            </a:r>
            <a:endParaRPr lang="zh-CN" altLang="en-US" sz="4400" b="1">
              <a:solidFill>
                <a:srgbClr val="003399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133123" name="文本框 133122"/>
          <p:cNvSpPr txBox="1"/>
          <p:nvPr>
            <p:custDataLst>
              <p:tags r:id="rId2"/>
            </p:custDataLst>
          </p:nvPr>
        </p:nvSpPr>
        <p:spPr>
          <a:xfrm>
            <a:off x="1981201" y="1154111"/>
            <a:ext cx="7364517" cy="563231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1</a:t>
            </a: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、汉</a:t>
            </a:r>
            <a:r>
              <a:rPr lang="zh-CN" altLang="en-US" sz="3600" b="1" u="sng" noProof="1">
                <a:solidFill>
                  <a:srgbClr val="FF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求</a:t>
            </a: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武等</a:t>
            </a:r>
            <a:endParaRPr lang="zh-CN" altLang="en-US" sz="3600" b="1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2</a:t>
            </a: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、得</a:t>
            </a:r>
            <a:r>
              <a:rPr lang="zh-CN" altLang="en-US" sz="3600" b="1" u="sng" noProof="1">
                <a:solidFill>
                  <a:srgbClr val="FF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夜</a:t>
            </a: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见汉使</a:t>
            </a:r>
            <a:endParaRPr lang="zh-CN" altLang="en-US" sz="3600" b="1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3</a:t>
            </a: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、如惠语以</a:t>
            </a:r>
            <a:r>
              <a:rPr lang="zh-CN" altLang="en-US" sz="3600" b="1" u="sng" noProof="1">
                <a:solidFill>
                  <a:srgbClr val="FF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让</a:t>
            </a: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单于</a:t>
            </a:r>
            <a:endParaRPr lang="zh-CN" altLang="en-US" sz="3600" b="1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4</a:t>
            </a: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、</a:t>
            </a:r>
            <a:r>
              <a:rPr lang="zh-CN" altLang="en-US" sz="3600" b="1" u="sng" noProof="1">
                <a:solidFill>
                  <a:srgbClr val="FF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谢</a:t>
            </a: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汉使曰：“武等</a:t>
            </a:r>
            <a:r>
              <a:rPr lang="zh-CN" altLang="en-US" sz="3600" b="1" u="sng" noProof="1">
                <a:solidFill>
                  <a:srgbClr val="FF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实在</a:t>
            </a: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。”</a:t>
            </a:r>
            <a:endParaRPr lang="zh-CN" altLang="en-US" sz="3600" b="1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600" b="1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5</a:t>
            </a: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、前</a:t>
            </a:r>
            <a:r>
              <a:rPr lang="zh-CN" altLang="en-US" sz="3600" b="1" u="sng" noProof="1">
                <a:solidFill>
                  <a:srgbClr val="FF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以</a:t>
            </a: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降及物故，</a:t>
            </a:r>
            <a:r>
              <a:rPr lang="zh-CN" altLang="en-US" sz="3600" b="1" u="sng" noProof="1">
                <a:solidFill>
                  <a:srgbClr val="FF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凡</a:t>
            </a: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随武还者九人</a:t>
            </a:r>
            <a:endParaRPr lang="zh-CN" altLang="en-US" sz="3600" b="1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6</a:t>
            </a: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、武</a:t>
            </a:r>
            <a:r>
              <a:rPr lang="zh-CN" altLang="en-US" sz="3600" b="1" u="sng" noProof="1">
                <a:solidFill>
                  <a:srgbClr val="FF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以</a:t>
            </a: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始元六年春至京师</a:t>
            </a:r>
            <a:endParaRPr lang="zh-CN" altLang="en-US" sz="3600" b="1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      始</a:t>
            </a:r>
            <a:r>
              <a:rPr lang="zh-CN" altLang="en-US" sz="3600" b="1" u="sng" noProof="1">
                <a:solidFill>
                  <a:srgbClr val="FF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以强壮</a:t>
            </a: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出</a:t>
            </a:r>
            <a:endParaRPr lang="zh-CN" altLang="en-US" sz="3600" b="1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7</a:t>
            </a: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、武</a:t>
            </a:r>
            <a:r>
              <a:rPr lang="zh-CN" altLang="en-US" sz="3600" b="1" u="sng" noProof="1">
                <a:solidFill>
                  <a:srgbClr val="FF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留</a:t>
            </a: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宋体" pitchFamily="2" charset="-122"/>
                <a:cs typeface="+mn-ea"/>
              </a:rPr>
              <a:t>匈奴凡十九岁</a:t>
            </a:r>
            <a:endParaRPr lang="zh-CN" altLang="en-US" sz="3600" b="1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600" b="1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35523" name="文本框 13312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419600" y="1096964"/>
            <a:ext cx="18415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200">
              <a:solidFill>
                <a:srgbClr val="FF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33125" name="文本框 133124"/>
          <p:cNvSpPr txBox="1"/>
          <p:nvPr>
            <p:custDataLst>
              <p:tags r:id="rId4"/>
            </p:custDataLst>
          </p:nvPr>
        </p:nvSpPr>
        <p:spPr>
          <a:xfrm>
            <a:off x="6423025" y="1153795"/>
            <a:ext cx="16637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noProof="1">
                <a:solidFill>
                  <a:srgbClr val="CC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itchFamily="18" charset="0"/>
                <a:ea typeface="楷体_GB2312" pitchFamily="49" charset="-122"/>
              </a:rPr>
              <a:t>寻求</a:t>
            </a:r>
          </a:p>
        </p:txBody>
      </p:sp>
      <p:sp>
        <p:nvSpPr>
          <p:cNvPr id="133126" name="文本框 133125"/>
          <p:cNvSpPr txBox="1"/>
          <p:nvPr>
            <p:custDataLst>
              <p:tags r:id="rId5"/>
            </p:custDataLst>
          </p:nvPr>
        </p:nvSpPr>
        <p:spPr>
          <a:xfrm>
            <a:off x="6264910" y="1676400"/>
            <a:ext cx="39223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noProof="1">
                <a:solidFill>
                  <a:srgbClr val="CC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itchFamily="18" charset="0"/>
                <a:ea typeface="楷体_GB2312" pitchFamily="49" charset="-122"/>
              </a:rPr>
              <a:t>名词作状语，在夜里</a:t>
            </a:r>
          </a:p>
        </p:txBody>
      </p:sp>
      <p:sp>
        <p:nvSpPr>
          <p:cNvPr id="133127" name="文本框 133126"/>
          <p:cNvSpPr txBox="1"/>
          <p:nvPr>
            <p:custDataLst>
              <p:tags r:id="rId6"/>
            </p:custDataLst>
          </p:nvPr>
        </p:nvSpPr>
        <p:spPr>
          <a:xfrm>
            <a:off x="6537326" y="2268539"/>
            <a:ext cx="41306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noProof="1">
                <a:solidFill>
                  <a:srgbClr val="CC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itchFamily="18" charset="0"/>
                <a:ea typeface="楷体_GB2312" pitchFamily="49" charset="-122"/>
              </a:rPr>
              <a:t>责备，古今异义</a:t>
            </a:r>
          </a:p>
        </p:txBody>
      </p:sp>
      <p:sp>
        <p:nvSpPr>
          <p:cNvPr id="133128" name="文本框 133127"/>
          <p:cNvSpPr txBox="1"/>
          <p:nvPr>
            <p:custDataLst>
              <p:tags r:id="rId7"/>
            </p:custDataLst>
          </p:nvPr>
        </p:nvSpPr>
        <p:spPr>
          <a:xfrm>
            <a:off x="2667000" y="3352800"/>
            <a:ext cx="4343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noProof="1">
                <a:solidFill>
                  <a:srgbClr val="CC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itchFamily="18" charset="0"/>
                <a:ea typeface="楷体_GB2312" pitchFamily="49" charset="-122"/>
              </a:rPr>
              <a:t>道歉，古今异义</a:t>
            </a:r>
          </a:p>
        </p:txBody>
      </p:sp>
      <p:sp>
        <p:nvSpPr>
          <p:cNvPr id="133129" name="文本框 133128"/>
          <p:cNvSpPr txBox="1"/>
          <p:nvPr>
            <p:custDataLst>
              <p:tags r:id="rId8"/>
            </p:custDataLst>
          </p:nvPr>
        </p:nvSpPr>
        <p:spPr>
          <a:xfrm>
            <a:off x="6264910" y="3352800"/>
            <a:ext cx="4495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noProof="1">
                <a:solidFill>
                  <a:srgbClr val="CC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itchFamily="18" charset="0"/>
                <a:ea typeface="楷体_GB2312" pitchFamily="49" charset="-122"/>
              </a:rPr>
              <a:t>确实活着，古今异义</a:t>
            </a:r>
          </a:p>
        </p:txBody>
      </p:sp>
      <p:sp>
        <p:nvSpPr>
          <p:cNvPr id="235529" name="文本框 133129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505200" y="6583364"/>
            <a:ext cx="18415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200">
              <a:solidFill>
                <a:srgbClr val="FF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33131" name="文本框 133130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9457690" y="3932556"/>
            <a:ext cx="121058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CC3300"/>
                </a:solidFill>
                <a:latin typeface="Times New Roman" pitchFamily="18" charset="0"/>
                <a:ea typeface="楷体_GB2312" pitchFamily="49" charset="-122"/>
              </a:rPr>
              <a:t>“</a:t>
            </a:r>
            <a:r>
              <a:rPr lang="zh-CN" altLang="en-US" sz="3200" b="1">
                <a:solidFill>
                  <a:srgbClr val="CC3300"/>
                </a:solidFill>
                <a:latin typeface="Times New Roman" pitchFamily="18" charset="0"/>
                <a:ea typeface="楷体_GB2312" pitchFamily="49" charset="-122"/>
              </a:rPr>
              <a:t>已”</a:t>
            </a:r>
          </a:p>
        </p:txBody>
      </p:sp>
      <p:sp>
        <p:nvSpPr>
          <p:cNvPr id="133132" name="文本框 133131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0760394" y="3932555"/>
            <a:ext cx="973137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CC3300"/>
                </a:solidFill>
                <a:latin typeface="Times New Roman" pitchFamily="18" charset="0"/>
                <a:ea typeface="楷体_GB2312" pitchFamily="49" charset="-122"/>
              </a:rPr>
              <a:t>  </a:t>
            </a:r>
            <a:r>
              <a:rPr lang="zh-CN" altLang="en-US" sz="3200" b="1">
                <a:solidFill>
                  <a:srgbClr val="CC3300"/>
                </a:solidFill>
                <a:latin typeface="Times New Roman" pitchFamily="18" charset="0"/>
                <a:ea typeface="楷体_GB2312" pitchFamily="49" charset="-122"/>
              </a:rPr>
              <a:t>共</a:t>
            </a:r>
          </a:p>
        </p:txBody>
      </p:sp>
      <p:sp>
        <p:nvSpPr>
          <p:cNvPr id="133134" name="文本框 133133"/>
          <p:cNvSpPr txBox="1"/>
          <p:nvPr>
            <p:custDataLst>
              <p:tags r:id="rId12"/>
            </p:custDataLst>
          </p:nvPr>
        </p:nvSpPr>
        <p:spPr>
          <a:xfrm>
            <a:off x="7620000" y="4419600"/>
            <a:ext cx="5905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楷体_GB2312" pitchFamily="49" charset="-122"/>
              </a:rPr>
              <a:t>在</a:t>
            </a:r>
          </a:p>
        </p:txBody>
      </p:sp>
      <p:sp>
        <p:nvSpPr>
          <p:cNvPr id="133135" name="文本框 133134"/>
          <p:cNvSpPr txBox="1"/>
          <p:nvPr>
            <p:custDataLst>
              <p:tags r:id="rId13"/>
            </p:custDataLst>
          </p:nvPr>
        </p:nvSpPr>
        <p:spPr>
          <a:xfrm>
            <a:off x="5334000" y="5029200"/>
            <a:ext cx="181229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楷体_GB2312" pitchFamily="49" charset="-122"/>
              </a:rPr>
              <a:t>在</a:t>
            </a:r>
            <a:r>
              <a:rPr lang="en-US" altLang="zh-CN" sz="32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楷体_GB2312" pitchFamily="49" charset="-122"/>
              </a:rPr>
              <a:t>……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楷体_GB2312" pitchFamily="49" charset="-122"/>
              </a:rPr>
              <a:t>时</a:t>
            </a:r>
          </a:p>
        </p:txBody>
      </p:sp>
      <p:sp>
        <p:nvSpPr>
          <p:cNvPr id="133136" name="文本框 133135"/>
          <p:cNvSpPr txBox="1"/>
          <p:nvPr>
            <p:custDataLst>
              <p:tags r:id="rId14"/>
            </p:custDataLst>
          </p:nvPr>
        </p:nvSpPr>
        <p:spPr>
          <a:xfrm>
            <a:off x="7390765" y="5033010"/>
            <a:ext cx="34480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楷体_GB2312" pitchFamily="49" charset="-122"/>
              </a:rPr>
              <a:t>强壮的时候，壮年</a:t>
            </a:r>
          </a:p>
        </p:txBody>
      </p:sp>
      <p:sp>
        <p:nvSpPr>
          <p:cNvPr id="235535" name="文本框 133136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6613526" y="5965826"/>
            <a:ext cx="184731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33138" name="圆角矩形标注 133137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465060" y="5943600"/>
            <a:ext cx="2096135" cy="533400"/>
          </a:xfrm>
          <a:prstGeom prst="wedgeRoundRectCallout">
            <a:avLst>
              <a:gd name="adj1" fmla="val -97005"/>
              <a:gd name="adj2" fmla="val -42856"/>
              <a:gd name="adj3" fmla="val 16667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6600"/>
                </a:solidFill>
                <a:latin typeface="Times New Roman" pitchFamily="18" charset="0"/>
                <a:ea typeface="宋体" pitchFamily="2" charset="-122"/>
              </a:rPr>
              <a:t>被动句</a:t>
            </a:r>
          </a:p>
        </p:txBody>
      </p:sp>
      <p:sp>
        <p:nvSpPr>
          <p:cNvPr id="233474" name="Rectangle 3" descr="绿色大理石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1271" y="0"/>
            <a:ext cx="684213" cy="6858000"/>
          </a:xfrm>
          <a:prstGeom prst="rect">
            <a:avLst/>
          </a:prstGeom>
          <a:blipFill dpi="0" rotWithShape="1">
            <a:blip r:embed="rId21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4388" name="Text Box 4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-52546" y="1700530"/>
            <a:ext cx="738664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   十   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3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3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3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3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3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3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3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3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3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3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3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33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3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33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8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3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3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5" grpId="0" build="p"/>
      <p:bldP spid="133126" grpId="1" build="p"/>
      <p:bldP spid="133127" grpId="2" build="p"/>
      <p:bldP spid="133128" grpId="3" build="p"/>
      <p:bldP spid="133129" grpId="4" build="p"/>
      <p:bldP spid="133131" grpId="5" build="p"/>
      <p:bldP spid="133132" grpId="6" build="p"/>
      <p:bldP spid="133134" grpId="7"/>
      <p:bldP spid="133135" grpId="8"/>
      <p:bldP spid="133136" grpId="9"/>
      <p:bldP spid="133138" grpId="1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5" name="文本框 4915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362200" y="1219200"/>
            <a:ext cx="8305800" cy="64516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chemeClr val="tx1"/>
                </a:solidFill>
                <a:latin typeface="幼圆" panose="02010509060101010101" pitchFamily="1" charset="-122"/>
                <a:ea typeface="幼圆" panose="02010509060101010101" pitchFamily="1" charset="-122"/>
              </a:rPr>
              <a:t>苏武</a:t>
            </a:r>
            <a:r>
              <a:rPr lang="en-US" altLang="zh-CN" sz="3600" b="1">
                <a:solidFill>
                  <a:schemeClr val="tx1"/>
                </a:solidFill>
                <a:latin typeface="幼圆" panose="02010509060101010101" pitchFamily="1" charset="-122"/>
                <a:ea typeface="幼圆" panose="02010509060101010101" pitchFamily="1" charset="-122"/>
              </a:rPr>
              <a:t>“</a:t>
            </a:r>
            <a:r>
              <a:rPr lang="zh-CN" altLang="en-US" sz="3600" b="1">
                <a:solidFill>
                  <a:schemeClr val="tx1"/>
                </a:solidFill>
                <a:latin typeface="幼圆" panose="02010509060101010101" pitchFamily="1" charset="-122"/>
                <a:ea typeface="幼圆" panose="02010509060101010101" pitchFamily="1" charset="-122"/>
              </a:rPr>
              <a:t>留匈凡十九岁</a:t>
            </a:r>
            <a:r>
              <a:rPr lang="en-US" altLang="zh-CN" sz="3600" b="1">
                <a:solidFill>
                  <a:schemeClr val="tx1"/>
                </a:solidFill>
                <a:latin typeface="幼圆" panose="02010509060101010101" pitchFamily="1" charset="-122"/>
                <a:ea typeface="幼圆" panose="02010509060101010101" pitchFamily="1" charset="-122"/>
              </a:rPr>
              <a:t>”</a:t>
            </a:r>
            <a:r>
              <a:rPr lang="zh-CN" altLang="en-US" sz="3600" b="1">
                <a:solidFill>
                  <a:schemeClr val="tx1"/>
                </a:solidFill>
                <a:latin typeface="幼圆" panose="02010509060101010101" pitchFamily="1" charset="-122"/>
                <a:ea typeface="幼圆" panose="02010509060101010101" pitchFamily="1" charset="-122"/>
              </a:rPr>
              <a:t>，靠的是什么？</a:t>
            </a:r>
          </a:p>
        </p:txBody>
      </p:sp>
      <p:sp>
        <p:nvSpPr>
          <p:cNvPr id="49156" name="文本框 4915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133600" y="3124201"/>
            <a:ext cx="7924800" cy="11906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CC3300"/>
                </a:solidFill>
                <a:latin typeface="Times New Roman" pitchFamily="18" charset="0"/>
                <a:ea typeface="楷体_GB2312" pitchFamily="49" charset="-122"/>
              </a:rPr>
              <a:t>       </a:t>
            </a:r>
            <a:r>
              <a:rPr lang="zh-CN" altLang="en-US" sz="3600" b="1">
                <a:solidFill>
                  <a:srgbClr val="CC3300"/>
                </a:solidFill>
                <a:latin typeface="Times New Roman" pitchFamily="18" charset="0"/>
                <a:ea typeface="楷体_GB2312" pitchFamily="49" charset="-122"/>
              </a:rPr>
              <a:t>崇高的民族气节、强烈的爱国意识、艰苦卓绝的斗争精神。</a:t>
            </a:r>
          </a:p>
        </p:txBody>
      </p:sp>
      <p:sp>
        <p:nvSpPr>
          <p:cNvPr id="49157" name="文本框 4915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971800" y="2199640"/>
            <a:ext cx="3124200" cy="641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3399"/>
                </a:solidFill>
                <a:latin typeface="Times New Roman" pitchFamily="18" charset="0"/>
                <a:ea typeface="华文行楷" panose="02010800040101010101" pitchFamily="2" charset="-122"/>
              </a:rPr>
              <a:t>信念与意志</a:t>
            </a:r>
          </a:p>
        </p:txBody>
      </p:sp>
      <p:sp>
        <p:nvSpPr>
          <p:cNvPr id="49158" name="矩形 49157"/>
          <p:cNvSpPr>
            <a:spLocks noChangeArrowheads="1" noChangeShapeType="1" noTextEdit="1"/>
          </p:cNvSpPr>
          <p:nvPr>
            <p:custDataLst>
              <p:tags r:id="rId4"/>
            </p:custDataLst>
          </p:nvPr>
        </p:nvSpPr>
        <p:spPr bwMode="auto">
          <a:xfrm>
            <a:off x="2971800" y="4800601"/>
            <a:ext cx="6477000" cy="830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kern="10">
                <a:ln w="12700">
                  <a:solidFill>
                    <a:srgbClr val="CC3300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宋体" pitchFamily="2" charset="-122"/>
                <a:ea typeface="宋体" pitchFamily="2" charset="-122"/>
              </a:rPr>
              <a:t>忠诚，对国家、民族的忠诚</a:t>
            </a:r>
          </a:p>
        </p:txBody>
      </p:sp>
      <p:sp>
        <p:nvSpPr>
          <p:cNvPr id="236549" name="文本框 4915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811655" y="304800"/>
            <a:ext cx="2011680" cy="64516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  <a:ea typeface="华文行楷" panose="02010800040101010101" pitchFamily="2" charset="-122"/>
              </a:rPr>
              <a:t>文本思考</a:t>
            </a:r>
          </a:p>
        </p:txBody>
      </p:sp>
      <p:sp>
        <p:nvSpPr>
          <p:cNvPr id="233474" name="Rectangle 3" descr="绿色大理石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271" y="0"/>
            <a:ext cx="684213" cy="6858000"/>
          </a:xfrm>
          <a:prstGeom prst="rect">
            <a:avLst/>
          </a:prstGeom>
          <a:blipFill dpi="0" rotWithShape="1">
            <a:blip r:embed="rId10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4388" name="Text Box 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-52546" y="1700530"/>
            <a:ext cx="738664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   十   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15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15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9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9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915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15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 uiExpand="1" build="p" animBg="1"/>
      <p:bldP spid="49157" grpId="1" uiExpand="1" build="p" animBg="1"/>
      <p:bldP spid="49158" grpId="2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69" name="标题 1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1718310" y="579120"/>
            <a:ext cx="9237345" cy="1448435"/>
          </a:xfrm>
        </p:spPr>
        <p:txBody>
          <a:bodyPr/>
          <a:lstStyle/>
          <a:p>
            <a:pPr algn="l"/>
            <a:r>
              <a:rPr lang="en-US" altLang="zh-CN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始以强壮出，及还，须发尽白</a:t>
            </a:r>
            <a:r>
              <a:rPr lang="en-US" altLang="zh-CN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包含着作者怎样的感情？</a:t>
            </a:r>
            <a:r>
              <a:rPr lang="zh-CN" altLang="en-US" sz="32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32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3200" b="1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32450" name="内容占位符 2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>
          <a:xfrm>
            <a:off x="1718310" y="2299335"/>
            <a:ext cx="9385300" cy="2690495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zh-CN" altLang="en-US" b="1">
                <a:latin typeface="黑体" pitchFamily="49" charset="-122"/>
              </a:rPr>
              <a:t>（</a:t>
            </a:r>
            <a:r>
              <a:rPr lang="en-US" altLang="zh-CN" b="1">
                <a:latin typeface="黑体" pitchFamily="49" charset="-122"/>
              </a:rPr>
              <a:t>1</a:t>
            </a:r>
            <a:r>
              <a:rPr lang="zh-CN" altLang="en-US" b="1">
                <a:latin typeface="黑体" pitchFamily="49" charset="-122"/>
              </a:rPr>
              <a:t>）</a:t>
            </a:r>
            <a:r>
              <a:rPr lang="zh-CN" altLang="en-US" b="1">
                <a:solidFill>
                  <a:srgbClr val="FF0000"/>
                </a:solidFill>
                <a:latin typeface="黑体" pitchFamily="49" charset="-122"/>
              </a:rPr>
              <a:t>感叹、敬佩</a:t>
            </a:r>
            <a:r>
              <a:rPr lang="zh-CN" altLang="en-US" b="1">
                <a:latin typeface="黑体" pitchFamily="49" charset="-122"/>
              </a:rPr>
              <a:t>之情溢于言表：一生大好时光都在煎熬中过去；坚守信念，维护了国家尊严，保持了民族气节。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b="1">
                <a:latin typeface="黑体" pitchFamily="49" charset="-122"/>
              </a:rPr>
              <a:t>（</a:t>
            </a:r>
            <a:r>
              <a:rPr lang="en-US" altLang="zh-CN" b="1">
                <a:latin typeface="黑体" pitchFamily="49" charset="-122"/>
              </a:rPr>
              <a:t>2</a:t>
            </a:r>
            <a:r>
              <a:rPr lang="zh-CN" altLang="en-US" b="1">
                <a:latin typeface="黑体" pitchFamily="49" charset="-122"/>
              </a:rPr>
              <a:t>）</a:t>
            </a:r>
            <a:r>
              <a:rPr lang="zh-CN" altLang="en-US" b="1">
                <a:solidFill>
                  <a:srgbClr val="FF0000"/>
                </a:solidFill>
                <a:latin typeface="黑体" pitchFamily="49" charset="-122"/>
              </a:rPr>
              <a:t>欣慰</a:t>
            </a:r>
            <a:r>
              <a:rPr lang="zh-CN" altLang="en-US" b="1">
                <a:latin typeface="黑体" pitchFamily="49" charset="-122"/>
              </a:rPr>
              <a:t>之感也显而易见：历尽磨难，终于完成了使者的任务，荣归故里。</a:t>
            </a:r>
            <a:endParaRPr lang="zh-CN" altLang="en-US"/>
          </a:p>
        </p:txBody>
      </p:sp>
      <p:sp>
        <p:nvSpPr>
          <p:cNvPr id="233474" name="Rectangle 3" descr="绿色大理石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71" y="0"/>
            <a:ext cx="684213" cy="6858000"/>
          </a:xfrm>
          <a:prstGeom prst="rect">
            <a:avLst/>
          </a:prstGeom>
          <a:blipFill dpi="0" rotWithShape="1">
            <a:blip r:embed="rId6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4388" name="Text Box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-52546" y="1700530"/>
            <a:ext cx="738664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   十   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24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324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2450" grpId="0" uiExpand="1" build="p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文本框 4608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736090" y="1295400"/>
            <a:ext cx="9624060" cy="220726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ea typeface="幼圆" panose="02010509060101010101" pitchFamily="1" charset="-122"/>
              </a:rPr>
              <a:t>一、详略相结合</a:t>
            </a:r>
            <a:endParaRPr lang="zh-CN" altLang="en-US" sz="3200" b="1">
              <a:solidFill>
                <a:srgbClr val="1D41D5"/>
              </a:solidFill>
              <a:latin typeface="Times New Roman" pitchFamily="18" charset="0"/>
              <a:ea typeface="幼圆" panose="02010509060101010101" pitchFamily="1" charset="-122"/>
            </a:endParaRP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chemeClr val="tx1"/>
                </a:solidFill>
                <a:latin typeface="Times New Roman" pitchFamily="18" charset="0"/>
                <a:ea typeface="幼圆" panose="02010509060101010101" pitchFamily="1" charset="-122"/>
              </a:rPr>
              <a:t>　详：苏武宁死不降、卧雪牧羊等</a:t>
            </a: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chemeClr val="tx1"/>
                </a:solidFill>
                <a:latin typeface="Times New Roman" pitchFamily="18" charset="0"/>
                <a:ea typeface="幼圆" panose="02010509060101010101" pitchFamily="1" charset="-122"/>
              </a:rPr>
              <a:t>　略：苏武为於（</a:t>
            </a:r>
            <a:r>
              <a:rPr lang="zh-CN" altLang="zh-CN" sz="3200" b="1">
                <a:solidFill>
                  <a:schemeClr val="tx1"/>
                </a:solidFill>
                <a:latin typeface="Times New Roman" pitchFamily="18" charset="0"/>
                <a:ea typeface="幼圆" panose="02010509060101010101" pitchFamily="1" charset="-122"/>
              </a:rPr>
              <a:t>wū</a:t>
            </a:r>
            <a:r>
              <a:rPr lang="zh-CN" altLang="en-US" sz="3200" b="1">
                <a:solidFill>
                  <a:schemeClr val="tx1"/>
                </a:solidFill>
                <a:latin typeface="Times New Roman" pitchFamily="18" charset="0"/>
                <a:ea typeface="幼圆" panose="02010509060101010101" pitchFamily="1" charset="-122"/>
              </a:rPr>
              <a:t>）靬（</a:t>
            </a:r>
            <a:r>
              <a:rPr lang="en-US" altLang="zh-CN" sz="3200" b="1">
                <a:solidFill>
                  <a:schemeClr val="tx1"/>
                </a:solidFill>
                <a:latin typeface="Times New Roman" pitchFamily="18" charset="0"/>
                <a:ea typeface="幼圆" panose="02010509060101010101" pitchFamily="1" charset="-122"/>
              </a:rPr>
              <a:t>jiān</a:t>
            </a:r>
            <a:r>
              <a:rPr lang="zh-CN" altLang="en-US" sz="3200" b="1">
                <a:solidFill>
                  <a:schemeClr val="tx1"/>
                </a:solidFill>
                <a:latin typeface="Times New Roman" pitchFamily="18" charset="0"/>
                <a:ea typeface="幼圆" panose="02010509060101010101" pitchFamily="1" charset="-122"/>
              </a:rPr>
              <a:t>）王赏识及牛羊被盗等</a:t>
            </a:r>
          </a:p>
        </p:txBody>
      </p:sp>
      <p:sp>
        <p:nvSpPr>
          <p:cNvPr id="46084" name="文本框 4608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830705" y="3657600"/>
            <a:ext cx="9611360" cy="119888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CC3300"/>
                </a:solidFill>
                <a:latin typeface="Times New Roman" pitchFamily="18" charset="0"/>
                <a:ea typeface="楷体_GB2312" pitchFamily="49" charset="-122"/>
              </a:rPr>
              <a:t>　</a:t>
            </a:r>
            <a:r>
              <a:rPr lang="zh-CN" altLang="en-US" sz="3600" b="1">
                <a:solidFill>
                  <a:srgbClr val="333399"/>
                </a:solidFill>
                <a:latin typeface="Times New Roman" pitchFamily="18" charset="0"/>
                <a:ea typeface="华文行楷" panose="02010800040101010101" pitchFamily="2" charset="-122"/>
              </a:rPr>
              <a:t>作用：突出苏武的崇高的民族气节、强烈的爱国意识、艰苦卓绝的斗争精神。</a:t>
            </a:r>
          </a:p>
        </p:txBody>
      </p:sp>
      <p:sp>
        <p:nvSpPr>
          <p:cNvPr id="239619" name="文本框 4608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632325" y="278130"/>
            <a:ext cx="2926080" cy="64516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  <a:ea typeface="华文行楷" panose="02010800040101010101" pitchFamily="2" charset="-122"/>
              </a:rPr>
              <a:t>艺术手法探究</a:t>
            </a:r>
          </a:p>
        </p:txBody>
      </p:sp>
      <p:sp>
        <p:nvSpPr>
          <p:cNvPr id="233474" name="Rectangle 3" descr="绿色大理石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271" y="0"/>
            <a:ext cx="684213" cy="6858000"/>
          </a:xfrm>
          <a:prstGeom prst="rect">
            <a:avLst/>
          </a:prstGeom>
          <a:blipFill dpi="0" rotWithShape="1">
            <a:blip r:embed="rId8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4388" name="Text Box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-50165" y="1117600"/>
            <a:ext cx="736600" cy="44710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归纳总结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08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08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608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608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6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6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uiExpand="1" build="p" animBg="1"/>
      <p:bldP spid="46084" grpId="1" uiExpand="1" build="p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文本框 4403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286000" y="685800"/>
            <a:ext cx="76962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ea typeface="幼圆" panose="02010509060101010101" pitchFamily="1" charset="-122"/>
              </a:rPr>
              <a:t>二、用典型的语言、行动、细节刻画人物</a:t>
            </a:r>
          </a:p>
        </p:txBody>
      </p:sp>
      <p:sp>
        <p:nvSpPr>
          <p:cNvPr id="44036" name="文本框 4403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209800" y="5334000"/>
            <a:ext cx="7924800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33339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　　</a:t>
            </a:r>
            <a:r>
              <a:rPr lang="zh-CN" altLang="en-US" sz="3200" b="1">
                <a:solidFill>
                  <a:srgbClr val="33339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忠君爱国、威武不屈、贫贱不移、忠贞不渝、坚韧不拔</a:t>
            </a:r>
            <a:r>
              <a:rPr lang="en-US" altLang="zh-CN" sz="3200" b="1">
                <a:solidFill>
                  <a:srgbClr val="33339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…… </a:t>
            </a:r>
          </a:p>
        </p:txBody>
      </p:sp>
      <p:sp>
        <p:nvSpPr>
          <p:cNvPr id="44037" name="矩形 4403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057400" y="1524001"/>
            <a:ext cx="8229600" cy="339979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_GB2312" panose="02010609030101010101" pitchFamily="49" charset="-122"/>
                <a:ea typeface="楷体_GB2312" pitchFamily="49" charset="-122"/>
              </a:rPr>
              <a:t>　　</a:t>
            </a:r>
            <a:r>
              <a:rPr lang="zh-CN" altLang="en-US" sz="2400" b="1">
                <a:solidFill>
                  <a:srgbClr val="FF0000"/>
                </a:solidFill>
                <a:latin typeface="楷体_GB2312" panose="02010609030101010101" pitchFamily="49" charset="-122"/>
                <a:ea typeface="楷体_GB2312" pitchFamily="49" charset="-122"/>
              </a:rPr>
              <a:t>“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itchFamily="49" charset="-122"/>
              </a:rPr>
              <a:t>屈节辱命，虽生，何面目以归汉！”引佩刀自刺。复举剑拟之，武不动。</a:t>
            </a:r>
            <a:r>
              <a:rPr lang="en-US" altLang="zh-CN" sz="2400" b="1">
                <a:solidFill>
                  <a:srgbClr val="FF0000"/>
                </a:solidFill>
                <a:latin typeface="楷体_GB2312" panose="02010609030101010101" pitchFamily="49" charset="-122"/>
                <a:ea typeface="楷体_GB2312" pitchFamily="49" charset="-122"/>
              </a:rPr>
              <a:t>\</a:t>
            </a:r>
            <a:r>
              <a:rPr lang="zh-CN" altLang="en-US" sz="2400" b="1">
                <a:solidFill>
                  <a:srgbClr val="FF0000"/>
                </a:solidFill>
                <a:latin typeface="楷体_GB2312" panose="02010609030101010101" pitchFamily="49" charset="-122"/>
                <a:ea typeface="楷体_GB2312" pitchFamily="49" charset="-122"/>
              </a:rPr>
              <a:t>武不应。</a:t>
            </a:r>
            <a:r>
              <a:rPr lang="en-US" altLang="zh-CN" sz="2400" b="1">
                <a:solidFill>
                  <a:srgbClr val="FF0000"/>
                </a:solidFill>
                <a:latin typeface="楷体_GB2312" panose="02010609030101010101" pitchFamily="49" charset="-122"/>
                <a:ea typeface="楷体_GB2312" pitchFamily="49" charset="-122"/>
              </a:rPr>
              <a:t>\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itchFamily="49" charset="-122"/>
              </a:rPr>
              <a:t>武骂律曰：“女为人臣子，不顾恩义</a:t>
            </a:r>
            <a:r>
              <a:rPr lang="en-US" altLang="zh-CN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itchFamily="49" charset="-122"/>
              </a:rPr>
              <a:t>……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itchFamily="49" charset="-122"/>
              </a:rPr>
              <a:t>匈奴之祸从我始矣。”</a:t>
            </a:r>
            <a:r>
              <a:rPr lang="en-US" altLang="zh-CN" sz="2400" b="1">
                <a:solidFill>
                  <a:srgbClr val="FF0000"/>
                </a:solidFill>
                <a:latin typeface="楷体_GB2312" panose="02010609030101010101" pitchFamily="49" charset="-122"/>
                <a:ea typeface="楷体_GB2312" pitchFamily="49" charset="-122"/>
              </a:rPr>
              <a:t>\</a:t>
            </a:r>
            <a:r>
              <a:rPr lang="zh-CN" altLang="en-US" sz="2400" b="1">
                <a:solidFill>
                  <a:srgbClr val="FF0000"/>
                </a:solidFill>
                <a:latin typeface="楷体_GB2312" panose="02010609030101010101" pitchFamily="49" charset="-122"/>
                <a:ea typeface="楷体_GB2312" pitchFamily="49" charset="-122"/>
              </a:rPr>
              <a:t>杖汉节牧羊，卧起操持，节旄尽落。</a:t>
            </a:r>
            <a:r>
              <a:rPr lang="en-US" altLang="zh-CN" sz="2400" b="1">
                <a:solidFill>
                  <a:srgbClr val="FF0000"/>
                </a:solidFill>
                <a:latin typeface="楷体_GB2312" panose="02010609030101010101" pitchFamily="49" charset="-122"/>
                <a:ea typeface="楷体_GB2312" pitchFamily="49" charset="-122"/>
              </a:rPr>
              <a:t>\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itchFamily="49" charset="-122"/>
              </a:rPr>
              <a:t>武曰：“武父子亡功德，皆为陛下所成就， </a:t>
            </a:r>
            <a:r>
              <a:rPr lang="en-US" altLang="zh-CN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itchFamily="49" charset="-122"/>
              </a:rPr>
              <a:t>……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itchFamily="49" charset="-122"/>
              </a:rPr>
              <a:t>愿勿言。”</a:t>
            </a:r>
            <a:r>
              <a:rPr lang="en-US" altLang="zh-CN" sz="2400" b="1">
                <a:solidFill>
                  <a:srgbClr val="FF0000"/>
                </a:solidFill>
                <a:latin typeface="楷体_GB2312" panose="02010609030101010101" pitchFamily="49" charset="-122"/>
                <a:ea typeface="楷体_GB2312" pitchFamily="49" charset="-122"/>
              </a:rPr>
              <a:t>\</a:t>
            </a:r>
            <a:r>
              <a:rPr lang="zh-CN" altLang="en-US" sz="2400" b="1">
                <a:solidFill>
                  <a:srgbClr val="FF0000"/>
                </a:solidFill>
                <a:latin typeface="楷体_GB2312" panose="02010609030101010101" pitchFamily="49" charset="-122"/>
                <a:ea typeface="楷体_GB2312" pitchFamily="49" charset="-122"/>
              </a:rPr>
              <a:t>武曰：“自分已死久矣！王必欲降武，请毕今日之欢，死于前！”</a:t>
            </a:r>
            <a:r>
              <a:rPr lang="en-US" altLang="zh-CN" sz="2400" b="1">
                <a:solidFill>
                  <a:srgbClr val="FF0000"/>
                </a:solidFill>
                <a:latin typeface="楷体_GB2312" panose="02010609030101010101" pitchFamily="49" charset="-122"/>
                <a:ea typeface="楷体_GB2312" pitchFamily="49" charset="-122"/>
              </a:rPr>
              <a:t>\</a:t>
            </a:r>
            <a:r>
              <a:rPr lang="zh-CN" altLang="en-US" sz="2400" b="1">
                <a:solidFill>
                  <a:srgbClr val="FF0000"/>
                </a:solidFill>
                <a:latin typeface="楷体_GB2312" panose="02010609030101010101" pitchFamily="49" charset="-122"/>
                <a:ea typeface="楷体_GB2312" pitchFamily="49" charset="-122"/>
              </a:rPr>
              <a:t>武留匈奴凡十九岁，始以强壮出，及还，须发尽白。</a:t>
            </a:r>
          </a:p>
        </p:txBody>
      </p:sp>
      <p:sp>
        <p:nvSpPr>
          <p:cNvPr id="233474" name="Rectangle 3" descr="绿色大理石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271" y="0"/>
            <a:ext cx="684213" cy="6858000"/>
          </a:xfrm>
          <a:prstGeom prst="rect">
            <a:avLst/>
          </a:prstGeom>
          <a:blipFill dpi="0" rotWithShape="1">
            <a:blip r:embed="rId8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4388" name="Text Box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-50165" y="1117600"/>
            <a:ext cx="736600" cy="44710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归纳总结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03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03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build="p"/>
      <p:bldP spid="44036" grpId="1" uiExpand="1" build="p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文本框 3686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362200" y="762000"/>
            <a:ext cx="76962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ea typeface="幼圆" panose="02010509060101010101" pitchFamily="1" charset="-122"/>
              </a:rPr>
              <a:t>三、对比和映衬手法的运用。</a:t>
            </a:r>
          </a:p>
        </p:txBody>
      </p:sp>
      <p:sp>
        <p:nvSpPr>
          <p:cNvPr id="36868" name="文本框 36867"/>
          <p:cNvSpPr txBox="1"/>
          <p:nvPr>
            <p:custDataLst>
              <p:tags r:id="rId2"/>
            </p:custDataLst>
          </p:nvPr>
        </p:nvSpPr>
        <p:spPr>
          <a:xfrm>
            <a:off x="1981201" y="1676401"/>
            <a:ext cx="8399463" cy="18002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noProof="1">
                <a:solidFill>
                  <a:srgbClr val="FF0000"/>
                </a:solidFill>
                <a:latin typeface="Arial" pitchFamily="34" charset="0"/>
                <a:ea typeface="楷体_GB2312" pitchFamily="49" charset="-122"/>
              </a:rPr>
              <a:t>       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楷体_GB2312" pitchFamily="49" charset="-122"/>
              </a:rPr>
              <a:t>在课文中我们可以看到作者善于以对照、映衬的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楷体_GB2312" pitchFamily="49" charset="-122"/>
              </a:rPr>
              <a:t>艺术手法，来塑造主人公形象。在言与行的比照烘托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楷体_GB2312" pitchFamily="49" charset="-122"/>
              </a:rPr>
              <a:t>中，见出人物的正邪之别。这种对照、映衬分别见于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楷体_GB2312" pitchFamily="49" charset="-122"/>
              </a:rPr>
              <a:t>敌我两个营垒，出现于不同的场合。</a:t>
            </a:r>
          </a:p>
        </p:txBody>
      </p:sp>
      <p:sp>
        <p:nvSpPr>
          <p:cNvPr id="36869" name="文本框 36868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590800" y="4267201"/>
            <a:ext cx="7499350" cy="1920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333399"/>
                </a:solidFill>
                <a:latin typeface="Arial" pitchFamily="34" charset="0"/>
                <a:ea typeface="华文行楷" panose="02010800040101010101" pitchFamily="2" charset="-122"/>
              </a:rPr>
              <a:t>①</a:t>
            </a:r>
            <a:r>
              <a:rPr lang="zh-CN" altLang="en-US" sz="3200" b="1">
                <a:solidFill>
                  <a:srgbClr val="333399"/>
                </a:solidFill>
                <a:latin typeface="Arial" pitchFamily="34" charset="0"/>
                <a:ea typeface="华文行楷" panose="02010800040101010101" pitchFamily="2" charset="-122"/>
              </a:rPr>
              <a:t>在出使匈奴之初，与副使张胜的对照。</a:t>
            </a: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333399"/>
                </a:solidFill>
                <a:latin typeface="Arial" pitchFamily="34" charset="0"/>
                <a:ea typeface="华文行楷" panose="02010800040101010101" pitchFamily="2" charset="-122"/>
              </a:rPr>
              <a:t>②</a:t>
            </a:r>
            <a:r>
              <a:rPr lang="zh-CN" altLang="en-US" sz="3200" b="1">
                <a:solidFill>
                  <a:srgbClr val="333399"/>
                </a:solidFill>
                <a:latin typeface="Arial" pitchFamily="34" charset="0"/>
                <a:ea typeface="华文行楷" panose="02010800040101010101" pitchFamily="2" charset="-122"/>
              </a:rPr>
              <a:t>在威逼利诱之时，与叛徒卫律的对照。</a:t>
            </a: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333399"/>
                </a:solidFill>
                <a:latin typeface="Arial" pitchFamily="34" charset="0"/>
                <a:ea typeface="华文行楷" panose="02010800040101010101" pitchFamily="2" charset="-122"/>
              </a:rPr>
              <a:t>③</a:t>
            </a:r>
            <a:r>
              <a:rPr lang="zh-CN" altLang="en-US" sz="3200" b="1">
                <a:solidFill>
                  <a:srgbClr val="333399"/>
                </a:solidFill>
                <a:latin typeface="Arial" pitchFamily="34" charset="0"/>
                <a:ea typeface="华文行楷" panose="02010800040101010101" pitchFamily="2" charset="-122"/>
              </a:rPr>
              <a:t>在以情相劝之时，与降将李陵的对照。</a:t>
            </a:r>
          </a:p>
        </p:txBody>
      </p:sp>
      <p:sp>
        <p:nvSpPr>
          <p:cNvPr id="36870" name="文本框 3686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209800" y="3581400"/>
            <a:ext cx="2224088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楷体_GB2312" pitchFamily="49" charset="-122"/>
              </a:rPr>
              <a:t>三种对照：</a:t>
            </a:r>
          </a:p>
        </p:txBody>
      </p:sp>
      <p:sp>
        <p:nvSpPr>
          <p:cNvPr id="233474" name="Rectangle 3" descr="绿色大理石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271" y="0"/>
            <a:ext cx="684213" cy="6858000"/>
          </a:xfrm>
          <a:prstGeom prst="rect">
            <a:avLst/>
          </a:prstGeom>
          <a:blipFill dpi="0" rotWithShape="1">
            <a:blip r:embed="rId9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4388" name="Text Box 4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-50165" y="1117600"/>
            <a:ext cx="736600" cy="44710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归纳总结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uild="p"/>
      <p:bldP spid="36868" grpId="1" animBg="1"/>
      <p:bldP spid="36869" grpId="2" animBg="1"/>
      <p:bldP spid="36870" grpId="3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文本框 3891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362200" y="1143000"/>
            <a:ext cx="4724400" cy="5794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FF"/>
                </a:solidFill>
                <a:latin typeface="Arial" pitchFamily="34" charset="0"/>
                <a:ea typeface="黑体" pitchFamily="49" charset="-122"/>
              </a:rPr>
              <a:t>一、张胜与苏武</a:t>
            </a:r>
          </a:p>
        </p:txBody>
      </p:sp>
      <p:sp>
        <p:nvSpPr>
          <p:cNvPr id="38916" name="矩形 38915"/>
          <p:cNvSpPr/>
          <p:nvPr>
            <p:custDataLst>
              <p:tags r:id="rId2"/>
            </p:custDataLst>
          </p:nvPr>
        </p:nvSpPr>
        <p:spPr>
          <a:xfrm>
            <a:off x="1828800" y="1828801"/>
            <a:ext cx="8534400" cy="22272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noProof="1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        </a:t>
            </a:r>
            <a:r>
              <a:rPr lang="zh-CN" altLang="en-US" sz="2800" b="1" noProof="1">
                <a:solidFill>
                  <a:srgbClr val="1D41D5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楷体_GB2312" pitchFamily="49" charset="-122"/>
              </a:rPr>
              <a:t>张胜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楷体_GB2312" pitchFamily="49" charset="-122"/>
              </a:rPr>
              <a:t>糊涂地帮助了缑王的谋反，事情败露后又经受不住考验，叛变投降。而</a:t>
            </a:r>
            <a:r>
              <a:rPr lang="zh-CN" altLang="en-US" sz="2800" b="1" noProof="1">
                <a:solidFill>
                  <a:srgbClr val="1D41D5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楷体_GB2312" pitchFamily="49" charset="-122"/>
              </a:rPr>
              <a:t>苏武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楷体_GB2312" pitchFamily="49" charset="-122"/>
              </a:rPr>
              <a:t>清醒地认识到使节行为不当会引起两国纷争，欲以死息祸；面对匈奴的劝降始终保持着可贵的民族气节。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800" b="1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楷体_GB2312" pitchFamily="49" charset="-122"/>
            </a:endParaRPr>
          </a:p>
        </p:txBody>
      </p:sp>
      <p:sp>
        <p:nvSpPr>
          <p:cNvPr id="38917" name="文本框 3891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362200" y="3886200"/>
            <a:ext cx="4038600" cy="5794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FF"/>
                </a:solidFill>
                <a:latin typeface="Arial" pitchFamily="34" charset="0"/>
                <a:ea typeface="黑体" pitchFamily="49" charset="-122"/>
              </a:rPr>
              <a:t>二、卫律与苏武</a:t>
            </a:r>
          </a:p>
        </p:txBody>
      </p:sp>
      <p:sp>
        <p:nvSpPr>
          <p:cNvPr id="38918" name="文本框 38917"/>
          <p:cNvSpPr txBox="1"/>
          <p:nvPr>
            <p:custDataLst>
              <p:tags r:id="rId4"/>
            </p:custDataLst>
          </p:nvPr>
        </p:nvSpPr>
        <p:spPr>
          <a:xfrm>
            <a:off x="1981201" y="4648201"/>
            <a:ext cx="8221663" cy="18002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noProof="1">
                <a:solidFill>
                  <a:srgbClr val="0000FF"/>
                </a:solidFill>
                <a:latin typeface="楷体_GB2312" panose="02010609030101010101" pitchFamily="49" charset="-122"/>
                <a:ea typeface="楷体_GB2312" pitchFamily="49" charset="-122"/>
              </a:rPr>
              <a:t>    </a:t>
            </a:r>
            <a:r>
              <a:rPr lang="zh-CN" altLang="en-US" sz="2800" b="1" noProof="1">
                <a:solidFill>
                  <a:srgbClr val="1D41D5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itchFamily="49" charset="-122"/>
              </a:rPr>
              <a:t>卫律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itchFamily="49" charset="-122"/>
              </a:rPr>
              <a:t>卖国求荣，阴险狡诈，气焰嚣张，不可一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itchFamily="49" charset="-122"/>
              </a:rPr>
              <a:t>世，而</a:t>
            </a:r>
            <a:r>
              <a:rPr lang="zh-CN" altLang="en-US" sz="2800" b="1" noProof="1">
                <a:solidFill>
                  <a:srgbClr val="1D41D5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itchFamily="49" charset="-122"/>
              </a:rPr>
              <a:t>苏武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itchFamily="49" charset="-122"/>
              </a:rPr>
              <a:t>为国效命，忠贞不二，不卑不亢 一身正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itchFamily="49" charset="-122"/>
              </a:rPr>
              <a:t>气，光明磊落。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800" noProof="1">
              <a:solidFill>
                <a:srgbClr val="FF0000"/>
              </a:solidFill>
              <a:latin typeface="楷体_GB2312" panose="02010609030101010101" pitchFamily="49" charset="-122"/>
              <a:ea typeface="楷体_GB2312" pitchFamily="49" charset="-122"/>
            </a:endParaRPr>
          </a:p>
        </p:txBody>
      </p:sp>
      <p:sp>
        <p:nvSpPr>
          <p:cNvPr id="242693" name="文本框 3891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045970" y="393700"/>
            <a:ext cx="569214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华文新魏" panose="02010800040101010101" pitchFamily="2" charset="-122"/>
              </a:rPr>
              <a:t>三种对比映衬的效果分析：</a:t>
            </a:r>
          </a:p>
        </p:txBody>
      </p:sp>
      <p:sp>
        <p:nvSpPr>
          <p:cNvPr id="233474" name="Rectangle 3" descr="绿色大理石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271" y="0"/>
            <a:ext cx="684213" cy="6858000"/>
          </a:xfrm>
          <a:prstGeom prst="rect">
            <a:avLst/>
          </a:prstGeom>
          <a:blipFill dpi="0" rotWithShape="1">
            <a:blip r:embed="rId9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-50165" y="1117600"/>
            <a:ext cx="736600" cy="44710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归纳总结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6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animBg="1"/>
      <p:bldP spid="38916" grpId="1" animBg="1"/>
      <p:bldP spid="38917" grpId="2" animBg="1"/>
      <p:bldP spid="38918" grpId="3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文本框 39937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156460" y="370840"/>
            <a:ext cx="40386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FF"/>
                </a:solidFill>
                <a:latin typeface="Arial" pitchFamily="34" charset="0"/>
                <a:ea typeface="黑体" pitchFamily="49" charset="-122"/>
              </a:rPr>
              <a:t>三、李陵与苏武</a:t>
            </a:r>
          </a:p>
        </p:txBody>
      </p:sp>
      <p:sp>
        <p:nvSpPr>
          <p:cNvPr id="39939" name="矩形 39938"/>
          <p:cNvSpPr/>
          <p:nvPr>
            <p:custDataLst>
              <p:tags r:id="rId2"/>
            </p:custDataLst>
          </p:nvPr>
        </p:nvSpPr>
        <p:spPr>
          <a:xfrm>
            <a:off x="1280795" y="1117600"/>
            <a:ext cx="9735185" cy="95313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noProof="1">
                <a:solidFill>
                  <a:srgbClr val="0000FF"/>
                </a:solidFill>
                <a:latin typeface="楷体_GB2312" panose="02010609030101010101" pitchFamily="49" charset="-122"/>
                <a:ea typeface="楷体_GB2312" pitchFamily="49" charset="-122"/>
              </a:rPr>
              <a:t>    </a:t>
            </a:r>
            <a:r>
              <a:rPr lang="zh-CN" altLang="en-US" sz="2800" b="1" noProof="1">
                <a:solidFill>
                  <a:srgbClr val="1D41D5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itchFamily="49" charset="-122"/>
              </a:rPr>
              <a:t>李陵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itchFamily="49" charset="-122"/>
              </a:rPr>
              <a:t>为一己之私而叛国，懦弱，意志不坚，矛盾，痛苦 。而</a:t>
            </a:r>
            <a:r>
              <a:rPr lang="zh-CN" altLang="en-US" sz="2800" b="1" noProof="1">
                <a:solidFill>
                  <a:srgbClr val="1D41D5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itchFamily="49" charset="-122"/>
              </a:rPr>
              <a:t>苏武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itchFamily="49" charset="-122"/>
              </a:rPr>
              <a:t>以国家的利益为先，忠贞不渝，坚韧不拔，无怨无悔。</a:t>
            </a:r>
          </a:p>
        </p:txBody>
      </p:sp>
      <p:sp>
        <p:nvSpPr>
          <p:cNvPr id="233474" name="Rectangle 3" descr="绿色大理石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71" y="0"/>
            <a:ext cx="684213" cy="6858000"/>
          </a:xfrm>
          <a:prstGeom prst="rect">
            <a:avLst/>
          </a:prstGeom>
          <a:blipFill dpi="0" rotWithShape="1">
            <a:blip r:embed="rId7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-50165" y="1117600"/>
            <a:ext cx="736600" cy="44710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归纳总结</a:t>
            </a:r>
          </a:p>
        </p:txBody>
      </p:sp>
      <p:sp>
        <p:nvSpPr>
          <p:cNvPr id="244738" name="文本占位符 59394"/>
          <p:cNvSpPr>
            <a:spLocks noGrp="1" noChangeArrowheads="1"/>
          </p:cNvSpPr>
          <p:nvPr>
            <p:custDataLst>
              <p:tags r:id="rId5"/>
            </p:custDataLst>
          </p:nvPr>
        </p:nvSpPr>
        <p:spPr>
          <a:xfrm>
            <a:off x="1142365" y="2501265"/>
            <a:ext cx="10057130" cy="359219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altLang="zh-CN" b="1"/>
              <a:t>       </a:t>
            </a:r>
            <a:r>
              <a:rPr lang="zh-CN" altLang="en-US" sz="2800" b="1"/>
              <a:t>在各种人物的对比映衬下，我们看到了一个丰满立体的苏武，他有清醒的外交意识，待人接物</a:t>
            </a:r>
            <a:r>
              <a:rPr lang="zh-CN" altLang="en-US" sz="2800" b="1">
                <a:solidFill>
                  <a:srgbClr val="FF0000"/>
                </a:solidFill>
              </a:rPr>
              <a:t>不卑不亢</a:t>
            </a:r>
            <a:r>
              <a:rPr lang="zh-CN" altLang="en-US" sz="2800" b="1"/>
              <a:t>，面对威逼利诱坚贞不二，长达十九年守节的</a:t>
            </a:r>
            <a:r>
              <a:rPr lang="zh-CN" altLang="en-US" sz="2800" b="1">
                <a:solidFill>
                  <a:srgbClr val="FF0000"/>
                </a:solidFill>
              </a:rPr>
              <a:t>坚忍不拔</a:t>
            </a:r>
            <a:r>
              <a:rPr lang="zh-CN" altLang="en-US" sz="2800" b="1"/>
              <a:t>。苏武实在是一个铁骨铮铮的硬汉子，</a:t>
            </a:r>
            <a:r>
              <a:rPr lang="zh-CN" altLang="en-US" sz="2800" b="1">
                <a:solidFill>
                  <a:srgbClr val="FF0000"/>
                </a:solidFill>
              </a:rPr>
              <a:t>爱国忠君</a:t>
            </a:r>
            <a:r>
              <a:rPr lang="zh-CN" altLang="en-US" sz="2800" b="1"/>
              <a:t>的真君子！</a:t>
            </a:r>
            <a:r>
              <a:rPr lang="zh-CN" altLang="en-US" sz="2800" b="1">
                <a:solidFill>
                  <a:srgbClr val="FF0000"/>
                </a:solidFill>
              </a:rPr>
              <a:t>威武不能屈、富贵不能淫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、</a:t>
            </a:r>
            <a:r>
              <a:rPr lang="zh-CN" altLang="en-US" sz="2800" b="1">
                <a:solidFill>
                  <a:srgbClr val="FF0000"/>
                </a:solidFill>
              </a:rPr>
              <a:t>贫贱不能移</a:t>
            </a:r>
            <a:r>
              <a:rPr lang="zh-CN" altLang="en-US" sz="2800" b="1"/>
              <a:t>，正因为如此，苏武才更加具有勾魂摄魄的人格魅力，千古流芳！他的名字，也成为了具有崇高的民族气节的代名词。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47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47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  <p:bldP spid="39939" grpId="1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3" name="文本框 37889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882515" y="545465"/>
            <a:ext cx="2011680" cy="64516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  <a:ea typeface="华文行楷" panose="02010800040101010101" pitchFamily="2" charset="-122"/>
              </a:rPr>
              <a:t>文章主题</a:t>
            </a:r>
          </a:p>
        </p:txBody>
      </p:sp>
      <p:sp>
        <p:nvSpPr>
          <p:cNvPr id="37897" name="文本框 3789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195705" y="1600200"/>
            <a:ext cx="9942195" cy="28613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FF0000"/>
                </a:solidFill>
                <a:latin typeface="Arial" pitchFamily="34" charset="0"/>
                <a:ea typeface="楷体_GB2312" pitchFamily="49" charset="-122"/>
              </a:rPr>
              <a:t>        </a:t>
            </a:r>
            <a:r>
              <a:rPr lang="en-US" altLang="zh-CN" sz="36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rPr>
              <a:t>《</a:t>
            </a:r>
            <a:r>
              <a:rPr lang="zh-CN" altLang="en-US" sz="36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rPr>
              <a:t>苏武传</a:t>
            </a:r>
            <a:r>
              <a:rPr lang="en-US" altLang="zh-CN" sz="36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rPr>
              <a:t>》</a:t>
            </a:r>
            <a:r>
              <a:rPr lang="zh-CN" altLang="en-US" sz="36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rPr>
              <a:t>集中写了苏武出使匈奴被扣留期间的事迹，颂扬了他在敌人面前</a:t>
            </a:r>
            <a:r>
              <a:rPr lang="zh-CN" altLang="en-US" sz="3600" b="1">
                <a:solidFill>
                  <a:srgbClr val="1D41D5"/>
                </a:solidFill>
                <a:latin typeface="Arial" pitchFamily="34" charset="0"/>
                <a:ea typeface="楷体_GB2312" pitchFamily="49" charset="-122"/>
              </a:rPr>
              <a:t>富贵不能淫，贫贱不能移，威武不能屈，饥寒压不倒，私情无所动的浩然正气，</a:t>
            </a:r>
            <a:r>
              <a:rPr lang="zh-CN" altLang="en-US" sz="36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rPr>
              <a:t>充分肯定了他</a:t>
            </a:r>
            <a:r>
              <a:rPr lang="zh-CN" altLang="en-US" sz="3600" b="1">
                <a:solidFill>
                  <a:srgbClr val="1D41D5"/>
                </a:solidFill>
                <a:latin typeface="Arial" pitchFamily="34" charset="0"/>
                <a:ea typeface="楷体_GB2312" pitchFamily="49" charset="-122"/>
              </a:rPr>
              <a:t>坚毅忠贞、大义凛然、视死如归</a:t>
            </a:r>
            <a:r>
              <a:rPr lang="zh-CN" altLang="en-US" sz="3600" b="1">
                <a:solidFill>
                  <a:schemeClr val="tx1"/>
                </a:solidFill>
                <a:latin typeface="Arial" pitchFamily="34" charset="0"/>
                <a:ea typeface="楷体_GB2312" pitchFamily="49" charset="-122"/>
              </a:rPr>
              <a:t>的民族气节。</a:t>
            </a:r>
          </a:p>
        </p:txBody>
      </p:sp>
      <p:sp>
        <p:nvSpPr>
          <p:cNvPr id="233474" name="Rectangle 3" descr="绿色大理石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71" y="0"/>
            <a:ext cx="684213" cy="6858000"/>
          </a:xfrm>
          <a:prstGeom prst="rect">
            <a:avLst/>
          </a:prstGeom>
          <a:blipFill dpi="0" rotWithShape="1">
            <a:blip r:embed="rId6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4388" name="Text Box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-50165" y="1117600"/>
            <a:ext cx="736600" cy="44710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归纳总结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744855" y="17145"/>
            <a:ext cx="2900680" cy="970280"/>
          </a:xfrm>
        </p:spPr>
        <p:txBody>
          <a:bodyPr/>
          <a:lstStyle/>
          <a:p>
            <a:r>
              <a:rPr lang="en-US" altLang="zh-CN" sz="3600">
                <a:solidFill>
                  <a:srgbClr val="FF0000"/>
                </a:solidFill>
                <a:ea typeface="黑体" pitchFamily="49" charset="-122"/>
                <a:sym typeface="+mn-ea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ea typeface="黑体" pitchFamily="49" charset="-122"/>
                <a:sym typeface="+mn-ea"/>
              </a:rPr>
              <a:t>背景简介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998855" y="987425"/>
            <a:ext cx="10826115" cy="5407025"/>
          </a:xfrm>
        </p:spPr>
        <p:txBody>
          <a:bodyPr>
            <a:norm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秦末汉初，中原战乱，匈奴贵族凭借强大的军事力量，不断扩大控制地区。公元前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200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年冬，匈奴的冒顿单于派出四十万精兵，把汉高祖围困在白登山，汉朝只得采取“和亲”政策，暂时缓和跟匈奴的关系。经过“文景之治”的休养生息，到汉武帝时期，开始了对匈奴长期的讨伐战争，取得了三次具有决定意义的胜利，时间为公元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127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年、前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121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年、前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119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年。匈奴的威势大大削弱之后，表示愿意与汉讲和，但双方矛盾还是根深蒂固。所以，到公元前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100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年苏武出使匈奴时，却被扣留，并逼迫他投降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.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（课文第一段有交代）</a:t>
            </a:r>
            <a:endParaRPr lang="en-US" altLang="zh-CN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b="1">
                <a:solidFill>
                  <a:srgbClr val="1D41D5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ea typeface="黑体" pitchFamily="49" charset="-122"/>
                <a:sym typeface="+mn-ea"/>
              </a:rPr>
              <a:t>“时汉连伐胡，数通使相窥观。匈奴留汉使郭吉、路充国等前后十余辈。匈奴使来，汉亦留之以相当。”</a:t>
            </a:r>
            <a:endParaRPr lang="en-US" altLang="zh-CN" b="1">
              <a:solidFill>
                <a:srgbClr val="1D41D5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itchFamily="34" charset="0"/>
              <a:ea typeface="黑体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b="1">
                <a:solidFill>
                  <a:srgbClr val="1D41D5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ea typeface="黑体" pitchFamily="49" charset="-122"/>
                <a:sym typeface="+mn-ea"/>
              </a:rPr>
              <a:t>“</a:t>
            </a:r>
            <a:r>
              <a:rPr lang="zh-CN" altLang="en-US" b="1">
                <a:solidFill>
                  <a:srgbClr val="1D41D5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itchFamily="49" charset="-122"/>
                <a:sym typeface="+mn-ea"/>
              </a:rPr>
              <a:t>送匈奴使留在汉者</a:t>
            </a:r>
            <a:r>
              <a:rPr lang="zh-CN" altLang="en-US" b="1">
                <a:solidFill>
                  <a:srgbClr val="1D41D5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ea typeface="黑体" pitchFamily="49" charset="-122"/>
                <a:sym typeface="+mn-ea"/>
              </a:rPr>
              <a:t>”</a:t>
            </a:r>
            <a:endParaRPr lang="zh-CN" altLang="en-US" b="1">
              <a:solidFill>
                <a:srgbClr val="1D41D5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b="1">
                <a:solidFill>
                  <a:srgbClr val="1D41D5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ea typeface="黑体" pitchFamily="49" charset="-122"/>
                <a:sym typeface="+mn-ea"/>
              </a:rPr>
              <a:t>“</a:t>
            </a:r>
            <a:r>
              <a:rPr lang="zh-CN" altLang="en-US" b="1">
                <a:solidFill>
                  <a:srgbClr val="1D41D5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49" charset="-122"/>
                <a:ea typeface="黑体" pitchFamily="49" charset="-122"/>
                <a:sym typeface="+mn-ea"/>
              </a:rPr>
              <a:t>厚赂单于，答其善意</a:t>
            </a:r>
            <a:r>
              <a:rPr lang="zh-CN" altLang="en-US" b="1">
                <a:solidFill>
                  <a:srgbClr val="1D41D5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ea typeface="黑体" pitchFamily="49" charset="-122"/>
                <a:sym typeface="+mn-ea"/>
              </a:rPr>
              <a:t>”</a:t>
            </a:r>
            <a:endParaRPr lang="zh-CN" altLang="en-US" b="1">
              <a:solidFill>
                <a:srgbClr val="1D41D5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itchFamily="34" charset="0"/>
              <a:ea typeface="黑体" pitchFamily="49" charset="-122"/>
              <a:cs typeface="仿宋" panose="02010609060101010101" charset="-122"/>
              <a:sym typeface="+mn-ea"/>
            </a:endParaRPr>
          </a:p>
        </p:txBody>
      </p:sp>
      <p:sp>
        <p:nvSpPr>
          <p:cNvPr id="161795" name="Rectangle 4" descr="绿色大理石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716" y="0"/>
            <a:ext cx="684213" cy="6858000"/>
          </a:xfrm>
          <a:prstGeom prst="rect">
            <a:avLst/>
          </a:prstGeom>
          <a:blipFill dpi="0" rotWithShape="1">
            <a:blip r:embed="rId7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blipFill>
                <a:blip r:embed="rId8"/>
                <a:tile tx="0" ty="0" sx="100000" sy="100000" flip="none" algn="tl"/>
              </a:blip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0837" name="Text Box 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938" y="1558925"/>
            <a:ext cx="736600" cy="3887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写作背景</a:t>
            </a:r>
          </a:p>
        </p:txBody>
      </p:sp>
    </p:spTree>
    <p:custDataLst>
      <p:tags r:id="rId1"/>
    </p:custDataLst>
  </p:cSld>
  <p:clrMapOvr>
    <a:masterClrMapping/>
  </p:clrMapOvr>
  <p:transition>
    <p:sndAc>
      <p:endSnd/>
    </p:sndAc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6"/>
          <p:cNvSpPr txBox="1"/>
          <p:nvPr>
            <p:custDataLst>
              <p:tags r:id="rId1"/>
            </p:custDataLst>
          </p:nvPr>
        </p:nvSpPr>
        <p:spPr>
          <a:xfrm>
            <a:off x="4081145" y="934720"/>
            <a:ext cx="4217035" cy="6883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8266" tIns="34133" rIns="68266" bIns="34133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altLang="zh-CN" sz="3035" b="1" i="0" kern="1200" cap="none" spc="150" normalizeH="0" noProof="0">
                <a:ln w="3175">
                  <a:noFill/>
                  <a:prstDash val="dash"/>
                </a:ln>
                <a:solidFill>
                  <a:srgbClr val="40404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请为苏武写一段颁奖词 </a:t>
            </a:r>
          </a:p>
        </p:txBody>
      </p:sp>
      <p:sp>
        <p:nvSpPr>
          <p:cNvPr id="6" name="Title 6"/>
          <p:cNvSpPr txBox="1"/>
          <p:nvPr>
            <p:custDataLst>
              <p:tags r:id="rId2"/>
            </p:custDataLst>
          </p:nvPr>
        </p:nvSpPr>
        <p:spPr>
          <a:xfrm>
            <a:off x="902970" y="1871345"/>
            <a:ext cx="10554970" cy="189039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8266" tIns="68266" rIns="68266" bIns="68266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just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None/>
              <a:defRPr/>
            </a:pPr>
            <a:r>
              <a:rPr kumimoji="0" altLang="zh-CN" sz="1705" b="1" i="0" kern="1200" cap="none" spc="50" normalizeH="0" noProof="0">
                <a:ln w="3175">
                  <a:noFill/>
                  <a:prstDash val="dash"/>
                </a:ln>
                <a:solidFill>
                  <a:srgbClr val="595959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kumimoji="0" lang="zh-CN" altLang="zh-CN" sz="1705" b="1" i="0" kern="1200" cap="none" spc="50" normalizeH="0" noProof="0">
                <a:ln w="3175">
                  <a:noFill/>
                  <a:prstDash val="dash"/>
                </a:ln>
                <a:solidFill>
                  <a:srgbClr val="595959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苏武，他是铁骨铮铮的爱国志士，不畏强权，不辱使命，不放弃坚守的方向。命运向他俯首，黑暗向他投降，正义向他挥手致敬，一位可歌可泣的忠诚义士，以他的青春年华，以他的苍颜白发，在广阔无垠的草原上，见证了他高洁的灵魂；用他顽强的生命力，用他坚定的意志力，在中原大地上，树立起一座不倒的丰碑——永远不死的爱国心。</a:t>
            </a:r>
          </a:p>
          <a:p>
            <a:pPr marL="0" marR="0" lvl="0" indent="0" algn="just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None/>
              <a:defRPr/>
            </a:pPr>
            <a:endParaRPr kumimoji="0" lang="zh-CN" altLang="zh-CN" sz="1705" b="1" i="0" kern="1200" cap="none" spc="50" normalizeH="0" noProof="0">
              <a:ln w="3175">
                <a:noFill/>
                <a:prstDash val="dash"/>
              </a:ln>
              <a:solidFill>
                <a:srgbClr val="595959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Title 6"/>
          <p:cNvSpPr txBox="1"/>
          <p:nvPr>
            <p:custDataLst>
              <p:tags r:id="rId3"/>
            </p:custDataLst>
          </p:nvPr>
        </p:nvSpPr>
        <p:spPr>
          <a:xfrm>
            <a:off x="902970" y="3613150"/>
            <a:ext cx="10554970" cy="12090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8266" tIns="68266" rIns="68266" bIns="68266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just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None/>
              <a:defRPr/>
            </a:pPr>
            <a:r>
              <a:rPr kumimoji="0" altLang="zh-CN" sz="1705" b="1" i="0" kern="1200" cap="none" spc="50" normalizeH="0" noProof="0">
                <a:ln w="3175">
                  <a:noFill/>
                  <a:prstDash val="dash"/>
                </a:ln>
                <a:solidFill>
                  <a:schemeClr val="accent6">
                    <a:lumMod val="7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kumimoji="0" lang="zh-CN" altLang="zh-CN" sz="1705" b="1" i="0" kern="1200" cap="none" spc="50" normalizeH="0" noProof="0">
                <a:ln w="3175">
                  <a:noFill/>
                  <a:prstDash val="dash"/>
                </a:ln>
                <a:solidFill>
                  <a:schemeClr val="accent6">
                    <a:lumMod val="7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十九年的执着，十九年的信仰，换来的是十九年的永垂不朽！苏武的执着，李陵不懂，卫律不懂，单于不懂。那执着是对爱国一种伟大的诠释，但是我们记住了苏武，历史记住了苏武！</a:t>
            </a:r>
          </a:p>
        </p:txBody>
      </p:sp>
      <p:sp>
        <p:nvSpPr>
          <p:cNvPr id="23" name="Title 6"/>
          <p:cNvSpPr txBox="1"/>
          <p:nvPr>
            <p:custDataLst>
              <p:tags r:id="rId4"/>
            </p:custDataLst>
          </p:nvPr>
        </p:nvSpPr>
        <p:spPr>
          <a:xfrm>
            <a:off x="992505" y="4822190"/>
            <a:ext cx="10465435" cy="12090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8266" tIns="68266" rIns="68266" bIns="68266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just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None/>
              <a:defRPr/>
            </a:pPr>
            <a:r>
              <a:rPr kumimoji="0" altLang="zh-CN" sz="1705" b="1" i="0" kern="1200" cap="none" spc="50" normalizeH="0" noProof="0">
                <a:ln w="3175">
                  <a:noFill/>
                  <a:prstDash val="dash"/>
                </a:ln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kumimoji="0" lang="zh-CN" altLang="zh-CN" sz="1705" b="1" i="0" kern="1200" cap="none" spc="50" normalizeH="0" noProof="0">
                <a:ln w="3175">
                  <a:noFill/>
                  <a:prstDash val="dash"/>
                </a:ln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他的生命里，国家为重，生命私利为轻。十九年的苦难与折磨，他的头发白了，胡须长了，但他依旧手持汉节，但他依旧心存家国。一颗坚贞不屈的爱国之心温暖了无边的荒野，富贵不动心，威武不屈膝，他用行动捍卫了民族的尊严。</a:t>
            </a:r>
          </a:p>
        </p:txBody>
      </p:sp>
      <p:sp>
        <p:nvSpPr>
          <p:cNvPr id="233474" name="Rectangle 3" descr="绿色大理石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271" y="0"/>
            <a:ext cx="684213" cy="6858000"/>
          </a:xfrm>
          <a:prstGeom prst="rect">
            <a:avLst/>
          </a:prstGeom>
          <a:blipFill dpi="0" rotWithShape="1">
            <a:blip r:embed="rId9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992505" y="428625"/>
            <a:ext cx="2809875" cy="508000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en-US" altLang="zh-CN" sz="4000" b="1" spc="300">
                <a:solidFill>
                  <a:srgbClr val="FF0000"/>
                </a:solidFill>
              </a:rPr>
              <a:t>  </a:t>
            </a:r>
            <a:r>
              <a:rPr lang="zh-CN" altLang="en-US" sz="4000" b="1" spc="300">
                <a:solidFill>
                  <a:srgbClr val="FF0000"/>
                </a:solidFill>
              </a:rPr>
              <a:t>作业：</a:t>
            </a:r>
          </a:p>
        </p:txBody>
      </p:sp>
      <p:sp>
        <p:nvSpPr>
          <p:cNvPr id="144388" name="Text Box 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-50165" y="1117600"/>
            <a:ext cx="736600" cy="44710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作业布置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1"/>
      <p:bldP spid="22" grpId="2"/>
      <p:bldP spid="23" grpId="3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ext Box 2"/>
          <p:cNvSpPr/>
          <p:nvPr>
            <p:custDataLst>
              <p:tags r:id="rId1"/>
            </p:custDataLst>
          </p:nvPr>
        </p:nvSpPr>
        <p:spPr>
          <a:xfrm>
            <a:off x="5159375" y="407035"/>
            <a:ext cx="1777365" cy="645160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华文行楷" panose="02010800040101010101" pitchFamily="2" charset="-122"/>
                <a:sym typeface="Times New Roman" pitchFamily="18" charset="0"/>
              </a:rPr>
              <a:t>通假字</a:t>
            </a:r>
          </a:p>
        </p:txBody>
      </p:sp>
      <p:sp>
        <p:nvSpPr>
          <p:cNvPr id="50178" name="Text Box 3"/>
          <p:cNvSpPr/>
          <p:nvPr>
            <p:custDataLst>
              <p:tags r:id="rId2"/>
            </p:custDataLst>
          </p:nvPr>
        </p:nvSpPr>
        <p:spPr>
          <a:xfrm>
            <a:off x="1828800" y="1052512"/>
            <a:ext cx="4267200" cy="550799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zh-CN" altLang="en-US" sz="3200">
                <a:solidFill>
                  <a:schemeClr val="tx1"/>
                </a:solidFill>
                <a:ea typeface="隶书" panose="02010509060101010101" pitchFamily="49" charset="-122"/>
                <a:sym typeface="Times New Roman" pitchFamily="18" charset="0"/>
              </a:rPr>
              <a:t>信义安所见乎？</a:t>
            </a:r>
          </a:p>
          <a:p>
            <a:pPr marL="0" lvl="0" indent="0">
              <a:spcBef>
                <a:spcPct val="50000"/>
              </a:spcBef>
            </a:pPr>
            <a:r>
              <a:rPr lang="zh-CN" altLang="en-US" sz="3200">
                <a:solidFill>
                  <a:schemeClr val="tx1"/>
                </a:solidFill>
                <a:ea typeface="隶书" panose="02010509060101010101" pitchFamily="49" charset="-122"/>
                <a:sym typeface="Times New Roman" pitchFamily="18" charset="0"/>
              </a:rPr>
              <a:t>畔主背亲                         与旃毛并咽之               掘野鼠去草实而食之、                    法令亡常                                             因泣下霑襟，与武决去</a:t>
            </a:r>
          </a:p>
          <a:p>
            <a:pPr marL="0" lvl="0" indent="0">
              <a:spcBef>
                <a:spcPct val="50000"/>
              </a:spcBef>
            </a:pPr>
            <a:r>
              <a:rPr lang="zh-CN" altLang="en-US" sz="3200">
                <a:solidFill>
                  <a:schemeClr val="tx1"/>
                </a:solidFill>
                <a:ea typeface="隶书" panose="02010509060101010101" pitchFamily="49" charset="-122"/>
                <a:sym typeface="Times New Roman" pitchFamily="18" charset="0"/>
              </a:rPr>
              <a:t>      </a:t>
            </a:r>
          </a:p>
          <a:p>
            <a:pPr marL="0" lvl="0" indent="0">
              <a:spcBef>
                <a:spcPct val="50000"/>
              </a:spcBef>
            </a:pPr>
            <a:endParaRPr lang="zh-CN" altLang="en-US" sz="3200">
              <a:solidFill>
                <a:schemeClr val="tx1"/>
              </a:solidFill>
              <a:ea typeface="隶书" panose="02010509060101010101" pitchFamily="49" charset="-122"/>
              <a:sym typeface="Times New Roman" pitchFamily="18" charset="0"/>
            </a:endParaRPr>
          </a:p>
          <a:p>
            <a:pPr marL="0" lvl="0" indent="0">
              <a:spcBef>
                <a:spcPct val="50000"/>
              </a:spcBef>
            </a:pPr>
            <a:r>
              <a:rPr lang="zh-CN" altLang="en-US" sz="3200">
                <a:solidFill>
                  <a:schemeClr val="tx1"/>
                </a:solidFill>
                <a:ea typeface="隶书" panose="02010509060101010101" pitchFamily="49" charset="-122"/>
                <a:sym typeface="Times New Roman" pitchFamily="18" charset="0"/>
              </a:rPr>
              <a:t> 前以降及物故      </a:t>
            </a:r>
          </a:p>
        </p:txBody>
      </p:sp>
      <p:sp>
        <p:nvSpPr>
          <p:cNvPr id="50179" name="Text Box 4"/>
          <p:cNvSpPr/>
          <p:nvPr>
            <p:custDataLst>
              <p:tags r:id="rId3"/>
            </p:custDataLst>
          </p:nvPr>
        </p:nvSpPr>
        <p:spPr>
          <a:xfrm>
            <a:off x="5375910" y="1574165"/>
            <a:ext cx="4601210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ea typeface="楷体_GB2312" pitchFamily="49" charset="-122"/>
                <a:sym typeface="Times New Roman" pitchFamily="18" charset="0"/>
              </a:rPr>
              <a:t>“</a:t>
            </a:r>
            <a:r>
              <a:rPr lang="zh-CN" altLang="en-US" sz="2800" b="1">
                <a:solidFill>
                  <a:srgbClr val="FF3300"/>
                </a:solidFill>
                <a:ea typeface="楷体_GB2312" pitchFamily="49" charset="-122"/>
                <a:sym typeface="Times New Roman" pitchFamily="18" charset="0"/>
              </a:rPr>
              <a:t>畔”通“叛”，背叛</a:t>
            </a:r>
          </a:p>
        </p:txBody>
      </p:sp>
      <p:sp>
        <p:nvSpPr>
          <p:cNvPr id="50180" name="Text Box 5"/>
          <p:cNvSpPr/>
          <p:nvPr>
            <p:custDataLst>
              <p:tags r:id="rId4"/>
            </p:custDataLst>
          </p:nvPr>
        </p:nvSpPr>
        <p:spPr>
          <a:xfrm>
            <a:off x="5375910" y="2214245"/>
            <a:ext cx="4906645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ea typeface="楷体_GB2312" pitchFamily="49" charset="-122"/>
                <a:sym typeface="Times New Roman" pitchFamily="18" charset="0"/>
              </a:rPr>
              <a:t>“</a:t>
            </a:r>
            <a:r>
              <a:rPr lang="zh-CN" altLang="en-US" sz="2800" b="1">
                <a:solidFill>
                  <a:srgbClr val="FF3300"/>
                </a:solidFill>
                <a:ea typeface="楷体_GB2312" pitchFamily="49" charset="-122"/>
                <a:sym typeface="Times New Roman" pitchFamily="18" charset="0"/>
              </a:rPr>
              <a:t>旃”通“毡”，毛织品</a:t>
            </a:r>
          </a:p>
        </p:txBody>
      </p:sp>
      <p:sp>
        <p:nvSpPr>
          <p:cNvPr id="50181" name="Text Box 6"/>
          <p:cNvSpPr/>
          <p:nvPr>
            <p:custDataLst>
              <p:tags r:id="rId5"/>
            </p:custDataLst>
          </p:nvPr>
        </p:nvSpPr>
        <p:spPr>
          <a:xfrm>
            <a:off x="6096000" y="2736215"/>
            <a:ext cx="3686175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ea typeface="楷体_GB2312" pitchFamily="49" charset="-122"/>
                <a:sym typeface="Times New Roman" pitchFamily="18" charset="0"/>
              </a:rPr>
              <a:t>“</a:t>
            </a:r>
            <a:r>
              <a:rPr lang="zh-CN" altLang="en-US" sz="2800" b="1">
                <a:solidFill>
                  <a:srgbClr val="FF3300"/>
                </a:solidFill>
                <a:ea typeface="楷体_GB2312" pitchFamily="49" charset="-122"/>
                <a:sym typeface="Times New Roman" pitchFamily="18" charset="0"/>
              </a:rPr>
              <a:t>去”通“弆”，收藏</a:t>
            </a:r>
          </a:p>
        </p:txBody>
      </p:sp>
      <p:sp>
        <p:nvSpPr>
          <p:cNvPr id="50182" name="Text Box 7"/>
          <p:cNvSpPr/>
          <p:nvPr>
            <p:custDataLst>
              <p:tags r:id="rId6"/>
            </p:custDataLst>
          </p:nvPr>
        </p:nvSpPr>
        <p:spPr>
          <a:xfrm>
            <a:off x="5819775" y="3311525"/>
            <a:ext cx="3485515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ea typeface="楷体_GB2312" pitchFamily="49" charset="-122"/>
                <a:sym typeface="Times New Roman" pitchFamily="18" charset="0"/>
              </a:rPr>
              <a:t>“</a:t>
            </a:r>
            <a:r>
              <a:rPr lang="zh-CN" altLang="en-US" sz="2800" b="1">
                <a:solidFill>
                  <a:srgbClr val="FF3300"/>
                </a:solidFill>
                <a:ea typeface="楷体_GB2312" pitchFamily="49" charset="-122"/>
                <a:sym typeface="Times New Roman" pitchFamily="18" charset="0"/>
              </a:rPr>
              <a:t>亡”通“无”，</a:t>
            </a:r>
          </a:p>
        </p:txBody>
      </p:sp>
      <p:sp>
        <p:nvSpPr>
          <p:cNvPr id="50183" name="Text Box 8"/>
          <p:cNvSpPr/>
          <p:nvPr>
            <p:custDataLst>
              <p:tags r:id="rId7"/>
            </p:custDataLst>
          </p:nvPr>
        </p:nvSpPr>
        <p:spPr>
          <a:xfrm>
            <a:off x="5088255" y="6005195"/>
            <a:ext cx="4337685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ea typeface="楷体_GB2312" pitchFamily="49" charset="-122"/>
                <a:sym typeface="Times New Roman" pitchFamily="18" charset="0"/>
              </a:rPr>
              <a:t>“</a:t>
            </a:r>
            <a:r>
              <a:rPr lang="zh-CN" altLang="en-US" sz="2800" b="1">
                <a:solidFill>
                  <a:srgbClr val="FF3300"/>
                </a:solidFill>
                <a:ea typeface="楷体_GB2312" pitchFamily="49" charset="-122"/>
                <a:sym typeface="Times New Roman" pitchFamily="18" charset="0"/>
              </a:rPr>
              <a:t>以”通“已”，已经</a:t>
            </a:r>
          </a:p>
        </p:txBody>
      </p:sp>
      <p:sp>
        <p:nvSpPr>
          <p:cNvPr id="50184" name="Text Box 9"/>
          <p:cNvSpPr/>
          <p:nvPr>
            <p:custDataLst>
              <p:tags r:id="rId8"/>
            </p:custDataLst>
          </p:nvPr>
        </p:nvSpPr>
        <p:spPr>
          <a:xfrm>
            <a:off x="6324600" y="3844925"/>
            <a:ext cx="4343400" cy="181483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ea typeface="楷体_GB2312" pitchFamily="49" charset="-122"/>
                <a:sym typeface="Times New Roman" pitchFamily="18" charset="0"/>
              </a:rPr>
              <a:t>  </a:t>
            </a:r>
            <a:r>
              <a:rPr lang="zh-CN" altLang="en-US" sz="2800" b="1">
                <a:solidFill>
                  <a:srgbClr val="FF3300"/>
                </a:solidFill>
                <a:ea typeface="楷体_GB2312" pitchFamily="49" charset="-122"/>
                <a:cs typeface="+mn-ea"/>
                <a:sym typeface="Times New Roman" pitchFamily="18" charset="0"/>
              </a:rPr>
              <a:t>霑，</a:t>
            </a:r>
            <a:r>
              <a:rPr lang="zh-CN" altLang="en-US" sz="2800" b="1">
                <a:solidFill>
                  <a:srgbClr val="FF3300"/>
                </a:solidFill>
                <a:ea typeface="楷体_GB2312" pitchFamily="49" charset="-122"/>
                <a:sym typeface="Times New Roman" pitchFamily="18" charset="0"/>
              </a:rPr>
              <a:t>同“沾”。</a:t>
            </a:r>
          </a:p>
          <a:p>
            <a:pPr marL="0" lvl="0" indent="0"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ea typeface="楷体_GB2312" pitchFamily="49" charset="-122"/>
                <a:sym typeface="Times New Roman" pitchFamily="18" charset="0"/>
              </a:rPr>
              <a:t>“衿”同“襟”。</a:t>
            </a:r>
          </a:p>
          <a:p>
            <a:pPr marL="0" lvl="0" indent="0"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ea typeface="楷体_GB2312" pitchFamily="49" charset="-122"/>
                <a:sym typeface="Times New Roman" pitchFamily="18" charset="0"/>
              </a:rPr>
              <a:t>“决”通“诀”</a:t>
            </a:r>
          </a:p>
        </p:txBody>
      </p:sp>
      <p:sp>
        <p:nvSpPr>
          <p:cNvPr id="50186" name="Text Box 11"/>
          <p:cNvSpPr/>
          <p:nvPr>
            <p:custDataLst>
              <p:tags r:id="rId9"/>
            </p:custDataLst>
          </p:nvPr>
        </p:nvSpPr>
        <p:spPr>
          <a:xfrm>
            <a:off x="5375910" y="1052195"/>
            <a:ext cx="3082290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  <a:ea typeface="楷体_GB2312" pitchFamily="49" charset="-122"/>
                <a:sym typeface="Times New Roman" pitchFamily="18" charset="0"/>
              </a:rPr>
              <a:t>“</a:t>
            </a:r>
            <a:r>
              <a:rPr lang="zh-CN" altLang="en-US" sz="2800" b="1">
                <a:solidFill>
                  <a:srgbClr val="FF3300"/>
                </a:solidFill>
                <a:ea typeface="楷体_GB2312" pitchFamily="49" charset="-122"/>
                <a:sym typeface="Times New Roman" pitchFamily="18" charset="0"/>
              </a:rPr>
              <a:t>见”通“现”</a:t>
            </a:r>
          </a:p>
        </p:txBody>
      </p:sp>
      <p:sp>
        <p:nvSpPr>
          <p:cNvPr id="233474" name="Rectangle 3" descr="绿色大理石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271" y="0"/>
            <a:ext cx="684213" cy="6858000"/>
          </a:xfrm>
          <a:prstGeom prst="rect">
            <a:avLst/>
          </a:prstGeom>
          <a:blipFill dpi="0" rotWithShape="1">
            <a:blip r:embed="rId13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-50165" y="1117600"/>
            <a:ext cx="736600" cy="44710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文言知识点归纳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/>
      <p:bldP spid="50180" grpId="1"/>
      <p:bldP spid="50181" grpId="2"/>
      <p:bldP spid="50182" grpId="3"/>
      <p:bldP spid="50183" grpId="4"/>
      <p:bldP spid="50184" grpId="5"/>
      <p:bldP spid="50186" grpId="6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3"/>
          <p:cNvSpPr/>
          <p:nvPr>
            <p:custDataLst>
              <p:tags r:id="rId1"/>
            </p:custDataLst>
          </p:nvPr>
        </p:nvSpPr>
        <p:spPr>
          <a:xfrm>
            <a:off x="2057400" y="1295400"/>
            <a:ext cx="4343400" cy="482981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  <a:ea typeface="楷体_GB2312" pitchFamily="49" charset="-122"/>
                <a:sym typeface="Times New Roman" pitchFamily="18" charset="0"/>
              </a:rPr>
              <a:t>尽</a:t>
            </a:r>
            <a:r>
              <a:rPr lang="zh-CN" altLang="en-US" sz="2800" b="1">
                <a:solidFill>
                  <a:srgbClr val="FF3300"/>
                </a:solidFill>
                <a:ea typeface="楷体_GB2312" pitchFamily="49" charset="-122"/>
                <a:sym typeface="Times New Roman" pitchFamily="18" charset="0"/>
              </a:rPr>
              <a:t>归</a:t>
            </a:r>
            <a:r>
              <a:rPr lang="zh-CN" altLang="en-US" sz="2800" b="1">
                <a:solidFill>
                  <a:schemeClr val="tx1"/>
                </a:solidFill>
                <a:ea typeface="楷体_GB2312" pitchFamily="49" charset="-122"/>
                <a:sym typeface="Times New Roman" pitchFamily="18" charset="0"/>
              </a:rPr>
              <a:t>汉使路充国等</a:t>
            </a:r>
            <a:r>
              <a:rPr lang="zh-CN" altLang="en-US" sz="2400">
                <a:solidFill>
                  <a:schemeClr val="tx1"/>
                </a:solidFill>
                <a:sym typeface="Times New Roman" pitchFamily="18" charset="0"/>
              </a:rPr>
              <a:t>                     </a:t>
            </a:r>
            <a:r>
              <a:rPr lang="zh-CN" altLang="en-US"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其一人</a:t>
            </a:r>
            <a:r>
              <a:rPr lang="zh-CN" altLang="en-US" sz="2800" b="1">
                <a:solidFill>
                  <a:srgbClr val="FF3300"/>
                </a:solidFill>
                <a:ea typeface="楷体_GB2312" pitchFamily="49" charset="-122"/>
                <a:sym typeface="Times New Roman" pitchFamily="18" charset="0"/>
              </a:rPr>
              <a:t>夜</a:t>
            </a:r>
            <a:r>
              <a:rPr lang="zh-CN" altLang="en-US"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亡             天</a:t>
            </a:r>
            <a:r>
              <a:rPr lang="zh-CN" altLang="en-US" sz="2800" b="1">
                <a:solidFill>
                  <a:srgbClr val="FF3300"/>
                </a:solidFill>
                <a:ea typeface="楷体_GB2312" pitchFamily="49" charset="-122"/>
                <a:sym typeface="Times New Roman" pitchFamily="18" charset="0"/>
              </a:rPr>
              <a:t>雨</a:t>
            </a:r>
            <a:r>
              <a:rPr lang="zh-CN" altLang="en-US"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雪  </a:t>
            </a:r>
            <a:r>
              <a:rPr lang="zh-CN" altLang="en-US" sz="2800" b="1">
                <a:solidFill>
                  <a:schemeClr val="accent2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               </a:t>
            </a:r>
            <a:r>
              <a:rPr lang="zh-CN" altLang="en-US"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宜皆</a:t>
            </a:r>
            <a:r>
              <a:rPr lang="zh-CN" altLang="en-US" sz="2800" b="1">
                <a:solidFill>
                  <a:srgbClr val="FF3300"/>
                </a:solidFill>
                <a:ea typeface="楷体_GB2312" pitchFamily="49" charset="-122"/>
                <a:sym typeface="Times New Roman" pitchFamily="18" charset="0"/>
              </a:rPr>
              <a:t>降</a:t>
            </a:r>
            <a:r>
              <a:rPr lang="zh-CN" altLang="en-US"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之               惠等哭</a:t>
            </a:r>
            <a:r>
              <a:rPr lang="en-US" altLang="zh-CN"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,</a:t>
            </a:r>
            <a:r>
              <a:rPr lang="zh-CN" altLang="en-US" sz="2800" b="1">
                <a:solidFill>
                  <a:srgbClr val="FF3300"/>
                </a:solidFill>
                <a:ea typeface="楷体_GB2312" pitchFamily="49" charset="-122"/>
                <a:sym typeface="Times New Roman" pitchFamily="18" charset="0"/>
              </a:rPr>
              <a:t>舆</a:t>
            </a:r>
            <a:r>
              <a:rPr lang="zh-CN" altLang="en-US"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归营</a:t>
            </a:r>
          </a:p>
          <a:p>
            <a:pPr marL="0" lvl="0" indent="0">
              <a:spcBef>
                <a:spcPct val="20000"/>
              </a:spcBef>
              <a:buChar char="•"/>
            </a:pPr>
            <a:r>
              <a:rPr lang="zh-CN" altLang="en-US"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单于</a:t>
            </a:r>
            <a:r>
              <a:rPr lang="zh-CN" altLang="en-US" sz="2800" b="1">
                <a:solidFill>
                  <a:srgbClr val="FF3300"/>
                </a:solidFill>
                <a:ea typeface="楷体_GB2312" pitchFamily="49" charset="-122"/>
                <a:sym typeface="Times New Roman" pitchFamily="18" charset="0"/>
              </a:rPr>
              <a:t>壮</a:t>
            </a:r>
            <a:r>
              <a:rPr lang="zh-CN" altLang="en-US"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其节</a:t>
            </a:r>
          </a:p>
          <a:p>
            <a:pPr marL="0" lvl="0" indent="0">
              <a:spcBef>
                <a:spcPct val="20000"/>
              </a:spcBef>
              <a:buChar char="•"/>
            </a:pPr>
            <a:r>
              <a:rPr lang="zh-CN" altLang="en-US"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欲因此时</a:t>
            </a:r>
            <a:r>
              <a:rPr lang="zh-CN" altLang="en-US" sz="2800" b="1">
                <a:solidFill>
                  <a:srgbClr val="FF3300"/>
                </a:solidFill>
                <a:ea typeface="楷体_GB2312" pitchFamily="49" charset="-122"/>
                <a:sym typeface="Times New Roman" pitchFamily="18" charset="0"/>
              </a:rPr>
              <a:t>降</a:t>
            </a:r>
            <a:r>
              <a:rPr lang="zh-CN" altLang="en-US"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武</a:t>
            </a:r>
          </a:p>
          <a:p>
            <a:pPr marL="0" lvl="0" indent="0">
              <a:spcBef>
                <a:spcPct val="20000"/>
              </a:spcBef>
              <a:buChar char="•"/>
            </a:pPr>
            <a:r>
              <a:rPr lang="zh-CN" altLang="en-US"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反欲</a:t>
            </a:r>
            <a:r>
              <a:rPr lang="zh-CN" altLang="en-US" sz="2800" b="1">
                <a:solidFill>
                  <a:srgbClr val="FF3300"/>
                </a:solidFill>
                <a:ea typeface="楷体_GB2312" pitchFamily="49" charset="-122"/>
                <a:sym typeface="Times New Roman" pitchFamily="18" charset="0"/>
              </a:rPr>
              <a:t>斗</a:t>
            </a:r>
            <a:r>
              <a:rPr lang="zh-CN" altLang="en-US"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两主</a:t>
            </a:r>
            <a:r>
              <a:rPr lang="en-US" altLang="zh-CN"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观祸败</a:t>
            </a:r>
            <a:endParaRPr lang="zh-CN" altLang="en-US" sz="2800" b="1">
              <a:solidFill>
                <a:srgbClr val="000099"/>
              </a:solidFill>
              <a:latin typeface="楷体_GB2312" panose="02010609030101010101" pitchFamily="49" charset="-122"/>
              <a:ea typeface="楷体_GB2312" pitchFamily="49" charset="-122"/>
              <a:sym typeface="楷体_GB2312" panose="02010609030101010101" pitchFamily="49" charset="-122"/>
            </a:endParaRPr>
          </a:p>
          <a:p>
            <a:pPr marL="0" lvl="0" indent="0">
              <a:spcBef>
                <a:spcPct val="20000"/>
              </a:spcBef>
              <a:buChar char="•"/>
            </a:pPr>
            <a:r>
              <a:rPr lang="zh-CN" altLang="en-US"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空以身</a:t>
            </a:r>
            <a:r>
              <a:rPr lang="zh-CN" altLang="en-US" sz="2800" b="1">
                <a:solidFill>
                  <a:srgbClr val="FF3300"/>
                </a:solidFill>
                <a:ea typeface="楷体_GB2312" pitchFamily="49" charset="-122"/>
                <a:sym typeface="Times New Roman" pitchFamily="18" charset="0"/>
              </a:rPr>
              <a:t>膏</a:t>
            </a:r>
            <a:r>
              <a:rPr lang="zh-CN" altLang="en-US"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草野</a:t>
            </a:r>
          </a:p>
          <a:p>
            <a:pPr marL="0" lvl="0" indent="0">
              <a:spcBef>
                <a:spcPct val="20000"/>
              </a:spcBef>
              <a:buChar char="•"/>
            </a:pPr>
            <a:r>
              <a:rPr lang="zh-CN" altLang="en-US" sz="2800" b="1">
                <a:solidFill>
                  <a:srgbClr val="FF3300"/>
                </a:solidFill>
                <a:ea typeface="楷体_GB2312" pitchFamily="49" charset="-122"/>
                <a:sym typeface="Times New Roman" pitchFamily="18" charset="0"/>
              </a:rPr>
              <a:t>杖</a:t>
            </a:r>
            <a:r>
              <a:rPr lang="zh-CN" altLang="en-US"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汉节牧羊</a:t>
            </a:r>
          </a:p>
        </p:txBody>
      </p:sp>
      <p:sp>
        <p:nvSpPr>
          <p:cNvPr id="51203" name="Text Box 4"/>
          <p:cNvSpPr/>
          <p:nvPr>
            <p:custDataLst>
              <p:tags r:id="rId2"/>
            </p:custDataLst>
          </p:nvPr>
        </p:nvSpPr>
        <p:spPr>
          <a:xfrm>
            <a:off x="4829175" y="373380"/>
            <a:ext cx="3048000" cy="9220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5pPr>
          </a:lstStyle>
          <a:p>
            <a:pPr marL="0" lvl="0" algn="l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华文行楷" panose="02010800040101010101" pitchFamily="2" charset="-122"/>
                <a:sym typeface="Times New Roman" pitchFamily="18" charset="0"/>
              </a:rPr>
              <a:t>词类活用</a:t>
            </a:r>
          </a:p>
        </p:txBody>
      </p:sp>
      <p:sp>
        <p:nvSpPr>
          <p:cNvPr id="51204" name="Text Box 5"/>
          <p:cNvSpPr/>
          <p:nvPr>
            <p:custDataLst>
              <p:tags r:id="rId3"/>
            </p:custDataLst>
          </p:nvPr>
        </p:nvSpPr>
        <p:spPr>
          <a:xfrm>
            <a:off x="5530850" y="1295400"/>
            <a:ext cx="3398838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5pPr>
          </a:lstStyle>
          <a:p>
            <a:pPr marL="0" lvl="0" indent="0"/>
            <a:r>
              <a:rPr lang="zh-CN" altLang="en-US" sz="2400" b="1">
                <a:solidFill>
                  <a:srgbClr val="0000FF"/>
                </a:solidFill>
                <a:sym typeface="Times New Roman" pitchFamily="18" charset="0"/>
              </a:rPr>
              <a:t>使动用法，使</a:t>
            </a:r>
            <a:r>
              <a:rPr lang="en-US" altLang="zh-CN" sz="2400" b="1">
                <a:solidFill>
                  <a:srgbClr val="0000FF"/>
                </a:solidFill>
                <a:sym typeface="Times New Roman" pitchFamily="18" charset="0"/>
              </a:rPr>
              <a:t>……</a:t>
            </a:r>
            <a:r>
              <a:rPr lang="zh-CN" altLang="en-US" sz="2400" b="1">
                <a:solidFill>
                  <a:srgbClr val="0000FF"/>
                </a:solidFill>
                <a:sym typeface="Times New Roman" pitchFamily="18" charset="0"/>
              </a:rPr>
              <a:t>归</a:t>
            </a:r>
          </a:p>
        </p:txBody>
      </p:sp>
      <p:sp>
        <p:nvSpPr>
          <p:cNvPr id="51205" name="Text Box 6"/>
          <p:cNvSpPr/>
          <p:nvPr>
            <p:custDataLst>
              <p:tags r:id="rId4"/>
            </p:custDataLst>
          </p:nvPr>
        </p:nvSpPr>
        <p:spPr>
          <a:xfrm>
            <a:off x="4371975" y="1697038"/>
            <a:ext cx="352107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5pPr>
          </a:lstStyle>
          <a:p>
            <a:pPr marL="0" lvl="0" indent="0"/>
            <a:r>
              <a:rPr lang="zh-CN" altLang="en-US" sz="2400" b="1">
                <a:solidFill>
                  <a:srgbClr val="0000FF"/>
                </a:solidFill>
                <a:sym typeface="Times New Roman" pitchFamily="18" charset="0"/>
              </a:rPr>
              <a:t>名词作状语，在夜里</a:t>
            </a:r>
          </a:p>
        </p:txBody>
      </p:sp>
      <p:sp>
        <p:nvSpPr>
          <p:cNvPr id="51206" name="Text Box 7"/>
          <p:cNvSpPr/>
          <p:nvPr>
            <p:custDataLst>
              <p:tags r:id="rId5"/>
            </p:custDataLst>
          </p:nvPr>
        </p:nvSpPr>
        <p:spPr>
          <a:xfrm>
            <a:off x="3914775" y="2230438"/>
            <a:ext cx="435927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5pPr>
          </a:lstStyle>
          <a:p>
            <a:pPr marL="0" lvl="0" indent="0"/>
            <a:r>
              <a:rPr lang="zh-CN" altLang="en-US" sz="2400" b="1">
                <a:solidFill>
                  <a:srgbClr val="0000FF"/>
                </a:solidFill>
                <a:sym typeface="Times New Roman" pitchFamily="18" charset="0"/>
              </a:rPr>
              <a:t>名词作动词，下</a:t>
            </a:r>
          </a:p>
        </p:txBody>
      </p:sp>
      <p:sp>
        <p:nvSpPr>
          <p:cNvPr id="51207" name="Text Box 8"/>
          <p:cNvSpPr/>
          <p:nvPr>
            <p:custDataLst>
              <p:tags r:id="rId6"/>
            </p:custDataLst>
          </p:nvPr>
        </p:nvSpPr>
        <p:spPr>
          <a:xfrm>
            <a:off x="4295775" y="2611438"/>
            <a:ext cx="413067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5pPr>
          </a:lstStyle>
          <a:p>
            <a:pPr marL="0" lvl="0" indent="0"/>
            <a:r>
              <a:rPr lang="zh-CN" altLang="en-US" sz="2400" b="1">
                <a:solidFill>
                  <a:srgbClr val="0000FF"/>
                </a:solidFill>
                <a:sym typeface="Times New Roman" pitchFamily="18" charset="0"/>
              </a:rPr>
              <a:t>使动用法，使</a:t>
            </a:r>
            <a:r>
              <a:rPr lang="en-US" altLang="zh-CN" sz="2400" b="1">
                <a:solidFill>
                  <a:srgbClr val="0000FF"/>
                </a:solidFill>
                <a:sym typeface="Times New Roman" pitchFamily="18" charset="0"/>
              </a:rPr>
              <a:t>……</a:t>
            </a:r>
            <a:r>
              <a:rPr lang="zh-CN" altLang="en-US" sz="2400" b="1">
                <a:solidFill>
                  <a:srgbClr val="0000FF"/>
                </a:solidFill>
                <a:sym typeface="Times New Roman" pitchFamily="18" charset="0"/>
              </a:rPr>
              <a:t>投降</a:t>
            </a:r>
          </a:p>
        </p:txBody>
      </p:sp>
      <p:sp>
        <p:nvSpPr>
          <p:cNvPr id="51208" name="Text Box 9"/>
          <p:cNvSpPr/>
          <p:nvPr>
            <p:custDataLst>
              <p:tags r:id="rId7"/>
            </p:custDataLst>
          </p:nvPr>
        </p:nvSpPr>
        <p:spPr>
          <a:xfrm>
            <a:off x="4829175" y="2992438"/>
            <a:ext cx="428307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5pPr>
          </a:lstStyle>
          <a:p>
            <a:pPr marL="0" lvl="0" indent="0"/>
            <a:r>
              <a:rPr lang="zh-CN" altLang="en-US" sz="2400" b="1">
                <a:solidFill>
                  <a:srgbClr val="0000FF"/>
                </a:solidFill>
                <a:sym typeface="Times New Roman" pitchFamily="18" charset="0"/>
              </a:rPr>
              <a:t>名词作动词，用车载送</a:t>
            </a:r>
          </a:p>
        </p:txBody>
      </p:sp>
      <p:sp>
        <p:nvSpPr>
          <p:cNvPr id="51209" name="Text Box 10"/>
          <p:cNvSpPr/>
          <p:nvPr>
            <p:custDataLst>
              <p:tags r:id="rId8"/>
            </p:custDataLst>
          </p:nvPr>
        </p:nvSpPr>
        <p:spPr>
          <a:xfrm>
            <a:off x="4600575" y="3525838"/>
            <a:ext cx="595947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5pPr>
          </a:lstStyle>
          <a:p>
            <a:pPr marL="0" lvl="0" indent="0"/>
            <a:r>
              <a:rPr lang="zh-CN" altLang="en-US" sz="2400" b="1">
                <a:solidFill>
                  <a:srgbClr val="0000FF"/>
                </a:solidFill>
                <a:sym typeface="Times New Roman" pitchFamily="18" charset="0"/>
              </a:rPr>
              <a:t>意动用法，以</a:t>
            </a:r>
            <a:r>
              <a:rPr lang="en-US" altLang="zh-CN" sz="2400" b="1">
                <a:solidFill>
                  <a:srgbClr val="0000FF"/>
                </a:solidFill>
                <a:sym typeface="Times New Roman" pitchFamily="18" charset="0"/>
              </a:rPr>
              <a:t>……</a:t>
            </a:r>
            <a:r>
              <a:rPr lang="zh-CN" altLang="en-US" sz="2400" b="1">
                <a:solidFill>
                  <a:srgbClr val="0000FF"/>
                </a:solidFill>
                <a:sym typeface="Times New Roman" pitchFamily="18" charset="0"/>
              </a:rPr>
              <a:t>为壮，认为</a:t>
            </a:r>
            <a:r>
              <a:rPr lang="en-US" altLang="zh-CN" sz="2400" b="1">
                <a:solidFill>
                  <a:srgbClr val="0000FF"/>
                </a:solidFill>
                <a:sym typeface="Times New Roman" pitchFamily="18" charset="0"/>
              </a:rPr>
              <a:t>……</a:t>
            </a:r>
            <a:r>
              <a:rPr lang="zh-CN" altLang="en-US" sz="2400" b="1">
                <a:solidFill>
                  <a:srgbClr val="0000FF"/>
                </a:solidFill>
                <a:sym typeface="Times New Roman" pitchFamily="18" charset="0"/>
              </a:rPr>
              <a:t>豪壮</a:t>
            </a:r>
          </a:p>
        </p:txBody>
      </p:sp>
      <p:sp>
        <p:nvSpPr>
          <p:cNvPr id="51210" name="Text Box 11"/>
          <p:cNvSpPr/>
          <p:nvPr>
            <p:custDataLst>
              <p:tags r:id="rId9"/>
            </p:custDataLst>
          </p:nvPr>
        </p:nvSpPr>
        <p:spPr>
          <a:xfrm>
            <a:off x="4845050" y="4038600"/>
            <a:ext cx="441960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5pPr>
          </a:lstStyle>
          <a:p>
            <a:pPr marL="0" lvl="0" indent="0"/>
            <a:r>
              <a:rPr lang="zh-CN" altLang="en-US" sz="2400" b="1">
                <a:solidFill>
                  <a:srgbClr val="0000FF"/>
                </a:solidFill>
                <a:sym typeface="Times New Roman" pitchFamily="18" charset="0"/>
              </a:rPr>
              <a:t>使动用法，使</a:t>
            </a:r>
            <a:r>
              <a:rPr lang="en-US" altLang="zh-CN" sz="2400" b="1">
                <a:solidFill>
                  <a:srgbClr val="0000FF"/>
                </a:solidFill>
                <a:sym typeface="Times New Roman" pitchFamily="18" charset="0"/>
              </a:rPr>
              <a:t>……</a:t>
            </a:r>
            <a:r>
              <a:rPr lang="zh-CN" altLang="en-US" sz="2400" b="1">
                <a:solidFill>
                  <a:srgbClr val="0000FF"/>
                </a:solidFill>
                <a:sym typeface="Times New Roman" pitchFamily="18" charset="0"/>
              </a:rPr>
              <a:t>投降</a:t>
            </a:r>
          </a:p>
        </p:txBody>
      </p:sp>
      <p:sp>
        <p:nvSpPr>
          <p:cNvPr id="51211" name="Text Box 12"/>
          <p:cNvSpPr/>
          <p:nvPr>
            <p:custDataLst>
              <p:tags r:id="rId10"/>
            </p:custDataLst>
          </p:nvPr>
        </p:nvSpPr>
        <p:spPr>
          <a:xfrm>
            <a:off x="5607050" y="4572000"/>
            <a:ext cx="403860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5pPr>
          </a:lstStyle>
          <a:p>
            <a:pPr marL="0" lvl="0" indent="0"/>
            <a:r>
              <a:rPr lang="zh-CN" altLang="en-US" sz="2400" b="1">
                <a:solidFill>
                  <a:srgbClr val="0000FF"/>
                </a:solidFill>
                <a:sym typeface="Times New Roman" pitchFamily="18" charset="0"/>
              </a:rPr>
              <a:t>使动用法，使</a:t>
            </a:r>
            <a:r>
              <a:rPr lang="en-US" altLang="zh-CN" sz="2400" b="1">
                <a:solidFill>
                  <a:srgbClr val="0000FF"/>
                </a:solidFill>
                <a:sym typeface="Times New Roman" pitchFamily="18" charset="0"/>
              </a:rPr>
              <a:t>……</a:t>
            </a:r>
            <a:r>
              <a:rPr lang="zh-CN" altLang="en-US" sz="2400" b="1">
                <a:solidFill>
                  <a:srgbClr val="0000FF"/>
                </a:solidFill>
                <a:sym typeface="Times New Roman" pitchFamily="18" charset="0"/>
              </a:rPr>
              <a:t>争斗</a:t>
            </a:r>
          </a:p>
        </p:txBody>
      </p:sp>
      <p:sp>
        <p:nvSpPr>
          <p:cNvPr id="51212" name="Text Box 13"/>
          <p:cNvSpPr/>
          <p:nvPr>
            <p:custDataLst>
              <p:tags r:id="rId11"/>
            </p:custDataLst>
          </p:nvPr>
        </p:nvSpPr>
        <p:spPr>
          <a:xfrm>
            <a:off x="4905375" y="5049838"/>
            <a:ext cx="413067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5pPr>
          </a:lstStyle>
          <a:p>
            <a:pPr marL="0" lvl="0" indent="0"/>
            <a:r>
              <a:rPr lang="zh-CN" altLang="en-US" sz="2400" b="1">
                <a:solidFill>
                  <a:srgbClr val="0000FF"/>
                </a:solidFill>
                <a:sym typeface="Times New Roman" pitchFamily="18" charset="0"/>
              </a:rPr>
              <a:t>使动用法，使</a:t>
            </a:r>
            <a:r>
              <a:rPr lang="en-US" altLang="zh-CN" sz="2400" b="1">
                <a:solidFill>
                  <a:srgbClr val="0000FF"/>
                </a:solidFill>
                <a:sym typeface="Times New Roman" pitchFamily="18" charset="0"/>
              </a:rPr>
              <a:t>……</a:t>
            </a:r>
            <a:r>
              <a:rPr lang="zh-CN" altLang="en-US" sz="2400" b="1">
                <a:solidFill>
                  <a:srgbClr val="0000FF"/>
                </a:solidFill>
                <a:sym typeface="Times New Roman" pitchFamily="18" charset="0"/>
              </a:rPr>
              <a:t>滋润肥美</a:t>
            </a:r>
          </a:p>
        </p:txBody>
      </p:sp>
      <p:sp>
        <p:nvSpPr>
          <p:cNvPr id="51213" name="Text Box 14"/>
          <p:cNvSpPr/>
          <p:nvPr>
            <p:custDataLst>
              <p:tags r:id="rId12"/>
            </p:custDataLst>
          </p:nvPr>
        </p:nvSpPr>
        <p:spPr>
          <a:xfrm>
            <a:off x="4448175" y="5583238"/>
            <a:ext cx="443547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5pPr>
          </a:lstStyle>
          <a:p>
            <a:pPr marL="0" lvl="0" indent="0"/>
            <a:r>
              <a:rPr lang="zh-CN" altLang="en-US" sz="2400" b="1">
                <a:solidFill>
                  <a:srgbClr val="0000FF"/>
                </a:solidFill>
                <a:sym typeface="Times New Roman" pitchFamily="18" charset="0"/>
              </a:rPr>
              <a:t>名词作动词，手中拿着、拄着</a:t>
            </a:r>
          </a:p>
        </p:txBody>
      </p:sp>
      <p:sp>
        <p:nvSpPr>
          <p:cNvPr id="233474" name="Rectangle 3" descr="绿色大理石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271" y="0"/>
            <a:ext cx="684213" cy="6858000"/>
          </a:xfrm>
          <a:prstGeom prst="rect">
            <a:avLst/>
          </a:prstGeom>
          <a:blipFill dpi="0" rotWithShape="1">
            <a:blip r:embed="rId16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-50165" y="1117600"/>
            <a:ext cx="736600" cy="44710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文言知识点归纳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1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1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1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1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1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8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1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1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/>
      <p:bldP spid="51205" grpId="1"/>
      <p:bldP spid="51206" grpId="2"/>
      <p:bldP spid="51207" grpId="3"/>
      <p:bldP spid="51208" grpId="4"/>
      <p:bldP spid="51209" grpId="5"/>
      <p:bldP spid="51210" grpId="6"/>
      <p:bldP spid="51211" grpId="7"/>
      <p:bldP spid="51212" grpId="8"/>
      <p:bldP spid="51213" grpId="9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3"/>
          <p:cNvSpPr/>
          <p:nvPr>
            <p:custDataLst>
              <p:tags r:id="rId1"/>
            </p:custDataLst>
          </p:nvPr>
        </p:nvSpPr>
        <p:spPr>
          <a:xfrm>
            <a:off x="4916805" y="435292"/>
            <a:ext cx="2895600" cy="768350"/>
          </a:xfrm>
          <a:prstGeom prst="rect">
            <a:avLst/>
          </a:prstGeom>
          <a:noFill/>
          <a:ln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</a:extLst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zh-CN" altLang="en-US" sz="3600" b="1">
                <a:latin typeface="Arial" pitchFamily="34" charset="0"/>
                <a:ea typeface="华文行楷" panose="02010800040101010101" pitchFamily="2" charset="-122"/>
                <a:sym typeface="Times New Roman" pitchFamily="18" charset="0"/>
              </a:rPr>
              <a:t>古今异义</a:t>
            </a:r>
            <a:endParaRPr lang="zh-CN" altLang="en-US" sz="4400" b="1">
              <a:solidFill>
                <a:srgbClr val="FF3300"/>
              </a:solidFill>
              <a:ea typeface="方正舒体" panose="02010601030101010101" pitchFamily="2" charset="-122"/>
              <a:sym typeface="Times New Roman" pitchFamily="18" charset="0"/>
            </a:endParaRPr>
          </a:p>
        </p:txBody>
      </p:sp>
      <p:sp>
        <p:nvSpPr>
          <p:cNvPr id="52227" name="Text Box 4"/>
          <p:cNvSpPr/>
          <p:nvPr>
            <p:custDataLst>
              <p:tags r:id="rId2"/>
            </p:custDataLst>
          </p:nvPr>
        </p:nvSpPr>
        <p:spPr>
          <a:xfrm>
            <a:off x="1524000" y="1447800"/>
            <a:ext cx="1143000" cy="47999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zh-CN" altLang="en-US">
                <a:solidFill>
                  <a:schemeClr val="tx1"/>
                </a:solidFill>
                <a:ea typeface="华文新魏" panose="02010800040101010101" pitchFamily="2" charset="-122"/>
                <a:sym typeface="Times New Roman" pitchFamily="18" charset="0"/>
              </a:rPr>
              <a:t>明年</a:t>
            </a:r>
          </a:p>
          <a:p>
            <a:pPr marL="0" lvl="0" indent="0">
              <a:spcBef>
                <a:spcPct val="50000"/>
              </a:spcBef>
            </a:pPr>
            <a:r>
              <a:rPr lang="zh-CN" altLang="en-US">
                <a:solidFill>
                  <a:schemeClr val="tx1"/>
                </a:solidFill>
                <a:ea typeface="华文新魏" panose="02010800040101010101" pitchFamily="2" charset="-122"/>
                <a:sym typeface="Times New Roman" pitchFamily="18" charset="0"/>
              </a:rPr>
              <a:t>不幸</a:t>
            </a:r>
          </a:p>
          <a:p>
            <a:pPr marL="0" lvl="0" indent="0">
              <a:spcBef>
                <a:spcPct val="50000"/>
              </a:spcBef>
            </a:pPr>
            <a:endParaRPr lang="zh-CN" altLang="en-US">
              <a:solidFill>
                <a:schemeClr val="tx1"/>
              </a:solidFill>
              <a:ea typeface="华文新魏" panose="02010800040101010101" pitchFamily="2" charset="-122"/>
              <a:sym typeface="Times New Roman" pitchFamily="18" charset="0"/>
            </a:endParaRPr>
          </a:p>
          <a:p>
            <a:pPr marL="0" lvl="0" indent="0">
              <a:spcBef>
                <a:spcPct val="50000"/>
              </a:spcBef>
            </a:pPr>
            <a:r>
              <a:rPr lang="zh-CN" altLang="en-US">
                <a:solidFill>
                  <a:schemeClr val="tx1"/>
                </a:solidFill>
                <a:ea typeface="华文新魏" panose="02010800040101010101" pitchFamily="2" charset="-122"/>
                <a:sym typeface="Times New Roman" pitchFamily="18" charset="0"/>
              </a:rPr>
              <a:t>操持</a:t>
            </a:r>
          </a:p>
          <a:p>
            <a:pPr marL="0" lvl="0" indent="0">
              <a:spcBef>
                <a:spcPct val="50000"/>
              </a:spcBef>
            </a:pPr>
            <a:r>
              <a:rPr lang="zh-CN" altLang="en-US">
                <a:solidFill>
                  <a:schemeClr val="tx1"/>
                </a:solidFill>
                <a:ea typeface="华文新魏" panose="02010800040101010101" pitchFamily="2" charset="-122"/>
                <a:sym typeface="Times New Roman" pitchFamily="18" charset="0"/>
              </a:rPr>
              <a:t>左右</a:t>
            </a:r>
          </a:p>
          <a:p>
            <a:pPr marL="0" lvl="0" indent="0">
              <a:spcBef>
                <a:spcPct val="50000"/>
              </a:spcBef>
            </a:pPr>
            <a:endParaRPr lang="zh-CN" altLang="en-US">
              <a:solidFill>
                <a:schemeClr val="tx1"/>
              </a:solidFill>
              <a:ea typeface="华文新魏" panose="02010800040101010101" pitchFamily="2" charset="-122"/>
              <a:sym typeface="Times New Roman" pitchFamily="18" charset="0"/>
            </a:endParaRPr>
          </a:p>
        </p:txBody>
      </p:sp>
      <p:sp>
        <p:nvSpPr>
          <p:cNvPr id="52228" name="Text Box 6"/>
          <p:cNvSpPr/>
          <p:nvPr>
            <p:custDataLst>
              <p:tags r:id="rId3"/>
            </p:custDataLst>
          </p:nvPr>
        </p:nvSpPr>
        <p:spPr>
          <a:xfrm>
            <a:off x="2782888" y="1484312"/>
            <a:ext cx="7162800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  <a:sym typeface="Times New Roman" pitchFamily="18" charset="0"/>
              </a:rPr>
              <a:t>古义：</a:t>
            </a:r>
            <a:r>
              <a:rPr lang="zh-CN" altLang="en-US" sz="3200" b="1">
                <a:solidFill>
                  <a:srgbClr val="FF3300"/>
                </a:solidFill>
                <a:ea typeface="楷体_GB2312" pitchFamily="49" charset="-122"/>
                <a:sym typeface="Times New Roman" pitchFamily="18" charset="0"/>
              </a:rPr>
              <a:t>第二年        </a:t>
            </a: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  <a:sym typeface="Times New Roman" pitchFamily="18" charset="0"/>
              </a:rPr>
              <a:t>今义：</a:t>
            </a:r>
            <a:r>
              <a:rPr lang="zh-CN" altLang="en-US" sz="3200" b="1">
                <a:solidFill>
                  <a:srgbClr val="FF3300"/>
                </a:solidFill>
                <a:ea typeface="楷体_GB2312" pitchFamily="49" charset="-122"/>
                <a:sym typeface="Times New Roman" pitchFamily="18" charset="0"/>
              </a:rPr>
              <a:t>今年的下一年</a:t>
            </a:r>
          </a:p>
        </p:txBody>
      </p:sp>
      <p:sp>
        <p:nvSpPr>
          <p:cNvPr id="52229" name="Text Box 7"/>
          <p:cNvSpPr/>
          <p:nvPr>
            <p:custDataLst>
              <p:tags r:id="rId4"/>
            </p:custDataLst>
          </p:nvPr>
        </p:nvSpPr>
        <p:spPr>
          <a:xfrm>
            <a:off x="2841625" y="2349500"/>
            <a:ext cx="7826375" cy="9772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5pPr>
          </a:lstStyle>
          <a:p>
            <a:pPr marL="0" lvl="0" indent="0">
              <a:lnSpc>
                <a:spcPct val="90000"/>
              </a:lnSpc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  <a:sym typeface="Times New Roman" pitchFamily="18" charset="0"/>
              </a:rPr>
              <a:t>古义</a:t>
            </a:r>
            <a:r>
              <a:rPr lang="en-US" altLang="zh-CN" sz="3200" b="1">
                <a:solidFill>
                  <a:srgbClr val="0000FF"/>
                </a:solidFill>
                <a:ea typeface="楷体_GB2312" pitchFamily="49" charset="-122"/>
                <a:sym typeface="Times New Roman" pitchFamily="18" charset="0"/>
              </a:rPr>
              <a:t>:</a:t>
            </a:r>
            <a:r>
              <a:rPr lang="zh-CN" altLang="en-US" sz="3200" b="1">
                <a:solidFill>
                  <a:srgbClr val="FF3300"/>
                </a:solidFill>
                <a:ea typeface="楷体_GB2312" pitchFamily="49" charset="-122"/>
                <a:sym typeface="Times New Roman" pitchFamily="18" charset="0"/>
              </a:rPr>
              <a:t>去世       </a:t>
            </a:r>
          </a:p>
          <a:p>
            <a:pPr marL="0" lvl="0" indent="0">
              <a:lnSpc>
                <a:spcPct val="90000"/>
              </a:lnSpc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  <a:sym typeface="Times New Roman" pitchFamily="18" charset="0"/>
              </a:rPr>
              <a:t>今义：</a:t>
            </a:r>
            <a:r>
              <a:rPr lang="zh-CN" altLang="en-US" sz="3200" b="1">
                <a:solidFill>
                  <a:srgbClr val="FF3300"/>
                </a:solidFill>
                <a:ea typeface="楷体_GB2312" pitchFamily="49" charset="-122"/>
                <a:sym typeface="Times New Roman" pitchFamily="18" charset="0"/>
              </a:rPr>
              <a:t>不幸运；使人失望、伤心、痛苦的</a:t>
            </a:r>
          </a:p>
        </p:txBody>
      </p:sp>
      <p:sp>
        <p:nvSpPr>
          <p:cNvPr id="52230" name="Text Box 8"/>
          <p:cNvSpPr/>
          <p:nvPr>
            <p:custDataLst>
              <p:tags r:id="rId5"/>
            </p:custDataLst>
          </p:nvPr>
        </p:nvSpPr>
        <p:spPr>
          <a:xfrm>
            <a:off x="2782888" y="3940810"/>
            <a:ext cx="6400800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  <a:sym typeface="Times New Roman" pitchFamily="18" charset="0"/>
              </a:rPr>
              <a:t>古义：</a:t>
            </a:r>
            <a:r>
              <a:rPr lang="zh-CN" altLang="en-US" sz="3200" b="1">
                <a:solidFill>
                  <a:srgbClr val="FF3300"/>
                </a:solidFill>
                <a:ea typeface="楷体_GB2312" pitchFamily="49" charset="-122"/>
                <a:sym typeface="Times New Roman" pitchFamily="18" charset="0"/>
              </a:rPr>
              <a:t>拿着      </a:t>
            </a: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  <a:sym typeface="Times New Roman" pitchFamily="18" charset="0"/>
              </a:rPr>
              <a:t>今义：</a:t>
            </a:r>
            <a:r>
              <a:rPr lang="zh-CN" altLang="en-US" sz="3200" b="1">
                <a:solidFill>
                  <a:srgbClr val="FF3300"/>
                </a:solidFill>
                <a:ea typeface="楷体_GB2312" pitchFamily="49" charset="-122"/>
                <a:sym typeface="Times New Roman" pitchFamily="18" charset="0"/>
              </a:rPr>
              <a:t>料理、筹划</a:t>
            </a:r>
          </a:p>
        </p:txBody>
      </p:sp>
      <p:sp>
        <p:nvSpPr>
          <p:cNvPr id="52231" name="Text Box 11"/>
          <p:cNvSpPr/>
          <p:nvPr>
            <p:custDataLst>
              <p:tags r:id="rId6"/>
            </p:custDataLst>
          </p:nvPr>
        </p:nvSpPr>
        <p:spPr>
          <a:xfrm>
            <a:off x="2855912" y="4837112"/>
            <a:ext cx="7391400" cy="9772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5pPr>
          </a:lstStyle>
          <a:p>
            <a:pPr marL="0" lvl="0" indent="0">
              <a:lnSpc>
                <a:spcPct val="90000"/>
              </a:lnSpc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  <a:sym typeface="Times New Roman" pitchFamily="18" charset="0"/>
              </a:rPr>
              <a:t>古义：</a:t>
            </a:r>
            <a:r>
              <a:rPr lang="zh-CN" altLang="en-US" sz="2800" b="1">
                <a:solidFill>
                  <a:srgbClr val="FF3300"/>
                </a:solidFill>
                <a:ea typeface="楷体_GB2312" pitchFamily="49" charset="-122"/>
                <a:sym typeface="Times New Roman" pitchFamily="18" charset="0"/>
              </a:rPr>
              <a:t>侍卫人员。</a:t>
            </a:r>
          </a:p>
          <a:p>
            <a:pPr marL="0" lvl="0" indent="0">
              <a:lnSpc>
                <a:spcPct val="90000"/>
              </a:lnSpc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  <a:sym typeface="Times New Roman" pitchFamily="18" charset="0"/>
              </a:rPr>
              <a:t>今义：</a:t>
            </a:r>
            <a:r>
              <a:rPr lang="zh-CN" altLang="en-US" sz="2800" b="1">
                <a:solidFill>
                  <a:srgbClr val="FF3300"/>
                </a:solidFill>
                <a:ea typeface="楷体_GB2312" pitchFamily="49" charset="-122"/>
                <a:sym typeface="Times New Roman" pitchFamily="18" charset="0"/>
              </a:rPr>
              <a:t>左和右两方面；支配，操纵</a:t>
            </a:r>
          </a:p>
        </p:txBody>
      </p:sp>
      <p:sp>
        <p:nvSpPr>
          <p:cNvPr id="233474" name="Rectangle 3" descr="绿色大理石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271" y="0"/>
            <a:ext cx="684213" cy="6858000"/>
          </a:xfrm>
          <a:prstGeom prst="rect">
            <a:avLst/>
          </a:prstGeom>
          <a:blipFill dpi="0" rotWithShape="1">
            <a:blip r:embed="rId10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-50165" y="1117600"/>
            <a:ext cx="736600" cy="44710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文言知识点归纳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/>
      <p:bldP spid="52229" grpId="1"/>
      <p:bldP spid="52230" grpId="2"/>
      <p:bldP spid="52231" grpId="3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3"/>
          <p:cNvSpPr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4367212" y="261938"/>
            <a:ext cx="3827462" cy="503238"/>
          </a:xfrm>
          <a:prstGeom prst="rect">
            <a:avLst/>
          </a:prstGeom>
          <a:noFill/>
          <a:ln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</a:extLst>
        </p:spPr>
        <p:txBody>
          <a:bodyPr vert="horz" wrap="square" anchor="ctr" anchorCtr="0"/>
          <a:lstStyle>
            <a:lvl1pPr marL="0" lvl="0" indent="0" algn="ctr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 lang="zh-CN" altLang="en-US" sz="4400" kern="120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defRPr>
            </a:lvl1pPr>
            <a:lvl2pPr>
              <a:defRPr lang="zh-CN" altLang="en-US"/>
            </a:lvl2pPr>
            <a:lvl3pPr>
              <a:defRPr lang="zh-CN" altLang="en-US"/>
            </a:lvl3pPr>
            <a:lvl4pPr>
              <a:defRPr lang="zh-CN" altLang="en-US"/>
            </a:lvl4pPr>
            <a:lvl5pPr>
              <a:defRPr lang="zh-CN" altLang="en-US"/>
            </a:lvl5pPr>
          </a:lstStyle>
          <a:p>
            <a:pPr marL="0" lvl="0" indent="0" eaLnBrk="1" hangingPunct="1"/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华文行楷" panose="02010800040101010101" pitchFamily="2" charset="-122"/>
                <a:cs typeface="+mn-cs"/>
              </a:rPr>
              <a:t>特殊句式</a:t>
            </a:r>
          </a:p>
        </p:txBody>
      </p:sp>
      <p:sp>
        <p:nvSpPr>
          <p:cNvPr id="53251" name="Rectangle 4"/>
          <p:cNvSpPr>
            <a:spLocks noGrp="1"/>
          </p:cNvSpPr>
          <p:nvPr>
            <p:ph idx="4294967295"/>
            <p:custDataLst>
              <p:tags r:id="rId2"/>
            </p:custDataLst>
          </p:nvPr>
        </p:nvSpPr>
        <p:spPr>
          <a:xfrm>
            <a:off x="1774825" y="981075"/>
            <a:ext cx="6192838" cy="5472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anchor="t" anchorCtr="0"/>
          <a:lstStyle>
            <a:lvl1pPr marL="533400" lvl="0" indent="-533400" algn="l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Char char="•"/>
              <a:defRPr lang="zh-CN" altLang="en-US" sz="32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Arial" pitchFamily="34" charset="0"/>
              </a:defRPr>
            </a:lvl1pPr>
            <a:lvl2pPr marL="0" lvl="1" indent="0" algn="l" defTabSz="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Char char="–"/>
              <a:defRPr lang="zh-CN" altLang="en-US" sz="28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  <a:sym typeface="Arial" pitchFamily="34" charset="0"/>
              </a:defRPr>
            </a:lvl2pPr>
            <a:lvl3pPr marL="0" lvl="2" indent="0" algn="l" defTabSz="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Char char="•"/>
              <a:defRPr lang="zh-CN" altLang="en-US" sz="24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  <a:sym typeface="Arial" pitchFamily="34" charset="0"/>
              </a:defRPr>
            </a:lvl3pPr>
            <a:lvl4pPr marL="0" lvl="3" indent="0" algn="l" defTabSz="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Char char="–"/>
              <a:defRPr lang="zh-CN" altLang="en-US" sz="20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  <a:sym typeface="Arial" pitchFamily="34" charset="0"/>
              </a:defRPr>
            </a:lvl4pPr>
            <a:lvl5pPr marL="0" lvl="4" indent="0" algn="l" defTabSz="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Char char="»"/>
              <a:defRPr lang="zh-CN" altLang="en-US" sz="20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  <a:sym typeface="Arial" pitchFamily="34" charset="0"/>
              </a:defRPr>
            </a:lvl5pPr>
            <a:lvl6pPr marL="2514600" lvl="5" indent="-228600" algn="l" defTabSz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  <a:sym typeface="Arial" pitchFamily="34" charset="0"/>
              </a:defRPr>
            </a:lvl6pPr>
            <a:lvl7pPr marL="2971800" lvl="6" indent="-228600" algn="l" defTabSz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  <a:sym typeface="Arial" pitchFamily="34" charset="0"/>
              </a:defRPr>
            </a:lvl7pPr>
            <a:lvl8pPr marL="3429000" lvl="7" indent="-228600" algn="l" defTabSz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  <a:sym typeface="Arial" pitchFamily="34" charset="0"/>
              </a:defRPr>
            </a:lvl8pPr>
            <a:lvl9pPr marL="3886200" lvl="8" indent="-228600" algn="l" defTabSz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  <a:sym typeface="Arial" pitchFamily="34" charset="0"/>
              </a:defRPr>
            </a:lvl9pPr>
          </a:lstStyle>
          <a:p>
            <a:pPr marL="533400" lvl="0" indent="-533400" eaLnBrk="1" hangingPunct="1">
              <a:lnSpc>
                <a:spcPct val="80000"/>
              </a:lnSpc>
              <a:buNone/>
            </a:pPr>
            <a:r>
              <a:rPr lang="en-US" altLang="zh-CN" b="1"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1    </a:t>
            </a:r>
            <a:r>
              <a:rPr lang="zh-CN" altLang="en-US" b="1"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汉天子</a:t>
            </a:r>
            <a:r>
              <a:rPr lang="en-US" altLang="zh-CN" b="1"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,</a:t>
            </a:r>
            <a:r>
              <a:rPr lang="zh-CN" altLang="en-US" b="1"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我丈人行</a:t>
            </a:r>
            <a:r>
              <a:rPr lang="zh-CN" altLang="en-US" b="1">
                <a:solidFill>
                  <a:srgbClr val="FF3300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也</a:t>
            </a:r>
            <a:r>
              <a:rPr lang="en-US" altLang="zh-CN" b="1"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.     </a:t>
            </a:r>
          </a:p>
          <a:p>
            <a:pPr marL="533400" lvl="0" indent="-533400" eaLnBrk="1" hangingPunct="1">
              <a:lnSpc>
                <a:spcPct val="80000"/>
              </a:lnSpc>
              <a:buNone/>
            </a:pPr>
            <a:r>
              <a:rPr lang="en-US" altLang="zh-CN" b="1"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2    </a:t>
            </a:r>
            <a:r>
              <a:rPr lang="zh-CN" altLang="en-US" b="1"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缑王等皆死</a:t>
            </a:r>
            <a:r>
              <a:rPr lang="en-US" altLang="zh-CN" b="1"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,</a:t>
            </a:r>
            <a:r>
              <a:rPr lang="zh-CN" altLang="en-US" b="1"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虞常</a:t>
            </a:r>
            <a:r>
              <a:rPr lang="zh-CN" altLang="en-US" b="1">
                <a:solidFill>
                  <a:srgbClr val="FF3300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生得</a:t>
            </a:r>
          </a:p>
          <a:p>
            <a:pPr marL="533400" lvl="0" indent="-533400" eaLnBrk="1" hangingPunct="1">
              <a:lnSpc>
                <a:spcPct val="80000"/>
              </a:lnSpc>
              <a:buNone/>
            </a:pPr>
            <a:r>
              <a:rPr lang="en-US" altLang="zh-CN" b="1"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3    </a:t>
            </a:r>
            <a:r>
              <a:rPr lang="zh-CN" altLang="en-US" b="1"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持节送</a:t>
            </a:r>
            <a:r>
              <a:rPr lang="zh-CN" altLang="en-US" b="1" u="sng">
                <a:solidFill>
                  <a:srgbClr val="FF3300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匈奴使</a:t>
            </a:r>
            <a:r>
              <a:rPr lang="zh-CN" altLang="en-US" b="1" u="sng">
                <a:solidFill>
                  <a:srgbClr val="0000FF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留在汉</a:t>
            </a:r>
            <a:r>
              <a:rPr lang="zh-CN" altLang="en-US" b="1" u="sng">
                <a:solidFill>
                  <a:srgbClr val="FF3300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者</a:t>
            </a:r>
            <a:r>
              <a:rPr lang="en-US" altLang="zh-CN" b="1"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.  </a:t>
            </a:r>
          </a:p>
          <a:p>
            <a:pPr marL="533400" lvl="0" indent="-533400" eaLnBrk="1" hangingPunct="1">
              <a:lnSpc>
                <a:spcPct val="80000"/>
              </a:lnSpc>
              <a:buNone/>
            </a:pPr>
            <a:r>
              <a:rPr lang="en-US" altLang="zh-CN" b="1"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4    </a:t>
            </a:r>
            <a:r>
              <a:rPr lang="zh-CN" altLang="en-US" b="1"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单于益骄</a:t>
            </a:r>
            <a:r>
              <a:rPr lang="en-US" altLang="zh-CN" b="1"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,</a:t>
            </a:r>
            <a:r>
              <a:rPr lang="zh-CN" altLang="en-US" b="1">
                <a:solidFill>
                  <a:srgbClr val="FF3300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非</a:t>
            </a:r>
            <a:r>
              <a:rPr lang="zh-CN" altLang="en-US" b="1"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汉所望</a:t>
            </a:r>
            <a:r>
              <a:rPr lang="zh-CN" altLang="en-US" b="1">
                <a:solidFill>
                  <a:srgbClr val="FF3300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也</a:t>
            </a:r>
            <a:r>
              <a:rPr lang="en-US" altLang="zh-CN" b="1"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.</a:t>
            </a:r>
          </a:p>
          <a:p>
            <a:pPr marL="533400" lvl="0" indent="-533400" eaLnBrk="1" hangingPunct="1">
              <a:lnSpc>
                <a:spcPct val="80000"/>
              </a:lnSpc>
              <a:buNone/>
            </a:pPr>
            <a:r>
              <a:rPr lang="en-US" altLang="zh-CN" b="1"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5    </a:t>
            </a:r>
            <a:r>
              <a:rPr lang="zh-CN" altLang="en-US" b="1">
                <a:solidFill>
                  <a:srgbClr val="FF3300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见</a:t>
            </a:r>
            <a:r>
              <a:rPr lang="zh-CN" altLang="en-US" b="1"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犯乃死</a:t>
            </a:r>
            <a:r>
              <a:rPr lang="en-US" altLang="zh-CN" b="1"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,</a:t>
            </a:r>
            <a:r>
              <a:rPr lang="zh-CN" altLang="en-US" b="1"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重负国</a:t>
            </a:r>
            <a:r>
              <a:rPr lang="en-US" altLang="zh-CN" b="1"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.       </a:t>
            </a:r>
          </a:p>
          <a:p>
            <a:pPr marL="533400" lvl="0" indent="-533400" eaLnBrk="1" hangingPunct="1">
              <a:lnSpc>
                <a:spcPct val="80000"/>
              </a:lnSpc>
              <a:buNone/>
            </a:pPr>
            <a:r>
              <a:rPr lang="en-US" altLang="zh-CN" b="1"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6    </a:t>
            </a:r>
            <a:r>
              <a:rPr lang="zh-CN" altLang="en-US" b="1">
                <a:solidFill>
                  <a:srgbClr val="FF3300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何</a:t>
            </a:r>
            <a:r>
              <a:rPr lang="zh-CN" altLang="en-US" b="1"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以汝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为</a:t>
            </a:r>
            <a:r>
              <a:rPr lang="zh-CN" altLang="en-US" b="1"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见</a:t>
            </a:r>
            <a:r>
              <a:rPr lang="en-US" altLang="zh-CN" b="1"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?  </a:t>
            </a:r>
          </a:p>
          <a:p>
            <a:pPr marL="533400" lvl="0" indent="-533400" eaLnBrk="1" hangingPunct="1">
              <a:lnSpc>
                <a:spcPct val="80000"/>
              </a:lnSpc>
              <a:buNone/>
            </a:pPr>
            <a:r>
              <a:rPr lang="en-US" altLang="zh-CN" b="1"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7    </a:t>
            </a:r>
            <a:r>
              <a:rPr lang="zh-CN" altLang="en-US" b="1"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缑王</a:t>
            </a:r>
            <a:r>
              <a:rPr lang="zh-CN" altLang="en-US" b="1">
                <a:solidFill>
                  <a:srgbClr val="FF3300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者</a:t>
            </a:r>
            <a:r>
              <a:rPr lang="en-US" altLang="zh-CN" b="1"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,</a:t>
            </a:r>
            <a:r>
              <a:rPr lang="zh-CN" altLang="en-US" b="1"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昆邪王姊子</a:t>
            </a:r>
            <a:r>
              <a:rPr lang="zh-CN" altLang="en-US" b="1">
                <a:solidFill>
                  <a:srgbClr val="FF3300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也</a:t>
            </a:r>
            <a:r>
              <a:rPr lang="en-US" altLang="zh-CN" b="1"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.   </a:t>
            </a:r>
          </a:p>
          <a:p>
            <a:pPr marL="533400" lvl="0" indent="-533400" eaLnBrk="1" hangingPunct="1">
              <a:lnSpc>
                <a:spcPct val="80000"/>
              </a:lnSpc>
              <a:buNone/>
            </a:pPr>
            <a:r>
              <a:rPr lang="en-US" altLang="zh-CN" b="1"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8    </a:t>
            </a:r>
            <a:r>
              <a:rPr lang="zh-CN" altLang="en-US" b="1"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即谋单于</a:t>
            </a:r>
            <a:r>
              <a:rPr lang="en-US" altLang="zh-CN" b="1"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,</a:t>
            </a:r>
            <a:r>
              <a:rPr lang="zh-CN" altLang="en-US" b="1">
                <a:solidFill>
                  <a:srgbClr val="FF3300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何</a:t>
            </a:r>
            <a:r>
              <a:rPr lang="zh-CN" altLang="en-US" b="1"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以复加</a:t>
            </a:r>
            <a:r>
              <a:rPr lang="en-US" altLang="zh-CN" b="1"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?  </a:t>
            </a:r>
          </a:p>
          <a:p>
            <a:pPr marL="533400" lvl="0" indent="-533400" eaLnBrk="1" hangingPunct="1">
              <a:lnSpc>
                <a:spcPct val="80000"/>
              </a:lnSpc>
              <a:buAutoNum type="arabicPlain" startAt="9"/>
            </a:pPr>
            <a:r>
              <a:rPr lang="en-US" altLang="zh-CN" b="1"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  </a:t>
            </a:r>
            <a:r>
              <a:rPr lang="zh-CN" altLang="en-US" b="1"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为降虏</a:t>
            </a:r>
            <a:r>
              <a:rPr lang="zh-CN" altLang="en-US" b="1">
                <a:solidFill>
                  <a:srgbClr val="FF3300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于</a:t>
            </a:r>
            <a:r>
              <a:rPr lang="zh-CN" altLang="en-US" b="1"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蛮夷</a:t>
            </a:r>
            <a:r>
              <a:rPr lang="en-US" altLang="zh-CN" b="1"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.          </a:t>
            </a:r>
          </a:p>
          <a:p>
            <a:pPr marL="533400" lvl="0" indent="-533400" eaLnBrk="1" hangingPunct="1">
              <a:lnSpc>
                <a:spcPct val="80000"/>
              </a:lnSpc>
              <a:buAutoNum type="arabicPlain" startAt="10"/>
            </a:pPr>
            <a:r>
              <a:rPr lang="en-US" altLang="zh-CN" b="1"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  </a:t>
            </a:r>
            <a:r>
              <a:rPr lang="zh-CN" altLang="en-US" b="1"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虽生</a:t>
            </a:r>
            <a:r>
              <a:rPr lang="en-US" altLang="zh-CN" b="1"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,</a:t>
            </a:r>
            <a:r>
              <a:rPr lang="zh-CN" altLang="en-US" b="1">
                <a:solidFill>
                  <a:srgbClr val="FF3300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何</a:t>
            </a:r>
            <a:r>
              <a:rPr lang="zh-CN" altLang="en-US" b="1"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面目以归汉</a:t>
            </a:r>
            <a:r>
              <a:rPr lang="en-US" altLang="zh-CN" b="1"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? </a:t>
            </a:r>
          </a:p>
          <a:p>
            <a:pPr marL="533400" lvl="0" indent="-533400" eaLnBrk="1" hangingPunct="1">
              <a:lnSpc>
                <a:spcPct val="80000"/>
              </a:lnSpc>
              <a:buAutoNum type="arabicPlain" startAt="10"/>
            </a:pPr>
            <a:r>
              <a:rPr lang="en-US" altLang="zh-CN" b="1"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  </a:t>
            </a:r>
            <a:r>
              <a:rPr lang="zh-CN" altLang="en-US" b="1"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信义</a:t>
            </a:r>
            <a:r>
              <a:rPr lang="zh-CN" altLang="en-US" b="1">
                <a:solidFill>
                  <a:srgbClr val="FF3300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安</a:t>
            </a:r>
            <a:r>
              <a:rPr lang="zh-CN" altLang="en-US" b="1"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所见乎？    </a:t>
            </a:r>
          </a:p>
          <a:p>
            <a:pPr marL="533400" lvl="0" indent="-533400" eaLnBrk="1" hangingPunct="1">
              <a:lnSpc>
                <a:spcPct val="80000"/>
              </a:lnSpc>
              <a:buNone/>
            </a:pPr>
            <a:endParaRPr lang="zh-CN" altLang="en-US" b="1">
              <a:latin typeface="楷体_GB2312" panose="02010609030101010101" pitchFamily="49" charset="-122"/>
              <a:ea typeface="楷体_GB2312" pitchFamily="49" charset="-122"/>
              <a:sym typeface="楷体_GB2312" panose="02010609030101010101" pitchFamily="49" charset="-122"/>
            </a:endParaRPr>
          </a:p>
          <a:p>
            <a:pPr marL="533400" lvl="0" indent="-533400" eaLnBrk="1" hangingPunct="1">
              <a:lnSpc>
                <a:spcPct val="80000"/>
              </a:lnSpc>
              <a:buNone/>
            </a:pPr>
            <a:r>
              <a:rPr lang="zh-CN" altLang="en-US"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             </a:t>
            </a:r>
          </a:p>
        </p:txBody>
      </p:sp>
      <p:sp>
        <p:nvSpPr>
          <p:cNvPr id="53252" name="Rectangle 5"/>
          <p:cNvSpPr/>
          <p:nvPr>
            <p:custDataLst>
              <p:tags r:id="rId3"/>
            </p:custDataLst>
          </p:nvPr>
        </p:nvSpPr>
        <p:spPr>
          <a:xfrm>
            <a:off x="7391400" y="952500"/>
            <a:ext cx="3025775" cy="5905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5pPr>
          </a:lstStyle>
          <a:p>
            <a:pPr marL="342900" lvl="0" indent="-342900">
              <a:lnSpc>
                <a:spcPct val="80000"/>
              </a:lnSpc>
              <a:spcBef>
                <a:spcPct val="20000"/>
              </a:spcBef>
              <a:buSzPct val="85000"/>
            </a:pPr>
            <a:r>
              <a:rPr lang="en-US" altLang="zh-CN"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(</a:t>
            </a:r>
            <a:r>
              <a:rPr lang="zh-CN" altLang="en-US"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判断</a:t>
            </a:r>
            <a:r>
              <a:rPr lang="en-US" altLang="zh-CN"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)</a:t>
            </a: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SzPct val="85000"/>
            </a:pPr>
            <a:r>
              <a:rPr lang="en-US" altLang="zh-CN"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(</a:t>
            </a:r>
            <a:r>
              <a:rPr lang="zh-CN" altLang="en-US"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被动</a:t>
            </a:r>
            <a:r>
              <a:rPr lang="en-US" altLang="zh-CN"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)</a:t>
            </a: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SzPct val="85000"/>
            </a:pPr>
            <a:r>
              <a:rPr lang="en-US" altLang="zh-CN"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(</a:t>
            </a:r>
            <a:r>
              <a:rPr lang="zh-CN" altLang="en-US"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定语后置</a:t>
            </a:r>
            <a:r>
              <a:rPr lang="en-US" altLang="zh-CN"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) </a:t>
            </a: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SzPct val="85000"/>
            </a:pPr>
            <a:r>
              <a:rPr lang="en-US" altLang="zh-CN"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(</a:t>
            </a:r>
            <a:r>
              <a:rPr lang="zh-CN" altLang="en-US"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否定判断</a:t>
            </a:r>
            <a:r>
              <a:rPr lang="en-US" altLang="zh-CN"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) </a:t>
            </a: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SzPct val="85000"/>
            </a:pPr>
            <a:r>
              <a:rPr lang="en-US" altLang="zh-CN"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(</a:t>
            </a:r>
            <a:r>
              <a:rPr lang="zh-CN" altLang="en-US"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被动</a:t>
            </a:r>
            <a:r>
              <a:rPr lang="en-US" altLang="zh-CN"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) </a:t>
            </a: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SzPct val="85000"/>
            </a:pPr>
            <a:r>
              <a:rPr lang="en-US" altLang="zh-CN"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(</a:t>
            </a:r>
            <a:r>
              <a:rPr lang="zh-CN" altLang="en-US"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宾语前置</a:t>
            </a:r>
            <a:r>
              <a:rPr lang="en-US" altLang="zh-CN"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) </a:t>
            </a: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SzPct val="85000"/>
            </a:pPr>
            <a:r>
              <a:rPr lang="en-US" altLang="zh-CN"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(</a:t>
            </a:r>
            <a:r>
              <a:rPr lang="zh-CN" altLang="en-US"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判断</a:t>
            </a:r>
            <a:r>
              <a:rPr lang="en-US" altLang="zh-CN"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) </a:t>
            </a: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SzPct val="85000"/>
            </a:pPr>
            <a:r>
              <a:rPr lang="en-US" altLang="zh-CN"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(</a:t>
            </a:r>
            <a:r>
              <a:rPr lang="zh-CN" altLang="en-US"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宾语前置</a:t>
            </a:r>
            <a:r>
              <a:rPr lang="en-US" altLang="zh-CN"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) </a:t>
            </a: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SzPct val="85000"/>
            </a:pPr>
            <a:r>
              <a:rPr lang="en-US" altLang="zh-CN"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(</a:t>
            </a:r>
            <a:r>
              <a:rPr lang="zh-CN" altLang="en-US"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介宾状语后置</a:t>
            </a:r>
            <a:r>
              <a:rPr lang="en-US" altLang="zh-CN"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)</a:t>
            </a: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SzPct val="85000"/>
            </a:pPr>
            <a:r>
              <a:rPr lang="en-US" altLang="zh-CN"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(</a:t>
            </a:r>
            <a:r>
              <a:rPr lang="zh-CN" altLang="en-US"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宾语前置</a:t>
            </a:r>
            <a:r>
              <a:rPr lang="en-US" altLang="zh-CN"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)</a:t>
            </a: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SzPct val="85000"/>
            </a:pPr>
            <a:r>
              <a:rPr lang="zh-CN" altLang="en-US"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（宾语前置）</a:t>
            </a: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SzPct val="85000"/>
            </a:pPr>
            <a:endParaRPr lang="zh-CN" altLang="en-US" sz="1400" b="1">
              <a:solidFill>
                <a:schemeClr val="tx1"/>
              </a:solidFill>
              <a:latin typeface="楷体_GB2312" panose="02010609030101010101" pitchFamily="49" charset="-122"/>
              <a:ea typeface="楷体_GB2312" pitchFamily="49" charset="-122"/>
              <a:sym typeface="楷体_GB2312" panose="02010609030101010101" pitchFamily="49" charset="-122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SzPct val="85000"/>
            </a:pPr>
            <a:r>
              <a:rPr lang="zh-CN" altLang="en-US" sz="1200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             </a:t>
            </a: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SzPct val="85000"/>
              <a:buChar char="•"/>
            </a:pPr>
            <a:endParaRPr lang="zh-CN" altLang="en-US" sz="1200">
              <a:solidFill>
                <a:schemeClr val="tx1"/>
              </a:solidFill>
              <a:latin typeface="楷体_GB2312" panose="02010609030101010101" pitchFamily="49" charset="-122"/>
              <a:ea typeface="楷体_GB2312" pitchFamily="49" charset="-122"/>
              <a:sym typeface="楷体_GB2312" panose="02010609030101010101" pitchFamily="49" charset="-122"/>
            </a:endParaRPr>
          </a:p>
        </p:txBody>
      </p:sp>
      <p:grpSp>
        <p:nvGrpSpPr>
          <p:cNvPr id="53253" name="组合 54277"/>
          <p:cNvGrpSpPr/>
          <p:nvPr>
            <p:custDataLst>
              <p:tags r:id="rId4"/>
            </p:custDataLst>
          </p:nvPr>
        </p:nvGrpSpPr>
        <p:grpSpPr>
          <a:xfrm>
            <a:off x="3719512" y="3284538"/>
            <a:ext cx="1223962" cy="577850"/>
            <a:chOff x="0" y="0"/>
            <a:chExt cx="771" cy="364"/>
          </a:xfrm>
        </p:grpSpPr>
        <p:sp>
          <p:nvSpPr>
            <p:cNvPr id="53254" name="Rectangle 6"/>
            <p:cNvSpPr/>
            <p:nvPr>
              <p:custDataLst>
                <p:tags r:id="rId23"/>
              </p:custDataLst>
            </p:nvPr>
          </p:nvSpPr>
          <p:spPr>
            <a:xfrm>
              <a:off x="499" y="46"/>
              <a:ext cx="272" cy="318"/>
            </a:xfrm>
            <a:prstGeom prst="rect">
              <a:avLst/>
            </a:prstGeom>
            <a:noFill/>
            <a:ln w="57150">
              <a:solidFill>
                <a:srgbClr val="FF3300"/>
              </a:solidFill>
              <a:round/>
            </a:ln>
          </p:spPr>
          <p:txBody>
            <a:bodyPr wrap="none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3600" b="0" i="0" baseline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3600" b="0" i="0" baseline="0">
                  <a:solidFill>
                    <a:srgbClr val="FF0000"/>
                  </a:solidFill>
                  <a:latin typeface="Times New Roman" pitchFamily="18" charset="0"/>
                  <a:ea typeface="方正姚体" panose="02010601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3600" b="0" i="0" baseline="0">
                  <a:solidFill>
                    <a:srgbClr val="FF0000"/>
                  </a:solidFill>
                  <a:latin typeface="Times New Roman" pitchFamily="18" charset="0"/>
                  <a:ea typeface="方正姚体" panose="02010601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3600" b="0" i="0" baseline="0">
                  <a:solidFill>
                    <a:srgbClr val="FF0000"/>
                  </a:solidFill>
                  <a:latin typeface="Times New Roman" pitchFamily="18" charset="0"/>
                  <a:ea typeface="方正姚体" panose="02010601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3600" b="0" i="0" baseline="0">
                  <a:solidFill>
                    <a:srgbClr val="FF0000"/>
                  </a:solidFill>
                  <a:latin typeface="Times New Roman" pitchFamily="18" charset="0"/>
                  <a:ea typeface="方正姚体" panose="02010601030101010101" pitchFamily="2" charset="-122"/>
                </a:defRPr>
              </a:lvl5pPr>
            </a:lstStyle>
            <a:p>
              <a:pPr marL="0" lvl="0" indent="0"/>
              <a:endParaRPr lang="zh-CN">
                <a:solidFill>
                  <a:srgbClr val="000000"/>
                </a:solidFill>
                <a:ea typeface="方正姚体" panose="02010601030101010101" pitchFamily="2" charset="-122"/>
                <a:sym typeface="Times New Roman" pitchFamily="18" charset="0"/>
              </a:endParaRPr>
            </a:p>
          </p:txBody>
        </p:sp>
        <p:cxnSp>
          <p:nvCxnSpPr>
            <p:cNvPr id="53255" name="Line 9"/>
            <p:cNvCxnSpPr/>
            <p:nvPr>
              <p:custDataLst>
                <p:tags r:id="rId24"/>
              </p:custDataLst>
            </p:nvPr>
          </p:nvCxnSpPr>
          <p:spPr>
            <a:xfrm>
              <a:off x="0" y="46"/>
              <a:ext cx="499" cy="1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miter lim="800000"/>
            </a:ln>
          </p:spPr>
        </p:cxnSp>
        <p:cxnSp>
          <p:nvCxnSpPr>
            <p:cNvPr id="53256" name="Line 10"/>
            <p:cNvCxnSpPr/>
            <p:nvPr>
              <p:custDataLst>
                <p:tags r:id="rId25"/>
              </p:custDataLst>
            </p:nvPr>
          </p:nvCxnSpPr>
          <p:spPr>
            <a:xfrm>
              <a:off x="0" y="0"/>
              <a:ext cx="1" cy="272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miter lim="800000"/>
              <a:tailEnd type="triangle"/>
            </a:ln>
          </p:spPr>
        </p:cxnSp>
      </p:grpSp>
      <p:grpSp>
        <p:nvGrpSpPr>
          <p:cNvPr id="53257" name="组合 54281"/>
          <p:cNvGrpSpPr/>
          <p:nvPr>
            <p:custDataLst>
              <p:tags r:id="rId5"/>
            </p:custDataLst>
          </p:nvPr>
        </p:nvGrpSpPr>
        <p:grpSpPr>
          <a:xfrm>
            <a:off x="2782888" y="3284538"/>
            <a:ext cx="865188" cy="577850"/>
            <a:chOff x="0" y="0"/>
            <a:chExt cx="771" cy="364"/>
          </a:xfrm>
        </p:grpSpPr>
        <p:sp>
          <p:nvSpPr>
            <p:cNvPr id="53258" name="Rectangle 13"/>
            <p:cNvSpPr/>
            <p:nvPr>
              <p:custDataLst>
                <p:tags r:id="rId20"/>
              </p:custDataLst>
            </p:nvPr>
          </p:nvSpPr>
          <p:spPr>
            <a:xfrm>
              <a:off x="499" y="46"/>
              <a:ext cx="272" cy="318"/>
            </a:xfrm>
            <a:prstGeom prst="rect">
              <a:avLst/>
            </a:prstGeom>
            <a:noFill/>
            <a:ln w="57150">
              <a:solidFill>
                <a:srgbClr val="0000FF"/>
              </a:solidFill>
              <a:round/>
            </a:ln>
          </p:spPr>
          <p:txBody>
            <a:bodyPr wrap="none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3600" b="0" i="0" baseline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3600" b="0" i="0" baseline="0">
                  <a:solidFill>
                    <a:srgbClr val="FF0000"/>
                  </a:solidFill>
                  <a:latin typeface="Times New Roman" pitchFamily="18" charset="0"/>
                  <a:ea typeface="方正姚体" panose="02010601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3600" b="0" i="0" baseline="0">
                  <a:solidFill>
                    <a:srgbClr val="FF0000"/>
                  </a:solidFill>
                  <a:latin typeface="Times New Roman" pitchFamily="18" charset="0"/>
                  <a:ea typeface="方正姚体" panose="02010601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3600" b="0" i="0" baseline="0">
                  <a:solidFill>
                    <a:srgbClr val="FF0000"/>
                  </a:solidFill>
                  <a:latin typeface="Times New Roman" pitchFamily="18" charset="0"/>
                  <a:ea typeface="方正姚体" panose="02010601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3600" b="0" i="0" baseline="0">
                  <a:solidFill>
                    <a:srgbClr val="FF0000"/>
                  </a:solidFill>
                  <a:latin typeface="Times New Roman" pitchFamily="18" charset="0"/>
                  <a:ea typeface="方正姚体" panose="02010601030101010101" pitchFamily="2" charset="-122"/>
                </a:defRPr>
              </a:lvl5pPr>
            </a:lstStyle>
            <a:p>
              <a:pPr marL="0" lvl="0" indent="0"/>
              <a:endParaRPr lang="zh-CN">
                <a:solidFill>
                  <a:srgbClr val="000000"/>
                </a:solidFill>
                <a:ea typeface="方正姚体" panose="02010601030101010101" pitchFamily="2" charset="-122"/>
                <a:sym typeface="Times New Roman" pitchFamily="18" charset="0"/>
              </a:endParaRPr>
            </a:p>
          </p:txBody>
        </p:sp>
        <p:cxnSp>
          <p:nvCxnSpPr>
            <p:cNvPr id="53259" name="Line 14"/>
            <p:cNvCxnSpPr/>
            <p:nvPr>
              <p:custDataLst>
                <p:tags r:id="rId21"/>
              </p:custDataLst>
            </p:nvPr>
          </p:nvCxnSpPr>
          <p:spPr>
            <a:xfrm>
              <a:off x="0" y="46"/>
              <a:ext cx="499" cy="1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miter lim="800000"/>
            </a:ln>
          </p:spPr>
        </p:cxnSp>
        <p:cxnSp>
          <p:nvCxnSpPr>
            <p:cNvPr id="53260" name="Line 15"/>
            <p:cNvCxnSpPr/>
            <p:nvPr>
              <p:custDataLst>
                <p:tags r:id="rId22"/>
              </p:custDataLst>
            </p:nvPr>
          </p:nvCxnSpPr>
          <p:spPr>
            <a:xfrm>
              <a:off x="0" y="0"/>
              <a:ext cx="1" cy="272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miter lim="800000"/>
              <a:tailEnd type="triangle"/>
            </a:ln>
          </p:spPr>
        </p:cxnSp>
      </p:grpSp>
      <p:grpSp>
        <p:nvGrpSpPr>
          <p:cNvPr id="53261" name="组合 54285"/>
          <p:cNvGrpSpPr/>
          <p:nvPr>
            <p:custDataLst>
              <p:tags r:id="rId6"/>
            </p:custDataLst>
          </p:nvPr>
        </p:nvGrpSpPr>
        <p:grpSpPr>
          <a:xfrm>
            <a:off x="4583112" y="4292600"/>
            <a:ext cx="865188" cy="577850"/>
            <a:chOff x="0" y="0"/>
            <a:chExt cx="771" cy="364"/>
          </a:xfrm>
        </p:grpSpPr>
        <p:sp>
          <p:nvSpPr>
            <p:cNvPr id="53262" name="Rectangle 17"/>
            <p:cNvSpPr/>
            <p:nvPr>
              <p:custDataLst>
                <p:tags r:id="rId17"/>
              </p:custDataLst>
            </p:nvPr>
          </p:nvSpPr>
          <p:spPr>
            <a:xfrm>
              <a:off x="499" y="46"/>
              <a:ext cx="272" cy="318"/>
            </a:xfrm>
            <a:prstGeom prst="rect">
              <a:avLst/>
            </a:prstGeom>
            <a:noFill/>
            <a:ln w="57150">
              <a:solidFill>
                <a:srgbClr val="0000FF"/>
              </a:solidFill>
              <a:round/>
            </a:ln>
          </p:spPr>
          <p:txBody>
            <a:bodyPr wrap="none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3600" b="0" i="0" baseline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3600" b="0" i="0" baseline="0">
                  <a:solidFill>
                    <a:srgbClr val="FF0000"/>
                  </a:solidFill>
                  <a:latin typeface="Times New Roman" pitchFamily="18" charset="0"/>
                  <a:ea typeface="方正姚体" panose="02010601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3600" b="0" i="0" baseline="0">
                  <a:solidFill>
                    <a:srgbClr val="FF0000"/>
                  </a:solidFill>
                  <a:latin typeface="Times New Roman" pitchFamily="18" charset="0"/>
                  <a:ea typeface="方正姚体" panose="02010601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3600" b="0" i="0" baseline="0">
                  <a:solidFill>
                    <a:srgbClr val="FF0000"/>
                  </a:solidFill>
                  <a:latin typeface="Times New Roman" pitchFamily="18" charset="0"/>
                  <a:ea typeface="方正姚体" panose="02010601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3600" b="0" i="0" baseline="0">
                  <a:solidFill>
                    <a:srgbClr val="FF0000"/>
                  </a:solidFill>
                  <a:latin typeface="Times New Roman" pitchFamily="18" charset="0"/>
                  <a:ea typeface="方正姚体" panose="02010601030101010101" pitchFamily="2" charset="-122"/>
                </a:defRPr>
              </a:lvl5pPr>
            </a:lstStyle>
            <a:p>
              <a:pPr marL="0" lvl="0" indent="0"/>
              <a:endParaRPr lang="zh-CN">
                <a:solidFill>
                  <a:srgbClr val="000000"/>
                </a:solidFill>
                <a:ea typeface="方正姚体" panose="02010601030101010101" pitchFamily="2" charset="-122"/>
                <a:sym typeface="Times New Roman" pitchFamily="18" charset="0"/>
              </a:endParaRPr>
            </a:p>
          </p:txBody>
        </p:sp>
        <p:cxnSp>
          <p:nvCxnSpPr>
            <p:cNvPr id="53263" name="Line 18"/>
            <p:cNvCxnSpPr/>
            <p:nvPr>
              <p:custDataLst>
                <p:tags r:id="rId18"/>
              </p:custDataLst>
            </p:nvPr>
          </p:nvCxnSpPr>
          <p:spPr>
            <a:xfrm>
              <a:off x="0" y="46"/>
              <a:ext cx="499" cy="1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miter lim="800000"/>
            </a:ln>
          </p:spPr>
        </p:cxnSp>
        <p:cxnSp>
          <p:nvCxnSpPr>
            <p:cNvPr id="53264" name="Line 19"/>
            <p:cNvCxnSpPr/>
            <p:nvPr>
              <p:custDataLst>
                <p:tags r:id="rId19"/>
              </p:custDataLst>
            </p:nvPr>
          </p:nvCxnSpPr>
          <p:spPr>
            <a:xfrm>
              <a:off x="0" y="0"/>
              <a:ext cx="1" cy="272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miter lim="800000"/>
              <a:tailEnd type="triangle"/>
            </a:ln>
          </p:spPr>
        </p:cxnSp>
      </p:grpSp>
      <p:grpSp>
        <p:nvGrpSpPr>
          <p:cNvPr id="53265" name="组合 54289"/>
          <p:cNvGrpSpPr/>
          <p:nvPr>
            <p:custDataLst>
              <p:tags r:id="rId7"/>
            </p:custDataLst>
          </p:nvPr>
        </p:nvGrpSpPr>
        <p:grpSpPr>
          <a:xfrm>
            <a:off x="3935412" y="5300662"/>
            <a:ext cx="1584325" cy="577850"/>
            <a:chOff x="0" y="0"/>
            <a:chExt cx="771" cy="364"/>
          </a:xfrm>
        </p:grpSpPr>
        <p:sp>
          <p:nvSpPr>
            <p:cNvPr id="53266" name="Rectangle 21"/>
            <p:cNvSpPr/>
            <p:nvPr>
              <p:custDataLst>
                <p:tags r:id="rId14"/>
              </p:custDataLst>
            </p:nvPr>
          </p:nvSpPr>
          <p:spPr>
            <a:xfrm>
              <a:off x="499" y="46"/>
              <a:ext cx="272" cy="318"/>
            </a:xfrm>
            <a:prstGeom prst="rect">
              <a:avLst/>
            </a:prstGeom>
            <a:noFill/>
            <a:ln w="57150">
              <a:solidFill>
                <a:srgbClr val="0000FF"/>
              </a:solidFill>
              <a:round/>
            </a:ln>
          </p:spPr>
          <p:txBody>
            <a:bodyPr wrap="none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3600" b="0" i="0" baseline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3600" b="0" i="0" baseline="0">
                  <a:solidFill>
                    <a:srgbClr val="FF0000"/>
                  </a:solidFill>
                  <a:latin typeface="Times New Roman" pitchFamily="18" charset="0"/>
                  <a:ea typeface="方正姚体" panose="02010601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3600" b="0" i="0" baseline="0">
                  <a:solidFill>
                    <a:srgbClr val="FF0000"/>
                  </a:solidFill>
                  <a:latin typeface="Times New Roman" pitchFamily="18" charset="0"/>
                  <a:ea typeface="方正姚体" panose="02010601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3600" b="0" i="0" baseline="0">
                  <a:solidFill>
                    <a:srgbClr val="FF0000"/>
                  </a:solidFill>
                  <a:latin typeface="Times New Roman" pitchFamily="18" charset="0"/>
                  <a:ea typeface="方正姚体" panose="02010601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3600" b="0" i="0" baseline="0">
                  <a:solidFill>
                    <a:srgbClr val="FF0000"/>
                  </a:solidFill>
                  <a:latin typeface="Times New Roman" pitchFamily="18" charset="0"/>
                  <a:ea typeface="方正姚体" panose="02010601030101010101" pitchFamily="2" charset="-122"/>
                </a:defRPr>
              </a:lvl5pPr>
            </a:lstStyle>
            <a:p>
              <a:pPr marL="0" lvl="0" indent="0"/>
              <a:endParaRPr lang="zh-CN">
                <a:solidFill>
                  <a:srgbClr val="000000"/>
                </a:solidFill>
                <a:ea typeface="方正姚体" panose="02010601030101010101" pitchFamily="2" charset="-122"/>
                <a:sym typeface="Times New Roman" pitchFamily="18" charset="0"/>
              </a:endParaRPr>
            </a:p>
          </p:txBody>
        </p:sp>
        <p:cxnSp>
          <p:nvCxnSpPr>
            <p:cNvPr id="53267" name="Line 22"/>
            <p:cNvCxnSpPr/>
            <p:nvPr>
              <p:custDataLst>
                <p:tags r:id="rId15"/>
              </p:custDataLst>
            </p:nvPr>
          </p:nvCxnSpPr>
          <p:spPr>
            <a:xfrm>
              <a:off x="0" y="46"/>
              <a:ext cx="499" cy="1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miter lim="800000"/>
            </a:ln>
          </p:spPr>
        </p:cxnSp>
        <p:cxnSp>
          <p:nvCxnSpPr>
            <p:cNvPr id="53268" name="Line 23"/>
            <p:cNvCxnSpPr/>
            <p:nvPr>
              <p:custDataLst>
                <p:tags r:id="rId16"/>
              </p:custDataLst>
            </p:nvPr>
          </p:nvCxnSpPr>
          <p:spPr>
            <a:xfrm>
              <a:off x="0" y="0"/>
              <a:ext cx="1" cy="272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miter lim="800000"/>
              <a:tailEnd type="triangle"/>
            </a:ln>
          </p:spPr>
        </p:cxnSp>
      </p:grpSp>
      <p:grpSp>
        <p:nvGrpSpPr>
          <p:cNvPr id="53269" name="组合 54293"/>
          <p:cNvGrpSpPr/>
          <p:nvPr>
            <p:custDataLst>
              <p:tags r:id="rId8"/>
            </p:custDataLst>
          </p:nvPr>
        </p:nvGrpSpPr>
        <p:grpSpPr>
          <a:xfrm>
            <a:off x="3575050" y="5734050"/>
            <a:ext cx="1295400" cy="577850"/>
            <a:chOff x="0" y="0"/>
            <a:chExt cx="771" cy="364"/>
          </a:xfrm>
        </p:grpSpPr>
        <p:sp>
          <p:nvSpPr>
            <p:cNvPr id="53270" name="Rectangle 25"/>
            <p:cNvSpPr/>
            <p:nvPr>
              <p:custDataLst>
                <p:tags r:id="rId11"/>
              </p:custDataLst>
            </p:nvPr>
          </p:nvSpPr>
          <p:spPr>
            <a:xfrm>
              <a:off x="499" y="46"/>
              <a:ext cx="272" cy="318"/>
            </a:xfrm>
            <a:prstGeom prst="rect">
              <a:avLst/>
            </a:prstGeom>
            <a:noFill/>
            <a:ln w="57150">
              <a:solidFill>
                <a:srgbClr val="0000FF"/>
              </a:solidFill>
              <a:round/>
            </a:ln>
          </p:spPr>
          <p:txBody>
            <a:bodyPr wrap="none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3600" b="0" i="0" baseline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3600" b="0" i="0" baseline="0">
                  <a:solidFill>
                    <a:srgbClr val="FF0000"/>
                  </a:solidFill>
                  <a:latin typeface="Times New Roman" pitchFamily="18" charset="0"/>
                  <a:ea typeface="方正姚体" panose="02010601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3600" b="0" i="0" baseline="0">
                  <a:solidFill>
                    <a:srgbClr val="FF0000"/>
                  </a:solidFill>
                  <a:latin typeface="Times New Roman" pitchFamily="18" charset="0"/>
                  <a:ea typeface="方正姚体" panose="02010601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3600" b="0" i="0" baseline="0">
                  <a:solidFill>
                    <a:srgbClr val="FF0000"/>
                  </a:solidFill>
                  <a:latin typeface="Times New Roman" pitchFamily="18" charset="0"/>
                  <a:ea typeface="方正姚体" panose="02010601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3600" b="0" i="0" baseline="0">
                  <a:solidFill>
                    <a:srgbClr val="FF0000"/>
                  </a:solidFill>
                  <a:latin typeface="Times New Roman" pitchFamily="18" charset="0"/>
                  <a:ea typeface="方正姚体" panose="02010601030101010101" pitchFamily="2" charset="-122"/>
                </a:defRPr>
              </a:lvl5pPr>
            </a:lstStyle>
            <a:p>
              <a:pPr marL="0" lvl="0" indent="0"/>
              <a:endParaRPr lang="zh-CN">
                <a:solidFill>
                  <a:srgbClr val="000000"/>
                </a:solidFill>
                <a:ea typeface="方正姚体" panose="02010601030101010101" pitchFamily="2" charset="-122"/>
                <a:sym typeface="Times New Roman" pitchFamily="18" charset="0"/>
              </a:endParaRPr>
            </a:p>
          </p:txBody>
        </p:sp>
        <p:cxnSp>
          <p:nvCxnSpPr>
            <p:cNvPr id="53271" name="Line 26"/>
            <p:cNvCxnSpPr/>
            <p:nvPr>
              <p:custDataLst>
                <p:tags r:id="rId12"/>
              </p:custDataLst>
            </p:nvPr>
          </p:nvCxnSpPr>
          <p:spPr>
            <a:xfrm>
              <a:off x="0" y="46"/>
              <a:ext cx="499" cy="1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miter lim="800000"/>
            </a:ln>
          </p:spPr>
        </p:cxnSp>
        <p:cxnSp>
          <p:nvCxnSpPr>
            <p:cNvPr id="53272" name="Line 27"/>
            <p:cNvCxnSpPr/>
            <p:nvPr>
              <p:custDataLst>
                <p:tags r:id="rId13"/>
              </p:custDataLst>
            </p:nvPr>
          </p:nvCxnSpPr>
          <p:spPr>
            <a:xfrm>
              <a:off x="0" y="0"/>
              <a:ext cx="1" cy="272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miter lim="800000"/>
              <a:tailEnd type="triangle"/>
            </a:ln>
          </p:spPr>
        </p:cxnSp>
      </p:grpSp>
      <p:sp>
        <p:nvSpPr>
          <p:cNvPr id="233474" name="Rectangle 3" descr="绿色大理石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271" y="0"/>
            <a:ext cx="684213" cy="6858000"/>
          </a:xfrm>
          <a:prstGeom prst="rect">
            <a:avLst/>
          </a:prstGeom>
          <a:blipFill dpi="0" rotWithShape="1">
            <a:blip r:embed="rId27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-50165" y="1117600"/>
            <a:ext cx="736600" cy="44710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文言知识点归纳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>
                                      <p:cBhvr additive="base">
                                        <p:cTn id="7" dur="500" fill="hold"/>
                                        <p:tgtEl>
                                          <p:spTgt spid="53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>
                                      <p:cBhvr additive="base">
                                        <p:cTn id="13" dur="500" fill="hold"/>
                                        <p:tgtEl>
                                          <p:spTgt spid="532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>
                                      <p:cBhvr additive="base">
                                        <p:cTn id="19" dur="500" fill="hold"/>
                                        <p:tgtEl>
                                          <p:spTgt spid="532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>
                                      <p:cBhvr additive="base">
                                        <p:cTn id="25" dur="500" fill="hold"/>
                                        <p:tgtEl>
                                          <p:spTgt spid="532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>
                                      <p:cBhvr additive="base">
                                        <p:cTn id="31" dur="500" fill="hold"/>
                                        <p:tgtEl>
                                          <p:spTgt spid="532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>
                                      <p:cBhvr additive="base">
                                        <p:cTn id="51" dur="500" fill="hold"/>
                                        <p:tgtEl>
                                          <p:spTgt spid="532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>
                                      <p:cBhvr additive="base">
                                        <p:cTn id="57" dur="500" fill="hold"/>
                                        <p:tgtEl>
                                          <p:spTgt spid="532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>
                                      <p:cBhvr additive="base">
                                        <p:cTn id="70" dur="500" fill="hold"/>
                                        <p:tgtEl>
                                          <p:spTgt spid="532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>
                                      <p:cBhvr additive="base">
                                        <p:cTn id="76" dur="500" fill="hold"/>
                                        <p:tgtEl>
                                          <p:spTgt spid="5325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3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3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>
                                      <p:cBhvr additive="base">
                                        <p:cTn id="89" dur="500" fill="hold"/>
                                        <p:tgtEl>
                                          <p:spTgt spid="5325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>
                                      <p:cBhvr additive="base">
                                        <p:cTn id="95" dur="500" fill="hold"/>
                                        <p:tgtEl>
                                          <p:spTgt spid="5325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3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3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Rectangle 4"/>
          <p:cNvSpPr>
            <a:spLocks noGrp="1"/>
          </p:cNvSpPr>
          <p:nvPr>
            <p:ph idx="4294967295"/>
            <p:custDataLst>
              <p:tags r:id="rId1"/>
            </p:custDataLst>
          </p:nvPr>
        </p:nvSpPr>
        <p:spPr>
          <a:xfrm>
            <a:off x="1774825" y="1773238"/>
            <a:ext cx="6192838" cy="1295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anchor="t" anchorCtr="0"/>
          <a:lstStyle>
            <a:lvl1pPr marL="533400" lvl="0" indent="-533400" algn="l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Char char="•"/>
              <a:defRPr lang="zh-CN" altLang="en-US" sz="32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Arial" pitchFamily="34" charset="0"/>
              </a:defRPr>
            </a:lvl1pPr>
            <a:lvl2pPr marL="0" lvl="1" indent="0" algn="l" defTabSz="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Char char="–"/>
              <a:defRPr lang="zh-CN" altLang="en-US" sz="28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  <a:sym typeface="Arial" pitchFamily="34" charset="0"/>
              </a:defRPr>
            </a:lvl2pPr>
            <a:lvl3pPr marL="0" lvl="2" indent="0" algn="l" defTabSz="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Char char="•"/>
              <a:defRPr lang="zh-CN" altLang="en-US" sz="24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  <a:sym typeface="Arial" pitchFamily="34" charset="0"/>
              </a:defRPr>
            </a:lvl3pPr>
            <a:lvl4pPr marL="0" lvl="3" indent="0" algn="l" defTabSz="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Char char="–"/>
              <a:defRPr lang="zh-CN" altLang="en-US" sz="20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  <a:sym typeface="Arial" pitchFamily="34" charset="0"/>
              </a:defRPr>
            </a:lvl4pPr>
            <a:lvl5pPr marL="0" lvl="4" indent="0" algn="l" defTabSz="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Char char="»"/>
              <a:defRPr lang="zh-CN" altLang="en-US" sz="20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  <a:sym typeface="Arial" pitchFamily="34" charset="0"/>
              </a:defRPr>
            </a:lvl5pPr>
            <a:lvl6pPr marL="2514600" lvl="5" indent="-228600" algn="l" defTabSz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  <a:sym typeface="Arial" pitchFamily="34" charset="0"/>
              </a:defRPr>
            </a:lvl6pPr>
            <a:lvl7pPr marL="2971800" lvl="6" indent="-228600" algn="l" defTabSz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  <a:sym typeface="Arial" pitchFamily="34" charset="0"/>
              </a:defRPr>
            </a:lvl7pPr>
            <a:lvl8pPr marL="3429000" lvl="7" indent="-228600" algn="l" defTabSz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  <a:sym typeface="Arial" pitchFamily="34" charset="0"/>
              </a:defRPr>
            </a:lvl8pPr>
            <a:lvl9pPr marL="3886200" lvl="8" indent="-228600" algn="l" defTabSz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  <a:sym typeface="Arial" pitchFamily="34" charset="0"/>
              </a:defRPr>
            </a:lvl9pPr>
          </a:lstStyle>
          <a:p>
            <a:pPr marL="533400" lvl="0" indent="-533400" eaLnBrk="1" hangingPunct="1">
              <a:lnSpc>
                <a:spcPct val="80000"/>
              </a:lnSpc>
              <a:buNone/>
            </a:pPr>
            <a:r>
              <a:rPr lang="en-US" altLang="zh-CN" b="1"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12   </a:t>
            </a:r>
            <a:r>
              <a:rPr lang="zh-CN" altLang="en-US" b="1"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子卿尚复谁为乎？     </a:t>
            </a:r>
          </a:p>
          <a:p>
            <a:pPr marL="533400" lvl="0" indent="-533400" eaLnBrk="1" hangingPunct="1">
              <a:lnSpc>
                <a:spcPct val="80000"/>
              </a:lnSpc>
              <a:buNone/>
            </a:pPr>
            <a:r>
              <a:rPr lang="en-US" altLang="zh-CN" b="1"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13   </a:t>
            </a:r>
            <a:r>
              <a:rPr lang="zh-CN" altLang="en-US" b="1"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大臣亡罪</a:t>
            </a:r>
            <a:r>
              <a:rPr lang="zh-CN" altLang="en-US" b="1">
                <a:solidFill>
                  <a:srgbClr val="FF3300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夷灭</a:t>
            </a:r>
            <a:r>
              <a:rPr lang="zh-CN" altLang="en-US" b="1">
                <a:solidFill>
                  <a:srgbClr val="0000FF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者</a:t>
            </a:r>
            <a:r>
              <a:rPr lang="zh-CN" altLang="en-US" b="1"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数十家</a:t>
            </a:r>
            <a:endParaRPr lang="zh-CN" altLang="en-US" b="1">
              <a:solidFill>
                <a:srgbClr val="FF3300"/>
              </a:solidFill>
              <a:latin typeface="楷体_GB2312" panose="02010609030101010101" pitchFamily="49" charset="-122"/>
              <a:ea typeface="楷体_GB2312" pitchFamily="49" charset="-122"/>
              <a:sym typeface="楷体_GB2312" panose="02010609030101010101" pitchFamily="49" charset="-122"/>
            </a:endParaRPr>
          </a:p>
          <a:p>
            <a:pPr marL="533400" lvl="0" indent="-533400" eaLnBrk="1" hangingPunct="1">
              <a:lnSpc>
                <a:spcPct val="80000"/>
              </a:lnSpc>
              <a:buNone/>
            </a:pPr>
            <a:endParaRPr lang="zh-CN" altLang="en-US" b="1">
              <a:latin typeface="楷体_GB2312" panose="02010609030101010101" pitchFamily="49" charset="-122"/>
              <a:ea typeface="楷体_GB2312" pitchFamily="49" charset="-122"/>
              <a:sym typeface="楷体_GB2312" panose="02010609030101010101" pitchFamily="49" charset="-122"/>
            </a:endParaRPr>
          </a:p>
          <a:p>
            <a:pPr marL="533400" lvl="0" indent="-533400" eaLnBrk="1" hangingPunct="1">
              <a:lnSpc>
                <a:spcPct val="80000"/>
              </a:lnSpc>
              <a:buNone/>
            </a:pPr>
            <a:endParaRPr lang="zh-CN" altLang="en-US" b="1">
              <a:latin typeface="楷体_GB2312" panose="02010609030101010101" pitchFamily="49" charset="-122"/>
              <a:ea typeface="楷体_GB2312" pitchFamily="49" charset="-122"/>
              <a:sym typeface="楷体_GB2312" panose="02010609030101010101" pitchFamily="49" charset="-122"/>
            </a:endParaRPr>
          </a:p>
          <a:p>
            <a:pPr marL="533400" lvl="0" indent="-533400" eaLnBrk="1" hangingPunct="1">
              <a:lnSpc>
                <a:spcPct val="80000"/>
              </a:lnSpc>
              <a:buNone/>
            </a:pPr>
            <a:r>
              <a:rPr lang="zh-CN" altLang="en-US"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             </a:t>
            </a:r>
          </a:p>
        </p:txBody>
      </p:sp>
      <p:sp>
        <p:nvSpPr>
          <p:cNvPr id="54276" name="Rectangle 5"/>
          <p:cNvSpPr/>
          <p:nvPr>
            <p:custDataLst>
              <p:tags r:id="rId2"/>
            </p:custDataLst>
          </p:nvPr>
        </p:nvSpPr>
        <p:spPr>
          <a:xfrm>
            <a:off x="7401560" y="1773872"/>
            <a:ext cx="3025775" cy="1755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3600" b="0" i="0" baseline="0">
                <a:solidFill>
                  <a:srgbClr val="FF0000"/>
                </a:solidFill>
                <a:latin typeface="Times New Roman" pitchFamily="18" charset="0"/>
                <a:ea typeface="方正姚体" panose="02010601030101010101" pitchFamily="2" charset="-122"/>
              </a:defRPr>
            </a:lvl5pPr>
          </a:lstStyle>
          <a:p>
            <a:pPr marL="342900" lvl="0" indent="-342900">
              <a:lnSpc>
                <a:spcPct val="80000"/>
              </a:lnSpc>
              <a:spcBef>
                <a:spcPct val="20000"/>
              </a:spcBef>
              <a:buSzPct val="85000"/>
            </a:pPr>
            <a:r>
              <a:rPr lang="en-US" altLang="zh-CN"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(</a:t>
            </a:r>
            <a:r>
              <a:rPr lang="zh-CN" altLang="en-US"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宾前</a:t>
            </a:r>
            <a:r>
              <a:rPr lang="en-US" altLang="zh-CN"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)</a:t>
            </a: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SzPct val="85000"/>
            </a:pPr>
            <a:r>
              <a:rPr lang="en-US" altLang="zh-CN"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(</a:t>
            </a:r>
            <a:r>
              <a:rPr lang="zh-CN" altLang="en-US"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被动、定后</a:t>
            </a:r>
            <a:r>
              <a:rPr lang="en-US" altLang="zh-CN"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)</a:t>
            </a: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SzPct val="85000"/>
            </a:pPr>
            <a:endParaRPr lang="zh-CN" altLang="en-US" sz="3200" b="1">
              <a:solidFill>
                <a:schemeClr val="tx1"/>
              </a:solidFill>
              <a:latin typeface="楷体_GB2312" panose="02010609030101010101" pitchFamily="49" charset="-122"/>
              <a:ea typeface="楷体_GB2312" pitchFamily="49" charset="-122"/>
              <a:sym typeface="楷体_GB2312" panose="02010609030101010101" pitchFamily="49" charset="-122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SzPct val="85000"/>
            </a:pPr>
            <a:endParaRPr lang="zh-CN" altLang="en-US" sz="1400" b="1">
              <a:solidFill>
                <a:schemeClr val="tx1"/>
              </a:solidFill>
              <a:latin typeface="楷体_GB2312" panose="02010609030101010101" pitchFamily="49" charset="-122"/>
              <a:ea typeface="楷体_GB2312" pitchFamily="49" charset="-122"/>
              <a:sym typeface="楷体_GB2312" panose="02010609030101010101" pitchFamily="49" charset="-122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SzPct val="85000"/>
            </a:pPr>
            <a:r>
              <a:rPr lang="en-US" altLang="zh-CN" sz="1200">
                <a:solidFill>
                  <a:schemeClr val="tx1"/>
                </a:solidFill>
                <a:latin typeface="楷体_GB2312" panose="02010609030101010101" pitchFamily="49" charset="-122"/>
                <a:ea typeface="楷体_GB2312" pitchFamily="49" charset="-122"/>
                <a:sym typeface="楷体_GB2312" panose="02010609030101010101" pitchFamily="49" charset="-122"/>
              </a:rPr>
              <a:t>             </a:t>
            </a: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SzPct val="85000"/>
              <a:buChar char="•"/>
            </a:pPr>
            <a:endParaRPr lang="zh-CN" altLang="en-US" sz="1200">
              <a:solidFill>
                <a:schemeClr val="tx1"/>
              </a:solidFill>
              <a:latin typeface="楷体_GB2312" panose="02010609030101010101" pitchFamily="49" charset="-122"/>
              <a:ea typeface="楷体_GB2312" pitchFamily="49" charset="-122"/>
              <a:sym typeface="楷体_GB2312" panose="02010609030101010101" pitchFamily="49" charset="-122"/>
            </a:endParaRPr>
          </a:p>
        </p:txBody>
      </p:sp>
      <p:grpSp>
        <p:nvGrpSpPr>
          <p:cNvPr id="54277" name="组合 55301"/>
          <p:cNvGrpSpPr/>
          <p:nvPr>
            <p:custDataLst>
              <p:tags r:id="rId3"/>
            </p:custDataLst>
          </p:nvPr>
        </p:nvGrpSpPr>
        <p:grpSpPr>
          <a:xfrm>
            <a:off x="2927350" y="2205038"/>
            <a:ext cx="2447925" cy="576262"/>
            <a:chOff x="0" y="0"/>
            <a:chExt cx="1542" cy="363"/>
          </a:xfrm>
        </p:grpSpPr>
        <p:sp>
          <p:nvSpPr>
            <p:cNvPr id="54278" name="Rectangle 7"/>
            <p:cNvSpPr/>
            <p:nvPr>
              <p:custDataLst>
                <p:tags r:id="rId10"/>
              </p:custDataLst>
            </p:nvPr>
          </p:nvSpPr>
          <p:spPr>
            <a:xfrm>
              <a:off x="499" y="46"/>
              <a:ext cx="1043" cy="317"/>
            </a:xfrm>
            <a:prstGeom prst="rect">
              <a:avLst/>
            </a:prstGeom>
            <a:noFill/>
            <a:ln w="57150">
              <a:solidFill>
                <a:srgbClr val="FF3300"/>
              </a:solidFill>
              <a:round/>
            </a:ln>
          </p:spPr>
          <p:txBody>
            <a:bodyPr wrap="none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3600" b="0" i="0" baseline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3600" b="0" i="0" baseline="0">
                  <a:solidFill>
                    <a:srgbClr val="FF0000"/>
                  </a:solidFill>
                  <a:latin typeface="Times New Roman" pitchFamily="18" charset="0"/>
                  <a:ea typeface="方正姚体" panose="02010601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3600" b="0" i="0" baseline="0">
                  <a:solidFill>
                    <a:srgbClr val="FF0000"/>
                  </a:solidFill>
                  <a:latin typeface="Times New Roman" pitchFamily="18" charset="0"/>
                  <a:ea typeface="方正姚体" panose="02010601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3600" b="0" i="0" baseline="0">
                  <a:solidFill>
                    <a:srgbClr val="FF0000"/>
                  </a:solidFill>
                  <a:latin typeface="Times New Roman" pitchFamily="18" charset="0"/>
                  <a:ea typeface="方正姚体" panose="02010601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3600" b="0" i="0" baseline="0">
                  <a:solidFill>
                    <a:srgbClr val="FF0000"/>
                  </a:solidFill>
                  <a:latin typeface="Times New Roman" pitchFamily="18" charset="0"/>
                  <a:ea typeface="方正姚体" panose="02010601030101010101" pitchFamily="2" charset="-122"/>
                </a:defRPr>
              </a:lvl5pPr>
            </a:lstStyle>
            <a:p>
              <a:pPr marL="0" lvl="0" indent="0"/>
              <a:endParaRPr lang="zh-CN">
                <a:solidFill>
                  <a:srgbClr val="000000"/>
                </a:solidFill>
                <a:ea typeface="方正姚体" panose="02010601030101010101" pitchFamily="2" charset="-122"/>
                <a:sym typeface="Times New Roman" pitchFamily="18" charset="0"/>
              </a:endParaRPr>
            </a:p>
          </p:txBody>
        </p:sp>
        <p:cxnSp>
          <p:nvCxnSpPr>
            <p:cNvPr id="54279" name="Line 8"/>
            <p:cNvCxnSpPr/>
            <p:nvPr>
              <p:custDataLst>
                <p:tags r:id="rId11"/>
              </p:custDataLst>
            </p:nvPr>
          </p:nvCxnSpPr>
          <p:spPr>
            <a:xfrm>
              <a:off x="0" y="46"/>
              <a:ext cx="499" cy="1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miter lim="800000"/>
            </a:ln>
          </p:spPr>
        </p:cxnSp>
        <p:cxnSp>
          <p:nvCxnSpPr>
            <p:cNvPr id="54280" name="Line 9"/>
            <p:cNvCxnSpPr/>
            <p:nvPr>
              <p:custDataLst>
                <p:tags r:id="rId12"/>
              </p:custDataLst>
            </p:nvPr>
          </p:nvCxnSpPr>
          <p:spPr>
            <a:xfrm>
              <a:off x="0" y="0"/>
              <a:ext cx="1" cy="271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miter lim="800000"/>
              <a:tailEnd type="triangle"/>
            </a:ln>
          </p:spPr>
        </p:cxnSp>
      </p:grpSp>
      <p:grpSp>
        <p:nvGrpSpPr>
          <p:cNvPr id="54281" name="组合 55305"/>
          <p:cNvGrpSpPr/>
          <p:nvPr>
            <p:custDataLst>
              <p:tags r:id="rId4"/>
            </p:custDataLst>
          </p:nvPr>
        </p:nvGrpSpPr>
        <p:grpSpPr>
          <a:xfrm>
            <a:off x="4440238" y="1628775"/>
            <a:ext cx="865188" cy="577850"/>
            <a:chOff x="0" y="0"/>
            <a:chExt cx="771" cy="364"/>
          </a:xfrm>
        </p:grpSpPr>
        <p:sp>
          <p:nvSpPr>
            <p:cNvPr id="54282" name="Rectangle 15"/>
            <p:cNvSpPr/>
            <p:nvPr>
              <p:custDataLst>
                <p:tags r:id="rId7"/>
              </p:custDataLst>
            </p:nvPr>
          </p:nvSpPr>
          <p:spPr>
            <a:xfrm>
              <a:off x="499" y="46"/>
              <a:ext cx="272" cy="318"/>
            </a:xfrm>
            <a:prstGeom prst="rect">
              <a:avLst/>
            </a:prstGeom>
            <a:noFill/>
            <a:ln w="57150">
              <a:solidFill>
                <a:srgbClr val="0000FF"/>
              </a:solidFill>
              <a:round/>
            </a:ln>
          </p:spPr>
          <p:txBody>
            <a:bodyPr wrap="none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3600" b="0" i="0" baseline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3600" b="0" i="0" baseline="0">
                  <a:solidFill>
                    <a:srgbClr val="FF0000"/>
                  </a:solidFill>
                  <a:latin typeface="Times New Roman" pitchFamily="18" charset="0"/>
                  <a:ea typeface="方正姚体" panose="02010601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3600" b="0" i="0" baseline="0">
                  <a:solidFill>
                    <a:srgbClr val="FF0000"/>
                  </a:solidFill>
                  <a:latin typeface="Times New Roman" pitchFamily="18" charset="0"/>
                  <a:ea typeface="方正姚体" panose="02010601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3600" b="0" i="0" baseline="0">
                  <a:solidFill>
                    <a:srgbClr val="FF0000"/>
                  </a:solidFill>
                  <a:latin typeface="Times New Roman" pitchFamily="18" charset="0"/>
                  <a:ea typeface="方正姚体" panose="02010601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3600" b="0" i="0" baseline="0">
                  <a:solidFill>
                    <a:srgbClr val="FF0000"/>
                  </a:solidFill>
                  <a:latin typeface="Times New Roman" pitchFamily="18" charset="0"/>
                  <a:ea typeface="方正姚体" panose="02010601030101010101" pitchFamily="2" charset="-122"/>
                </a:defRPr>
              </a:lvl5pPr>
            </a:lstStyle>
            <a:p>
              <a:pPr marL="0" lvl="0" indent="0"/>
              <a:endParaRPr lang="zh-CN">
                <a:solidFill>
                  <a:srgbClr val="000000"/>
                </a:solidFill>
                <a:ea typeface="方正姚体" panose="02010601030101010101" pitchFamily="2" charset="-122"/>
                <a:sym typeface="Times New Roman" pitchFamily="18" charset="0"/>
              </a:endParaRPr>
            </a:p>
          </p:txBody>
        </p:sp>
        <p:cxnSp>
          <p:nvCxnSpPr>
            <p:cNvPr id="54283" name="Line 16"/>
            <p:cNvCxnSpPr/>
            <p:nvPr>
              <p:custDataLst>
                <p:tags r:id="rId8"/>
              </p:custDataLst>
            </p:nvPr>
          </p:nvCxnSpPr>
          <p:spPr>
            <a:xfrm>
              <a:off x="0" y="46"/>
              <a:ext cx="499" cy="1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miter lim="800000"/>
            </a:ln>
          </p:spPr>
        </p:cxnSp>
        <p:cxnSp>
          <p:nvCxnSpPr>
            <p:cNvPr id="54284" name="Line 17"/>
            <p:cNvCxnSpPr/>
            <p:nvPr>
              <p:custDataLst>
                <p:tags r:id="rId9"/>
              </p:custDataLst>
            </p:nvPr>
          </p:nvCxnSpPr>
          <p:spPr>
            <a:xfrm>
              <a:off x="0" y="0"/>
              <a:ext cx="1" cy="272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miter lim="800000"/>
              <a:tailEnd type="triangle"/>
            </a:ln>
          </p:spPr>
        </p:cxnSp>
      </p:grpSp>
      <p:sp>
        <p:nvSpPr>
          <p:cNvPr id="233474" name="Rectangle 3" descr="绿色大理石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271" y="0"/>
            <a:ext cx="684213" cy="6858000"/>
          </a:xfrm>
          <a:prstGeom prst="rect">
            <a:avLst/>
          </a:prstGeom>
          <a:blipFill dpi="0" rotWithShape="1">
            <a:blip r:embed="rId14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-50165" y="1117600"/>
            <a:ext cx="736600" cy="44710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文言知识点归纳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>
                                      <p:cBhvr additive="base">
                                        <p:cTn id="7" dur="500" fill="hold"/>
                                        <p:tgtEl>
                                          <p:spTgt spid="54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>
                                      <p:cBhvr additive="base">
                                        <p:cTn id="13" dur="500" fill="hold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>
                                      <p:cBhvr additive="base">
                                        <p:cTn id="19" dur="500" fill="hold"/>
                                        <p:tgtEl>
                                          <p:spTgt spid="542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3"/>
          <p:cNvSpPr/>
          <p:nvPr>
            <p:custDataLst>
              <p:tags r:id="rId2"/>
            </p:custDataLst>
          </p:nvPr>
        </p:nvSpPr>
        <p:spPr>
          <a:xfrm>
            <a:off x="878840" y="1146810"/>
            <a:ext cx="11288395" cy="550799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孔子称：志士仁人，有杀身以成仁，无求生以害仁。使于四方，不辱君命，苏武有之矣。</a:t>
            </a:r>
          </a:p>
          <a:p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                    </a:t>
            </a:r>
            <a:r>
              <a:rPr lang="en-US" altLang="zh-CN" sz="3200" b="1">
                <a:latin typeface="Times New Roman" pitchFamily="18" charset="0"/>
                <a:ea typeface="黑体" pitchFamily="49" charset="-122"/>
              </a:rPr>
              <a:t>——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汉</a:t>
            </a:r>
            <a:r>
              <a:rPr lang="en-US" altLang="zh-CN" sz="3200" b="1">
                <a:latin typeface="Times New Roman" pitchFamily="18" charset="0"/>
                <a:ea typeface="黑体" pitchFamily="49" charset="-122"/>
              </a:rPr>
              <a:t>•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班固</a:t>
            </a:r>
          </a:p>
          <a:p>
            <a:r>
              <a:rPr lang="en-US" altLang="zh-CN" sz="3200" b="1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、 苏武魂销汉使前，古祠高树两茫然。云边雁断胡天月，陇上羊归塞草烟。</a:t>
            </a:r>
          </a:p>
          <a:p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　　回日楼台非甲帐，去时冠剑是丁年。茂陵不见封侯印，空向秋波哭逝川。</a:t>
            </a:r>
          </a:p>
          <a:p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                    </a:t>
            </a:r>
            <a:r>
              <a:rPr lang="en-US" altLang="zh-CN" sz="3200" b="1">
                <a:latin typeface="Times New Roman" pitchFamily="18" charset="0"/>
                <a:ea typeface="黑体" pitchFamily="49" charset="-122"/>
              </a:rPr>
              <a:t>——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唐</a:t>
            </a:r>
            <a:r>
              <a:rPr lang="en-US" altLang="zh-CN" sz="3200" b="1">
                <a:latin typeface="Times New Roman" pitchFamily="18" charset="0"/>
                <a:ea typeface="黑体" pitchFamily="49" charset="-122"/>
              </a:rPr>
              <a:t>•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温庭筠</a:t>
            </a:r>
          </a:p>
          <a:p>
            <a:r>
              <a:rPr lang="en-US" altLang="zh-CN" sz="3200" b="1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、武所得赏赐，尽以施予昆弟、故人，士未有不廉而能著节者也。                </a:t>
            </a:r>
            <a:r>
              <a:rPr lang="en-US" altLang="zh-CN" sz="3200" b="1">
                <a:latin typeface="Times New Roman" pitchFamily="18" charset="0"/>
                <a:ea typeface="黑体" pitchFamily="49" charset="-122"/>
              </a:rPr>
              <a:t>——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清</a:t>
            </a:r>
            <a:r>
              <a:rPr lang="en-US" altLang="zh-CN" sz="3200" b="1">
                <a:latin typeface="Times New Roman" pitchFamily="18" charset="0"/>
                <a:ea typeface="黑体" pitchFamily="49" charset="-122"/>
              </a:rPr>
              <a:t>•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何 焯</a:t>
            </a:r>
          </a:p>
          <a:p>
            <a:endParaRPr lang="en-US" altLang="zh-CN" sz="32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1203" name="Rectangle 5"/>
          <p:cNvSpPr/>
          <p:nvPr>
            <p:custDataLst>
              <p:tags r:id="rId3"/>
            </p:custDataLst>
          </p:nvPr>
        </p:nvSpPr>
        <p:spPr>
          <a:xfrm>
            <a:off x="4151313" y="402908"/>
            <a:ext cx="2146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名家评价</a:t>
            </a: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</a:rPr>
              <a:t> </a:t>
            </a:r>
          </a:p>
        </p:txBody>
      </p:sp>
      <p:sp>
        <p:nvSpPr>
          <p:cNvPr id="233474" name="Rectangle 3" descr="绿色大理石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7146" y="0"/>
            <a:ext cx="684213" cy="6858000"/>
          </a:xfrm>
          <a:prstGeom prst="rect">
            <a:avLst/>
          </a:prstGeom>
          <a:blipFill dpi="0" rotWithShape="1">
            <a:blip r:embed="rId7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-50165" y="1117600"/>
            <a:ext cx="736600" cy="44710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课外积累</a:t>
            </a:r>
          </a:p>
        </p:txBody>
      </p:sp>
    </p:spTree>
    <p:custDataLst>
      <p:tags r:id="rId1"/>
    </p:custDataLst>
  </p:cSld>
  <p:clrMapOvr>
    <a:masterClrMapping/>
  </p:clrMapOvr>
  <p:transition>
    <p:sndAc>
      <p:endSnd/>
    </p:sndAc>
  </p:transition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文本占位符 56321"/>
          <p:cNvSpPr>
            <a:spLocks noGrp="1"/>
          </p:cNvSpPr>
          <p:nvPr>
            <p:ph idx="4294967295"/>
            <p:custDataLst>
              <p:tags r:id="rId1"/>
            </p:custDataLst>
          </p:nvPr>
        </p:nvSpPr>
        <p:spPr>
          <a:xfrm>
            <a:off x="1696085" y="228600"/>
            <a:ext cx="8614410" cy="6264275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anchor="t" anchorCtr="0"/>
          <a:lstStyle>
            <a:lvl1pPr marL="0" lvl="0" indent="0" algn="l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Char char="•"/>
              <a:defRPr lang="zh-CN" altLang="en-US" sz="32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Arial" pitchFamily="34" charset="0"/>
              </a:defRPr>
            </a:lvl1pPr>
            <a:lvl2pPr marL="0" lvl="1" indent="0" algn="l" defTabSz="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Char char="–"/>
              <a:defRPr lang="zh-CN" altLang="en-US" sz="28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  <a:sym typeface="Arial" pitchFamily="34" charset="0"/>
              </a:defRPr>
            </a:lvl2pPr>
            <a:lvl3pPr marL="0" lvl="2" indent="0" algn="l" defTabSz="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Char char="•"/>
              <a:defRPr lang="zh-CN" altLang="en-US" sz="24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  <a:sym typeface="Arial" pitchFamily="34" charset="0"/>
              </a:defRPr>
            </a:lvl3pPr>
            <a:lvl4pPr marL="0" lvl="3" indent="0" algn="l" defTabSz="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Char char="–"/>
              <a:defRPr lang="zh-CN" altLang="en-US" sz="20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  <a:sym typeface="Arial" pitchFamily="34" charset="0"/>
              </a:defRPr>
            </a:lvl4pPr>
            <a:lvl5pPr marL="0" lvl="4" indent="0" algn="l" defTabSz="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Char char="»"/>
              <a:defRPr lang="zh-CN" altLang="en-US" sz="20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  <a:sym typeface="Arial" pitchFamily="34" charset="0"/>
              </a:defRPr>
            </a:lvl5pPr>
            <a:lvl6pPr marL="2514600" lvl="5" indent="-228600" algn="l" defTabSz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  <a:sym typeface="Arial" pitchFamily="34" charset="0"/>
              </a:defRPr>
            </a:lvl6pPr>
            <a:lvl7pPr marL="2971800" lvl="6" indent="-228600" algn="l" defTabSz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  <a:sym typeface="Arial" pitchFamily="34" charset="0"/>
              </a:defRPr>
            </a:lvl7pPr>
            <a:lvl8pPr marL="3429000" lvl="7" indent="-228600" algn="l" defTabSz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  <a:sym typeface="Arial" pitchFamily="34" charset="0"/>
              </a:defRPr>
            </a:lvl8pPr>
            <a:lvl9pPr marL="3886200" lvl="8" indent="-228600" algn="l" defTabSz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  <a:sym typeface="Arial" pitchFamily="34" charset="0"/>
              </a:defRPr>
            </a:lvl9pPr>
          </a:lstStyle>
          <a:p>
            <a:pPr marL="0" lvl="0" indent="0">
              <a:buNone/>
            </a:pPr>
            <a:r>
              <a:rPr lang="en-US" altLang="zh-CN" b="1"/>
              <a:t>                        </a:t>
            </a:r>
            <a:r>
              <a:rPr lang="zh-CN" altLang="en-US" sz="4000" b="1">
                <a:solidFill>
                  <a:srgbClr val="FF0000"/>
                </a:solidFill>
                <a:ea typeface="华文新魏" panose="02010800040101010101" pitchFamily="2" charset="-122"/>
              </a:rPr>
              <a:t>关于气节的名句</a:t>
            </a:r>
            <a:endParaRPr lang="zh-CN" altLang="en-US" sz="4000" b="1">
              <a:solidFill>
                <a:srgbClr val="CC3300"/>
              </a:solidFill>
              <a:ea typeface="华文新魏" panose="02010800040101010101" pitchFamily="2" charset="-122"/>
            </a:endParaRPr>
          </a:p>
          <a:p>
            <a:pPr marL="0" lvl="0" indent="0">
              <a:buNone/>
            </a:pPr>
            <a:r>
              <a:rPr lang="zh-CN" altLang="en-US" sz="4000" b="1">
                <a:latin typeface="幼圆" panose="02010509060101010101" pitchFamily="1" charset="-122"/>
                <a:ea typeface="幼圆" panose="02010509060101010101" pitchFamily="1" charset="-122"/>
                <a:sym typeface="幼圆" panose="02010509060101010101" pitchFamily="1" charset="-122"/>
              </a:rPr>
              <a:t>１岁寒</a:t>
            </a:r>
            <a:r>
              <a:rPr lang="en-US" altLang="zh-CN" sz="4000" b="1">
                <a:latin typeface="幼圆" panose="02010509060101010101" pitchFamily="1" charset="-122"/>
                <a:ea typeface="幼圆" panose="02010509060101010101" pitchFamily="1" charset="-122"/>
                <a:sym typeface="幼圆" panose="02010509060101010101" pitchFamily="1" charset="-122"/>
              </a:rPr>
              <a:t>,</a:t>
            </a:r>
            <a:r>
              <a:rPr lang="zh-CN" altLang="en-US" sz="4000" b="1">
                <a:latin typeface="幼圆" panose="02010509060101010101" pitchFamily="1" charset="-122"/>
                <a:ea typeface="幼圆" panose="02010509060101010101" pitchFamily="1" charset="-122"/>
                <a:sym typeface="幼圆" panose="02010509060101010101" pitchFamily="1" charset="-122"/>
              </a:rPr>
              <a:t>然后知松柏之后凋也</a:t>
            </a:r>
            <a:r>
              <a:rPr lang="en-US" altLang="zh-CN" sz="4000" b="1">
                <a:latin typeface="幼圆" panose="02010509060101010101" pitchFamily="1" charset="-122"/>
                <a:ea typeface="幼圆" panose="02010509060101010101" pitchFamily="1" charset="-122"/>
                <a:sym typeface="幼圆" panose="02010509060101010101" pitchFamily="1" charset="-122"/>
              </a:rPr>
              <a:t>(《</a:t>
            </a:r>
            <a:r>
              <a:rPr lang="zh-CN" altLang="en-US" sz="4000" b="1">
                <a:latin typeface="幼圆" panose="02010509060101010101" pitchFamily="1" charset="-122"/>
                <a:ea typeface="幼圆" panose="02010509060101010101" pitchFamily="1" charset="-122"/>
                <a:sym typeface="幼圆" panose="02010509060101010101" pitchFamily="1" charset="-122"/>
              </a:rPr>
              <a:t>论语</a:t>
            </a:r>
            <a:r>
              <a:rPr lang="en-US" altLang="zh-CN" sz="4000" b="1">
                <a:latin typeface="幼圆" panose="02010509060101010101" pitchFamily="1" charset="-122"/>
                <a:ea typeface="幼圆" panose="02010509060101010101" pitchFamily="1" charset="-122"/>
                <a:sym typeface="幼圆" panose="02010509060101010101" pitchFamily="1" charset="-122"/>
              </a:rPr>
              <a:t>·</a:t>
            </a:r>
            <a:r>
              <a:rPr lang="zh-CN" altLang="en-US" sz="4000" b="1">
                <a:latin typeface="幼圆" panose="02010509060101010101" pitchFamily="1" charset="-122"/>
                <a:ea typeface="幼圆" panose="02010509060101010101" pitchFamily="1" charset="-122"/>
                <a:sym typeface="幼圆" panose="02010509060101010101" pitchFamily="1" charset="-122"/>
              </a:rPr>
              <a:t>子罕</a:t>
            </a:r>
            <a:r>
              <a:rPr lang="en-US" altLang="zh-CN" sz="4000" b="1">
                <a:latin typeface="幼圆" panose="02010509060101010101" pitchFamily="1" charset="-122"/>
                <a:ea typeface="幼圆" panose="02010509060101010101" pitchFamily="1" charset="-122"/>
                <a:sym typeface="幼圆" panose="02010509060101010101" pitchFamily="1" charset="-122"/>
              </a:rPr>
              <a:t>》)</a:t>
            </a:r>
          </a:p>
          <a:p>
            <a:pPr marL="0" lvl="0" indent="0">
              <a:buNone/>
            </a:pPr>
            <a:r>
              <a:rPr lang="zh-CN" altLang="en-US" sz="4000" b="1">
                <a:latin typeface="幼圆" panose="02010509060101010101" pitchFamily="1" charset="-122"/>
                <a:ea typeface="幼圆" panose="02010509060101010101" pitchFamily="1" charset="-122"/>
                <a:sym typeface="幼圆" panose="02010509060101010101" pitchFamily="1" charset="-122"/>
              </a:rPr>
              <a:t>２不降其志，不辱其身（</a:t>
            </a:r>
            <a:r>
              <a:rPr lang="en-US" altLang="zh-CN" sz="4000" b="1">
                <a:latin typeface="幼圆" panose="02010509060101010101" pitchFamily="1" charset="-122"/>
                <a:ea typeface="幼圆" panose="02010509060101010101" pitchFamily="1" charset="-122"/>
                <a:sym typeface="幼圆" panose="02010509060101010101" pitchFamily="1" charset="-122"/>
              </a:rPr>
              <a:t>《</a:t>
            </a:r>
            <a:r>
              <a:rPr lang="zh-CN" altLang="en-US" sz="4000" b="1">
                <a:latin typeface="幼圆" panose="02010509060101010101" pitchFamily="1" charset="-122"/>
                <a:ea typeface="幼圆" panose="02010509060101010101" pitchFamily="1" charset="-122"/>
                <a:sym typeface="幼圆" panose="02010509060101010101" pitchFamily="1" charset="-122"/>
              </a:rPr>
              <a:t>论语</a:t>
            </a:r>
            <a:r>
              <a:rPr lang="en-US" altLang="zh-CN" sz="4000" b="1">
                <a:latin typeface="幼圆" panose="02010509060101010101" pitchFamily="1" charset="-122"/>
                <a:ea typeface="幼圆" panose="02010509060101010101" pitchFamily="1" charset="-122"/>
                <a:sym typeface="幼圆" panose="02010509060101010101" pitchFamily="1" charset="-122"/>
              </a:rPr>
              <a:t>·</a:t>
            </a:r>
            <a:r>
              <a:rPr lang="zh-CN" altLang="en-US" sz="4000" b="1">
                <a:latin typeface="幼圆" panose="02010509060101010101" pitchFamily="1" charset="-122"/>
                <a:ea typeface="幼圆" panose="02010509060101010101" pitchFamily="1" charset="-122"/>
                <a:sym typeface="幼圆" panose="02010509060101010101" pitchFamily="1" charset="-122"/>
              </a:rPr>
              <a:t>微子</a:t>
            </a:r>
            <a:r>
              <a:rPr lang="en-US" altLang="zh-CN" sz="4000" b="1">
                <a:latin typeface="幼圆" panose="02010509060101010101" pitchFamily="1" charset="-122"/>
                <a:ea typeface="幼圆" panose="02010509060101010101" pitchFamily="1" charset="-122"/>
                <a:sym typeface="幼圆" panose="02010509060101010101" pitchFamily="1" charset="-122"/>
              </a:rPr>
              <a:t>》</a:t>
            </a:r>
            <a:r>
              <a:rPr lang="zh-CN" altLang="en-US" sz="4000" b="1">
                <a:latin typeface="幼圆" panose="02010509060101010101" pitchFamily="1" charset="-122"/>
                <a:ea typeface="幼圆" panose="02010509060101010101" pitchFamily="1" charset="-122"/>
                <a:sym typeface="幼圆" panose="02010509060101010101" pitchFamily="1" charset="-122"/>
              </a:rPr>
              <a:t>）</a:t>
            </a:r>
          </a:p>
          <a:p>
            <a:pPr marL="0" lvl="0" indent="0">
              <a:buNone/>
            </a:pPr>
            <a:r>
              <a:rPr lang="zh-CN" altLang="en-US" sz="4000" b="1">
                <a:latin typeface="幼圆" panose="02010509060101010101" pitchFamily="1" charset="-122"/>
                <a:ea typeface="幼圆" panose="02010509060101010101" pitchFamily="1" charset="-122"/>
                <a:sym typeface="幼圆" panose="02010509060101010101" pitchFamily="1" charset="-122"/>
              </a:rPr>
              <a:t>３志士仁人，无求生以害仁，有杀生以成仁（</a:t>
            </a:r>
            <a:r>
              <a:rPr lang="en-US" altLang="zh-CN" sz="4000" b="1">
                <a:latin typeface="幼圆" panose="02010509060101010101" pitchFamily="1" charset="-122"/>
                <a:ea typeface="幼圆" panose="02010509060101010101" pitchFamily="1" charset="-122"/>
                <a:sym typeface="幼圆" panose="02010509060101010101" pitchFamily="1" charset="-122"/>
              </a:rPr>
              <a:t>《</a:t>
            </a:r>
            <a:r>
              <a:rPr lang="zh-CN" altLang="en-US" sz="4000" b="1">
                <a:latin typeface="幼圆" panose="02010509060101010101" pitchFamily="1" charset="-122"/>
                <a:ea typeface="幼圆" panose="02010509060101010101" pitchFamily="1" charset="-122"/>
                <a:sym typeface="幼圆" panose="02010509060101010101" pitchFamily="1" charset="-122"/>
              </a:rPr>
              <a:t>论语</a:t>
            </a:r>
            <a:r>
              <a:rPr lang="en-US" altLang="zh-CN" sz="4000" b="1">
                <a:latin typeface="幼圆" panose="02010509060101010101" pitchFamily="1" charset="-122"/>
                <a:ea typeface="幼圆" panose="02010509060101010101" pitchFamily="1" charset="-122"/>
                <a:sym typeface="幼圆" panose="02010509060101010101" pitchFamily="1" charset="-122"/>
              </a:rPr>
              <a:t>·</a:t>
            </a:r>
            <a:r>
              <a:rPr lang="zh-CN" altLang="en-US" sz="4000" b="1">
                <a:latin typeface="幼圆" panose="02010509060101010101" pitchFamily="1" charset="-122"/>
                <a:ea typeface="幼圆" panose="02010509060101010101" pitchFamily="1" charset="-122"/>
                <a:sym typeface="幼圆" panose="02010509060101010101" pitchFamily="1" charset="-122"/>
              </a:rPr>
              <a:t>卫灵公</a:t>
            </a:r>
            <a:r>
              <a:rPr lang="en-US" altLang="zh-CN" sz="4000" b="1">
                <a:latin typeface="幼圆" panose="02010509060101010101" pitchFamily="1" charset="-122"/>
                <a:ea typeface="幼圆" panose="02010509060101010101" pitchFamily="1" charset="-122"/>
                <a:sym typeface="幼圆" panose="02010509060101010101" pitchFamily="1" charset="-122"/>
              </a:rPr>
              <a:t>》</a:t>
            </a:r>
            <a:r>
              <a:rPr lang="zh-CN" altLang="en-US" sz="4000" b="1">
                <a:latin typeface="幼圆" panose="02010509060101010101" pitchFamily="1" charset="-122"/>
                <a:ea typeface="幼圆" panose="02010509060101010101" pitchFamily="1" charset="-122"/>
                <a:sym typeface="幼圆" panose="02010509060101010101" pitchFamily="1" charset="-122"/>
              </a:rPr>
              <a:t>）</a:t>
            </a:r>
          </a:p>
          <a:p>
            <a:pPr marL="0" lvl="0" indent="0">
              <a:buNone/>
            </a:pPr>
            <a:r>
              <a:rPr lang="zh-CN" altLang="en-US" sz="4000" b="1">
                <a:latin typeface="幼圆" panose="02010509060101010101" pitchFamily="1" charset="-122"/>
                <a:ea typeface="幼圆" panose="02010509060101010101" pitchFamily="1" charset="-122"/>
                <a:sym typeface="幼圆" panose="02010509060101010101" pitchFamily="1" charset="-122"/>
              </a:rPr>
              <a:t>４宁为玉碎，不为瓦全（</a:t>
            </a:r>
            <a:r>
              <a:rPr lang="en-US" altLang="zh-CN" sz="4000" b="1">
                <a:latin typeface="幼圆" panose="02010509060101010101" pitchFamily="1" charset="-122"/>
                <a:ea typeface="幼圆" panose="02010509060101010101" pitchFamily="1" charset="-122"/>
                <a:sym typeface="幼圆" panose="02010509060101010101" pitchFamily="1" charset="-122"/>
              </a:rPr>
              <a:t>《</a:t>
            </a:r>
            <a:r>
              <a:rPr lang="zh-CN" altLang="en-US" sz="4000" b="1">
                <a:latin typeface="幼圆" panose="02010509060101010101" pitchFamily="1" charset="-122"/>
                <a:ea typeface="幼圆" panose="02010509060101010101" pitchFamily="1" charset="-122"/>
                <a:sym typeface="幼圆" panose="02010509060101010101" pitchFamily="1" charset="-122"/>
              </a:rPr>
              <a:t>北齐书</a:t>
            </a:r>
            <a:r>
              <a:rPr lang="en-US" altLang="zh-CN" sz="4000" b="1">
                <a:latin typeface="幼圆" panose="02010509060101010101" pitchFamily="1" charset="-122"/>
                <a:ea typeface="幼圆" panose="02010509060101010101" pitchFamily="1" charset="-122"/>
                <a:sym typeface="幼圆" panose="02010509060101010101" pitchFamily="1" charset="-122"/>
              </a:rPr>
              <a:t>·</a:t>
            </a:r>
            <a:r>
              <a:rPr lang="zh-CN" altLang="en-US" sz="4000" b="1">
                <a:latin typeface="幼圆" panose="02010509060101010101" pitchFamily="1" charset="-122"/>
                <a:ea typeface="幼圆" panose="02010509060101010101" pitchFamily="1" charset="-122"/>
                <a:sym typeface="幼圆" panose="02010509060101010101" pitchFamily="1" charset="-122"/>
              </a:rPr>
              <a:t>元景安列传</a:t>
            </a:r>
            <a:r>
              <a:rPr lang="en-US" altLang="zh-CN" sz="4000" b="1">
                <a:latin typeface="幼圆" panose="02010509060101010101" pitchFamily="1" charset="-122"/>
                <a:ea typeface="幼圆" panose="02010509060101010101" pitchFamily="1" charset="-122"/>
                <a:sym typeface="幼圆" panose="02010509060101010101" pitchFamily="1" charset="-122"/>
              </a:rPr>
              <a:t>》</a:t>
            </a:r>
            <a:r>
              <a:rPr lang="zh-CN" altLang="en-US" sz="4000" b="1">
                <a:latin typeface="幼圆" panose="02010509060101010101" pitchFamily="1" charset="-122"/>
                <a:ea typeface="幼圆" panose="02010509060101010101" pitchFamily="1" charset="-122"/>
                <a:sym typeface="幼圆" panose="02010509060101010101" pitchFamily="1" charset="-122"/>
              </a:rPr>
              <a:t>）</a:t>
            </a:r>
          </a:p>
          <a:p>
            <a:pPr marL="0" lvl="0" indent="0">
              <a:buNone/>
            </a:pPr>
            <a:endParaRPr lang="zh-CN" altLang="en-US" sz="4000" b="1">
              <a:latin typeface="幼圆" panose="02010509060101010101" pitchFamily="1" charset="-122"/>
              <a:ea typeface="幼圆" panose="02010509060101010101" pitchFamily="1" charset="-122"/>
              <a:sym typeface="幼圆" panose="02010509060101010101" pitchFamily="1" charset="-122"/>
            </a:endParaRPr>
          </a:p>
        </p:txBody>
      </p:sp>
      <p:sp>
        <p:nvSpPr>
          <p:cNvPr id="233474" name="Rectangle 3" descr="绿色大理石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71" y="0"/>
            <a:ext cx="684213" cy="6858000"/>
          </a:xfrm>
          <a:prstGeom prst="rect">
            <a:avLst/>
          </a:prstGeom>
          <a:blipFill dpi="0" rotWithShape="1">
            <a:blip r:embed="rId5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-50165" y="1117600"/>
            <a:ext cx="736600" cy="44710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课外积累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 additive="base">
                                        <p:cTn id="7" dur="500" fill="hold"/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 additive="base">
                                        <p:cTn id="13" dur="500" fill="hold"/>
                                        <p:tgtEl>
                                          <p:spTgt spid="46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 additive="base">
                                        <p:cTn id="16" dur="500" fill="hold"/>
                                        <p:tgtEl>
                                          <p:spTgt spid="46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 additive="base">
                                        <p:cTn id="19" dur="500" fill="hold"/>
                                        <p:tgtEl>
                                          <p:spTgt spid="460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 additive="base">
                                        <p:cTn id="22" dur="500" fill="hold"/>
                                        <p:tgtEl>
                                          <p:spTgt spid="460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内容占位符 2"/>
          <p:cNvSpPr>
            <a:spLocks noGrp="1"/>
          </p:cNvSpPr>
          <p:nvPr>
            <p:ph idx="4294967295"/>
            <p:custDataLst>
              <p:tags r:id="rId1"/>
            </p:custDataLst>
          </p:nvPr>
        </p:nvSpPr>
        <p:spPr>
          <a:xfrm>
            <a:off x="1905000" y="533400"/>
            <a:ext cx="8483600" cy="5822950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anchor="t" anchorCtr="0"/>
          <a:lstStyle>
            <a:lvl1pPr marL="0" lvl="0" indent="0" algn="l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Char char="•"/>
              <a:defRPr lang="zh-CN" altLang="en-US" sz="32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Arial" pitchFamily="34" charset="0"/>
              </a:defRPr>
            </a:lvl1pPr>
            <a:lvl2pPr marL="0" lvl="1" indent="0" algn="l" defTabSz="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Char char="–"/>
              <a:defRPr lang="zh-CN" altLang="en-US" sz="28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  <a:sym typeface="Arial" pitchFamily="34" charset="0"/>
              </a:defRPr>
            </a:lvl2pPr>
            <a:lvl3pPr marL="0" lvl="2" indent="0" algn="l" defTabSz="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Char char="•"/>
              <a:defRPr lang="zh-CN" altLang="en-US" sz="24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  <a:sym typeface="Arial" pitchFamily="34" charset="0"/>
              </a:defRPr>
            </a:lvl3pPr>
            <a:lvl4pPr marL="0" lvl="3" indent="0" algn="l" defTabSz="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Char char="–"/>
              <a:defRPr lang="zh-CN" altLang="en-US" sz="20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  <a:sym typeface="Arial" pitchFamily="34" charset="0"/>
              </a:defRPr>
            </a:lvl4pPr>
            <a:lvl5pPr marL="0" lvl="4" indent="0" algn="l" defTabSz="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Char char="»"/>
              <a:defRPr lang="zh-CN" altLang="en-US" sz="20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  <a:sym typeface="Arial" pitchFamily="34" charset="0"/>
              </a:defRPr>
            </a:lvl5pPr>
            <a:lvl6pPr marL="2514600" lvl="5" indent="-228600" algn="l" defTabSz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  <a:sym typeface="Arial" pitchFamily="34" charset="0"/>
              </a:defRPr>
            </a:lvl6pPr>
            <a:lvl7pPr marL="2971800" lvl="6" indent="-228600" algn="l" defTabSz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  <a:sym typeface="Arial" pitchFamily="34" charset="0"/>
              </a:defRPr>
            </a:lvl7pPr>
            <a:lvl8pPr marL="3429000" lvl="7" indent="-228600" algn="l" defTabSz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  <a:sym typeface="Arial" pitchFamily="34" charset="0"/>
              </a:defRPr>
            </a:lvl8pPr>
            <a:lvl9pPr marL="3886200" lvl="8" indent="-228600" algn="l" defTabSz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  <a:sym typeface="Arial" pitchFamily="34" charset="0"/>
              </a:defRPr>
            </a:lvl9pPr>
          </a:lstStyle>
          <a:p>
            <a:pPr marL="0" lvl="0" indent="0">
              <a:buNone/>
            </a:pPr>
            <a:r>
              <a:rPr lang="zh-CN" altLang="en-US" sz="4000" b="1">
                <a:ln>
                  <a:noFill/>
                </a:ln>
                <a:latin typeface="幼圆" panose="02010509060101010101" pitchFamily="1" charset="-122"/>
                <a:ea typeface="幼圆" panose="02010509060101010101" pitchFamily="1" charset="-122"/>
                <a:sym typeface="幼圆" panose="02010509060101010101" pitchFamily="1" charset="-122"/>
              </a:rPr>
              <a:t>５疾风知劲草，板荡识诚臣（李世民</a:t>
            </a:r>
            <a:r>
              <a:rPr lang="en-US" altLang="zh-CN" sz="4000" b="1">
                <a:ln>
                  <a:noFill/>
                </a:ln>
                <a:latin typeface="幼圆" panose="02010509060101010101" pitchFamily="1" charset="-122"/>
                <a:ea typeface="幼圆" panose="02010509060101010101" pitchFamily="1" charset="-122"/>
                <a:sym typeface="幼圆" panose="02010509060101010101" pitchFamily="1" charset="-122"/>
              </a:rPr>
              <a:t>《</a:t>
            </a:r>
            <a:r>
              <a:rPr lang="zh-CN" altLang="en-US" sz="4000" b="1">
                <a:ln>
                  <a:noFill/>
                </a:ln>
                <a:latin typeface="幼圆" panose="02010509060101010101" pitchFamily="1" charset="-122"/>
                <a:ea typeface="幼圆" panose="02010509060101010101" pitchFamily="1" charset="-122"/>
                <a:sym typeface="幼圆" panose="02010509060101010101" pitchFamily="1" charset="-122"/>
              </a:rPr>
              <a:t>赐萧禹</a:t>
            </a:r>
            <a:r>
              <a:rPr lang="en-US" altLang="zh-CN" sz="4000" b="1">
                <a:ln>
                  <a:noFill/>
                </a:ln>
                <a:latin typeface="幼圆" panose="02010509060101010101" pitchFamily="1" charset="-122"/>
                <a:ea typeface="幼圆" panose="02010509060101010101" pitchFamily="1" charset="-122"/>
                <a:sym typeface="幼圆" panose="02010509060101010101" pitchFamily="1" charset="-122"/>
              </a:rPr>
              <a:t>》</a:t>
            </a:r>
            <a:r>
              <a:rPr lang="zh-CN" altLang="en-US" sz="4000" b="1">
                <a:ln>
                  <a:noFill/>
                </a:ln>
                <a:latin typeface="幼圆" panose="02010509060101010101" pitchFamily="1" charset="-122"/>
                <a:ea typeface="幼圆" panose="02010509060101010101" pitchFamily="1" charset="-122"/>
                <a:sym typeface="幼圆" panose="02010509060101010101" pitchFamily="1" charset="-122"/>
              </a:rPr>
              <a:t>）</a:t>
            </a:r>
          </a:p>
          <a:p>
            <a:pPr marL="0" lvl="0" indent="0">
              <a:buNone/>
            </a:pPr>
            <a:r>
              <a:rPr lang="zh-CN" altLang="en-US" sz="4000" b="1">
                <a:ln>
                  <a:noFill/>
                </a:ln>
                <a:latin typeface="幼圆" panose="02010509060101010101" pitchFamily="1" charset="-122"/>
                <a:ea typeface="幼圆" panose="02010509060101010101" pitchFamily="1" charset="-122"/>
                <a:sym typeface="幼圆" panose="02010509060101010101" pitchFamily="1" charset="-122"/>
              </a:rPr>
              <a:t>６出淤泥而不染，濯清涟而不妖（周敦颐</a:t>
            </a:r>
            <a:r>
              <a:rPr lang="en-US" altLang="zh-CN" sz="4000" b="1">
                <a:ln>
                  <a:noFill/>
                </a:ln>
                <a:latin typeface="幼圆" panose="02010509060101010101" pitchFamily="1" charset="-122"/>
                <a:ea typeface="幼圆" panose="02010509060101010101" pitchFamily="1" charset="-122"/>
                <a:sym typeface="幼圆" panose="02010509060101010101" pitchFamily="1" charset="-122"/>
              </a:rPr>
              <a:t>《</a:t>
            </a:r>
            <a:r>
              <a:rPr lang="zh-CN" altLang="en-US" sz="4000" b="1">
                <a:ln>
                  <a:noFill/>
                </a:ln>
                <a:latin typeface="幼圆" panose="02010509060101010101" pitchFamily="1" charset="-122"/>
                <a:ea typeface="幼圆" panose="02010509060101010101" pitchFamily="1" charset="-122"/>
                <a:sym typeface="幼圆" panose="02010509060101010101" pitchFamily="1" charset="-122"/>
              </a:rPr>
              <a:t>爱莲说</a:t>
            </a:r>
            <a:r>
              <a:rPr lang="en-US" altLang="zh-CN" sz="4000" b="1">
                <a:ln>
                  <a:noFill/>
                </a:ln>
                <a:latin typeface="幼圆" panose="02010509060101010101" pitchFamily="1" charset="-122"/>
                <a:ea typeface="幼圆" panose="02010509060101010101" pitchFamily="1" charset="-122"/>
                <a:sym typeface="幼圆" panose="02010509060101010101" pitchFamily="1" charset="-122"/>
              </a:rPr>
              <a:t>》</a:t>
            </a:r>
            <a:r>
              <a:rPr lang="zh-CN" altLang="en-US" sz="4000" b="1">
                <a:ln>
                  <a:noFill/>
                </a:ln>
                <a:latin typeface="幼圆" panose="02010509060101010101" pitchFamily="1" charset="-122"/>
                <a:ea typeface="幼圆" panose="02010509060101010101" pitchFamily="1" charset="-122"/>
                <a:sym typeface="幼圆" panose="02010509060101010101" pitchFamily="1" charset="-122"/>
              </a:rPr>
              <a:t>）</a:t>
            </a:r>
          </a:p>
          <a:p>
            <a:pPr marL="0" lvl="0" indent="0">
              <a:buNone/>
            </a:pPr>
            <a:r>
              <a:rPr lang="zh-CN" altLang="en-US" sz="4000" b="1">
                <a:ln>
                  <a:noFill/>
                </a:ln>
                <a:ea typeface="幼圆" panose="02010509060101010101" pitchFamily="1" charset="-122"/>
              </a:rPr>
              <a:t>７名节重泰山，利欲轻鸿毛（于谦</a:t>
            </a:r>
            <a:r>
              <a:rPr lang="en-US" altLang="zh-CN" sz="4000" b="1">
                <a:ln>
                  <a:noFill/>
                </a:ln>
                <a:ea typeface="幼圆" panose="02010509060101010101" pitchFamily="1" charset="-122"/>
              </a:rPr>
              <a:t>《</a:t>
            </a:r>
            <a:r>
              <a:rPr lang="zh-CN" altLang="en-US" sz="4000" b="1">
                <a:ln>
                  <a:noFill/>
                </a:ln>
                <a:ea typeface="幼圆" panose="02010509060101010101" pitchFamily="1" charset="-122"/>
              </a:rPr>
              <a:t>无题</a:t>
            </a:r>
            <a:r>
              <a:rPr lang="en-US" altLang="zh-CN" sz="4000" b="1">
                <a:ln>
                  <a:noFill/>
                </a:ln>
                <a:ea typeface="幼圆" panose="02010509060101010101" pitchFamily="1" charset="-122"/>
              </a:rPr>
              <a:t>》</a:t>
            </a:r>
            <a:r>
              <a:rPr lang="zh-CN" altLang="en-US" sz="4000" b="1">
                <a:ln>
                  <a:noFill/>
                </a:ln>
                <a:ea typeface="幼圆" panose="02010509060101010101" pitchFamily="1" charset="-122"/>
              </a:rPr>
              <a:t>）</a:t>
            </a:r>
          </a:p>
          <a:p>
            <a:pPr marL="0" lvl="0" indent="0">
              <a:buNone/>
            </a:pPr>
            <a:r>
              <a:rPr lang="zh-CN" altLang="en-US" sz="4000" b="1">
                <a:ln>
                  <a:noFill/>
                </a:ln>
                <a:ea typeface="幼圆" panose="02010509060101010101" pitchFamily="1" charset="-122"/>
              </a:rPr>
              <a:t>８粉身碎骨浑不怕，要留清白在人间（于谦</a:t>
            </a:r>
            <a:r>
              <a:rPr lang="en-US" altLang="zh-CN" sz="4000" b="1">
                <a:ln>
                  <a:noFill/>
                </a:ln>
                <a:ea typeface="幼圆" panose="02010509060101010101" pitchFamily="1" charset="-122"/>
              </a:rPr>
              <a:t>《</a:t>
            </a:r>
            <a:r>
              <a:rPr lang="zh-CN" altLang="en-US" sz="4000" b="1">
                <a:ln>
                  <a:noFill/>
                </a:ln>
                <a:ea typeface="幼圆" panose="02010509060101010101" pitchFamily="1" charset="-122"/>
              </a:rPr>
              <a:t>石灰吟</a:t>
            </a:r>
            <a:r>
              <a:rPr lang="en-US" altLang="zh-CN" sz="4000" b="1">
                <a:ln>
                  <a:noFill/>
                </a:ln>
                <a:ea typeface="幼圆" panose="02010509060101010101" pitchFamily="1" charset="-122"/>
              </a:rPr>
              <a:t>》</a:t>
            </a:r>
            <a:r>
              <a:rPr lang="zh-CN" altLang="en-US" sz="4000" b="1">
                <a:ln>
                  <a:noFill/>
                </a:ln>
                <a:ea typeface="幼圆" panose="02010509060101010101" pitchFamily="1" charset="-122"/>
              </a:rPr>
              <a:t>）</a:t>
            </a:r>
          </a:p>
          <a:p>
            <a:pPr marL="0" lvl="0" indent="0">
              <a:buNone/>
            </a:pPr>
            <a:endParaRPr lang="zh-CN" altLang="en-US" sz="4000" b="1">
              <a:ln>
                <a:noFill/>
              </a:ln>
              <a:ea typeface="幼圆" panose="02010509060101010101" pitchFamily="1" charset="-122"/>
            </a:endParaRPr>
          </a:p>
        </p:txBody>
      </p:sp>
      <p:sp>
        <p:nvSpPr>
          <p:cNvPr id="233474" name="Rectangle 3" descr="绿色大理石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71" y="0"/>
            <a:ext cx="684213" cy="6858000"/>
          </a:xfrm>
          <a:prstGeom prst="rect">
            <a:avLst/>
          </a:prstGeom>
          <a:blipFill dpi="0" rotWithShape="1">
            <a:blip r:embed="rId5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-50165" y="1117600"/>
            <a:ext cx="736600" cy="44710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课外积累</a:t>
            </a:r>
          </a:p>
        </p:txBody>
      </p:sp>
    </p:spTree>
  </p:cSld>
  <p:clrMapOvr>
    <a:masterClrMapping/>
  </p:clrMapOvr>
  <p:transition/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文本占位符 61441"/>
          <p:cNvSpPr>
            <a:spLocks noGrp="1"/>
          </p:cNvSpPr>
          <p:nvPr>
            <p:ph idx="4294967295"/>
            <p:custDataLst>
              <p:tags r:id="rId1"/>
            </p:custDataLst>
          </p:nvPr>
        </p:nvSpPr>
        <p:spPr>
          <a:xfrm>
            <a:off x="1847850" y="404812"/>
            <a:ext cx="8362950" cy="5792788"/>
          </a:xfrm>
          <a:prstGeom prst="rect">
            <a:avLst/>
          </a:prstGeom>
          <a:solidFill>
            <a:schemeClr val="bg1"/>
          </a:solidFill>
          <a:ln>
            <a:solidFill>
              <a:srgbClr val="000000">
                <a:alpha val="0"/>
              </a:srgbClr>
            </a:solidFill>
            <a:miter lim="800000"/>
          </a:ln>
        </p:spPr>
        <p:txBody>
          <a:bodyPr anchor="t" anchorCtr="0"/>
          <a:lstStyle>
            <a:lvl1pPr marL="0" lvl="0" indent="0" algn="l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Char char="•"/>
              <a:defRPr lang="zh-CN" altLang="en-US" sz="32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Arial" pitchFamily="34" charset="0"/>
              </a:defRPr>
            </a:lvl1pPr>
            <a:lvl2pPr marL="0" lvl="1" indent="0" algn="l" defTabSz="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Char char="–"/>
              <a:defRPr lang="zh-CN" altLang="en-US" sz="28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  <a:sym typeface="Arial" pitchFamily="34" charset="0"/>
              </a:defRPr>
            </a:lvl2pPr>
            <a:lvl3pPr marL="0" lvl="2" indent="0" algn="l" defTabSz="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Char char="•"/>
              <a:defRPr lang="zh-CN" altLang="en-US" sz="24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  <a:sym typeface="Arial" pitchFamily="34" charset="0"/>
              </a:defRPr>
            </a:lvl3pPr>
            <a:lvl4pPr marL="0" lvl="3" indent="0" algn="l" defTabSz="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Char char="–"/>
              <a:defRPr lang="zh-CN" altLang="en-US" sz="20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  <a:sym typeface="Arial" pitchFamily="34" charset="0"/>
              </a:defRPr>
            </a:lvl4pPr>
            <a:lvl5pPr marL="0" lvl="4" indent="0" algn="l" defTabSz="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Char char="»"/>
              <a:defRPr lang="zh-CN" altLang="en-US" sz="20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  <a:sym typeface="Arial" pitchFamily="34" charset="0"/>
              </a:defRPr>
            </a:lvl5pPr>
            <a:lvl6pPr marL="2514600" lvl="5" indent="-228600" algn="l" defTabSz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  <a:sym typeface="Arial" pitchFamily="34" charset="0"/>
              </a:defRPr>
            </a:lvl6pPr>
            <a:lvl7pPr marL="2971800" lvl="6" indent="-228600" algn="l" defTabSz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  <a:sym typeface="Arial" pitchFamily="34" charset="0"/>
              </a:defRPr>
            </a:lvl7pPr>
            <a:lvl8pPr marL="3429000" lvl="7" indent="-228600" algn="l" defTabSz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  <a:sym typeface="Arial" pitchFamily="34" charset="0"/>
              </a:defRPr>
            </a:lvl8pPr>
            <a:lvl9pPr marL="3886200" lvl="8" indent="-228600" algn="l" defTabSz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  <a:sym typeface="Arial" pitchFamily="34" charset="0"/>
              </a:defRPr>
            </a:lvl9pPr>
          </a:lstStyle>
          <a:p>
            <a:pPr marL="0" lvl="0" indent="0">
              <a:lnSpc>
                <a:spcPct val="120000"/>
              </a:lnSpc>
              <a:buNone/>
            </a:pPr>
            <a:r>
              <a:rPr lang="en-US" altLang="zh-CN" sz="4000" b="1">
                <a:ln>
                  <a:noFill/>
                </a:ln>
                <a:ea typeface="幼圆" panose="02010509060101010101" pitchFamily="1" charset="-122"/>
              </a:rPr>
              <a:t>9</a:t>
            </a:r>
            <a:r>
              <a:rPr lang="zh-CN" altLang="en-US" sz="4000" b="1">
                <a:ln>
                  <a:noFill/>
                </a:ln>
                <a:ea typeface="幼圆" panose="02010509060101010101" pitchFamily="1" charset="-122"/>
              </a:rPr>
              <a:t>、人固有一死，或重于泰山，或轻于鸿毛。（司马迁《报任安书》）</a:t>
            </a:r>
          </a:p>
          <a:p>
            <a:pPr marL="0" lvl="0" indent="0">
              <a:lnSpc>
                <a:spcPct val="120000"/>
              </a:lnSpc>
              <a:buNone/>
            </a:pPr>
            <a:r>
              <a:rPr lang="en-US" altLang="zh-CN" sz="4000" b="1">
                <a:ln>
                  <a:noFill/>
                </a:ln>
                <a:ea typeface="幼圆" panose="02010509060101010101" pitchFamily="1" charset="-122"/>
              </a:rPr>
              <a:t>10</a:t>
            </a:r>
            <a:r>
              <a:rPr lang="zh-CN" altLang="en-US" sz="4000" b="1">
                <a:ln>
                  <a:noFill/>
                </a:ln>
                <a:ea typeface="幼圆" panose="02010509060101010101" pitchFamily="1" charset="-122"/>
              </a:rPr>
              <a:t>、人生自古谁无死，留取丹心照汗青。（文天祥《过零丁洋》）</a:t>
            </a:r>
          </a:p>
          <a:p>
            <a:pPr marL="0" lvl="0" indent="0">
              <a:lnSpc>
                <a:spcPct val="120000"/>
              </a:lnSpc>
              <a:buNone/>
            </a:pPr>
            <a:r>
              <a:rPr lang="en-US" altLang="zh-CN" sz="4000" b="1">
                <a:ln>
                  <a:noFill/>
                </a:ln>
                <a:ea typeface="幼圆" panose="02010509060101010101" pitchFamily="1" charset="-122"/>
              </a:rPr>
              <a:t>11</a:t>
            </a:r>
            <a:r>
              <a:rPr lang="zh-CN" altLang="en-US" sz="4000" b="1">
                <a:ln>
                  <a:noFill/>
                </a:ln>
                <a:ea typeface="幼圆" panose="02010509060101010101" pitchFamily="1" charset="-122"/>
              </a:rPr>
              <a:t>、咬定青山不放松，立根原在破岩中。千磨万击还坚劲，任尔东南西北风。（郑燮《题画·竹石》）</a:t>
            </a:r>
          </a:p>
          <a:p>
            <a:pPr marL="0" lvl="0" indent="0">
              <a:buNone/>
            </a:pPr>
            <a:endParaRPr lang="zh-CN" altLang="en-US" sz="4000" b="1">
              <a:ln>
                <a:noFill/>
              </a:ln>
              <a:ea typeface="幼圆" panose="02010509060101010101" pitchFamily="1" charset="-122"/>
            </a:endParaRPr>
          </a:p>
        </p:txBody>
      </p:sp>
      <p:sp>
        <p:nvSpPr>
          <p:cNvPr id="233474" name="Rectangle 3" descr="绿色大理石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71" y="0"/>
            <a:ext cx="684213" cy="6858000"/>
          </a:xfrm>
          <a:prstGeom prst="rect">
            <a:avLst/>
          </a:prstGeom>
          <a:blipFill dpi="0" rotWithShape="1">
            <a:blip r:embed="rId5"/>
            <a:tile tx="0" ty="0" sx="100000" sy="100000" flip="none" algn="tl"/>
          </a:blipFill>
          <a:ln w="38100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-50165" y="1117600"/>
            <a:ext cx="736600" cy="44710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课外积累</a:t>
            </a: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7"/>
</p:tagLst>
</file>

<file path=ppt/tags/tag10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9"/>
</p:tagLst>
</file>

<file path=ppt/tags/tag10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0"/>
</p:tagLst>
</file>

<file path=ppt/tags/tag10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1"/>
</p:tagLst>
</file>

<file path=ppt/tags/tag10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2"/>
</p:tagLst>
</file>

<file path=ppt/tags/tag10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3"/>
</p:tagLst>
</file>

<file path=ppt/tags/tag10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4"/>
</p:tagLst>
</file>

<file path=ppt/tags/tag10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5"/>
</p:tagLst>
</file>

<file path=ppt/tags/tag10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6"/>
</p:tagLst>
</file>

<file path=ppt/tags/tag10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7"/>
</p:tagLst>
</file>

<file path=ppt/tags/tag10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8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8"/>
</p:tagLst>
</file>

<file path=ppt/tags/tag10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9"/>
</p:tagLst>
</file>

<file path=ppt/tags/tag10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0"/>
</p:tagLst>
</file>

<file path=ppt/tags/tag10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1"/>
</p:tagLst>
</file>

<file path=ppt/tags/tag10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3"/>
</p:tagLst>
</file>

<file path=ppt/tags/tag10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4"/>
</p:tagLst>
</file>

<file path=ppt/tags/tag10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5"/>
</p:tagLst>
</file>

<file path=ppt/tags/tag10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7"/>
</p:tagLst>
</file>

<file path=ppt/tags/tag10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8"/>
</p:tagLst>
</file>

<file path=ppt/tags/tag10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0"/>
</p:tagLst>
</file>

<file path=ppt/tags/tag10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9"/>
</p:tagLst>
</file>

<file path=ppt/tags/tag10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2"/>
</p:tagLst>
</file>

<file path=ppt/tags/tag10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3"/>
</p:tagLst>
</file>

<file path=ppt/tags/tag10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4"/>
</p:tagLst>
</file>

<file path=ppt/tags/tag10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5"/>
</p:tagLst>
</file>

<file path=ppt/tags/tag10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6"/>
</p:tagLst>
</file>

<file path=ppt/tags/tag10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7"/>
</p:tagLst>
</file>

<file path=ppt/tags/tag10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8"/>
</p:tagLst>
</file>

<file path=ppt/tags/tag10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9"/>
</p:tagLst>
</file>

<file path=ppt/tags/tag10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0"/>
</p:tagLst>
</file>

<file path=ppt/tags/tag10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1"/>
</p:tagLst>
</file>

<file path=ppt/tags/tag10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2"/>
</p:tagLst>
</file>

<file path=ppt/tags/tag10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6"/>
</p:tagLst>
</file>

<file path=ppt/tags/tag10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7"/>
</p:tagLst>
</file>

<file path=ppt/tags/tag10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8"/>
</p:tagLst>
</file>

<file path=ppt/tags/tag10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3"/>
</p:tagLst>
</file>

<file path=ppt/tags/tag10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4"/>
</p:tagLst>
</file>

<file path=ppt/tags/tag10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5"/>
</p:tagLst>
</file>

<file path=ppt/tags/tag10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0"/>
</p:tagLst>
</file>

<file path=ppt/tags/tag10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1"/>
</p:tagLst>
</file>

<file path=ppt/tags/tag10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2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2"/>
</p:tagLst>
</file>

<file path=ppt/tags/tag10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3"/>
</p:tagLst>
</file>

<file path=ppt/tags/tag10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4"/>
</p:tagLst>
</file>

<file path=ppt/tags/tag10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5"/>
</p:tagLst>
</file>

<file path=ppt/tags/tag10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6"/>
</p:tagLst>
</file>

<file path=ppt/tags/tag10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7"/>
</p:tagLst>
</file>

<file path=ppt/tags/tag10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8"/>
</p:tagLst>
</file>

<file path=ppt/tags/tag10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9"/>
</p:tagLst>
</file>

<file path=ppt/tags/tag10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0"/>
</p:tagLst>
</file>

<file path=ppt/tags/tag10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1"/>
</p:tagLst>
</file>

<file path=ppt/tags/tag10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2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3"/>
</p:tagLst>
</file>

<file path=ppt/tags/tag10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3"/>
</p:tagLst>
</file>

<file path=ppt/tags/tag10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5"/>
</p:tagLst>
</file>

<file path=ppt/tags/tag10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6"/>
</p:tagLst>
</file>

<file path=ppt/tags/tag10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7"/>
</p:tagLst>
</file>

<file path=ppt/tags/tag10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9"/>
</p:tagLst>
</file>

<file path=ppt/tags/tag10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0"/>
</p:tagLst>
</file>

<file path=ppt/tags/tag10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1"/>
</p:tagLst>
</file>

<file path=ppt/tags/tag10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2"/>
</p:tagLst>
</file>

<file path=ppt/tags/tag10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3"/>
</p:tagLst>
</file>

<file path=ppt/tags/tag10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4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5"/>
</p:tagLst>
</file>

<file path=ppt/tags/tag10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5"/>
</p:tagLst>
</file>

<file path=ppt/tags/tag10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6"/>
</p:tagLst>
</file>

<file path=ppt/tags/tag10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7"/>
</p:tagLst>
</file>

<file path=ppt/tags/tag10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8"/>
</p:tagLst>
</file>

<file path=ppt/tags/tag10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9"/>
</p:tagLst>
</file>

<file path=ppt/tags/tag10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0"/>
</p:tagLst>
</file>

<file path=ppt/tags/tag10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2"/>
</p:tagLst>
</file>

<file path=ppt/tags/tag10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3"/>
</p:tagLst>
</file>

<file path=ppt/tags/tag10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4"/>
</p:tagLst>
</file>

<file path=ppt/tags/tag10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5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6"/>
</p:tagLst>
</file>

<file path=ppt/tags/tag10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6"/>
</p:tagLst>
</file>

<file path=ppt/tags/tag10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7"/>
</p:tagLst>
</file>

<file path=ppt/tags/tag10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8"/>
</p:tagLst>
</file>

<file path=ppt/tags/tag10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9"/>
</p:tagLst>
</file>

<file path=ppt/tags/tag10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0"/>
</p:tagLst>
</file>

<file path=ppt/tags/tag10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1"/>
</p:tagLst>
</file>

<file path=ppt/tags/tag10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2"/>
</p:tagLst>
</file>

<file path=ppt/tags/tag10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3"/>
</p:tagLst>
</file>

<file path=ppt/tags/tag10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4"/>
</p:tagLst>
</file>

<file path=ppt/tags/tag10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5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7"/>
</p:tagLst>
</file>

<file path=ppt/tags/tag10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6"/>
</p:tagLst>
</file>

<file path=ppt/tags/tag10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7"/>
</p:tagLst>
</file>

<file path=ppt/tags/tag10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8"/>
</p:tagLst>
</file>

<file path=ppt/tags/tag10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0"/>
</p:tagLst>
</file>

<file path=ppt/tags/tag10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1"/>
</p:tagLst>
</file>

<file path=ppt/tags/tag10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2"/>
</p:tagLst>
</file>

<file path=ppt/tags/tag10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4"/>
</p:tagLst>
</file>

<file path=ppt/tags/tag10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5"/>
</p:tagLst>
</file>

<file path=ppt/tags/tag10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6"/>
</p:tagLst>
</file>

<file path=ppt/tags/tag10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7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8"/>
</p:tagLst>
</file>

<file path=ppt/tags/tag10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8"/>
</p:tagLst>
</file>

<file path=ppt/tags/tag10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9"/>
</p:tagLst>
</file>

<file path=ppt/tags/tag10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1"/>
</p:tagLst>
</file>

<file path=ppt/tags/tag10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2"/>
</p:tagLst>
</file>

<file path=ppt/tags/tag10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3"/>
</p:tagLst>
</file>

<file path=ppt/tags/tag10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4"/>
</p:tagLst>
</file>

<file path=ppt/tags/tag10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5"/>
</p:tagLst>
</file>

<file path=ppt/tags/tag10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6"/>
</p:tagLst>
</file>

<file path=ppt/tags/tag10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7"/>
</p:tagLst>
</file>

<file path=ppt/tags/tag10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9"/>
</p:tagLst>
</file>

<file path=ppt/tags/tag1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9"/>
</p:tagLst>
</file>

<file path=ppt/tags/tag1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0"/>
</p:tagLst>
</file>

<file path=ppt/tags/tag1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2"/>
</p:tagLst>
</file>

<file path=ppt/tags/tag1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3"/>
</p:tagLst>
</file>

<file path=ppt/tags/tag1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4"/>
</p:tagLst>
</file>

<file path=ppt/tags/tag1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5"/>
</p:tagLst>
</file>

<file path=ppt/tags/tag1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6"/>
</p:tagLst>
</file>

<file path=ppt/tags/tag1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0"/>
</p:tagLst>
</file>

<file path=ppt/tags/tag1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4"/>
</p:tagLst>
</file>

<file path=ppt/tags/tag1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5"/>
</p:tagLst>
</file>

<file path=ppt/tags/tag1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7"/>
</p:tagLst>
</file>

<file path=ppt/tags/tag1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8"/>
</p:tagLst>
</file>

<file path=ppt/tags/tag1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9"/>
</p:tagLst>
</file>

<file path=ppt/tags/tag1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0"/>
</p:tagLst>
</file>

<file path=ppt/tags/tag1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1"/>
</p:tagLst>
</file>

<file path=ppt/tags/tag1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2"/>
</p:tagLst>
</file>

<file path=ppt/tags/tag1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3"/>
</p:tagLst>
</file>

<file path=ppt/tags/tag1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4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2"/>
</p:tagLst>
</file>

<file path=ppt/tags/tag1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5"/>
</p:tagLst>
</file>

<file path=ppt/tags/tag1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6"/>
</p:tagLst>
</file>

<file path=ppt/tags/tag1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7"/>
</p:tagLst>
</file>

<file path=ppt/tags/tag1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8"/>
</p:tagLst>
</file>

<file path=ppt/tags/tag1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9"/>
</p:tagLst>
</file>

<file path=ppt/tags/tag1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0"/>
</p:tagLst>
</file>

<file path=ppt/tags/tag1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1"/>
</p:tagLst>
</file>

<file path=ppt/tags/tag1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3"/>
</p:tagLst>
</file>

<file path=ppt/tags/tag1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4"/>
</p:tagLst>
</file>

<file path=ppt/tags/tag1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5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3"/>
</p:tagLst>
</file>

<file path=ppt/tags/tag1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7"/>
</p:tagLst>
</file>

<file path=ppt/tags/tag1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8"/>
</p:tagLst>
</file>

<file path=ppt/tags/tag1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9"/>
</p:tagLst>
</file>

<file path=ppt/tags/tag1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0"/>
</p:tagLst>
</file>

<file path=ppt/tags/tag1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1"/>
</p:tagLst>
</file>

<file path=ppt/tags/tag1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3"/>
</p:tagLst>
</file>

<file path=ppt/tags/tag1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4"/>
</p:tagLst>
</file>

<file path=ppt/tags/tag1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5"/>
</p:tagLst>
</file>

<file path=ppt/tags/tag1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6"/>
</p:tagLst>
</file>

<file path=ppt/tags/tag1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7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4"/>
</p:tagLst>
</file>

<file path=ppt/tags/tag1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9"/>
</p:tagLst>
</file>

<file path=ppt/tags/tag1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0"/>
</p:tagLst>
</file>

<file path=ppt/tags/tag1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1"/>
</p:tagLst>
</file>

<file path=ppt/tags/tag1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2"/>
</p:tagLst>
</file>

<file path=ppt/tags/tag1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4"/>
</p:tagLst>
</file>

<file path=ppt/tags/tag1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5"/>
</p:tagLst>
</file>

<file path=ppt/tags/tag1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6"/>
</p:tagLst>
</file>

<file path=ppt/tags/tag1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7"/>
</p:tagLst>
</file>

<file path=ppt/tags/tag1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9"/>
</p:tagLst>
</file>

<file path=ppt/tags/tag1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5"/>
</p:tagLst>
</file>

<file path=ppt/tags/tag1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1"/>
</p:tagLst>
</file>

<file path=ppt/tags/tag1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2"/>
</p:tagLst>
</file>

<file path=ppt/tags/tag1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4"/>
</p:tagLst>
</file>

<file path=ppt/tags/tag1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5"/>
</p:tagLst>
</file>

<file path=ppt/tags/tag1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6"/>
</p:tagLst>
</file>

<file path=ppt/tags/tag1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7"/>
</p:tagLst>
</file>

<file path=ppt/tags/tag1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8"/>
</p:tagLst>
</file>

<file path=ppt/tags/tag1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0"/>
</p:tagLst>
</file>

<file path=ppt/tags/tag1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1"/>
</p:tagLst>
</file>

<file path=ppt/tags/tag1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2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6"/>
</p:tagLst>
</file>

<file path=ppt/tags/tag1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3"/>
</p:tagLst>
</file>

<file path=ppt/tags/tag1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4"/>
</p:tagLst>
</file>

<file path=ppt/tags/tag1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5"/>
</p:tagLst>
</file>

<file path=ppt/tags/tag1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6"/>
</p:tagLst>
</file>

<file path=ppt/tags/tag1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7"/>
</p:tagLst>
</file>

<file path=ppt/tags/tag1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8"/>
</p:tagLst>
</file>

<file path=ppt/tags/tag1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9"/>
</p:tagLst>
</file>

<file path=ppt/tags/tag1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0"/>
</p:tagLst>
</file>

<file path=ppt/tags/tag1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1"/>
</p:tagLst>
</file>

<file path=ppt/tags/tag1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2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7"/>
</p:tagLst>
</file>

<file path=ppt/tags/tag1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4"/>
</p:tagLst>
</file>

<file path=ppt/tags/tag1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5"/>
</p:tagLst>
</file>

<file path=ppt/tags/tag1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6"/>
</p:tagLst>
</file>

<file path=ppt/tags/tag1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7"/>
</p:tagLst>
</file>

<file path=ppt/tags/tag1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8"/>
</p:tagLst>
</file>

<file path=ppt/tags/tag1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9"/>
</p:tagLst>
</file>

<file path=ppt/tags/tag1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0"/>
</p:tagLst>
</file>

<file path=ppt/tags/tag1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1"/>
</p:tagLst>
</file>

<file path=ppt/tags/tag1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2"/>
</p:tagLst>
</file>

<file path=ppt/tags/tag1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3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9"/>
</p:tagLst>
</file>

<file path=ppt/tags/tag1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5"/>
</p:tagLst>
</file>

<file path=ppt/tags/tag1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6"/>
</p:tagLst>
</file>

<file path=ppt/tags/tag1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7"/>
</p:tagLst>
</file>

<file path=ppt/tags/tag1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9"/>
</p:tagLst>
</file>

<file path=ppt/tags/tag1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0"/>
</p:tagLst>
</file>

<file path=ppt/tags/tag1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1"/>
</p:tagLst>
</file>

<file path=ppt/tags/tag1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2"/>
</p:tagLst>
</file>

<file path=ppt/tags/tag1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3"/>
</p:tagLst>
</file>

<file path=ppt/tags/tag1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4"/>
</p:tagLst>
</file>

<file path=ppt/tags/tag1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5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0"/>
</p:tagLst>
</file>

<file path=ppt/tags/tag1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6"/>
</p:tagLst>
</file>

<file path=ppt/tags/tag1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7"/>
</p:tagLst>
</file>

<file path=ppt/tags/tag1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8"/>
</p:tagLst>
</file>

<file path=ppt/tags/tag1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9"/>
</p:tagLst>
</file>

<file path=ppt/tags/tag1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0"/>
</p:tagLst>
</file>

<file path=ppt/tags/tag1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1"/>
</p:tagLst>
</file>

<file path=ppt/tags/tag1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2"/>
</p:tagLst>
</file>

<file path=ppt/tags/tag1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3"/>
</p:tagLst>
</file>

<file path=ppt/tags/tag1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4"/>
</p:tagLst>
</file>

<file path=ppt/tags/tag1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3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1"/>
</p:tagLst>
</file>

<file path=ppt/tags/tag1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8"/>
</p:tagLst>
</file>

<file path=ppt/tags/tag1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9"/>
</p:tagLst>
</file>

<file path=ppt/tags/tag1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0"/>
</p:tagLst>
</file>

<file path=ppt/tags/tag1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6"/>
</p:tagLst>
</file>

<file path=ppt/tags/tag1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7"/>
</p:tagLst>
</file>

<file path=ppt/tags/tag1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2"/>
</p:tagLst>
</file>

<file path=ppt/tags/tag1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3"/>
</p:tagLst>
</file>

<file path=ppt/tags/tag1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4"/>
</p:tagLst>
</file>

<file path=ppt/tags/tag1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6"/>
</p:tagLst>
</file>

<file path=ppt/tags/tag1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7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2"/>
</p:tagLst>
</file>

<file path=ppt/tags/tag1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8"/>
</p:tagLst>
</file>

<file path=ppt/tags/tag1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9"/>
</p:tagLst>
</file>

<file path=ppt/tags/tag1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0"/>
</p:tagLst>
</file>

<file path=ppt/tags/tag1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1"/>
</p:tagLst>
</file>

<file path=ppt/tags/tag1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2"/>
</p:tagLst>
</file>

<file path=ppt/tags/tag1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4"/>
</p:tagLst>
</file>

<file path=ppt/tags/tag1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5"/>
</p:tagLst>
</file>

<file path=ppt/tags/tag1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6"/>
</p:tagLst>
</file>

<file path=ppt/tags/tag1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7"/>
</p:tagLst>
</file>

<file path=ppt/tags/tag1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9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3"/>
</p:tagLst>
</file>

<file path=ppt/tags/tag1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0"/>
</p:tagLst>
</file>

<file path=ppt/tags/tag1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1"/>
</p:tagLst>
</file>

<file path=ppt/tags/tag1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2"/>
</p:tagLst>
</file>

<file path=ppt/tags/tag1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3"/>
</p:tagLst>
</file>

<file path=ppt/tags/tag1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4"/>
</p:tagLst>
</file>

<file path=ppt/tags/tag1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5"/>
</p:tagLst>
</file>

<file path=ppt/tags/tag1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5"/>
</p:tagLst>
</file>

<file path=ppt/tags/tag1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6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5"/>
</p:tagLst>
</file>

<file path=ppt/tags/tag1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7"/>
</p:tagLst>
</file>

<file path=ppt/tags/tag1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8"/>
</p:tagLst>
</file>

<file path=ppt/tags/tag1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7"/>
</p:tagLst>
</file>

<file path=ppt/tags/tag1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8"/>
</p:tagLst>
</file>

<file path=ppt/tags/tag1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1"/>
</p:tagLst>
</file>

<file path=ppt/tags/tag1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2"/>
</p:tagLst>
</file>

<file path=ppt/tags/tag1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3"/>
</p:tagLst>
</file>

<file path=ppt/tags/tag1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4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6"/>
</p:tagLst>
</file>

<file path=ppt/tags/tag1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5"/>
</p:tagLst>
</file>

<file path=ppt/tags/tag1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0"/>
</p:tagLst>
</file>

<file path=ppt/tags/tag1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1"/>
</p:tagLst>
</file>

<file path=ppt/tags/tag1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1"/>
</p:tagLst>
</file>

<file path=ppt/tags/tag1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2"/>
</p:tagLst>
</file>

<file path=ppt/tags/tag1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3"/>
</p:tagLst>
</file>

<file path=ppt/tags/tag1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4"/>
</p:tagLst>
</file>

<file path=ppt/tags/tag1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5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7"/>
</p:tagLst>
</file>

<file path=ppt/tags/tag1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3"/>
</p:tagLst>
</file>

<file path=ppt/tags/tag1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4"/>
</p:tagLst>
</file>

<file path=ppt/tags/tag1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6"/>
</p:tagLst>
</file>

<file path=ppt/tags/tag1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7"/>
</p:tagLst>
</file>

<file path=ppt/tags/tag1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8"/>
</p:tagLst>
</file>

<file path=ppt/tags/tag1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0"/>
</p:tagLst>
</file>

<file path=ppt/tags/tag1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1"/>
</p:tagLst>
</file>

<file path=ppt/tags/tag1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2"/>
</p:tagLst>
</file>

<file path=ppt/tags/tag1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3"/>
</p:tagLst>
</file>

<file path=ppt/tags/tag1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4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8"/>
</p:tagLst>
</file>

<file path=ppt/tags/tag1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5"/>
</p:tagLst>
</file>

<file path=ppt/tags/tag1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6"/>
</p:tagLst>
</file>

<file path=ppt/tags/tag1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7"/>
</p:tagLst>
</file>

<file path=ppt/tags/tag1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8"/>
</p:tagLst>
</file>

<file path=ppt/tags/tag1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9"/>
</p:tagLst>
</file>

<file path=ppt/tags/tag1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0"/>
</p:tagLst>
</file>

<file path=ppt/tags/tag1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1"/>
</p:tagLst>
</file>

<file path=ppt/tags/tag1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2"/>
</p:tagLst>
</file>

<file path=ppt/tags/tag1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3"/>
</p:tagLst>
</file>

<file path=ppt/tags/tag1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4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9"/>
</p:tagLst>
</file>

<file path=ppt/tags/tag1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5"/>
</p:tagLst>
</file>

<file path=ppt/tags/tag1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6"/>
</p:tagLst>
</file>

<file path=ppt/tags/tag1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8"/>
</p:tagLst>
</file>

<file path=ppt/tags/tag1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9"/>
</p:tagLst>
</file>

<file path=ppt/tags/tag1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0"/>
</p:tagLst>
</file>

<file path=ppt/tags/tag1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1"/>
</p:tagLst>
</file>

<file path=ppt/tags/tag1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2"/>
</p:tagLst>
</file>

<file path=ppt/tags/tag1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3"/>
</p:tagLst>
</file>

<file path=ppt/tags/tag1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4"/>
</p:tagLst>
</file>

<file path=ppt/tags/tag1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5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6"/>
</p:tagLst>
</file>

<file path=ppt/tags/tag1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6"/>
</p:tagLst>
</file>

<file path=ppt/tags/tag1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7"/>
</p:tagLst>
</file>

<file path=ppt/tags/tag1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8"/>
</p:tagLst>
</file>

<file path=ppt/tags/tag1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9"/>
</p:tagLst>
</file>

<file path=ppt/tags/tag1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0"/>
</p:tagLst>
</file>

<file path=ppt/tags/tag1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1"/>
</p:tagLst>
</file>

<file path=ppt/tags/tag1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2"/>
</p:tagLst>
</file>

<file path=ppt/tags/tag1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4"/>
</p:tagLst>
</file>

<file path=ppt/tags/tag1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5"/>
</p:tagLst>
</file>

<file path=ppt/tags/tag1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6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7"/>
</p:tagLst>
</file>

<file path=ppt/tags/tag1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8"/>
</p:tagLst>
</file>

<file path=ppt/tags/tag1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9"/>
</p:tagLst>
</file>

<file path=ppt/tags/tag1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0"/>
</p:tagLst>
</file>

<file path=ppt/tags/tag1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2"/>
</p:tagLst>
</file>

<file path=ppt/tags/tag1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3"/>
</p:tagLst>
</file>

<file path=ppt/tags/tag1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4"/>
</p:tagLst>
</file>

<file path=ppt/tags/tag1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5"/>
</p:tagLst>
</file>

<file path=ppt/tags/tag1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6"/>
</p:tagLst>
</file>

<file path=ppt/tags/tag1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7"/>
</p:tagLst>
</file>

<file path=ppt/tags/tag1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4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8"/>
</p:tagLst>
</file>

<file path=ppt/tags/tag1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9"/>
</p:tagLst>
</file>

<file path=ppt/tags/tag1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0"/>
</p:tagLst>
</file>

<file path=ppt/tags/tag1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1"/>
</p:tagLst>
</file>

<file path=ppt/tags/tag1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2"/>
</p:tagLst>
</file>

<file path=ppt/tags/tag1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3"/>
</p:tagLst>
</file>

<file path=ppt/tags/tag1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4"/>
</p:tagLst>
</file>

<file path=ppt/tags/tag1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5"/>
</p:tagLst>
</file>

<file path=ppt/tags/tag1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6"/>
</p:tagLst>
</file>

<file path=ppt/tags/tag1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7"/>
</p:tagLst>
</file>

<file path=ppt/tags/tag1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8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9"/>
</p:tagLst>
</file>

<file path=ppt/tags/tag1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0"/>
</p:tagLst>
</file>

<file path=ppt/tags/tag1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1"/>
</p:tagLst>
</file>

<file path=ppt/tags/tag1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2"/>
</p:tagLst>
</file>

<file path=ppt/tags/tag1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3"/>
</p:tagLst>
</file>

<file path=ppt/tags/tag1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0"/>
</p:tagLst>
</file>

<file path=ppt/tags/tag1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1"/>
</p:tagLst>
</file>

<file path=ppt/tags/tag1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2"/>
</p:tagLst>
</file>

<file path=ppt/tags/tag1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2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0"/>
</p:tagLst>
</file>

<file path=ppt/tags/tag1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3"/>
</p:tagLst>
</file>

<file path=ppt/tags/tag1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4"/>
</p:tagLst>
</file>

<file path=ppt/tags/tag1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6"/>
</p:tagLst>
</file>

<file path=ppt/tags/tag1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7"/>
</p:tagLst>
</file>

<file path=ppt/tags/tag1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8"/>
</p:tagLst>
</file>

<file path=ppt/tags/tag1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9"/>
</p:tagLst>
</file>

<file path=ppt/tags/tag1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0"/>
</p:tagLst>
</file>

<file path=ppt/tags/tag1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1"/>
</p:tagLst>
</file>

<file path=ppt/tags/tag1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2"/>
</p:tagLst>
</file>

<file path=ppt/tags/tag1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3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7"/>
</p:tagLst>
</file>

<file path=ppt/tags/tag1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4"/>
</p:tagLst>
</file>

<file path=ppt/tags/tag1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5"/>
</p:tagLst>
</file>

<file path=ppt/tags/tag1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6"/>
</p:tagLst>
</file>

<file path=ppt/tags/tag1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7"/>
</p:tagLst>
</file>

<file path=ppt/tags/tag1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8"/>
</p:tagLst>
</file>

<file path=ppt/tags/tag1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9"/>
</p:tagLst>
</file>

<file path=ppt/tags/tag1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0"/>
</p:tagLst>
</file>

<file path=ppt/tags/tag1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1"/>
</p:tagLst>
</file>

<file path=ppt/tags/tag1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2"/>
</p:tagLst>
</file>

<file path=ppt/tags/tag1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3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8"/>
</p:tagLst>
</file>

<file path=ppt/tags/tag1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4"/>
</p:tagLst>
</file>

<file path=ppt/tags/tag1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7"/>
</p:tagLst>
</file>

<file path=ppt/tags/tag1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5"/>
</p:tagLst>
</file>

<file path=ppt/tags/tag1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6"/>
</p:tagLst>
</file>

<file path=ppt/tags/tag1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9"/>
</p:tagLst>
</file>

<file path=ppt/tags/tag1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0"/>
</p:tagLst>
</file>

<file path=ppt/tags/tag1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1"/>
</p:tagLst>
</file>

<file path=ppt/tags/tag1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2"/>
</p:tagLst>
</file>

<file path=ppt/tags/tag1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3"/>
</p:tagLst>
</file>

<file path=ppt/tags/tag1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4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9"/>
</p:tagLst>
</file>

<file path=ppt/tags/tag1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5"/>
</p:tagLst>
</file>

<file path=ppt/tags/tag1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6"/>
</p:tagLst>
</file>

<file path=ppt/tags/tag1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7"/>
</p:tagLst>
</file>

<file path=ppt/tags/tag1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8"/>
</p:tagLst>
</file>

<file path=ppt/tags/tag1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9"/>
</p:tagLst>
</file>

<file path=ppt/tags/tag1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0"/>
</p:tagLst>
</file>

<file path=ppt/tags/tag1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1"/>
</p:tagLst>
</file>

<file path=ppt/tags/tag1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2"/>
</p:tagLst>
</file>

<file path=ppt/tags/tag1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3"/>
</p:tagLst>
</file>

<file path=ppt/tags/tag1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4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0"/>
</p:tagLst>
</file>

<file path=ppt/tags/tag1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5"/>
</p:tagLst>
</file>

<file path=ppt/tags/tag1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6"/>
</p:tagLst>
</file>

<file path=ppt/tags/tag1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7"/>
</p:tagLst>
</file>

<file path=ppt/tags/tag1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8"/>
</p:tagLst>
</file>

<file path=ppt/tags/tag1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9"/>
</p:tagLst>
</file>

<file path=ppt/tags/tag1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1"/>
</p:tagLst>
</file>

<file path=ppt/tags/tag1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2"/>
</p:tagLst>
</file>

<file path=ppt/tags/tag1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3"/>
</p:tagLst>
</file>

<file path=ppt/tags/tag1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5"/>
</p:tagLst>
</file>

<file path=ppt/tags/tag1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6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1"/>
</p:tagLst>
</file>

<file path=ppt/tags/tag1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7"/>
</p:tagLst>
</file>

<file path=ppt/tags/tag1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8"/>
</p:tagLst>
</file>

<file path=ppt/tags/tag1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9"/>
</p:tagLst>
</file>

<file path=ppt/tags/tag1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0"/>
</p:tagLst>
</file>

<file path=ppt/tags/tag1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1"/>
</p:tagLst>
</file>

<file path=ppt/tags/tag1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2"/>
</p:tagLst>
</file>

<file path=ppt/tags/tag1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3"/>
</p:tagLst>
</file>

<file path=ppt/tags/tag1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4"/>
</p:tagLst>
</file>

<file path=ppt/tags/tag1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5"/>
</p:tagLst>
</file>

<file path=ppt/tags/tag1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6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3"/>
</p:tagLst>
</file>

<file path=ppt/tags/tag1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8"/>
</p:tagLst>
</file>

<file path=ppt/tags/tag1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9"/>
</p:tagLst>
</file>

<file path=ppt/tags/tag1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0"/>
</p:tagLst>
</file>

<file path=ppt/tags/tag1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1"/>
</p:tagLst>
</file>

<file path=ppt/tags/tag1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2"/>
</p:tagLst>
</file>

<file path=ppt/tags/tag1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3"/>
</p:tagLst>
</file>

<file path=ppt/tags/tag1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4"/>
</p:tagLst>
</file>

<file path=ppt/tags/tag1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5"/>
</p:tagLst>
</file>

<file path=ppt/tags/tag1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6"/>
</p:tagLst>
</file>

<file path=ppt/tags/tag1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7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4"/>
</p:tagLst>
</file>

<file path=ppt/tags/tag1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8"/>
</p:tagLst>
</file>

<file path=ppt/tags/tag1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9"/>
</p:tagLst>
</file>

<file path=ppt/tags/tag1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0"/>
</p:tagLst>
</file>

<file path=ppt/tags/tag1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1"/>
</p:tagLst>
</file>

<file path=ppt/tags/tag1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2"/>
</p:tagLst>
</file>

<file path=ppt/tags/tag1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3"/>
</p:tagLst>
</file>

<file path=ppt/tags/tag1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4"/>
</p:tagLst>
</file>

<file path=ppt/tags/tag1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5"/>
</p:tagLst>
</file>

<file path=ppt/tags/tag1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6"/>
</p:tagLst>
</file>

<file path=ppt/tags/tag1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5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5"/>
</p:tagLst>
</file>

<file path=ppt/tags/tag1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9"/>
</p:tagLst>
</file>

<file path=ppt/tags/tag1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0"/>
</p:tagLst>
</file>

<file path=ppt/tags/tag1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2"/>
</p:tagLst>
</file>

<file path=ppt/tags/tag1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3"/>
</p:tagLst>
</file>

<file path=ppt/tags/tag1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4"/>
</p:tagLst>
</file>

<file path=ppt/tags/tag1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5"/>
</p:tagLst>
</file>

<file path=ppt/tags/tag1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6"/>
</p:tagLst>
</file>

<file path=ppt/tags/tag1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7"/>
</p:tagLst>
</file>

<file path=ppt/tags/tag1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8"/>
</p:tagLst>
</file>

<file path=ppt/tags/tag1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9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6"/>
</p:tagLst>
</file>

<file path=ppt/tags/tag1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0"/>
</p:tagLst>
</file>

<file path=ppt/tags/tag1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1"/>
</p:tagLst>
</file>

<file path=ppt/tags/tag1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2"/>
</p:tagLst>
</file>

<file path=ppt/tags/tag1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3"/>
</p:tagLst>
</file>

<file path=ppt/tags/tag1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4"/>
</p:tagLst>
</file>

<file path=ppt/tags/tag1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5"/>
</p:tagLst>
</file>

<file path=ppt/tags/tag1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7"/>
</p:tagLst>
</file>

<file path=ppt/tags/tag1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8"/>
</p:tagLst>
</file>

<file path=ppt/tags/tag1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9"/>
</p:tagLst>
</file>

<file path=ppt/tags/tag1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7"/>
</p:tagLst>
</file>

<file path=ppt/tags/tag1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2"/>
</p:tagLst>
</file>

<file path=ppt/tags/tag1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3"/>
</p:tagLst>
</file>

<file path=ppt/tags/tag1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4"/>
</p:tagLst>
</file>

<file path=ppt/tags/tag1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6"/>
</p:tagLst>
</file>

<file path=ppt/tags/tag1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7"/>
</p:tagLst>
</file>

<file path=ppt/tags/tag1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8"/>
</p:tagLst>
</file>

<file path=ppt/tags/tag1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9"/>
</p:tagLst>
</file>

<file path=ppt/tags/tag1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0"/>
</p:tagLst>
</file>

<file path=ppt/tags/tag1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1"/>
</p:tagLst>
</file>

<file path=ppt/tags/tag1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2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9"/>
</p:tagLst>
</file>

<file path=ppt/tags/tag1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3"/>
</p:tagLst>
</file>

<file path=ppt/tags/tag1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5"/>
</p:tagLst>
</file>

<file path=ppt/tags/tag1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6"/>
</p:tagLst>
</file>

<file path=ppt/tags/tag1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7"/>
</p:tagLst>
</file>

<file path=ppt/tags/tag1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8"/>
</p:tagLst>
</file>

<file path=ppt/tags/tag1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9"/>
</p:tagLst>
</file>

<file path=ppt/tags/tag1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0"/>
</p:tagLst>
</file>

<file path=ppt/tags/tag1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1"/>
</p:tagLst>
</file>

<file path=ppt/tags/tag1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2"/>
</p:tagLst>
</file>

<file path=ppt/tags/tag1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3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0"/>
</p:tagLst>
</file>

<file path=ppt/tags/tag1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4"/>
</p:tagLst>
</file>

<file path=ppt/tags/tag1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5"/>
</p:tagLst>
</file>

<file path=ppt/tags/tag1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6"/>
</p:tagLst>
</file>

<file path=ppt/tags/tag1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7"/>
</p:tagLst>
</file>

<file path=ppt/tags/tag1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8"/>
</p:tagLst>
</file>

<file path=ppt/tags/tag1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9"/>
</p:tagLst>
</file>

<file path=ppt/tags/tag1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0"/>
</p:tagLst>
</file>

<file path=ppt/tags/tag1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1"/>
</p:tagLst>
</file>

<file path=ppt/tags/tag1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2"/>
</p:tagLst>
</file>

<file path=ppt/tags/tag1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1"/>
</p:tagLst>
</file>

<file path=ppt/tags/tag1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2"/>
</p:tagLst>
</file>

<file path=ppt/tags/tag1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4"/>
</p:tagLst>
</file>

<file path=ppt/tags/tag1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5"/>
</p:tagLst>
</file>

<file path=ppt/tags/tag1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4"/>
</p:tagLst>
</file>

<file path=ppt/tags/tag1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4"/>
</p:tagLst>
</file>

<file path=ppt/tags/tag1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6"/>
</p:tagLst>
</file>

<file path=ppt/tags/tag1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7"/>
</p:tagLst>
</file>

<file path=ppt/tags/tag1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8"/>
</p:tagLst>
</file>

<file path=ppt/tags/tag1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0"/>
</p:tagLst>
</file>

<file path=ppt/tags/tag1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2"/>
</p:tagLst>
</file>

<file path=ppt/tags/tag1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2"/>
</p:tagLst>
</file>

<file path=ppt/tags/tag1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3"/>
</p:tagLst>
</file>

<file path=ppt/tags/tag1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4"/>
</p:tagLst>
</file>

<file path=ppt/tags/tag1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5"/>
</p:tagLst>
</file>

<file path=ppt/tags/tag1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6"/>
</p:tagLst>
</file>

<file path=ppt/tags/tag1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7"/>
</p:tagLst>
</file>

<file path=ppt/tags/tag1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8"/>
</p:tagLst>
</file>

<file path=ppt/tags/tag1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9"/>
</p:tagLst>
</file>

<file path=ppt/tags/tag1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0"/>
</p:tagLst>
</file>

<file path=ppt/tags/tag1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2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3"/>
</p:tagLst>
</file>

<file path=ppt/tags/tag1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3"/>
</p:tagLst>
</file>

<file path=ppt/tags/tag1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4"/>
</p:tagLst>
</file>

<file path=ppt/tags/tag1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5"/>
</p:tagLst>
</file>

<file path=ppt/tags/tag1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6"/>
</p:tagLst>
</file>

<file path=ppt/tags/tag1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7"/>
</p:tagLst>
</file>

<file path=ppt/tags/tag1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8"/>
</p:tagLst>
</file>

<file path=ppt/tags/tag1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9"/>
</p:tagLst>
</file>

<file path=ppt/tags/tag1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0"/>
</p:tagLst>
</file>

<file path=ppt/tags/tag1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2"/>
</p:tagLst>
</file>

<file path=ppt/tags/tag1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3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5"/>
</p:tagLst>
</file>

<file path=ppt/tags/tag1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5"/>
</p:tagLst>
</file>

<file path=ppt/tags/tag1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6"/>
</p:tagLst>
</file>

<file path=ppt/tags/tag1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7"/>
</p:tagLst>
</file>

<file path=ppt/tags/tag1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8"/>
</p:tagLst>
</file>

<file path=ppt/tags/tag1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9"/>
</p:tagLst>
</file>

<file path=ppt/tags/tag1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0"/>
</p:tagLst>
</file>

<file path=ppt/tags/tag1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1"/>
</p:tagLst>
</file>

<file path=ppt/tags/tag1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2"/>
</p:tagLst>
</file>

<file path=ppt/tags/tag1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3"/>
</p:tagLst>
</file>

<file path=ppt/tags/tag1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4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6"/>
</p:tagLst>
</file>

<file path=ppt/tags/tag1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5"/>
</p:tagLst>
</file>

<file path=ppt/tags/tag1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6"/>
</p:tagLst>
</file>

<file path=ppt/tags/tag1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7"/>
</p:tagLst>
</file>

<file path=ppt/tags/tag1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8"/>
</p:tagLst>
</file>

<file path=ppt/tags/tag1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9"/>
</p:tagLst>
</file>

<file path=ppt/tags/tag1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0"/>
</p:tagLst>
</file>

<file path=ppt/tags/tag1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4"/>
</p:tagLst>
</file>

<file path=ppt/tags/tag1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5"/>
</p:tagLst>
</file>

<file path=ppt/tags/tag1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6"/>
</p:tagLst>
</file>

<file path=ppt/tags/tag1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6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7"/>
</p:tagLst>
</file>

<file path=ppt/tags/tag1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8"/>
</p:tagLst>
</file>

<file path=ppt/tags/tag1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9"/>
</p:tagLst>
</file>

<file path=ppt/tags/tag1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1"/>
</p:tagLst>
</file>

<file path=ppt/tags/tag1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2"/>
</p:tagLst>
</file>

<file path=ppt/tags/tag1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3"/>
</p:tagLst>
</file>

<file path=ppt/tags/tag1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1"/>
</p:tagLst>
</file>

<file path=ppt/tags/tag1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2"/>
</p:tagLst>
</file>

<file path=ppt/tags/tag1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3"/>
</p:tagLst>
</file>

<file path=ppt/tags/tag1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5"/>
</p:tagLst>
</file>

<file path=ppt/tags/tag1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6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8"/>
</p:tagLst>
</file>

<file path=ppt/tags/tag1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7"/>
</p:tagLst>
</file>

<file path=ppt/tags/tag1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8"/>
</p:tagLst>
</file>

<file path=ppt/tags/tag1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9"/>
</p:tagLst>
</file>

<file path=ppt/tags/tag1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0"/>
</p:tagLst>
</file>

<file path=ppt/tags/tag1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1"/>
</p:tagLst>
</file>

<file path=ppt/tags/tag1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2"/>
</p:tagLst>
</file>

<file path=ppt/tags/tag1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3"/>
</p:tagLst>
</file>

<file path=ppt/tags/tag1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4"/>
</p:tagLst>
</file>

<file path=ppt/tags/tag1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5"/>
</p:tagLst>
</file>

<file path=ppt/tags/tag1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6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9"/>
</p:tagLst>
</file>

<file path=ppt/tags/tag1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7"/>
</p:tagLst>
</file>

<file path=ppt/tags/tag1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9"/>
</p:tagLst>
</file>

<file path=ppt/tags/tag1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0"/>
</p:tagLst>
</file>

<file path=ppt/tags/tag1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1"/>
</p:tagLst>
</file>

<file path=ppt/tags/tag1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2"/>
</p:tagLst>
</file>

<file path=ppt/tags/tag1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4"/>
</p:tagLst>
</file>

<file path=ppt/tags/tag1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5"/>
</p:tagLst>
</file>

<file path=ppt/tags/tag1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6"/>
</p:tagLst>
</file>

<file path=ppt/tags/tag1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7"/>
</p:tagLst>
</file>

<file path=ppt/tags/tag1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8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0"/>
</p:tagLst>
</file>

<file path=ppt/tags/tag1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9"/>
</p:tagLst>
</file>

<file path=ppt/tags/tag1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0"/>
</p:tagLst>
</file>

<file path=ppt/tags/tag1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1"/>
</p:tagLst>
</file>

<file path=ppt/tags/tag1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2"/>
</p:tagLst>
</file>

<file path=ppt/tags/tag1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3"/>
</p:tagLst>
</file>

<file path=ppt/tags/tag1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4"/>
</p:tagLst>
</file>

<file path=ppt/tags/tag1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5"/>
</p:tagLst>
</file>

<file path=ppt/tags/tag1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6"/>
</p:tagLst>
</file>

<file path=ppt/tags/tag1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7"/>
</p:tagLst>
</file>

<file path=ppt/tags/tag1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8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2"/>
</p:tagLst>
</file>

<file path=ppt/tags/tag1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9"/>
</p:tagLst>
</file>

<file path=ppt/tags/tag1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0"/>
</p:tagLst>
</file>

<file path=ppt/tags/tag1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1"/>
</p:tagLst>
</file>

<file path=ppt/tags/tag1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3"/>
</p:tagLst>
</file>

<file path=ppt/tags/tag1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4"/>
</p:tagLst>
</file>

<file path=ppt/tags/tag15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5"/>
</p:tagLst>
</file>

<file path=ppt/tags/tag15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6"/>
</p:tagLst>
</file>

<file path=ppt/tags/tag15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7"/>
</p:tagLst>
</file>

<file path=ppt/tags/tag15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8"/>
</p:tagLst>
</file>

<file path=ppt/tags/tag15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9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3"/>
</p:tagLst>
</file>

<file path=ppt/tags/tag15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1"/>
</p:tagLst>
</file>

<file path=ppt/tags/tag15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2"/>
</p:tagLst>
</file>

<file path=ppt/tags/tag15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3"/>
</p:tagLst>
</file>

<file path=ppt/tags/tag15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4"/>
</p:tagLst>
</file>

<file path=ppt/tags/tag15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6"/>
</p:tagLst>
</file>

<file path=ppt/tags/tag15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7"/>
</p:tagLst>
</file>

<file path=ppt/tags/tag15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8"/>
</p:tagLst>
</file>

<file path=ppt/tags/tag15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9"/>
</p:tagLst>
</file>

<file path=ppt/tags/tag15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0"/>
</p:tagLst>
</file>

<file path=ppt/tags/tag15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2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4"/>
</p:tagLst>
</file>

<file path=ppt/tags/tag15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3"/>
</p:tagLst>
</file>

<file path=ppt/tags/tag15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4"/>
</p:tagLst>
</file>

<file path=ppt/tags/tag15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5"/>
</p:tagLst>
</file>

<file path=ppt/tags/tag15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6"/>
</p:tagLst>
</file>

<file path=ppt/tags/tag15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8"/>
</p:tagLst>
</file>

<file path=ppt/tags/tag15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9"/>
</p:tagLst>
</file>

<file path=ppt/tags/tag15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0"/>
</p:tagLst>
</file>

<file path=ppt/tags/tag15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1"/>
</p:tagLst>
</file>

<file path=ppt/tags/tag15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2"/>
</p:tagLst>
</file>

<file path=ppt/tags/tag15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3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5"/>
</p:tagLst>
</file>

<file path=ppt/tags/tag15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5"/>
</p:tagLst>
</file>

<file path=ppt/tags/tag15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6"/>
</p:tagLst>
</file>

<file path=ppt/tags/tag15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7"/>
</p:tagLst>
</file>

<file path=ppt/tags/tag15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8"/>
</p:tagLst>
</file>

<file path=ppt/tags/tag15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9"/>
</p:tagLst>
</file>

<file path=ppt/tags/tag15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0"/>
</p:tagLst>
</file>

<file path=ppt/tags/tag15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1"/>
</p:tagLst>
</file>

<file path=ppt/tags/tag15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3"/>
</p:tagLst>
</file>

<file path=ppt/tags/tag15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4"/>
</p:tagLst>
</file>

<file path=ppt/tags/tag15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5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6"/>
</p:tagLst>
</file>

<file path=ppt/tags/tag15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6"/>
</p:tagLst>
</file>

<file path=ppt/tags/tag15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7"/>
</p:tagLst>
</file>

<file path=ppt/tags/tag15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9"/>
</p:tagLst>
</file>

<file path=ppt/tags/tag15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0"/>
</p:tagLst>
</file>

<file path=ppt/tags/tag15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1"/>
</p:tagLst>
</file>

<file path=ppt/tags/tag15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2"/>
</p:tagLst>
</file>

<file path=ppt/tags/tag15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4"/>
  <p:tag name="KSO_WM_BEAUTIFY_FLAG" val="#wm#"/>
  <p:tag name="KSO_WM_TAG_VERSION" val="1.0"/>
  <p:tag name="KSO_WM_TEMPLATE_CATEGORY" val="diagram"/>
  <p:tag name="KSO_WM_TEMPLATE_INDEX" val="20201872"/>
  <p:tag name="KSO_WM_UNIT_BLOCK" val="0"/>
  <p:tag name="KSO_WM_UNIT_COMPATIBLE" val="0"/>
  <p:tag name="KSO_WM_UNIT_DEFAULT_FONT" val="32;40;4"/>
  <p:tag name="KSO_WM_UNIT_DIAGRAM_ISNUMVISUAL" val="0"/>
  <p:tag name="KSO_WM_UNIT_DIAGRAM_ISREFERUNIT" val="0"/>
  <p:tag name="KSO_WM_UNIT_HIGHLIGHT" val="0"/>
  <p:tag name="KSO_WM_UNIT_ID" val="diagram2020187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输入大标题"/>
  <p:tag name="KSO_WM_UNIT_SM_LIMIT_TYPE" val="1"/>
  <p:tag name="KSO_WM_UNIT_TEXT_FILL_FORE_SCHEMECOLOR_INDEX" val="13"/>
  <p:tag name="KSO_WM_UNIT_TEXT_FILL_FORE_SCHEMECOLOR_INDEX_BRIGHTNESS" val="0.25"/>
  <p:tag name="KSO_WM_UNIT_TEXT_FILL_TYPE" val="1"/>
  <p:tag name="KSO_WM_UNIT_TYPE" val="a"/>
  <p:tag name="KSO_WM_UNIT_VALUE" val="24"/>
</p:tagLst>
</file>

<file path=ppt/tags/tag15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5"/>
  <p:tag name="KSO_WM_BEAUTIFY_FLAG" val="#wm#"/>
  <p:tag name="KSO_WM_TAG_VERSION" val="1.0"/>
  <p:tag name="KSO_WM_TEMPLATE_CATEGORY" val="diagram"/>
  <p:tag name="KSO_WM_TEMPLATE_INDEX" val="20201872"/>
  <p:tag name="KSO_WM_UNIT_BLOCK" val="0"/>
  <p:tag name="KSO_WM_UNIT_COMPATIBLE" val="0"/>
  <p:tag name="KSO_WM_UNIT_DEFAULT_FONT" val="14;20;2"/>
  <p:tag name="KSO_WM_UNIT_DIAGRAM_ISNUMVISUAL" val="0"/>
  <p:tag name="KSO_WM_UNIT_DIAGRAM_ISREFERUNIT" val="0"/>
  <p:tag name="KSO_WM_UNIT_HIGHLIGHT" val="0"/>
  <p:tag name="KSO_WM_UNIT_ID" val="diagram20201872_1*f*1"/>
  <p:tag name="KSO_WM_UNIT_INDEX" val="1"/>
  <p:tag name="KSO_WM_UNIT_LAYERLEVEL" val="1"/>
  <p:tag name="KSO_WM_UNIT_NOCLEAR" val="0"/>
  <p:tag name="KSO_WM_UNIT_PLACING_PICTURE_MD4" val="0"/>
  <p:tag name="KSO_WM_UNIT_PRESET_TEXT" val="我们是致力于研究AI智能创作PPT的一个团队;我们潜心钻研幻灯片的演示规律……"/>
  <p:tag name="KSO_WM_UNIT_SM_LIMIT_TYPE" val="1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75"/>
</p:tagLst>
</file>

<file path=ppt/tags/tag15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6"/>
  <p:tag name="KSO_WM_BEAUTIFY_FLAG" val="#wm#"/>
  <p:tag name="KSO_WM_TAG_VERSION" val="1.0"/>
  <p:tag name="KSO_WM_TEMPLATE_CATEGORY" val="diagram"/>
  <p:tag name="KSO_WM_TEMPLATE_INDEX" val="20201872"/>
  <p:tag name="KSO_WM_UNIT_BLOCK" val="0"/>
  <p:tag name="KSO_WM_UNIT_COMPATIBLE" val="0"/>
  <p:tag name="KSO_WM_UNIT_DEFAULT_FONT" val="14;20;2"/>
  <p:tag name="KSO_WM_UNIT_DIAGRAM_ISNUMVISUAL" val="0"/>
  <p:tag name="KSO_WM_UNIT_DIAGRAM_ISREFERUNIT" val="0"/>
  <p:tag name="KSO_WM_UNIT_HIGHLIGHT" val="0"/>
  <p:tag name="KSO_WM_UNIT_ID" val="diagram20201872_1*f*1"/>
  <p:tag name="KSO_WM_UNIT_INDEX" val="1"/>
  <p:tag name="KSO_WM_UNIT_LAYERLEVEL" val="1"/>
  <p:tag name="KSO_WM_UNIT_NOCLEAR" val="0"/>
  <p:tag name="KSO_WM_UNIT_PLACING_PICTURE_MD4" val="0"/>
  <p:tag name="KSO_WM_UNIT_PRESET_TEXT" val="我们是致力于研究AI智能创作PPT的一个团队;我们潜心钻研幻灯片的演示规律……"/>
  <p:tag name="KSO_WM_UNIT_SM_LIMIT_TYPE" val="1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75"/>
</p:tagLst>
</file>

<file path=ppt/tags/tag15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7"/>
  <p:tag name="KSO_WM_BEAUTIFY_FLAG" val="#wm#"/>
  <p:tag name="KSO_WM_TAG_VERSION" val="1.0"/>
  <p:tag name="KSO_WM_TEMPLATE_CATEGORY" val="diagram"/>
  <p:tag name="KSO_WM_TEMPLATE_INDEX" val="20201872"/>
  <p:tag name="KSO_WM_UNIT_BLOCK" val="0"/>
  <p:tag name="KSO_WM_UNIT_COMPATIBLE" val="0"/>
  <p:tag name="KSO_WM_UNIT_DEFAULT_FONT" val="14;20;2"/>
  <p:tag name="KSO_WM_UNIT_DIAGRAM_ISNUMVISUAL" val="0"/>
  <p:tag name="KSO_WM_UNIT_DIAGRAM_ISREFERUNIT" val="0"/>
  <p:tag name="KSO_WM_UNIT_HIGHLIGHT" val="0"/>
  <p:tag name="KSO_WM_UNIT_ID" val="diagram20201872_1*f*1"/>
  <p:tag name="KSO_WM_UNIT_INDEX" val="1"/>
  <p:tag name="KSO_WM_UNIT_LAYERLEVEL" val="1"/>
  <p:tag name="KSO_WM_UNIT_NOCLEAR" val="0"/>
  <p:tag name="KSO_WM_UNIT_PLACING_PICTURE_MD4" val="0"/>
  <p:tag name="KSO_WM_UNIT_PRESET_TEXT" val="我们是致力于研究AI智能创作PPT的一个团队;我们潜心钻研幻灯片的演示规律……"/>
  <p:tag name="KSO_WM_UNIT_SM_LIMIT_TYPE" val="1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75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7"/>
</p:tagLst>
</file>

<file path=ppt/tags/tag15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8"/>
</p:tagLst>
</file>

<file path=ppt/tags/tag15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9"/>
  <p:tag name="KSO_WM_BEAUTIFY_FLAG" val="#wm#"/>
  <p:tag name="KSO_WM_TAG_VERSION" val="1.0"/>
  <p:tag name="KSO_WM_TEMPLATE_CATEGORY" val="diagram"/>
  <p:tag name="KSO_WM_TEMPLATE_INDEX" val="20198623"/>
  <p:tag name="KSO_WM_UNIT_ADJUSTLAYOUT_ID" val="4"/>
  <p:tag name="KSO_WM_UNIT_COMPATIBLE" val="0"/>
  <p:tag name="KSO_WM_UNIT_DIAGRAM_ISNUMVISUAL" val="0"/>
  <p:tag name="KSO_WM_UNIT_DIAGRAM_ISREFERUNIT" val="0"/>
  <p:tag name="KSO_WM_UNIT_HIGHLIGHT" val="0"/>
  <p:tag name="KSO_WM_UNIT_ID" val="diagram20198623_1*a*1"/>
  <p:tag name="KSO_WM_UNIT_INDEX" val="1"/>
  <p:tag name="KSO_WM_UNIT_ISCONTENTSTITLE" val="0"/>
  <p:tag name="KSO_WM_UNIT_LAYERLEVEL" val="1"/>
  <p:tag name="KSO_WM_UNIT_NOCLEAR" val="0"/>
  <p:tag name="KSO_WM_UNIT_PRESET_TEXT" val="单击此处添加大标题"/>
  <p:tag name="KSO_WM_UNIT_TEXT_FILL_FORE_SCHEMECOLOR_INDEX" val="14"/>
  <p:tag name="KSO_WM_UNIT_TEXT_FILL_FORE_SCHEMECOLOR_INDEX_BRIGHTNESS" val="0"/>
  <p:tag name="KSO_WM_UNIT_TEXT_FILL_TYPE" val="1"/>
  <p:tag name="KSO_WM_UNIT_TEXT_PART_ID_V2" val="b-3-1"/>
  <p:tag name="KSO_WM_UNIT_TYPE" val="a"/>
  <p:tag name="KSO_WM_UNIT_VALUE" val="44"/>
</p:tagLst>
</file>

<file path=ppt/tags/tag15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0"/>
</p:tagLst>
</file>

<file path=ppt/tags/tag15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2"/>
</p:tagLst>
</file>

<file path=ppt/tags/tag15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3"/>
</p:tagLst>
</file>

<file path=ppt/tags/tag15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4"/>
</p:tagLst>
</file>

<file path=ppt/tags/tag15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5"/>
</p:tagLst>
</file>

<file path=ppt/tags/tag15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6"/>
</p:tagLst>
</file>

<file path=ppt/tags/tag15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7"/>
</p:tagLst>
</file>

<file path=ppt/tags/tag15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7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8"/>
</p:tagLst>
</file>

<file path=ppt/tags/tag16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9"/>
</p:tagLst>
</file>

<file path=ppt/tags/tag16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0"/>
</p:tagLst>
</file>

<file path=ppt/tags/tag16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1"/>
</p:tagLst>
</file>

<file path=ppt/tags/tag16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2"/>
</p:tagLst>
</file>

<file path=ppt/tags/tag16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4"/>
</p:tagLst>
</file>

<file path=ppt/tags/tag16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5"/>
</p:tagLst>
</file>

<file path=ppt/tags/tag16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6"/>
</p:tagLst>
</file>

<file path=ppt/tags/tag16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7"/>
</p:tagLst>
</file>

<file path=ppt/tags/tag16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8"/>
</p:tagLst>
</file>

<file path=ppt/tags/tag16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9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9"/>
</p:tagLst>
</file>

<file path=ppt/tags/tag16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0"/>
</p:tagLst>
</file>

<file path=ppt/tags/tag16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1"/>
</p:tagLst>
</file>

<file path=ppt/tags/tag16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2"/>
</p:tagLst>
</file>

<file path=ppt/tags/tag16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3"/>
</p:tagLst>
</file>

<file path=ppt/tags/tag16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4"/>
</p:tagLst>
</file>

<file path=ppt/tags/tag16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5"/>
</p:tagLst>
</file>

<file path=ppt/tags/tag16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6"/>
</p:tagLst>
</file>

<file path=ppt/tags/tag16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7"/>
</p:tagLst>
</file>

<file path=ppt/tags/tag16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9"/>
</p:tagLst>
</file>

<file path=ppt/tags/tag16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0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1"/>
</p:tagLst>
</file>

<file path=ppt/tags/tag16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1"/>
</p:tagLst>
</file>

<file path=ppt/tags/tag16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2"/>
</p:tagLst>
</file>

<file path=ppt/tags/tag16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3"/>
</p:tagLst>
</file>

<file path=ppt/tags/tag16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4"/>
</p:tagLst>
</file>

<file path=ppt/tags/tag16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5"/>
</p:tagLst>
</file>

<file path=ppt/tags/tag16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6"/>
</p:tagLst>
</file>

<file path=ppt/tags/tag16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8"/>
</p:tagLst>
</file>

<file path=ppt/tags/tag16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9"/>
</p:tagLst>
</file>

<file path=ppt/tags/tag16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0"/>
</p:tagLst>
</file>

<file path=ppt/tags/tag16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2"/>
</p:tagLst>
</file>

<file path=ppt/tags/tag16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5"/>
</p:tagLst>
</file>

<file path=ppt/tags/tag16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9"/>
</p:tagLst>
</file>

<file path=ppt/tags/tag16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3"/>
</p:tagLst>
</file>

<file path=ppt/tags/tag16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7"/>
</p:tagLst>
</file>

<file path=ppt/tags/tag16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1"/>
</p:tagLst>
</file>

<file path=ppt/tags/tag16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2"/>
</p:tagLst>
</file>

<file path=ppt/tags/tag16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8"/>
</p:tagLst>
</file>

<file path=ppt/tags/tag16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9"/>
</p:tagLst>
</file>

<file path=ppt/tags/tag16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0"/>
</p:tagLst>
</file>

<file path=ppt/tags/tag16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4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3"/>
</p:tagLst>
</file>

<file path=ppt/tags/tag16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5"/>
</p:tagLst>
</file>

<file path=ppt/tags/tag16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6"/>
</p:tagLst>
</file>

<file path=ppt/tags/tag16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0"/>
</p:tagLst>
</file>

<file path=ppt/tags/tag16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1"/>
</p:tagLst>
</file>

<file path=ppt/tags/tag16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2"/>
</p:tagLst>
</file>

<file path=ppt/tags/tag16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6"/>
</p:tagLst>
</file>

<file path=ppt/tags/tag16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7"/>
</p:tagLst>
</file>

<file path=ppt/tags/tag16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8"/>
</p:tagLst>
</file>

<file path=ppt/tags/tag16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2"/>
</p:tagLst>
</file>

<file path=ppt/tags/tag16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3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4"/>
</p:tagLst>
</file>

<file path=ppt/tags/tag16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4"/>
</p:tagLst>
</file>

<file path=ppt/tags/tag16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4"/>
</p:tagLst>
</file>

<file path=ppt/tags/tag16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5"/>
</p:tagLst>
</file>

<file path=ppt/tags/tag16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6"/>
</p:tagLst>
</file>

<file path=ppt/tags/tag16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0"/>
</p:tagLst>
</file>

<file path=ppt/tags/tag16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4"/>
</p:tagLst>
</file>

<file path=ppt/tags/tag16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5"/>
</p:tagLst>
</file>

<file path=ppt/tags/tag16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1"/>
</p:tagLst>
</file>

<file path=ppt/tags/tag16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2"/>
</p:tagLst>
</file>

<file path=ppt/tags/tag16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3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6"/>
</p:tagLst>
</file>

<file path=ppt/tags/tag16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7"/>
</p:tagLst>
</file>

<file path=ppt/tags/tag16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8"/>
</p:tagLst>
</file>

<file path=ppt/tags/tag16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9"/>
</p:tagLst>
</file>

<file path=ppt/tags/tag16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88"/>
</p:tagLst>
</file>

<file path=ppt/tags/tag16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7"/>
</p:tagLst>
</file>

<file path=ppt/tags/tag16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8"/>
</p:tagLst>
</file>

<file path=ppt/tags/tag16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9"/>
</p:tagLst>
</file>

<file path=ppt/tags/tag16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0"/>
</p:tagLst>
</file>

<file path=ppt/tags/tag16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2"/>
</p:tagLst>
</file>

<file path=ppt/tags/tag16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3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7"/>
</p:tagLst>
</file>

<file path=ppt/tags/tag16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4"/>
</p:tagLst>
</file>

<file path=ppt/tags/tag16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6"/>
</p:tagLst>
</file>

<file path=ppt/tags/tag16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7"/>
</p:tagLst>
</file>

<file path=ppt/tags/tag16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8"/>
</p:tagLst>
</file>

<file path=ppt/tags/tag16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0"/>
</p:tagLst>
</file>

<file path=ppt/tags/tag16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1"/>
</p:tagLst>
</file>

<file path=ppt/tags/tag16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2"/>
</p:tagLst>
</file>

<file path=ppt/tags/tag16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4"/>
</p:tagLst>
</file>

<file path=ppt/tags/tag16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5"/>
</p:tagLst>
</file>

<file path=ppt/tags/tag16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6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8"/>
</p:tagLst>
</file>

<file path=ppt/tags/tag16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7"/>
</p:tagLst>
</file>

<file path=ppt/tags/tag16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8"/>
</p:tagLst>
</file>

<file path=ppt/tags/tag16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0"/>
</p:tagLst>
</file>

<file path=ppt/tags/tag16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1"/>
</p:tagLst>
</file>

<file path=ppt/tags/tag16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2"/>
</p:tagLst>
</file>

<file path=ppt/tags/tag16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4"/>
</p:tagLst>
</file>

<file path=ppt/tags/tag16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5"/>
</p:tagLst>
</file>

<file path=ppt/tags/tag16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6"/>
</p:tagLst>
</file>

<file path=ppt/tags/tag16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8"/>
</p:tagLst>
</file>

<file path=ppt/tags/tag16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9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0"/>
</p:tagLst>
</file>

<file path=ppt/tags/tag16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0"/>
</p:tagLst>
</file>

<file path=ppt/tags/tag16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2"/>
</p:tagLst>
</file>

<file path=ppt/tags/tag16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3"/>
</p:tagLst>
</file>

<file path=ppt/tags/tag16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9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2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3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4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5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7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8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9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0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0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2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4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5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6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7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8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0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1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2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4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1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2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3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4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5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2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3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4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2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6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8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9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0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1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2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4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5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6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3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8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0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1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2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3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4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5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7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8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5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0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1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2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3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4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6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7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8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9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6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2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3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5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6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7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8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9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0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2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7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4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5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6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7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9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0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1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2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3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8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6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7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8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9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6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7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8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9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0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7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9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8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9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0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1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3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4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5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6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7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0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0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1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2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3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5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6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7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8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9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2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2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3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4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5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6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7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8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9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1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3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3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4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6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7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8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0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1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2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3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7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4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5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7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8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9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0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1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2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4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5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6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5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7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8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0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1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2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3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4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1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2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6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4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5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2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3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4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5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6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8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9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7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1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2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4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5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6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7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8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0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1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8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3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4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5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7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8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9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0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1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2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9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4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6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7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8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9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1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2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3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5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6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1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7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8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9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0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2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3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4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5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6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7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2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9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0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1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2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3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5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6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7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8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9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3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6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7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8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9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0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7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8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9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0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4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3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4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5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6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7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9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0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1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2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8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6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5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6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7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8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9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0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2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3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4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5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7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6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7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8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9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1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2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3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4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6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7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8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8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0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1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2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3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4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5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7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8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9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0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0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1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2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4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5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6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7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8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0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1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2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3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4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1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2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3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4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5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2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2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4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5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6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8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9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0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1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2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4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5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3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6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7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8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0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1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2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3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4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5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7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4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8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9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0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1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2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3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4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6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7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8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5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9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1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2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3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5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6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7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8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9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7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2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3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4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5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6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7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9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0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1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9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8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3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5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6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7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8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9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6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7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8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9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9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0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7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8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9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0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1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3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4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5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6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0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7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9"/>
</p:tagLst>
</file>

<file path=ppt/tags/tag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0"/>
</p:tagLst>
</file>

<file path=ppt/tags/tag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1"/>
</p:tagLst>
</file>

<file path=ppt/tags/tag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2"/>
</p:tagLst>
</file>

<file path=ppt/tags/tag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3"/>
</p:tagLst>
</file>

<file path=ppt/tags/tag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5"/>
</p:tagLst>
</file>

<file path=ppt/tags/tag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6"/>
</p:tagLst>
</file>

<file path=ppt/tags/tag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7"/>
</p:tagLst>
</file>

<file path=ppt/tags/tag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8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1"/>
</p:tagLst>
</file>

<file path=ppt/tags/tag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9"/>
</p:tagLst>
</file>

<file path=ppt/tags/tag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0"/>
</p:tagLst>
</file>

<file path=ppt/tags/tag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2"/>
</p:tagLst>
</file>

<file path=ppt/tags/tag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3"/>
</p:tagLst>
</file>

<file path=ppt/tags/tag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4"/>
</p:tagLst>
</file>

<file path=ppt/tags/tag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5"/>
</p:tagLst>
</file>

<file path=ppt/tags/tag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6"/>
</p:tagLst>
</file>

<file path=ppt/tags/tag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7"/>
</p:tagLst>
</file>

<file path=ppt/tags/tag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8"/>
</p:tagLst>
</file>

<file path=ppt/tags/tag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9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2"/>
</p:tagLst>
</file>

<file path=ppt/tags/tag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1"/>
</p:tagLst>
</file>

<file path=ppt/tags/tag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2"/>
</p:tagLst>
</file>

<file path=ppt/tags/tag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3"/>
</p:tagLst>
</file>

<file path=ppt/tags/tag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4"/>
</p:tagLst>
</file>

<file path=ppt/tags/tag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6"/>
</p:tagLst>
</file>

<file path=ppt/tags/tag5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7"/>
</p:tagLst>
</file>

<file path=ppt/tags/tag5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8"/>
</p:tagLst>
</file>

<file path=ppt/tags/tag5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0"/>
</p:tagLst>
</file>

<file path=ppt/tags/tag5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1"/>
</p:tagLst>
</file>

<file path=ppt/tags/tag5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4"/>
</p:tagLst>
</file>

<file path=ppt/tags/tag5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3"/>
</p:tagLst>
</file>

<file path=ppt/tags/tag5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4"/>
</p:tagLst>
</file>

<file path=ppt/tags/tag5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5"/>
</p:tagLst>
</file>

<file path=ppt/tags/tag5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7"/>
</p:tagLst>
</file>

<file path=ppt/tags/tag5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8"/>
</p:tagLst>
</file>

<file path=ppt/tags/tag5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9"/>
</p:tagLst>
</file>

<file path=ppt/tags/tag5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0"/>
</p:tagLst>
</file>

<file path=ppt/tags/tag5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1"/>
</p:tagLst>
</file>

<file path=ppt/tags/tag5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2"/>
</p:tagLst>
</file>

<file path=ppt/tags/tag5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4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5"/>
</p:tagLst>
</file>

<file path=ppt/tags/tag5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5"/>
</p:tagLst>
</file>

<file path=ppt/tags/tag5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6"/>
</p:tagLst>
</file>

<file path=ppt/tags/tag5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7"/>
</p:tagLst>
</file>

<file path=ppt/tags/tag5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8"/>
</p:tagLst>
</file>

<file path=ppt/tags/tag5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0"/>
</p:tagLst>
</file>

<file path=ppt/tags/tag5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1"/>
</p:tagLst>
</file>

<file path=ppt/tags/tag5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2"/>
</p:tagLst>
</file>

<file path=ppt/tags/tag5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3"/>
</p:tagLst>
</file>

<file path=ppt/tags/tag5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4"/>
</p:tagLst>
</file>

<file path=ppt/tags/tag5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6"/>
</p:tagLst>
</file>

<file path=ppt/tags/tag5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2"/>
</p:tagLst>
</file>

<file path=ppt/tags/tag5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3"/>
</p:tagLst>
</file>

<file path=ppt/tags/tag5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4"/>
</p:tagLst>
</file>

<file path=ppt/tags/tag5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5"/>
</p:tagLst>
</file>

<file path=ppt/tags/tag5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2"/>
</p:tagLst>
</file>

<file path=ppt/tags/tag5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3"/>
</p:tagLst>
</file>

<file path=ppt/tags/tag5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4"/>
</p:tagLst>
</file>

<file path=ppt/tags/tag5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5"/>
</p:tagLst>
</file>

<file path=ppt/tags/tag5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6"/>
</p:tagLst>
</file>

<file path=ppt/tags/tag5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8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7"/>
</p:tagLst>
</file>

<file path=ppt/tags/tag5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9"/>
</p:tagLst>
</file>

<file path=ppt/tags/tag5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0"/>
</p:tagLst>
</file>

<file path=ppt/tags/tag5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1"/>
</p:tagLst>
</file>

<file path=ppt/tags/tag5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2"/>
</p:tagLst>
</file>

<file path=ppt/tags/tag5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4"/>
</p:tagLst>
</file>

<file path=ppt/tags/tag5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5"/>
</p:tagLst>
</file>

<file path=ppt/tags/tag5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6"/>
</p:tagLst>
</file>

<file path=ppt/tags/tag5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7"/>
</p:tagLst>
</file>

<file path=ppt/tags/tag5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8"/>
</p:tagLst>
</file>

<file path=ppt/tags/tag5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8"/>
</p:tagLst>
</file>

<file path=ppt/tags/tag5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1"/>
</p:tagLst>
</file>

<file path=ppt/tags/tag5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2"/>
</p:tagLst>
</file>

<file path=ppt/tags/tag5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3"/>
</p:tagLst>
</file>

<file path=ppt/tags/tag5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4"/>
</p:tagLst>
</file>

<file path=ppt/tags/tag5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5"/>
</p:tagLst>
</file>

<file path=ppt/tags/tag5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7"/>
</p:tagLst>
</file>

<file path=ppt/tags/tag5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8"/>
</p:tagLst>
</file>

<file path=ppt/tags/tag5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9"/>
</p:tagLst>
</file>

<file path=ppt/tags/tag5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0"/>
</p:tagLst>
</file>

<file path=ppt/tags/tag5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0"/>
</p:tagLst>
</file>

<file path=ppt/tags/tag6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2"/>
</p:tagLst>
</file>

<file path=ppt/tags/tag6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3"/>
</p:tagLst>
</file>

<file path=ppt/tags/tag6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4"/>
</p:tagLst>
</file>

<file path=ppt/tags/tag6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6"/>
</p:tagLst>
</file>

<file path=ppt/tags/tag6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7"/>
</p:tagLst>
</file>

<file path=ppt/tags/tag6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8"/>
</p:tagLst>
</file>

<file path=ppt/tags/tag6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9"/>
</p:tagLst>
</file>

<file path=ppt/tags/tag6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1"/>
</p:tagLst>
</file>

<file path=ppt/tags/tag6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2"/>
</p:tagLst>
</file>

<file path=ppt/tags/tag6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3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1"/>
</p:tagLst>
</file>

<file path=ppt/tags/tag6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5"/>
</p:tagLst>
</file>

<file path=ppt/tags/tag6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6"/>
</p:tagLst>
</file>

<file path=ppt/tags/tag6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7"/>
</p:tagLst>
</file>

<file path=ppt/tags/tag6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8"/>
</p:tagLst>
</file>

<file path=ppt/tags/tag6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9"/>
</p:tagLst>
</file>

<file path=ppt/tags/tag6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0"/>
</p:tagLst>
</file>

<file path=ppt/tags/tag6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2"/>
</p:tagLst>
</file>

<file path=ppt/tags/tag6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3"/>
</p:tagLst>
</file>

<file path=ppt/tags/tag6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4"/>
</p:tagLst>
</file>

<file path=ppt/tags/tag6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5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2"/>
</p:tagLst>
</file>

<file path=ppt/tags/tag6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6"/>
</p:tagLst>
</file>

<file path=ppt/tags/tag6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7"/>
</p:tagLst>
</file>

<file path=ppt/tags/tag6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9"/>
</p:tagLst>
</file>

<file path=ppt/tags/tag6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0"/>
</p:tagLst>
</file>

<file path=ppt/tags/tag6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1"/>
</p:tagLst>
</file>

<file path=ppt/tags/tag6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2"/>
</p:tagLst>
</file>

<file path=ppt/tags/tag6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3"/>
</p:tagLst>
</file>

<file path=ppt/tags/tag6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5"/>
</p:tagLst>
</file>

<file path=ppt/tags/tag6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6"/>
</p:tagLst>
</file>

<file path=ppt/tags/tag6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7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3"/>
</p:tagLst>
</file>

<file path=ppt/tags/tag6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8"/>
</p:tagLst>
</file>

<file path=ppt/tags/tag6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9"/>
</p:tagLst>
</file>

<file path=ppt/tags/tag6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6"/>
</p:tagLst>
</file>

<file path=ppt/tags/tag6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7"/>
</p:tagLst>
</file>

<file path=ppt/tags/tag6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8"/>
</p:tagLst>
</file>

<file path=ppt/tags/tag6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9"/>
</p:tagLst>
</file>

<file path=ppt/tags/tag6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0"/>
</p:tagLst>
</file>

<file path=ppt/tags/tag6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7"/>
</p:tagLst>
</file>

<file path=ppt/tags/tag6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8"/>
</p:tagLst>
</file>

<file path=ppt/tags/tag6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9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4"/>
</p:tagLst>
</file>

<file path=ppt/tags/tag6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0"/>
</p:tagLst>
</file>

<file path=ppt/tags/tag6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1"/>
</p:tagLst>
</file>

<file path=ppt/tags/tag6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3"/>
</p:tagLst>
</file>

<file path=ppt/tags/tag6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4"/>
</p:tagLst>
</file>

<file path=ppt/tags/tag6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5"/>
</p:tagLst>
</file>

<file path=ppt/tags/tag6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6"/>
</p:tagLst>
</file>

<file path=ppt/tags/tag6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7"/>
</p:tagLst>
</file>

<file path=ppt/tags/tag6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9"/>
</p:tagLst>
</file>

<file path=ppt/tags/tag6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0"/>
</p:tagLst>
</file>

<file path=ppt/tags/tag6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1"/>
</p:tagLst>
</file>

<file path=ppt/tags/tag6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2"/>
</p:tagLst>
</file>

<file path=ppt/tags/tag6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3"/>
</p:tagLst>
</file>

<file path=ppt/tags/tag6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5"/>
</p:tagLst>
</file>

<file path=ppt/tags/tag6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6"/>
</p:tagLst>
</file>

<file path=ppt/tags/tag6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7"/>
</p:tagLst>
</file>

<file path=ppt/tags/tag6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8"/>
</p:tagLst>
</file>

<file path=ppt/tags/tag6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9"/>
</p:tagLst>
</file>

<file path=ppt/tags/tag6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0"/>
</p:tagLst>
</file>

<file path=ppt/tags/tag6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2"/>
</p:tagLst>
</file>

<file path=ppt/tags/tag6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3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2"/>
</p:tagLst>
</file>

<file path=ppt/tags/tag6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4"/>
</p:tagLst>
</file>

<file path=ppt/tags/tag6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5"/>
</p:tagLst>
</file>

<file path=ppt/tags/tag6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6"/>
</p:tagLst>
</file>

<file path=ppt/tags/tag6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7"/>
</p:tagLst>
</file>

<file path=ppt/tags/tag6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8"/>
</p:tagLst>
</file>

<file path=ppt/tags/tag6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9"/>
</p:tagLst>
</file>

<file path=ppt/tags/tag6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1"/>
</p:tagLst>
</file>

<file path=ppt/tags/tag6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2"/>
</p:tagLst>
</file>

<file path=ppt/tags/tag6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3"/>
</p:tagLst>
</file>

<file path=ppt/tags/tag6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4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3"/>
</p:tagLst>
</file>

<file path=ppt/tags/tag6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6"/>
</p:tagLst>
</file>

<file path=ppt/tags/tag6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7"/>
</p:tagLst>
</file>

<file path=ppt/tags/tag6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8"/>
</p:tagLst>
</file>

<file path=ppt/tags/tag6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0"/>
</p:tagLst>
</file>

<file path=ppt/tags/tag6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1"/>
</p:tagLst>
</file>

<file path=ppt/tags/tag6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2"/>
</p:tagLst>
</file>

<file path=ppt/tags/tag6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3"/>
</p:tagLst>
</file>

<file path=ppt/tags/tag6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4"/>
</p:tagLst>
</file>

<file path=ppt/tags/tag6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5"/>
</p:tagLst>
</file>

<file path=ppt/tags/tag6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7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4"/>
</p:tagLst>
</file>

<file path=ppt/tags/tag6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8"/>
</p:tagLst>
</file>

<file path=ppt/tags/tag6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9"/>
</p:tagLst>
</file>

<file path=ppt/tags/tag6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0"/>
</p:tagLst>
</file>

<file path=ppt/tags/tag6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1"/>
</p:tagLst>
</file>

<file path=ppt/tags/tag6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2"/>
</p:tagLst>
</file>

<file path=ppt/tags/tag6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4"/>
</p:tagLst>
</file>

<file path=ppt/tags/tag6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5"/>
</p:tagLst>
</file>

<file path=ppt/tags/tag6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6"/>
</p:tagLst>
</file>

<file path=ppt/tags/tag6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7"/>
</p:tagLst>
</file>

<file path=ppt/tags/tag6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8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5"/>
</p:tagLst>
</file>

<file path=ppt/tags/tag6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0"/>
</p:tagLst>
</file>

<file path=ppt/tags/tag6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1"/>
</p:tagLst>
</file>

<file path=ppt/tags/tag6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2"/>
</p:tagLst>
</file>

<file path=ppt/tags/tag6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3"/>
</p:tagLst>
</file>

<file path=ppt/tags/tag6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4"/>
</p:tagLst>
</file>

<file path=ppt/tags/tag6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1"/>
</p:tagLst>
</file>

<file path=ppt/tags/tag6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2"/>
</p:tagLst>
</file>

<file path=ppt/tags/tag6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3"/>
</p:tagLst>
</file>

<file path=ppt/tags/tag6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4"/>
</p:tagLst>
</file>

<file path=ppt/tags/tag6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7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2"/>
</p:tagLst>
</file>

<file path=ppt/tags/tag7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2"/>
</p:tagLst>
</file>

<file path=ppt/tags/tag7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3"/>
</p:tagLst>
</file>

<file path=ppt/tags/tag7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4"/>
</p:tagLst>
</file>

<file path=ppt/tags/tag7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5"/>
</p:tagLst>
</file>

<file path=ppt/tags/tag7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6"/>
</p:tagLst>
</file>

<file path=ppt/tags/tag7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8"/>
</p:tagLst>
</file>

<file path=ppt/tags/tag7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9"/>
</p:tagLst>
</file>

<file path=ppt/tags/tag7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0"/>
</p:tagLst>
</file>

<file path=ppt/tags/tag7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1"/>
</p:tagLst>
</file>

<file path=ppt/tags/tag7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3"/>
</p:tagLst>
</file>

<file path=ppt/tags/tag7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4"/>
</p:tagLst>
</file>

<file path=ppt/tags/tag7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5"/>
</p:tagLst>
</file>

<file path=ppt/tags/tag7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6"/>
</p:tagLst>
</file>

<file path=ppt/tags/tag7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7"/>
</p:tagLst>
</file>

<file path=ppt/tags/tag7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8"/>
</p:tagLst>
</file>

<file path=ppt/tags/tag7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0"/>
</p:tagLst>
</file>

<file path=ppt/tags/tag7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1"/>
</p:tagLst>
</file>

<file path=ppt/tags/tag7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2"/>
</p:tagLst>
</file>

<file path=ppt/tags/tag7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3"/>
</p:tagLst>
</file>

<file path=ppt/tags/tag7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4"/>
</p:tagLst>
</file>

<file path=ppt/tags/tag7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5"/>
</p:tagLst>
</file>

<file path=ppt/tags/tag7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7"/>
</p:tagLst>
</file>

<file path=ppt/tags/tag7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8"/>
</p:tagLst>
</file>

<file path=ppt/tags/tag7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9"/>
</p:tagLst>
</file>

<file path=ppt/tags/tag7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0"/>
</p:tagLst>
</file>

<file path=ppt/tags/tag7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1"/>
</p:tagLst>
</file>

<file path=ppt/tags/tag7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2"/>
</p:tagLst>
</file>

<file path=ppt/tags/tag7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3"/>
</p:tagLst>
</file>

<file path=ppt/tags/tag7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4"/>
</p:tagLst>
</file>

<file path=ppt/tags/tag7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6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5"/>
</p:tagLst>
</file>

<file path=ppt/tags/tag7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7"/>
</p:tagLst>
</file>

<file path=ppt/tags/tag7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8"/>
</p:tagLst>
</file>

<file path=ppt/tags/tag7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9"/>
</p:tagLst>
</file>

<file path=ppt/tags/tag7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1"/>
</p:tagLst>
</file>

<file path=ppt/tags/tag7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2"/>
</p:tagLst>
</file>

<file path=ppt/tags/tag7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3"/>
</p:tagLst>
</file>

<file path=ppt/tags/tag7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5"/>
</p:tagLst>
</file>

<file path=ppt/tags/tag7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6"/>
</p:tagLst>
</file>

<file path=ppt/tags/tag7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7"/>
</p:tagLst>
</file>

<file path=ppt/tags/tag7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8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6"/>
</p:tagLst>
</file>

<file path=ppt/tags/tag7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9"/>
</p:tagLst>
</file>

<file path=ppt/tags/tag7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0"/>
</p:tagLst>
</file>

<file path=ppt/tags/tag7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2"/>
</p:tagLst>
</file>

<file path=ppt/tags/tag7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3"/>
</p:tagLst>
</file>

<file path=ppt/tags/tag7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4"/>
</p:tagLst>
</file>

<file path=ppt/tags/tag7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5"/>
</p:tagLst>
</file>

<file path=ppt/tags/tag7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6"/>
</p:tagLst>
</file>

<file path=ppt/tags/tag7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7"/>
</p:tagLst>
</file>

<file path=ppt/tags/tag7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9"/>
</p:tagLst>
</file>

<file path=ppt/tags/tag7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8"/>
</p:tagLst>
</file>

<file path=ppt/tags/tag7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1"/>
</p:tagLst>
</file>

<file path=ppt/tags/tag7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2"/>
</p:tagLst>
</file>

<file path=ppt/tags/tag7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3"/>
</p:tagLst>
</file>

<file path=ppt/tags/tag7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5"/>
</p:tagLst>
</file>

<file path=ppt/tags/tag7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6"/>
</p:tagLst>
</file>

<file path=ppt/tags/tag7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7"/>
</p:tagLst>
</file>

<file path=ppt/tags/tag7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8"/>
</p:tagLst>
</file>

<file path=ppt/tags/tag7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9"/>
</p:tagLst>
</file>

<file path=ppt/tags/tag7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6"/>
</p:tagLst>
</file>

<file path=ppt/tags/tag7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7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9"/>
</p:tagLst>
</file>

<file path=ppt/tags/tag7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8"/>
</p:tagLst>
</file>

<file path=ppt/tags/tag7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9"/>
</p:tagLst>
</file>

<file path=ppt/tags/tag7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0"/>
</p:tagLst>
</file>

<file path=ppt/tags/tag7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7"/>
</p:tagLst>
</file>

<file path=ppt/tags/tag7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8"/>
</p:tagLst>
</file>

<file path=ppt/tags/tag7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9"/>
</p:tagLst>
</file>

<file path=ppt/tags/tag7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0"/>
</p:tagLst>
</file>

<file path=ppt/tags/tag7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1"/>
</p:tagLst>
</file>

<file path=ppt/tags/tag7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3"/>
</p:tagLst>
</file>

<file path=ppt/tags/tag7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0"/>
</p:tagLst>
</file>

<file path=ppt/tags/tag7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5"/>
</p:tagLst>
</file>

<file path=ppt/tags/tag7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6"/>
</p:tagLst>
</file>

<file path=ppt/tags/tag7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7"/>
</p:tagLst>
</file>

<file path=ppt/tags/tag7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9"/>
</p:tagLst>
</file>

<file path=ppt/tags/tag7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0"/>
</p:tagLst>
</file>

<file path=ppt/tags/tag7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1"/>
</p:tagLst>
</file>

<file path=ppt/tags/tag7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2"/>
</p:tagLst>
</file>

<file path=ppt/tags/tag7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3"/>
</p:tagLst>
</file>

<file path=ppt/tags/tag7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5"/>
</p:tagLst>
</file>

<file path=ppt/tags/tag7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6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1"/>
</p:tagLst>
</file>

<file path=ppt/tags/tag7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7"/>
</p:tagLst>
</file>

<file path=ppt/tags/tag7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8"/>
</p:tagLst>
</file>

<file path=ppt/tags/tag7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9"/>
</p:tagLst>
</file>

<file path=ppt/tags/tag7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0"/>
</p:tagLst>
</file>

<file path=ppt/tags/tag7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2"/>
</p:tagLst>
</file>

<file path=ppt/tags/tag7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3"/>
</p:tagLst>
</file>

<file path=ppt/tags/tag7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4"/>
</p:tagLst>
</file>

<file path=ppt/tags/tag7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5"/>
</p:tagLst>
</file>

<file path=ppt/tags/tag7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6"/>
</p:tagLst>
</file>

<file path=ppt/tags/tag7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7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2"/>
</p:tagLst>
</file>

<file path=ppt/tags/tag7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8"/>
</p:tagLst>
</file>

<file path=ppt/tags/tag7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9"/>
</p:tagLst>
</file>

<file path=ppt/tags/tag7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1"/>
</p:tagLst>
</file>

<file path=ppt/tags/tag7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2"/>
</p:tagLst>
</file>

<file path=ppt/tags/tag7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3"/>
</p:tagLst>
</file>

<file path=ppt/tags/tag7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4"/>
</p:tagLst>
</file>

<file path=ppt/tags/tag7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6"/>
</p:tagLst>
</file>

<file path=ppt/tags/tag7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7"/>
</p:tagLst>
</file>

<file path=ppt/tags/tag7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8"/>
</p:tagLst>
</file>

<file path=ppt/tags/tag7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8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4"/>
</p:tagLst>
</file>

<file path=ppt/tags/tag8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1"/>
</p:tagLst>
</file>

<file path=ppt/tags/tag8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2"/>
</p:tagLst>
</file>

<file path=ppt/tags/tag8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3"/>
</p:tagLst>
</file>

<file path=ppt/tags/tag8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4"/>
</p:tagLst>
</file>

<file path=ppt/tags/tag8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5"/>
</p:tagLst>
</file>

<file path=ppt/tags/tag8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7"/>
</p:tagLst>
</file>

<file path=ppt/tags/tag8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8"/>
</p:tagLst>
</file>

<file path=ppt/tags/tag8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9"/>
</p:tagLst>
</file>

<file path=ppt/tags/tag8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0"/>
</p:tagLst>
</file>

<file path=ppt/tags/tag8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5"/>
</p:tagLst>
</file>

<file path=ppt/tags/tag8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2"/>
</p:tagLst>
</file>

<file path=ppt/tags/tag8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4"/>
</p:tagLst>
</file>

<file path=ppt/tags/tag8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5"/>
</p:tagLst>
</file>

<file path=ppt/tags/tag8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6"/>
</p:tagLst>
</file>

<file path=ppt/tags/tag8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7"/>
</p:tagLst>
</file>

<file path=ppt/tags/tag8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8"/>
</p:tagLst>
</file>

<file path=ppt/tags/tag8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0"/>
</p:tagLst>
</file>

<file path=ppt/tags/tag8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1"/>
</p:tagLst>
</file>

<file path=ppt/tags/tag8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2"/>
</p:tagLst>
</file>

<file path=ppt/tags/tag8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3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6"/>
</p:tagLst>
</file>

<file path=ppt/tags/tag8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4"/>
</p:tagLst>
</file>

<file path=ppt/tags/tag8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2"/>
</p:tagLst>
</file>

<file path=ppt/tags/tag8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3"/>
</p:tagLst>
</file>

<file path=ppt/tags/tag8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4"/>
</p:tagLst>
</file>

<file path=ppt/tags/tag8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5"/>
</p:tagLst>
</file>

<file path=ppt/tags/tag8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6"/>
</p:tagLst>
</file>

<file path=ppt/tags/tag8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7"/>
</p:tagLst>
</file>

<file path=ppt/tags/tag8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9"/>
</p:tagLst>
</file>

<file path=ppt/tags/tag8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0"/>
</p:tagLst>
</file>

<file path=ppt/tags/tag8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7"/>
</p:tagLst>
</file>

<file path=ppt/tags/tag8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2"/>
</p:tagLst>
</file>

<file path=ppt/tags/tag8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basetag"/>
  <p:tag name="KSO_WM_TEMPLATE_INDEX" val="20163688"/>
</p:tagLst>
</file>

<file path=ppt/tags/tag8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4"/>
</p:tagLst>
</file>

<file path=ppt/tags/tag8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5"/>
</p:tagLst>
</file>

<file path=ppt/tags/tag8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6"/>
</p:tagLst>
</file>

<file path=ppt/tags/tag8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7"/>
</p:tagLst>
</file>

<file path=ppt/tags/tag8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8"/>
</p:tagLst>
</file>

<file path=ppt/tags/tag8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0"/>
</p:tagLst>
</file>

<file path=ppt/tags/tag8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1"/>
</p:tagLst>
</file>

<file path=ppt/tags/tag8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2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8"/>
</p:tagLst>
</file>

<file path=ppt/tags/tag8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3"/>
</p:tagLst>
</file>

<file path=ppt/tags/tag8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5"/>
</p:tagLst>
</file>

<file path=ppt/tags/tag8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6"/>
</p:tagLst>
</file>

<file path=ppt/tags/tag8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7"/>
</p:tagLst>
</file>

<file path=ppt/tags/tag8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8"/>
</p:tagLst>
</file>

<file path=ppt/tags/tag8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9"/>
</p:tagLst>
</file>

<file path=ppt/tags/tag8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0"/>
</p:tagLst>
</file>

<file path=ppt/tags/tag8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5"/>
</p:tagLst>
</file>

<file path=ppt/tags/tag8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6"/>
</p:tagLst>
</file>

<file path=ppt/tags/tag8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7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0"/>
</p:tagLst>
</file>

<file path=ppt/tags/tag8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8"/>
</p:tagLst>
</file>

<file path=ppt/tags/tag8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9"/>
</p:tagLst>
</file>

<file path=ppt/tags/tag8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2"/>
</p:tagLst>
</file>

<file path=ppt/tags/tag8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3"/>
</p:tagLst>
</file>

<file path=ppt/tags/tag8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1"/>
</p:tagLst>
</file>

<file path=ppt/tags/tag8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2"/>
</p:tagLst>
</file>

<file path=ppt/tags/tag8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3"/>
</p:tagLst>
</file>

<file path=ppt/tags/tag8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5"/>
</p:tagLst>
</file>

<file path=ppt/tags/tag8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6"/>
</p:tagLst>
</file>

<file path=ppt/tags/tag8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7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1"/>
</p:tagLst>
</file>

<file path=ppt/tags/tag8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8"/>
</p:tagLst>
</file>

<file path=ppt/tags/tag8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9"/>
</p:tagLst>
</file>

<file path=ppt/tags/tag8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88"/>
</p:tagLst>
</file>

<file path=ppt/tags/tag8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4"/>
</p:tagLst>
</file>

<file path=ppt/tags/tag8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5"/>
</p:tagLst>
</file>

<file path=ppt/tags/tag8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6"/>
</p:tagLst>
</file>

<file path=ppt/tags/tag8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7"/>
</p:tagLst>
</file>

<file path=ppt/tags/tag8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8"/>
</p:tagLst>
</file>

<file path=ppt/tags/tag8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9"/>
</p:tagLst>
</file>

<file path=ppt/tags/tag8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2"/>
</p:tagLst>
</file>

<file path=ppt/tags/tag8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1"/>
</p:tagLst>
</file>

<file path=ppt/tags/tag8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2"/>
</p:tagLst>
</file>

<file path=ppt/tags/tag8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3"/>
</p:tagLst>
</file>

<file path=ppt/tags/tag8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4"/>
</p:tagLst>
</file>

<file path=ppt/tags/tag8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5"/>
</p:tagLst>
</file>

<file path=ppt/tags/tag8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6"/>
</p:tagLst>
</file>

<file path=ppt/tags/tag8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7"/>
</p:tagLst>
</file>

<file path=ppt/tags/tag8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8"/>
</p:tagLst>
</file>

<file path=ppt/tags/tag8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9"/>
</p:tagLst>
</file>

<file path=ppt/tags/tag8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3"/>
</p:tagLst>
</file>

<file path=ppt/tags/tag8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1"/>
</p:tagLst>
</file>

<file path=ppt/tags/tag8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2"/>
</p:tagLst>
</file>

<file path=ppt/tags/tag8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1"/>
</p:tagLst>
</file>

<file path=ppt/tags/tag8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2"/>
</p:tagLst>
</file>

<file path=ppt/tags/tag8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88"/>
</p:tagLst>
</file>

<file path=ppt/tags/tag8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4"/>
</p:tagLst>
</file>

<file path=ppt/tags/tag8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5"/>
</p:tagLst>
</file>

<file path=ppt/tags/tag8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6"/>
</p:tagLst>
</file>

<file path=ppt/tags/tag8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7"/>
</p:tagLst>
</file>

<file path=ppt/tags/tag8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9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4"/>
</p:tagLst>
</file>

<file path=ppt/tags/tag8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0"/>
</p:tagLst>
</file>

<file path=ppt/tags/tag8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1"/>
</p:tagLst>
</file>

<file path=ppt/tags/tag8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2"/>
</p:tagLst>
</file>

<file path=ppt/tags/tag8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3"/>
</p:tagLst>
</file>

<file path=ppt/tags/tag8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4"/>
</p:tagLst>
</file>

<file path=ppt/tags/tag8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5"/>
</p:tagLst>
</file>

<file path=ppt/tags/tag8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6"/>
</p:tagLst>
</file>

<file path=ppt/tags/tag8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7"/>
</p:tagLst>
</file>

<file path=ppt/tags/tag8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8"/>
</p:tagLst>
</file>

<file path=ppt/tags/tag8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9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5"/>
</p:tagLst>
</file>

<file path=ppt/tags/tag9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0"/>
</p:tagLst>
</file>

<file path=ppt/tags/tag9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1"/>
</p:tagLst>
</file>

<file path=ppt/tags/tag9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2"/>
</p:tagLst>
</file>

<file path=ppt/tags/tag9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3"/>
</p:tagLst>
</file>

<file path=ppt/tags/tag9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4"/>
</p:tagLst>
</file>

<file path=ppt/tags/tag9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5"/>
</p:tagLst>
</file>

<file path=ppt/tags/tag9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6"/>
</p:tagLst>
</file>

<file path=ppt/tags/tag9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7"/>
</p:tagLst>
</file>

<file path=ppt/tags/tag9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8"/>
</p:tagLst>
</file>

<file path=ppt/tags/tag9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9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7"/>
</p:tagLst>
</file>

<file path=ppt/tags/tag9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0"/>
</p:tagLst>
</file>

<file path=ppt/tags/tag9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1"/>
</p:tagLst>
</file>

<file path=ppt/tags/tag9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2"/>
</p:tagLst>
</file>

<file path=ppt/tags/tag9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4"/>
</p:tagLst>
</file>

<file path=ppt/tags/tag9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5"/>
</p:tagLst>
</file>

<file path=ppt/tags/tag9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6"/>
</p:tagLst>
</file>

<file path=ppt/tags/tag9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7"/>
</p:tagLst>
</file>

<file path=ppt/tags/tag9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8"/>
</p:tagLst>
</file>

<file path=ppt/tags/tag9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9"/>
</p:tagLst>
</file>

<file path=ppt/tags/tag9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8"/>
</p:tagLst>
</file>

<file path=ppt/tags/tag9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1"/>
</p:tagLst>
</file>

<file path=ppt/tags/tag9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2"/>
</p:tagLst>
</file>

<file path=ppt/tags/tag9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3"/>
</p:tagLst>
</file>

<file path=ppt/tags/tag9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4"/>
</p:tagLst>
</file>

<file path=ppt/tags/tag9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5"/>
</p:tagLst>
</file>

<file path=ppt/tags/tag9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6"/>
</p:tagLst>
</file>

<file path=ppt/tags/tag9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7"/>
</p:tagLst>
</file>

<file path=ppt/tags/tag9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8"/>
</p:tagLst>
</file>

<file path=ppt/tags/tag9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9"/>
</p:tagLst>
</file>

<file path=ppt/tags/tag9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9"/>
</p:tagLst>
</file>

<file path=ppt/tags/tag9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1"/>
</p:tagLst>
</file>

<file path=ppt/tags/tag9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2"/>
</p:tagLst>
</file>

<file path=ppt/tags/tag9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3"/>
</p:tagLst>
</file>

<file path=ppt/tags/tag9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4"/>
</p:tagLst>
</file>

<file path=ppt/tags/tag9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5"/>
</p:tagLst>
</file>

<file path=ppt/tags/tag9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6"/>
</p:tagLst>
</file>

<file path=ppt/tags/tag9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7"/>
</p:tagLst>
</file>

<file path=ppt/tags/tag9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8"/>
</p:tagLst>
</file>

<file path=ppt/tags/tag9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9"/>
</p:tagLst>
</file>

<file path=ppt/tags/tag9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88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0"/>
</p:tagLst>
</file>

<file path=ppt/tags/tag9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1"/>
</p:tagLst>
</file>

<file path=ppt/tags/tag9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2"/>
</p:tagLst>
</file>

<file path=ppt/tags/tag9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3"/>
</p:tagLst>
</file>

<file path=ppt/tags/tag9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4"/>
</p:tagLst>
</file>

<file path=ppt/tags/tag9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88"/>
</p:tagLst>
</file>

<file path=ppt/tags/tag9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6"/>
</p:tagLst>
</file>

<file path=ppt/tags/tag9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7"/>
</p:tagLst>
</file>

<file path=ppt/tags/tag9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8"/>
</p:tagLst>
</file>

<file path=ppt/tags/tag9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9"/>
</p:tagLst>
</file>

<file path=ppt/tags/tag9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1"/>
</p:tagLst>
</file>

<file path=ppt/tags/tag9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2"/>
</p:tagLst>
</file>

<file path=ppt/tags/tag9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3"/>
</p:tagLst>
</file>

<file path=ppt/tags/tag9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4"/>
</p:tagLst>
</file>

<file path=ppt/tags/tag9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6"/>
</p:tagLst>
</file>

<file path=ppt/tags/tag9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7"/>
</p:tagLst>
</file>

<file path=ppt/tags/tag9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8"/>
</p:tagLst>
</file>

<file path=ppt/tags/tag9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0"/>
</p:tagLst>
</file>

<file path=ppt/tags/tag9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1"/>
</p:tagLst>
</file>

<file path=ppt/tags/tag9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2"/>
</p:tagLst>
</file>

<file path=ppt/tags/tag9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4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2"/>
</p:tagLst>
</file>

<file path=ppt/tags/tag9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5"/>
</p:tagLst>
</file>

<file path=ppt/tags/tag9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6"/>
</p:tagLst>
</file>

<file path=ppt/tags/tag9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7"/>
</p:tagLst>
</file>

<file path=ppt/tags/tag9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8"/>
</p:tagLst>
</file>

<file path=ppt/tags/tag9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9"/>
</p:tagLst>
</file>

<file path=ppt/tags/tag9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2"/>
</p:tagLst>
</file>

<file path=ppt/tags/tag9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3"/>
</p:tagLst>
</file>

<file path=ppt/tags/tag9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4"/>
</p:tagLst>
</file>

<file path=ppt/tags/tag9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5"/>
</p:tagLst>
</file>

<file path=ppt/tags/tag9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6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3"/>
</p:tagLst>
</file>

<file path=ppt/tags/tag9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7"/>
</p:tagLst>
</file>

<file path=ppt/tags/tag9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8"/>
</p:tagLst>
</file>

<file path=ppt/tags/tag9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9"/>
</p:tagLst>
</file>

<file path=ppt/tags/tag9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0"/>
</p:tagLst>
</file>

<file path=ppt/tags/tag9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1"/>
</p:tagLst>
</file>

<file path=ppt/tags/tag9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0"/>
</p:tagLst>
</file>

<file path=ppt/tags/tag9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1"/>
</p:tagLst>
</file>

<file path=ppt/tags/tag9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3"/>
</p:tagLst>
</file>

<file path=ppt/tags/tag9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4"/>
</p:tagLst>
</file>

<file path=ppt/tags/tag9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5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4"/>
</p:tagLst>
</file>

<file path=ppt/tags/tag9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6"/>
</p:tagLst>
</file>

<file path=ppt/tags/tag9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7"/>
</p:tagLst>
</file>

<file path=ppt/tags/tag9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8"/>
</p:tagLst>
</file>

<file path=ppt/tags/tag9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9"/>
</p:tagLst>
</file>

<file path=ppt/tags/tag9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0"/>
</p:tagLst>
</file>

<file path=ppt/tags/tag9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1"/>
</p:tagLst>
</file>

<file path=ppt/tags/tag9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2"/>
</p:tagLst>
</file>

<file path=ppt/tags/tag9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3"/>
</p:tagLst>
</file>

<file path=ppt/tags/tag9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4"/>
</p:tagLst>
</file>

<file path=ppt/tags/tag9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5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6"/>
</p:tagLst>
</file>

<file path=ppt/tags/tag9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6"/>
</p:tagLst>
</file>

<file path=ppt/tags/tag9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7"/>
</p:tagLst>
</file>

<file path=ppt/tags/tag9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9"/>
</p:tagLst>
</file>

<file path=ppt/tags/tag9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0"/>
</p:tagLst>
</file>

<file path=ppt/tags/tag9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1"/>
</p:tagLst>
</file>

<file path=ppt/tags/tag9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2"/>
</p:tagLst>
</file>

<file path=ppt/tags/tag9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4"/>
</p:tagLst>
</file>

<file path=ppt/tags/tag9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5"/>
</p:tagLst>
</file>

<file path=ppt/tags/tag9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6"/>
</p:tagLst>
</file>

<file path=ppt/tags/tag9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8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36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anose="02020603050405020304" pitchFamily="18" charset="0"/>
            <a:ea typeface="方正姚体" panose="02010601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36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anose="02020603050405020304" pitchFamily="18" charset="0"/>
            <a:ea typeface="方正姚体" panose="02010601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9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0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2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3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4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4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4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4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4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4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4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4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4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4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4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4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4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9488</Words>
  <Application>Microsoft Office PowerPoint</Application>
  <PresentationFormat>自定义</PresentationFormat>
  <Paragraphs>1036</Paragraphs>
  <Slides>104</Slides>
  <Notes>2</Notes>
  <HiddenSlides>1</HiddenSlides>
  <MMClips>0</MMClips>
  <ScaleCrop>false</ScaleCrop>
  <HeadingPairs>
    <vt:vector size="4" baseType="variant">
      <vt:variant>
        <vt:lpstr>主题</vt:lpstr>
      </vt:variant>
      <vt:variant>
        <vt:i4>13</vt:i4>
      </vt:variant>
      <vt:variant>
        <vt:lpstr>幻灯片标题</vt:lpstr>
      </vt:variant>
      <vt:variant>
        <vt:i4>104</vt:i4>
      </vt:variant>
    </vt:vector>
  </HeadingPairs>
  <TitlesOfParts>
    <vt:vector size="117" baseType="lpstr">
      <vt:lpstr>默认设计模板</vt:lpstr>
      <vt:lpstr>14_默认设计模板</vt:lpstr>
      <vt:lpstr>2_默认设计模板</vt:lpstr>
      <vt:lpstr>3_默认设计模板</vt:lpstr>
      <vt:lpstr>4_默认设计模板</vt:lpstr>
      <vt:lpstr>5_默认设计模板</vt:lpstr>
      <vt:lpstr>6_默认设计模板</vt:lpstr>
      <vt:lpstr>7_默认设计模板</vt:lpstr>
      <vt:lpstr>8_默认设计模板</vt:lpstr>
      <vt:lpstr>9_默认设计模板</vt:lpstr>
      <vt:lpstr>10_默认设计模板</vt:lpstr>
      <vt:lpstr>12_默认设计模板</vt:lpstr>
      <vt:lpstr>13_默认设计模板</vt:lpstr>
      <vt:lpstr>选择性必修中册第3 单元                       苏武传</vt:lpstr>
      <vt:lpstr>  苏武牧羊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《汉书》与《史记》之比较</vt:lpstr>
      <vt:lpstr>    背景简介</vt:lpstr>
      <vt:lpstr>PowerPoint 演示文稿</vt:lpstr>
      <vt:lpstr>PowerPoint 演示文稿</vt:lpstr>
      <vt:lpstr>关于人物传记</vt:lpstr>
      <vt:lpstr>整体感知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归纳苏武形象及精神特质</vt:lpstr>
      <vt:lpstr>他自杀的原因是什么？（找原文） </vt:lpstr>
      <vt:lpstr>此时遇到意外的变故，他为什么说是“负国”呢？</vt:lpstr>
      <vt:lpstr>从这两话的理由里面，我们能看到苏武什么样的品格？</vt:lpstr>
      <vt:lpstr>他的自杀行为，产生了什么样的反响？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对卫律的劝降，苏武的回答在措辞和态度上是怎样的？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“始以强壮出，及还，须发尽白”包含着作者怎样的感情？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特殊句式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永远的苏武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选择性必修中册第3 单元                       苏武传</dc:title>
  <dc:creator>rbm.xkw.com</dc:creator>
  <cp:lastModifiedBy>hj</cp:lastModifiedBy>
  <cp:revision>2</cp:revision>
  <cp:lastPrinted>2020-12-04T09:10:03Z</cp:lastPrinted>
  <dcterms:created xsi:type="dcterms:W3CDTF">2020-12-04T09:10:03Z</dcterms:created>
  <dcterms:modified xsi:type="dcterms:W3CDTF">2020-12-14T06:02:32Z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