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tags/tag148.xml" ContentType="application/vnd.openxmlformats-officedocument.presentationml.tags+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tags/tag1487.xml" ContentType="application/vnd.openxmlformats-officedocument.presentationml.tags+xml"/>
  <Override PartName="/ppt/tags/tag1488.xml" ContentType="application/vnd.openxmlformats-officedocument.presentationml.tags+xml"/>
  <Override PartName="/ppt/tags/tag1489.xml" ContentType="application/vnd.openxmlformats-officedocument.presentationml.tags+xml"/>
  <Override PartName="/ppt/tags/tag149.xml" ContentType="application/vnd.openxmlformats-officedocument.presentationml.tags+xml"/>
  <Override PartName="/ppt/tags/tag1490.xml" ContentType="application/vnd.openxmlformats-officedocument.presentationml.tags+xml"/>
  <Override PartName="/ppt/tags/tag1491.xml" ContentType="application/vnd.openxmlformats-officedocument.presentationml.tags+xml"/>
  <Override PartName="/ppt/tags/tag1492.xml" ContentType="application/vnd.openxmlformats-officedocument.presentationml.tags+xml"/>
  <Override PartName="/ppt/tags/tag1493.xml" ContentType="application/vnd.openxmlformats-officedocument.presentationml.tags+xml"/>
  <Override PartName="/ppt/tags/tag1494.xml" ContentType="application/vnd.openxmlformats-officedocument.presentationml.tags+xml"/>
  <Override PartName="/ppt/tags/tag1495.xml" ContentType="application/vnd.openxmlformats-officedocument.presentationml.tags+xml"/>
  <Override PartName="/ppt/tags/tag1496.xml" ContentType="application/vnd.openxmlformats-officedocument.presentationml.tags+xml"/>
  <Override PartName="/ppt/tags/tag1497.xml" ContentType="application/vnd.openxmlformats-officedocument.presentationml.tags+xml"/>
  <Override PartName="/ppt/tags/tag1498.xml" ContentType="application/vnd.openxmlformats-officedocument.presentationml.tags+xml"/>
  <Override PartName="/ppt/tags/tag149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00.xml" ContentType="application/vnd.openxmlformats-officedocument.presentationml.tags+xml"/>
  <Override PartName="/ppt/tags/tag1501.xml" ContentType="application/vnd.openxmlformats-officedocument.presentationml.tags+xml"/>
  <Override PartName="/ppt/tags/tag1502.xml" ContentType="application/vnd.openxmlformats-officedocument.presentationml.tags+xml"/>
  <Override PartName="/ppt/tags/tag1503.xml" ContentType="application/vnd.openxmlformats-officedocument.presentationml.tags+xml"/>
  <Override PartName="/ppt/tags/tag1504.xml" ContentType="application/vnd.openxmlformats-officedocument.presentationml.tags+xml"/>
  <Override PartName="/ppt/tags/tag1505.xml" ContentType="application/vnd.openxmlformats-officedocument.presentationml.tags+xml"/>
  <Override PartName="/ppt/tags/tag1506.xml" ContentType="application/vnd.openxmlformats-officedocument.presentationml.tags+xml"/>
  <Override PartName="/ppt/tags/tag1507.xml" ContentType="application/vnd.openxmlformats-officedocument.presentationml.tags+xml"/>
  <Override PartName="/ppt/tags/tag1508.xml" ContentType="application/vnd.openxmlformats-officedocument.presentationml.tags+xml"/>
  <Override PartName="/ppt/tags/tag1509.xml" ContentType="application/vnd.openxmlformats-officedocument.presentationml.tags+xml"/>
  <Override PartName="/ppt/tags/tag151.xml" ContentType="application/vnd.openxmlformats-officedocument.presentationml.tags+xml"/>
  <Override PartName="/ppt/tags/tag1510.xml" ContentType="application/vnd.openxmlformats-officedocument.presentationml.tags+xml"/>
  <Override PartName="/ppt/tags/tag1511.xml" ContentType="application/vnd.openxmlformats-officedocument.presentationml.tags+xml"/>
  <Override PartName="/ppt/tags/tag1512.xml" ContentType="application/vnd.openxmlformats-officedocument.presentationml.tags+xml"/>
  <Override PartName="/ppt/tags/tag1513.xml" ContentType="application/vnd.openxmlformats-officedocument.presentationml.tags+xml"/>
  <Override PartName="/ppt/tags/tag1514.xml" ContentType="application/vnd.openxmlformats-officedocument.presentationml.tags+xml"/>
  <Override PartName="/ppt/tags/tag1515.xml" ContentType="application/vnd.openxmlformats-officedocument.presentationml.tags+xml"/>
  <Override PartName="/ppt/tags/tag1516.xml" ContentType="application/vnd.openxmlformats-officedocument.presentationml.tags+xml"/>
  <Override PartName="/ppt/tags/tag1517.xml" ContentType="application/vnd.openxmlformats-officedocument.presentationml.tags+xml"/>
  <Override PartName="/ppt/tags/tag1518.xml" ContentType="application/vnd.openxmlformats-officedocument.presentationml.tags+xml"/>
  <Override PartName="/ppt/tags/tag1519.xml" ContentType="application/vnd.openxmlformats-officedocument.presentationml.tags+xml"/>
  <Override PartName="/ppt/tags/tag152.xml" ContentType="application/vnd.openxmlformats-officedocument.presentationml.tags+xml"/>
  <Override PartName="/ppt/tags/tag1520.xml" ContentType="application/vnd.openxmlformats-officedocument.presentationml.tags+xml"/>
  <Override PartName="/ppt/tags/tag1521.xml" ContentType="application/vnd.openxmlformats-officedocument.presentationml.tags+xml"/>
  <Override PartName="/ppt/tags/tag1522.xml" ContentType="application/vnd.openxmlformats-officedocument.presentationml.tags+xml"/>
  <Override PartName="/ppt/tags/tag1523.xml" ContentType="application/vnd.openxmlformats-officedocument.presentationml.tags+xml"/>
  <Override PartName="/ppt/tags/tag1524.xml" ContentType="application/vnd.openxmlformats-officedocument.presentationml.tags+xml"/>
  <Override PartName="/ppt/tags/tag1525.xml" ContentType="application/vnd.openxmlformats-officedocument.presentationml.tags+xml"/>
  <Override PartName="/ppt/tags/tag1526.xml" ContentType="application/vnd.openxmlformats-officedocument.presentationml.tags+xml"/>
  <Override PartName="/ppt/tags/tag1527.xml" ContentType="application/vnd.openxmlformats-officedocument.presentationml.tags+xml"/>
  <Override PartName="/ppt/tags/tag1528.xml" ContentType="application/vnd.openxmlformats-officedocument.presentationml.tags+xml"/>
  <Override PartName="/ppt/tags/tag1529.xml" ContentType="application/vnd.openxmlformats-officedocument.presentationml.tags+xml"/>
  <Override PartName="/ppt/tags/tag153.xml" ContentType="application/vnd.openxmlformats-officedocument.presentationml.tags+xml"/>
  <Override PartName="/ppt/tags/tag1530.xml" ContentType="application/vnd.openxmlformats-officedocument.presentationml.tags+xml"/>
  <Override PartName="/ppt/tags/tag1531.xml" ContentType="application/vnd.openxmlformats-officedocument.presentationml.tags+xml"/>
  <Override PartName="/ppt/tags/tag1532.xml" ContentType="application/vnd.openxmlformats-officedocument.presentationml.tags+xml"/>
  <Override PartName="/ppt/tags/tag1533.xml" ContentType="application/vnd.openxmlformats-officedocument.presentationml.tags+xml"/>
  <Override PartName="/ppt/tags/tag1534.xml" ContentType="application/vnd.openxmlformats-officedocument.presentationml.tags+xml"/>
  <Override PartName="/ppt/tags/tag1535.xml" ContentType="application/vnd.openxmlformats-officedocument.presentationml.tags+xml"/>
  <Override PartName="/ppt/tags/tag1536.xml" ContentType="application/vnd.openxmlformats-officedocument.presentationml.tags+xml"/>
  <Override PartName="/ppt/tags/tag1537.xml" ContentType="application/vnd.openxmlformats-officedocument.presentationml.tags+xml"/>
  <Override PartName="/ppt/tags/tag1538.xml" ContentType="application/vnd.openxmlformats-officedocument.presentationml.tags+xml"/>
  <Override PartName="/ppt/tags/tag1539.xml" ContentType="application/vnd.openxmlformats-officedocument.presentationml.tags+xml"/>
  <Override PartName="/ppt/tags/tag154.xml" ContentType="application/vnd.openxmlformats-officedocument.presentationml.tags+xml"/>
  <Override PartName="/ppt/tags/tag1540.xml" ContentType="application/vnd.openxmlformats-officedocument.presentationml.tags+xml"/>
  <Override PartName="/ppt/tags/tag1541.xml" ContentType="application/vnd.openxmlformats-officedocument.presentationml.tags+xml"/>
  <Override PartName="/ppt/tags/tag1542.xml" ContentType="application/vnd.openxmlformats-officedocument.presentationml.tags+xml"/>
  <Override PartName="/ppt/tags/tag1543.xml" ContentType="application/vnd.openxmlformats-officedocument.presentationml.tags+xml"/>
  <Override PartName="/ppt/tags/tag1544.xml" ContentType="application/vnd.openxmlformats-officedocument.presentationml.tags+xml"/>
  <Override PartName="/ppt/tags/tag1545.xml" ContentType="application/vnd.openxmlformats-officedocument.presentationml.tags+xml"/>
  <Override PartName="/ppt/tags/tag1546.xml" ContentType="application/vnd.openxmlformats-officedocument.presentationml.tags+xml"/>
  <Override PartName="/ppt/tags/tag1547.xml" ContentType="application/vnd.openxmlformats-officedocument.presentationml.tags+xml"/>
  <Override PartName="/ppt/tags/tag1548.xml" ContentType="application/vnd.openxmlformats-officedocument.presentationml.tags+xml"/>
  <Override PartName="/ppt/tags/tag1549.xml" ContentType="application/vnd.openxmlformats-officedocument.presentationml.tags+xml"/>
  <Override PartName="/ppt/tags/tag155.xml" ContentType="application/vnd.openxmlformats-officedocument.presentationml.tags+xml"/>
  <Override PartName="/ppt/tags/tag1550.xml" ContentType="application/vnd.openxmlformats-officedocument.presentationml.tags+xml"/>
  <Override PartName="/ppt/tags/tag1551.xml" ContentType="application/vnd.openxmlformats-officedocument.presentationml.tags+xml"/>
  <Override PartName="/ppt/tags/tag1552.xml" ContentType="application/vnd.openxmlformats-officedocument.presentationml.tags+xml"/>
  <Override PartName="/ppt/tags/tag1553.xml" ContentType="application/vnd.openxmlformats-officedocument.presentationml.tags+xml"/>
  <Override PartName="/ppt/tags/tag1554.xml" ContentType="application/vnd.openxmlformats-officedocument.presentationml.tags+xml"/>
  <Override PartName="/ppt/tags/tag1555.xml" ContentType="application/vnd.openxmlformats-officedocument.presentationml.tags+xml"/>
  <Override PartName="/ppt/tags/tag1556.xml" ContentType="application/vnd.openxmlformats-officedocument.presentationml.tags+xml"/>
  <Override PartName="/ppt/tags/tag1557.xml" ContentType="application/vnd.openxmlformats-officedocument.presentationml.tags+xml"/>
  <Override PartName="/ppt/tags/tag1558.xml" ContentType="application/vnd.openxmlformats-officedocument.presentationml.tags+xml"/>
  <Override PartName="/ppt/tags/tag1559.xml" ContentType="application/vnd.openxmlformats-officedocument.presentationml.tags+xml"/>
  <Override PartName="/ppt/tags/tag156.xml" ContentType="application/vnd.openxmlformats-officedocument.presentationml.tags+xml"/>
  <Override PartName="/ppt/tags/tag1560.xml" ContentType="application/vnd.openxmlformats-officedocument.presentationml.tags+xml"/>
  <Override PartName="/ppt/tags/tag1561.xml" ContentType="application/vnd.openxmlformats-officedocument.presentationml.tags+xml"/>
  <Override PartName="/ppt/tags/tag1562.xml" ContentType="application/vnd.openxmlformats-officedocument.presentationml.tags+xml"/>
  <Override PartName="/ppt/tags/tag1563.xml" ContentType="application/vnd.openxmlformats-officedocument.presentationml.tags+xml"/>
  <Override PartName="/ppt/tags/tag1564.xml" ContentType="application/vnd.openxmlformats-officedocument.presentationml.tags+xml"/>
  <Override PartName="/ppt/tags/tag1565.xml" ContentType="application/vnd.openxmlformats-officedocument.presentationml.tags+xml"/>
  <Override PartName="/ppt/tags/tag1566.xml" ContentType="application/vnd.openxmlformats-officedocument.presentationml.tags+xml"/>
  <Override PartName="/ppt/tags/tag1567.xml" ContentType="application/vnd.openxmlformats-officedocument.presentationml.tags+xml"/>
  <Override PartName="/ppt/tags/tag1568.xml" ContentType="application/vnd.openxmlformats-officedocument.presentationml.tags+xml"/>
  <Override PartName="/ppt/tags/tag1569.xml" ContentType="application/vnd.openxmlformats-officedocument.presentationml.tags+xml"/>
  <Override PartName="/ppt/tags/tag157.xml" ContentType="application/vnd.openxmlformats-officedocument.presentationml.tags+xml"/>
  <Override PartName="/ppt/tags/tag1570.xml" ContentType="application/vnd.openxmlformats-officedocument.presentationml.tags+xml"/>
  <Override PartName="/ppt/tags/tag1571.xml" ContentType="application/vnd.openxmlformats-officedocument.presentationml.tags+xml"/>
  <Override PartName="/ppt/tags/tag1572.xml" ContentType="application/vnd.openxmlformats-officedocument.presentationml.tags+xml"/>
  <Override PartName="/ppt/tags/tag1573.xml" ContentType="application/vnd.openxmlformats-officedocument.presentationml.tags+xml"/>
  <Override PartName="/ppt/tags/tag1574.xml" ContentType="application/vnd.openxmlformats-officedocument.presentationml.tags+xml"/>
  <Override PartName="/ppt/tags/tag1575.xml" ContentType="application/vnd.openxmlformats-officedocument.presentationml.tags+xml"/>
  <Override PartName="/ppt/tags/tag1576.xml" ContentType="application/vnd.openxmlformats-officedocument.presentationml.tags+xml"/>
  <Override PartName="/ppt/tags/tag1577.xml" ContentType="application/vnd.openxmlformats-officedocument.presentationml.tags+xml"/>
  <Override PartName="/ppt/tags/tag1578.xml" ContentType="application/vnd.openxmlformats-officedocument.presentationml.tags+xml"/>
  <Override PartName="/ppt/tags/tag1579.xml" ContentType="application/vnd.openxmlformats-officedocument.presentationml.tags+xml"/>
  <Override PartName="/ppt/tags/tag158.xml" ContentType="application/vnd.openxmlformats-officedocument.presentationml.tags+xml"/>
  <Override PartName="/ppt/tags/tag1580.xml" ContentType="application/vnd.openxmlformats-officedocument.presentationml.tags+xml"/>
  <Override PartName="/ppt/tags/tag1581.xml" ContentType="application/vnd.openxmlformats-officedocument.presentationml.tags+xml"/>
  <Override PartName="/ppt/tags/tag1582.xml" ContentType="application/vnd.openxmlformats-officedocument.presentationml.tags+xml"/>
  <Override PartName="/ppt/tags/tag1583.xml" ContentType="application/vnd.openxmlformats-officedocument.presentationml.tags+xml"/>
  <Override PartName="/ppt/tags/tag1584.xml" ContentType="application/vnd.openxmlformats-officedocument.presentationml.tags+xml"/>
  <Override PartName="/ppt/tags/tag1585.xml" ContentType="application/vnd.openxmlformats-officedocument.presentationml.tags+xml"/>
  <Override PartName="/ppt/tags/tag1586.xml" ContentType="application/vnd.openxmlformats-officedocument.presentationml.tags+xml"/>
  <Override PartName="/ppt/tags/tag1587.xml" ContentType="application/vnd.openxmlformats-officedocument.presentationml.tags+xml"/>
  <Override PartName="/ppt/tags/tag1588.xml" ContentType="application/vnd.openxmlformats-officedocument.presentationml.tags+xml"/>
  <Override PartName="/ppt/tags/tag1589.xml" ContentType="application/vnd.openxmlformats-officedocument.presentationml.tags+xml"/>
  <Override PartName="/ppt/tags/tag159.xml" ContentType="application/vnd.openxmlformats-officedocument.presentationml.tags+xml"/>
  <Override PartName="/ppt/tags/tag1590.xml" ContentType="application/vnd.openxmlformats-officedocument.presentationml.tags+xml"/>
  <Override PartName="/ppt/tags/tag1591.xml" ContentType="application/vnd.openxmlformats-officedocument.presentationml.tags+xml"/>
  <Override PartName="/ppt/tags/tag1592.xml" ContentType="application/vnd.openxmlformats-officedocument.presentationml.tags+xml"/>
  <Override PartName="/ppt/tags/tag1593.xml" ContentType="application/vnd.openxmlformats-officedocument.presentationml.tags+xml"/>
  <Override PartName="/ppt/tags/tag1594.xml" ContentType="application/vnd.openxmlformats-officedocument.presentationml.tags+xml"/>
  <Override PartName="/ppt/tags/tag1595.xml" ContentType="application/vnd.openxmlformats-officedocument.presentationml.tags+xml"/>
  <Override PartName="/ppt/tags/tag1596.xml" ContentType="application/vnd.openxmlformats-officedocument.presentationml.tags+xml"/>
  <Override PartName="/ppt/tags/tag1597.xml" ContentType="application/vnd.openxmlformats-officedocument.presentationml.tags+xml"/>
  <Override PartName="/ppt/tags/tag1598.xml" ContentType="application/vnd.openxmlformats-officedocument.presentationml.tags+xml"/>
  <Override PartName="/ppt/tags/tag159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00.xml" ContentType="application/vnd.openxmlformats-officedocument.presentationml.tags+xml"/>
  <Override PartName="/ppt/tags/tag1601.xml" ContentType="application/vnd.openxmlformats-officedocument.presentationml.tags+xml"/>
  <Override PartName="/ppt/tags/tag1602.xml" ContentType="application/vnd.openxmlformats-officedocument.presentationml.tags+xml"/>
  <Override PartName="/ppt/tags/tag1603.xml" ContentType="application/vnd.openxmlformats-officedocument.presentationml.tags+xml"/>
  <Override PartName="/ppt/tags/tag1604.xml" ContentType="application/vnd.openxmlformats-officedocument.presentationml.tags+xml"/>
  <Override PartName="/ppt/tags/tag1605.xml" ContentType="application/vnd.openxmlformats-officedocument.presentationml.tags+xml"/>
  <Override PartName="/ppt/tags/tag1606.xml" ContentType="application/vnd.openxmlformats-officedocument.presentationml.tags+xml"/>
  <Override PartName="/ppt/tags/tag1607.xml" ContentType="application/vnd.openxmlformats-officedocument.presentationml.tags+xml"/>
  <Override PartName="/ppt/tags/tag1608.xml" ContentType="application/vnd.openxmlformats-officedocument.presentationml.tags+xml"/>
  <Override PartName="/ppt/tags/tag1609.xml" ContentType="application/vnd.openxmlformats-officedocument.presentationml.tags+xml"/>
  <Override PartName="/ppt/tags/tag161.xml" ContentType="application/vnd.openxmlformats-officedocument.presentationml.tags+xml"/>
  <Override PartName="/ppt/tags/tag1610.xml" ContentType="application/vnd.openxmlformats-officedocument.presentationml.tags+xml"/>
  <Override PartName="/ppt/tags/tag1611.xml" ContentType="application/vnd.openxmlformats-officedocument.presentationml.tags+xml"/>
  <Override PartName="/ppt/tags/tag1612.xml" ContentType="application/vnd.openxmlformats-officedocument.presentationml.tags+xml"/>
  <Override PartName="/ppt/tags/tag1613.xml" ContentType="application/vnd.openxmlformats-officedocument.presentationml.tags+xml"/>
  <Override PartName="/ppt/tags/tag1614.xml" ContentType="application/vnd.openxmlformats-officedocument.presentationml.tags+xml"/>
  <Override PartName="/ppt/tags/tag1615.xml" ContentType="application/vnd.openxmlformats-officedocument.presentationml.tags+xml"/>
  <Override PartName="/ppt/tags/tag1616.xml" ContentType="application/vnd.openxmlformats-officedocument.presentationml.tags+xml"/>
  <Override PartName="/ppt/tags/tag1617.xml" ContentType="application/vnd.openxmlformats-officedocument.presentationml.tags+xml"/>
  <Override PartName="/ppt/tags/tag1618.xml" ContentType="application/vnd.openxmlformats-officedocument.presentationml.tags+xml"/>
  <Override PartName="/ppt/tags/tag1619.xml" ContentType="application/vnd.openxmlformats-officedocument.presentationml.tags+xml"/>
  <Override PartName="/ppt/tags/tag162.xml" ContentType="application/vnd.openxmlformats-officedocument.presentationml.tags+xml"/>
  <Override PartName="/ppt/tags/tag1620.xml" ContentType="application/vnd.openxmlformats-officedocument.presentationml.tags+xml"/>
  <Override PartName="/ppt/tags/tag1621.xml" ContentType="application/vnd.openxmlformats-officedocument.presentationml.tags+xml"/>
  <Override PartName="/ppt/tags/tag1622.xml" ContentType="application/vnd.openxmlformats-officedocument.presentationml.tags+xml"/>
  <Override PartName="/ppt/tags/tag1623.xml" ContentType="application/vnd.openxmlformats-officedocument.presentationml.tags+xml"/>
  <Override PartName="/ppt/tags/tag1624.xml" ContentType="application/vnd.openxmlformats-officedocument.presentationml.tags+xml"/>
  <Override PartName="/ppt/tags/tag1625.xml" ContentType="application/vnd.openxmlformats-officedocument.presentationml.tags+xml"/>
  <Override PartName="/ppt/tags/tag1626.xml" ContentType="application/vnd.openxmlformats-officedocument.presentationml.tags+xml"/>
  <Override PartName="/ppt/tags/tag1627.xml" ContentType="application/vnd.openxmlformats-officedocument.presentationml.tags+xml"/>
  <Override PartName="/ppt/tags/tag1628.xml" ContentType="application/vnd.openxmlformats-officedocument.presentationml.tags+xml"/>
  <Override PartName="/ppt/tags/tag1629.xml" ContentType="application/vnd.openxmlformats-officedocument.presentationml.tags+xml"/>
  <Override PartName="/ppt/tags/tag163.xml" ContentType="application/vnd.openxmlformats-officedocument.presentationml.tags+xml"/>
  <Override PartName="/ppt/tags/tag1630.xml" ContentType="application/vnd.openxmlformats-officedocument.presentationml.tags+xml"/>
  <Override PartName="/ppt/tags/tag1631.xml" ContentType="application/vnd.openxmlformats-officedocument.presentationml.tags+xml"/>
  <Override PartName="/ppt/tags/tag1632.xml" ContentType="application/vnd.openxmlformats-officedocument.presentationml.tags+xml"/>
  <Override PartName="/ppt/tags/tag1633.xml" ContentType="application/vnd.openxmlformats-officedocument.presentationml.tags+xml"/>
  <Override PartName="/ppt/tags/tag1634.xml" ContentType="application/vnd.openxmlformats-officedocument.presentationml.tags+xml"/>
  <Override PartName="/ppt/tags/tag1635.xml" ContentType="application/vnd.openxmlformats-officedocument.presentationml.tags+xml"/>
  <Override PartName="/ppt/tags/tag1636.xml" ContentType="application/vnd.openxmlformats-officedocument.presentationml.tags+xml"/>
  <Override PartName="/ppt/tags/tag1637.xml" ContentType="application/vnd.openxmlformats-officedocument.presentationml.tags+xml"/>
  <Override PartName="/ppt/tags/tag1638.xml" ContentType="application/vnd.openxmlformats-officedocument.presentationml.tags+xml"/>
  <Override PartName="/ppt/tags/tag1639.xml" ContentType="application/vnd.openxmlformats-officedocument.presentationml.tags+xml"/>
  <Override PartName="/ppt/tags/tag164.xml" ContentType="application/vnd.openxmlformats-officedocument.presentationml.tags+xml"/>
  <Override PartName="/ppt/tags/tag1640.xml" ContentType="application/vnd.openxmlformats-officedocument.presentationml.tags+xml"/>
  <Override PartName="/ppt/tags/tag1641.xml" ContentType="application/vnd.openxmlformats-officedocument.presentationml.tags+xml"/>
  <Override PartName="/ppt/tags/tag1642.xml" ContentType="application/vnd.openxmlformats-officedocument.presentationml.tags+xml"/>
  <Override PartName="/ppt/tags/tag1643.xml" ContentType="application/vnd.openxmlformats-officedocument.presentationml.tags+xml"/>
  <Override PartName="/ppt/tags/tag1644.xml" ContentType="application/vnd.openxmlformats-officedocument.presentationml.tags+xml"/>
  <Override PartName="/ppt/tags/tag1645.xml" ContentType="application/vnd.openxmlformats-officedocument.presentationml.tags+xml"/>
  <Override PartName="/ppt/tags/tag1646.xml" ContentType="application/vnd.openxmlformats-officedocument.presentationml.tags+xml"/>
  <Override PartName="/ppt/tags/tag1647.xml" ContentType="application/vnd.openxmlformats-officedocument.presentationml.tags+xml"/>
  <Override PartName="/ppt/tags/tag1648.xml" ContentType="application/vnd.openxmlformats-officedocument.presentationml.tags+xml"/>
  <Override PartName="/ppt/tags/tag1649.xml" ContentType="application/vnd.openxmlformats-officedocument.presentationml.tags+xml"/>
  <Override PartName="/ppt/tags/tag165.xml" ContentType="application/vnd.openxmlformats-officedocument.presentationml.tags+xml"/>
  <Override PartName="/ppt/tags/tag1650.xml" ContentType="application/vnd.openxmlformats-officedocument.presentationml.tags+xml"/>
  <Override PartName="/ppt/tags/tag1651.xml" ContentType="application/vnd.openxmlformats-officedocument.presentationml.tags+xml"/>
  <Override PartName="/ppt/tags/tag1652.xml" ContentType="application/vnd.openxmlformats-officedocument.presentationml.tags+xml"/>
  <Override PartName="/ppt/tags/tag1653.xml" ContentType="application/vnd.openxmlformats-officedocument.presentationml.tags+xml"/>
  <Override PartName="/ppt/tags/tag1654.xml" ContentType="application/vnd.openxmlformats-officedocument.presentationml.tags+xml"/>
  <Override PartName="/ppt/tags/tag1655.xml" ContentType="application/vnd.openxmlformats-officedocument.presentationml.tags+xml"/>
  <Override PartName="/ppt/tags/tag1656.xml" ContentType="application/vnd.openxmlformats-officedocument.presentationml.tags+xml"/>
  <Override PartName="/ppt/tags/tag1657.xml" ContentType="application/vnd.openxmlformats-officedocument.presentationml.tags+xml"/>
  <Override PartName="/ppt/tags/tag1658.xml" ContentType="application/vnd.openxmlformats-officedocument.presentationml.tags+xml"/>
  <Override PartName="/ppt/tags/tag1659.xml" ContentType="application/vnd.openxmlformats-officedocument.presentationml.tags+xml"/>
  <Override PartName="/ppt/tags/tag166.xml" ContentType="application/vnd.openxmlformats-officedocument.presentationml.tags+xml"/>
  <Override PartName="/ppt/tags/tag1660.xml" ContentType="application/vnd.openxmlformats-officedocument.presentationml.tags+xml"/>
  <Override PartName="/ppt/tags/tag1661.xml" ContentType="application/vnd.openxmlformats-officedocument.presentationml.tags+xml"/>
  <Override PartName="/ppt/tags/tag1662.xml" ContentType="application/vnd.openxmlformats-officedocument.presentationml.tags+xml"/>
  <Override PartName="/ppt/tags/tag1663.xml" ContentType="application/vnd.openxmlformats-officedocument.presentationml.tags+xml"/>
  <Override PartName="/ppt/tags/tag1664.xml" ContentType="application/vnd.openxmlformats-officedocument.presentationml.tags+xml"/>
  <Override PartName="/ppt/tags/tag1665.xml" ContentType="application/vnd.openxmlformats-officedocument.presentationml.tags+xml"/>
  <Override PartName="/ppt/tags/tag1666.xml" ContentType="application/vnd.openxmlformats-officedocument.presentationml.tags+xml"/>
  <Override PartName="/ppt/tags/tag1667.xml" ContentType="application/vnd.openxmlformats-officedocument.presentationml.tags+xml"/>
  <Override PartName="/ppt/tags/tag1668.xml" ContentType="application/vnd.openxmlformats-officedocument.presentationml.tags+xml"/>
  <Override PartName="/ppt/tags/tag1669.xml" ContentType="application/vnd.openxmlformats-officedocument.presentationml.tags+xml"/>
  <Override PartName="/ppt/tags/tag167.xml" ContentType="application/vnd.openxmlformats-officedocument.presentationml.tags+xml"/>
  <Override PartName="/ppt/tags/tag1670.xml" ContentType="application/vnd.openxmlformats-officedocument.presentationml.tags+xml"/>
  <Override PartName="/ppt/tags/tag1671.xml" ContentType="application/vnd.openxmlformats-officedocument.presentationml.tags+xml"/>
  <Override PartName="/ppt/tags/tag1672.xml" ContentType="application/vnd.openxmlformats-officedocument.presentationml.tags+xml"/>
  <Override PartName="/ppt/tags/tag1673.xml" ContentType="application/vnd.openxmlformats-officedocument.presentationml.tags+xml"/>
  <Override PartName="/ppt/tags/tag1674.xml" ContentType="application/vnd.openxmlformats-officedocument.presentationml.tags+xml"/>
  <Override PartName="/ppt/tags/tag1675.xml" ContentType="application/vnd.openxmlformats-officedocument.presentationml.tags+xml"/>
  <Override PartName="/ppt/tags/tag1676.xml" ContentType="application/vnd.openxmlformats-officedocument.presentationml.tags+xml"/>
  <Override PartName="/ppt/tags/tag1677.xml" ContentType="application/vnd.openxmlformats-officedocument.presentationml.tags+xml"/>
  <Override PartName="/ppt/tags/tag1678.xml" ContentType="application/vnd.openxmlformats-officedocument.presentationml.tags+xml"/>
  <Override PartName="/ppt/tags/tag1679.xml" ContentType="application/vnd.openxmlformats-officedocument.presentationml.tags+xml"/>
  <Override PartName="/ppt/tags/tag168.xml" ContentType="application/vnd.openxmlformats-officedocument.presentationml.tags+xml"/>
  <Override PartName="/ppt/tags/tag1680.xml" ContentType="application/vnd.openxmlformats-officedocument.presentationml.tags+xml"/>
  <Override PartName="/ppt/tags/tag1681.xml" ContentType="application/vnd.openxmlformats-officedocument.presentationml.tags+xml"/>
  <Override PartName="/ppt/tags/tag1682.xml" ContentType="application/vnd.openxmlformats-officedocument.presentationml.tags+xml"/>
  <Override PartName="/ppt/tags/tag1683.xml" ContentType="application/vnd.openxmlformats-officedocument.presentationml.tags+xml"/>
  <Override PartName="/ppt/tags/tag1684.xml" ContentType="application/vnd.openxmlformats-officedocument.presentationml.tags+xml"/>
  <Override PartName="/ppt/tags/tag1685.xml" ContentType="application/vnd.openxmlformats-officedocument.presentationml.tags+xml"/>
  <Override PartName="/ppt/tags/tag1686.xml" ContentType="application/vnd.openxmlformats-officedocument.presentationml.tags+xml"/>
  <Override PartName="/ppt/tags/tag1687.xml" ContentType="application/vnd.openxmlformats-officedocument.presentationml.tags+xml"/>
  <Override PartName="/ppt/tags/tag1688.xml" ContentType="application/vnd.openxmlformats-officedocument.presentationml.tags+xml"/>
  <Override PartName="/ppt/tags/tag1689.xml" ContentType="application/vnd.openxmlformats-officedocument.presentationml.tags+xml"/>
  <Override PartName="/ppt/tags/tag169.xml" ContentType="application/vnd.openxmlformats-officedocument.presentationml.tags+xml"/>
  <Override PartName="/ppt/tags/tag1690.xml" ContentType="application/vnd.openxmlformats-officedocument.presentationml.tags+xml"/>
  <Override PartName="/ppt/tags/tag1691.xml" ContentType="application/vnd.openxmlformats-officedocument.presentationml.tags+xml"/>
  <Override PartName="/ppt/tags/tag1692.xml" ContentType="application/vnd.openxmlformats-officedocument.presentationml.tags+xml"/>
  <Override PartName="/ppt/tags/tag1693.xml" ContentType="application/vnd.openxmlformats-officedocument.presentationml.tags+xml"/>
  <Override PartName="/ppt/tags/tag1694.xml" ContentType="application/vnd.openxmlformats-officedocument.presentationml.tags+xml"/>
  <Override PartName="/ppt/tags/tag1695.xml" ContentType="application/vnd.openxmlformats-officedocument.presentationml.tags+xml"/>
  <Override PartName="/ppt/tags/tag1696.xml" ContentType="application/vnd.openxmlformats-officedocument.presentationml.tags+xml"/>
  <Override PartName="/ppt/tags/tag1697.xml" ContentType="application/vnd.openxmlformats-officedocument.presentationml.tags+xml"/>
  <Override PartName="/ppt/tags/tag1698.xml" ContentType="application/vnd.openxmlformats-officedocument.presentationml.tags+xml"/>
  <Override PartName="/ppt/tags/tag169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00.xml" ContentType="application/vnd.openxmlformats-officedocument.presentationml.tags+xml"/>
  <Override PartName="/ppt/tags/tag1701.xml" ContentType="application/vnd.openxmlformats-officedocument.presentationml.tags+xml"/>
  <Override PartName="/ppt/tags/tag1702.xml" ContentType="application/vnd.openxmlformats-officedocument.presentationml.tags+xml"/>
  <Override PartName="/ppt/tags/tag1703.xml" ContentType="application/vnd.openxmlformats-officedocument.presentationml.tags+xml"/>
  <Override PartName="/ppt/tags/tag1704.xml" ContentType="application/vnd.openxmlformats-officedocument.presentationml.tags+xml"/>
  <Override PartName="/ppt/tags/tag1705.xml" ContentType="application/vnd.openxmlformats-officedocument.presentationml.tags+xml"/>
  <Override PartName="/ppt/tags/tag1706.xml" ContentType="application/vnd.openxmlformats-officedocument.presentationml.tags+xml"/>
  <Override PartName="/ppt/tags/tag1707.xml" ContentType="application/vnd.openxmlformats-officedocument.presentationml.tags+xml"/>
  <Override PartName="/ppt/tags/tag1708.xml" ContentType="application/vnd.openxmlformats-officedocument.presentationml.tags+xml"/>
  <Override PartName="/ppt/tags/tag1709.xml" ContentType="application/vnd.openxmlformats-officedocument.presentationml.tags+xml"/>
  <Override PartName="/ppt/tags/tag171.xml" ContentType="application/vnd.openxmlformats-officedocument.presentationml.tags+xml"/>
  <Override PartName="/ppt/tags/tag1710.xml" ContentType="application/vnd.openxmlformats-officedocument.presentationml.tags+xml"/>
  <Override PartName="/ppt/tags/tag1711.xml" ContentType="application/vnd.openxmlformats-officedocument.presentationml.tags+xml"/>
  <Override PartName="/ppt/tags/tag1712.xml" ContentType="application/vnd.openxmlformats-officedocument.presentationml.tags+xml"/>
  <Override PartName="/ppt/tags/tag1713.xml" ContentType="application/vnd.openxmlformats-officedocument.presentationml.tags+xml"/>
  <Override PartName="/ppt/tags/tag1714.xml" ContentType="application/vnd.openxmlformats-officedocument.presentationml.tags+xml"/>
  <Override PartName="/ppt/tags/tag1715.xml" ContentType="application/vnd.openxmlformats-officedocument.presentationml.tags+xml"/>
  <Override PartName="/ppt/tags/tag1716.xml" ContentType="application/vnd.openxmlformats-officedocument.presentationml.tags+xml"/>
  <Override PartName="/ppt/tags/tag1717.xml" ContentType="application/vnd.openxmlformats-officedocument.presentationml.tags+xml"/>
  <Override PartName="/ppt/tags/tag1718.xml" ContentType="application/vnd.openxmlformats-officedocument.presentationml.tags+xml"/>
  <Override PartName="/ppt/tags/tag1719.xml" ContentType="application/vnd.openxmlformats-officedocument.presentationml.tags+xml"/>
  <Override PartName="/ppt/tags/tag172.xml" ContentType="application/vnd.openxmlformats-officedocument.presentationml.tags+xml"/>
  <Override PartName="/ppt/tags/tag1720.xml" ContentType="application/vnd.openxmlformats-officedocument.presentationml.tags+xml"/>
  <Override PartName="/ppt/tags/tag1721.xml" ContentType="application/vnd.openxmlformats-officedocument.presentationml.tags+xml"/>
  <Override PartName="/ppt/tags/tag1722.xml" ContentType="application/vnd.openxmlformats-officedocument.presentationml.tags+xml"/>
  <Override PartName="/ppt/tags/tag1723.xml" ContentType="application/vnd.openxmlformats-officedocument.presentationml.tags+xml"/>
  <Override PartName="/ppt/tags/tag1724.xml" ContentType="application/vnd.openxmlformats-officedocument.presentationml.tags+xml"/>
  <Override PartName="/ppt/tags/tag1725.xml" ContentType="application/vnd.openxmlformats-officedocument.presentationml.tags+xml"/>
  <Override PartName="/ppt/tags/tag1726.xml" ContentType="application/vnd.openxmlformats-officedocument.presentationml.tags+xml"/>
  <Override PartName="/ppt/tags/tag1727.xml" ContentType="application/vnd.openxmlformats-officedocument.presentationml.tags+xml"/>
  <Override PartName="/ppt/tags/tag1728.xml" ContentType="application/vnd.openxmlformats-officedocument.presentationml.tags+xml"/>
  <Override PartName="/ppt/tags/tag1729.xml" ContentType="application/vnd.openxmlformats-officedocument.presentationml.tags+xml"/>
  <Override PartName="/ppt/tags/tag173.xml" ContentType="application/vnd.openxmlformats-officedocument.presentationml.tags+xml"/>
  <Override PartName="/ppt/tags/tag1730.xml" ContentType="application/vnd.openxmlformats-officedocument.presentationml.tags+xml"/>
  <Override PartName="/ppt/tags/tag1731.xml" ContentType="application/vnd.openxmlformats-officedocument.presentationml.tags+xml"/>
  <Override PartName="/ppt/tags/tag1732.xml" ContentType="application/vnd.openxmlformats-officedocument.presentationml.tags+xml"/>
  <Override PartName="/ppt/tags/tag1733.xml" ContentType="application/vnd.openxmlformats-officedocument.presentationml.tags+xml"/>
  <Override PartName="/ppt/tags/tag1734.xml" ContentType="application/vnd.openxmlformats-officedocument.presentationml.tags+xml"/>
  <Override PartName="/ppt/tags/tag1735.xml" ContentType="application/vnd.openxmlformats-officedocument.presentationml.tags+xml"/>
  <Override PartName="/ppt/tags/tag1736.xml" ContentType="application/vnd.openxmlformats-officedocument.presentationml.tags+xml"/>
  <Override PartName="/ppt/tags/tag1737.xml" ContentType="application/vnd.openxmlformats-officedocument.presentationml.tags+xml"/>
  <Override PartName="/ppt/tags/tag1738.xml" ContentType="application/vnd.openxmlformats-officedocument.presentationml.tags+xml"/>
  <Override PartName="/ppt/tags/tag1739.xml" ContentType="application/vnd.openxmlformats-officedocument.presentationml.tags+xml"/>
  <Override PartName="/ppt/tags/tag174.xml" ContentType="application/vnd.openxmlformats-officedocument.presentationml.tags+xml"/>
  <Override PartName="/ppt/tags/tag1740.xml" ContentType="application/vnd.openxmlformats-officedocument.presentationml.tags+xml"/>
  <Override PartName="/ppt/tags/tag1741.xml" ContentType="application/vnd.openxmlformats-officedocument.presentationml.tags+xml"/>
  <Override PartName="/ppt/tags/tag1742.xml" ContentType="application/vnd.openxmlformats-officedocument.presentationml.tags+xml"/>
  <Override PartName="/ppt/tags/tag1743.xml" ContentType="application/vnd.openxmlformats-officedocument.presentationml.tags+xml"/>
  <Override PartName="/ppt/tags/tag1744.xml" ContentType="application/vnd.openxmlformats-officedocument.presentationml.tags+xml"/>
  <Override PartName="/ppt/tags/tag1745.xml" ContentType="application/vnd.openxmlformats-officedocument.presentationml.tags+xml"/>
  <Override PartName="/ppt/tags/tag1746.xml" ContentType="application/vnd.openxmlformats-officedocument.presentationml.tags+xml"/>
  <Override PartName="/ppt/tags/tag1747.xml" ContentType="application/vnd.openxmlformats-officedocument.presentationml.tags+xml"/>
  <Override PartName="/ppt/tags/tag1748.xml" ContentType="application/vnd.openxmlformats-officedocument.presentationml.tags+xml"/>
  <Override PartName="/ppt/tags/tag1749.xml" ContentType="application/vnd.openxmlformats-officedocument.presentationml.tags+xml"/>
  <Override PartName="/ppt/tags/tag175.xml" ContentType="application/vnd.openxmlformats-officedocument.presentationml.tags+xml"/>
  <Override PartName="/ppt/tags/tag1750.xml" ContentType="application/vnd.openxmlformats-officedocument.presentationml.tags+xml"/>
  <Override PartName="/ppt/tags/tag1751.xml" ContentType="application/vnd.openxmlformats-officedocument.presentationml.tags+xml"/>
  <Override PartName="/ppt/tags/tag1752.xml" ContentType="application/vnd.openxmlformats-officedocument.presentationml.tags+xml"/>
  <Override PartName="/ppt/tags/tag1753.xml" ContentType="application/vnd.openxmlformats-officedocument.presentationml.tags+xml"/>
  <Override PartName="/ppt/tags/tag1754.xml" ContentType="application/vnd.openxmlformats-officedocument.presentationml.tags+xml"/>
  <Override PartName="/ppt/tags/tag1755.xml" ContentType="application/vnd.openxmlformats-officedocument.presentationml.tags+xml"/>
  <Override PartName="/ppt/tags/tag1756.xml" ContentType="application/vnd.openxmlformats-officedocument.presentationml.tags+xml"/>
  <Override PartName="/ppt/tags/tag1757.xml" ContentType="application/vnd.openxmlformats-officedocument.presentationml.tags+xml"/>
  <Override PartName="/ppt/tags/tag1758.xml" ContentType="application/vnd.openxmlformats-officedocument.presentationml.tags+xml"/>
  <Override PartName="/ppt/tags/tag1759.xml" ContentType="application/vnd.openxmlformats-officedocument.presentationml.tags+xml"/>
  <Override PartName="/ppt/tags/tag176.xml" ContentType="application/vnd.openxmlformats-officedocument.presentationml.tags+xml"/>
  <Override PartName="/ppt/tags/tag1760.xml" ContentType="application/vnd.openxmlformats-officedocument.presentationml.tags+xml"/>
  <Override PartName="/ppt/tags/tag1761.xml" ContentType="application/vnd.openxmlformats-officedocument.presentationml.tags+xml"/>
  <Override PartName="/ppt/tags/tag1762.xml" ContentType="application/vnd.openxmlformats-officedocument.presentationml.tags+xml"/>
  <Override PartName="/ppt/tags/tag1763.xml" ContentType="application/vnd.openxmlformats-officedocument.presentationml.tags+xml"/>
  <Override PartName="/ppt/tags/tag1764.xml" ContentType="application/vnd.openxmlformats-officedocument.presentationml.tags+xml"/>
  <Override PartName="/ppt/tags/tag1765.xml" ContentType="application/vnd.openxmlformats-officedocument.presentationml.tags+xml"/>
  <Override PartName="/ppt/tags/tag1766.xml" ContentType="application/vnd.openxmlformats-officedocument.presentationml.tags+xml"/>
  <Override PartName="/ppt/tags/tag1767.xml" ContentType="application/vnd.openxmlformats-officedocument.presentationml.tags+xml"/>
  <Override PartName="/ppt/tags/tag1768.xml" ContentType="application/vnd.openxmlformats-officedocument.presentationml.tags+xml"/>
  <Override PartName="/ppt/tags/tag1769.xml" ContentType="application/vnd.openxmlformats-officedocument.presentationml.tags+xml"/>
  <Override PartName="/ppt/tags/tag177.xml" ContentType="application/vnd.openxmlformats-officedocument.presentationml.tags+xml"/>
  <Override PartName="/ppt/tags/tag1770.xml" ContentType="application/vnd.openxmlformats-officedocument.presentationml.tags+xml"/>
  <Override PartName="/ppt/tags/tag1771.xml" ContentType="application/vnd.openxmlformats-officedocument.presentationml.tags+xml"/>
  <Override PartName="/ppt/tags/tag1772.xml" ContentType="application/vnd.openxmlformats-officedocument.presentationml.tags+xml"/>
  <Override PartName="/ppt/tags/tag1773.xml" ContentType="application/vnd.openxmlformats-officedocument.presentationml.tags+xml"/>
  <Override PartName="/ppt/tags/tag1774.xml" ContentType="application/vnd.openxmlformats-officedocument.presentationml.tags+xml"/>
  <Override PartName="/ppt/tags/tag1775.xml" ContentType="application/vnd.openxmlformats-officedocument.presentationml.tags+xml"/>
  <Override PartName="/ppt/tags/tag1776.xml" ContentType="application/vnd.openxmlformats-officedocument.presentationml.tags+xml"/>
  <Override PartName="/ppt/tags/tag1777.xml" ContentType="application/vnd.openxmlformats-officedocument.presentationml.tags+xml"/>
  <Override PartName="/ppt/tags/tag1778.xml" ContentType="application/vnd.openxmlformats-officedocument.presentationml.tags+xml"/>
  <Override PartName="/ppt/tags/tag1779.xml" ContentType="application/vnd.openxmlformats-officedocument.presentationml.tags+xml"/>
  <Override PartName="/ppt/tags/tag178.xml" ContentType="application/vnd.openxmlformats-officedocument.presentationml.tags+xml"/>
  <Override PartName="/ppt/tags/tag1780.xml" ContentType="application/vnd.openxmlformats-officedocument.presentationml.tags+xml"/>
  <Override PartName="/ppt/tags/tag1781.xml" ContentType="application/vnd.openxmlformats-officedocument.presentationml.tags+xml"/>
  <Override PartName="/ppt/tags/tag1782.xml" ContentType="application/vnd.openxmlformats-officedocument.presentationml.tags+xml"/>
  <Override PartName="/ppt/tags/tag1783.xml" ContentType="application/vnd.openxmlformats-officedocument.presentationml.tags+xml"/>
  <Override PartName="/ppt/tags/tag1784.xml" ContentType="application/vnd.openxmlformats-officedocument.presentationml.tags+xml"/>
  <Override PartName="/ppt/tags/tag1785.xml" ContentType="application/vnd.openxmlformats-officedocument.presentationml.tags+xml"/>
  <Override PartName="/ppt/tags/tag1786.xml" ContentType="application/vnd.openxmlformats-officedocument.presentationml.tags+xml"/>
  <Override PartName="/ppt/tags/tag1787.xml" ContentType="application/vnd.openxmlformats-officedocument.presentationml.tags+xml"/>
  <Override PartName="/ppt/tags/tag1788.xml" ContentType="application/vnd.openxmlformats-officedocument.presentationml.tags+xml"/>
  <Override PartName="/ppt/tags/tag1789.xml" ContentType="application/vnd.openxmlformats-officedocument.presentationml.tags+xml"/>
  <Override PartName="/ppt/tags/tag179.xml" ContentType="application/vnd.openxmlformats-officedocument.presentationml.tags+xml"/>
  <Override PartName="/ppt/tags/tag1790.xml" ContentType="application/vnd.openxmlformats-officedocument.presentationml.tags+xml"/>
  <Override PartName="/ppt/tags/tag1791.xml" ContentType="application/vnd.openxmlformats-officedocument.presentationml.tags+xml"/>
  <Override PartName="/ppt/tags/tag1792.xml" ContentType="application/vnd.openxmlformats-officedocument.presentationml.tags+xml"/>
  <Override PartName="/ppt/tags/tag1793.xml" ContentType="application/vnd.openxmlformats-officedocument.presentationml.tags+xml"/>
  <Override PartName="/ppt/tags/tag1794.xml" ContentType="application/vnd.openxmlformats-officedocument.presentationml.tags+xml"/>
  <Override PartName="/ppt/tags/tag1795.xml" ContentType="application/vnd.openxmlformats-officedocument.presentationml.tags+xml"/>
  <Override PartName="/ppt/tags/tag1796.xml" ContentType="application/vnd.openxmlformats-officedocument.presentationml.tags+xml"/>
  <Override PartName="/ppt/tags/tag1797.xml" ContentType="application/vnd.openxmlformats-officedocument.presentationml.tags+xml"/>
  <Override PartName="/ppt/tags/tag1798.xml" ContentType="application/vnd.openxmlformats-officedocument.presentationml.tags+xml"/>
  <Override PartName="/ppt/tags/tag179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00.xml" ContentType="application/vnd.openxmlformats-officedocument.presentationml.tags+xml"/>
  <Override PartName="/ppt/tags/tag1801.xml" ContentType="application/vnd.openxmlformats-officedocument.presentationml.tags+xml"/>
  <Override PartName="/ppt/tags/tag1802.xml" ContentType="application/vnd.openxmlformats-officedocument.presentationml.tags+xml"/>
  <Override PartName="/ppt/tags/tag1803.xml" ContentType="application/vnd.openxmlformats-officedocument.presentationml.tags+xml"/>
  <Override PartName="/ppt/tags/tag1804.xml" ContentType="application/vnd.openxmlformats-officedocument.presentationml.tags+xml"/>
  <Override PartName="/ppt/tags/tag1805.xml" ContentType="application/vnd.openxmlformats-officedocument.presentationml.tags+xml"/>
  <Override PartName="/ppt/tags/tag1806.xml" ContentType="application/vnd.openxmlformats-officedocument.presentationml.tags+xml"/>
  <Override PartName="/ppt/tags/tag1807.xml" ContentType="application/vnd.openxmlformats-officedocument.presentationml.tags+xml"/>
  <Override PartName="/ppt/tags/tag1808.xml" ContentType="application/vnd.openxmlformats-officedocument.presentationml.tags+xml"/>
  <Override PartName="/ppt/tags/tag1809.xml" ContentType="application/vnd.openxmlformats-officedocument.presentationml.tags+xml"/>
  <Override PartName="/ppt/tags/tag181.xml" ContentType="application/vnd.openxmlformats-officedocument.presentationml.tags+xml"/>
  <Override PartName="/ppt/tags/tag1810.xml" ContentType="application/vnd.openxmlformats-officedocument.presentationml.tags+xml"/>
  <Override PartName="/ppt/tags/tag1811.xml" ContentType="application/vnd.openxmlformats-officedocument.presentationml.tags+xml"/>
  <Override PartName="/ppt/tags/tag1812.xml" ContentType="application/vnd.openxmlformats-officedocument.presentationml.tags+xml"/>
  <Override PartName="/ppt/tags/tag1813.xml" ContentType="application/vnd.openxmlformats-officedocument.presentationml.tags+xml"/>
  <Override PartName="/ppt/tags/tag1814.xml" ContentType="application/vnd.openxmlformats-officedocument.presentationml.tags+xml"/>
  <Override PartName="/ppt/tags/tag1815.xml" ContentType="application/vnd.openxmlformats-officedocument.presentationml.tags+xml"/>
  <Override PartName="/ppt/tags/tag1816.xml" ContentType="application/vnd.openxmlformats-officedocument.presentationml.tags+xml"/>
  <Override PartName="/ppt/tags/tag1817.xml" ContentType="application/vnd.openxmlformats-officedocument.presentationml.tags+xml"/>
  <Override PartName="/ppt/tags/tag1818.xml" ContentType="application/vnd.openxmlformats-officedocument.presentationml.tags+xml"/>
  <Override PartName="/ppt/tags/tag1819.xml" ContentType="application/vnd.openxmlformats-officedocument.presentationml.tags+xml"/>
  <Override PartName="/ppt/tags/tag182.xml" ContentType="application/vnd.openxmlformats-officedocument.presentationml.tags+xml"/>
  <Override PartName="/ppt/tags/tag1820.xml" ContentType="application/vnd.openxmlformats-officedocument.presentationml.tags+xml"/>
  <Override PartName="/ppt/tags/tag1821.xml" ContentType="application/vnd.openxmlformats-officedocument.presentationml.tags+xml"/>
  <Override PartName="/ppt/tags/tag1822.xml" ContentType="application/vnd.openxmlformats-officedocument.presentationml.tags+xml"/>
  <Override PartName="/ppt/tags/tag1823.xml" ContentType="application/vnd.openxmlformats-officedocument.presentationml.tags+xml"/>
  <Override PartName="/ppt/tags/tag1824.xml" ContentType="application/vnd.openxmlformats-officedocument.presentationml.tags+xml"/>
  <Override PartName="/ppt/tags/tag1825.xml" ContentType="application/vnd.openxmlformats-officedocument.presentationml.tags+xml"/>
  <Override PartName="/ppt/tags/tag1826.xml" ContentType="application/vnd.openxmlformats-officedocument.presentationml.tags+xml"/>
  <Override PartName="/ppt/tags/tag1827.xml" ContentType="application/vnd.openxmlformats-officedocument.presentationml.tags+xml"/>
  <Override PartName="/ppt/tags/tag1828.xml" ContentType="application/vnd.openxmlformats-officedocument.presentationml.tags+xml"/>
  <Override PartName="/ppt/tags/tag1829.xml" ContentType="application/vnd.openxmlformats-officedocument.presentationml.tags+xml"/>
  <Override PartName="/ppt/tags/tag183.xml" ContentType="application/vnd.openxmlformats-officedocument.presentationml.tags+xml"/>
  <Override PartName="/ppt/tags/tag1830.xml" ContentType="application/vnd.openxmlformats-officedocument.presentationml.tags+xml"/>
  <Override PartName="/ppt/tags/tag1831.xml" ContentType="application/vnd.openxmlformats-officedocument.presentationml.tags+xml"/>
  <Override PartName="/ppt/tags/tag1832.xml" ContentType="application/vnd.openxmlformats-officedocument.presentationml.tags+xml"/>
  <Override PartName="/ppt/tags/tag1833.xml" ContentType="application/vnd.openxmlformats-officedocument.presentationml.tags+xml"/>
  <Override PartName="/ppt/tags/tag1834.xml" ContentType="application/vnd.openxmlformats-officedocument.presentationml.tags+xml"/>
  <Override PartName="/ppt/tags/tag1835.xml" ContentType="application/vnd.openxmlformats-officedocument.presentationml.tags+xml"/>
  <Override PartName="/ppt/tags/tag1836.xml" ContentType="application/vnd.openxmlformats-officedocument.presentationml.tags+xml"/>
  <Override PartName="/ppt/tags/tag1837.xml" ContentType="application/vnd.openxmlformats-officedocument.presentationml.tags+xml"/>
  <Override PartName="/ppt/tags/tag1838.xml" ContentType="application/vnd.openxmlformats-officedocument.presentationml.tags+xml"/>
  <Override PartName="/ppt/tags/tag1839.xml" ContentType="application/vnd.openxmlformats-officedocument.presentationml.tags+xml"/>
  <Override PartName="/ppt/tags/tag184.xml" ContentType="application/vnd.openxmlformats-officedocument.presentationml.tags+xml"/>
  <Override PartName="/ppt/tags/tag1840.xml" ContentType="application/vnd.openxmlformats-officedocument.presentationml.tags+xml"/>
  <Override PartName="/ppt/tags/tag1841.xml" ContentType="application/vnd.openxmlformats-officedocument.presentationml.tags+xml"/>
  <Override PartName="/ppt/tags/tag1842.xml" ContentType="application/vnd.openxmlformats-officedocument.presentationml.tags+xml"/>
  <Override PartName="/ppt/tags/tag1843.xml" ContentType="application/vnd.openxmlformats-officedocument.presentationml.tags+xml"/>
  <Override PartName="/ppt/tags/tag1844.xml" ContentType="application/vnd.openxmlformats-officedocument.presentationml.tags+xml"/>
  <Override PartName="/ppt/tags/tag1845.xml" ContentType="application/vnd.openxmlformats-officedocument.presentationml.tags+xml"/>
  <Override PartName="/ppt/tags/tag1846.xml" ContentType="application/vnd.openxmlformats-officedocument.presentationml.tags+xml"/>
  <Override PartName="/ppt/tags/tag1847.xml" ContentType="application/vnd.openxmlformats-officedocument.presentationml.tags+xml"/>
  <Override PartName="/ppt/tags/tag1848.xml" ContentType="application/vnd.openxmlformats-officedocument.presentationml.tags+xml"/>
  <Override PartName="/ppt/tags/tag1849.xml" ContentType="application/vnd.openxmlformats-officedocument.presentationml.tags+xml"/>
  <Override PartName="/ppt/tags/tag185.xml" ContentType="application/vnd.openxmlformats-officedocument.presentationml.tags+xml"/>
  <Override PartName="/ppt/tags/tag1850.xml" ContentType="application/vnd.openxmlformats-officedocument.presentationml.tags+xml"/>
  <Override PartName="/ppt/tags/tag1851.xml" ContentType="application/vnd.openxmlformats-officedocument.presentationml.tags+xml"/>
  <Override PartName="/ppt/tags/tag1852.xml" ContentType="application/vnd.openxmlformats-officedocument.presentationml.tags+xml"/>
  <Override PartName="/ppt/tags/tag1853.xml" ContentType="application/vnd.openxmlformats-officedocument.presentationml.tags+xml"/>
  <Override PartName="/ppt/tags/tag1854.xml" ContentType="application/vnd.openxmlformats-officedocument.presentationml.tags+xml"/>
  <Override PartName="/ppt/tags/tag1855.xml" ContentType="application/vnd.openxmlformats-officedocument.presentationml.tags+xml"/>
  <Override PartName="/ppt/tags/tag1856.xml" ContentType="application/vnd.openxmlformats-officedocument.presentationml.tags+xml"/>
  <Override PartName="/ppt/tags/tag1857.xml" ContentType="application/vnd.openxmlformats-officedocument.presentationml.tags+xml"/>
  <Override PartName="/ppt/tags/tag1858.xml" ContentType="application/vnd.openxmlformats-officedocument.presentationml.tags+xml"/>
  <Override PartName="/ppt/tags/tag1859.xml" ContentType="application/vnd.openxmlformats-officedocument.presentationml.tags+xml"/>
  <Override PartName="/ppt/tags/tag186.xml" ContentType="application/vnd.openxmlformats-officedocument.presentationml.tags+xml"/>
  <Override PartName="/ppt/tags/tag1860.xml" ContentType="application/vnd.openxmlformats-officedocument.presentationml.tags+xml"/>
  <Override PartName="/ppt/tags/tag1861.xml" ContentType="application/vnd.openxmlformats-officedocument.presentationml.tags+xml"/>
  <Override PartName="/ppt/tags/tag1862.xml" ContentType="application/vnd.openxmlformats-officedocument.presentationml.tags+xml"/>
  <Override PartName="/ppt/tags/tag1863.xml" ContentType="application/vnd.openxmlformats-officedocument.presentationml.tags+xml"/>
  <Override PartName="/ppt/tags/tag1864.xml" ContentType="application/vnd.openxmlformats-officedocument.presentationml.tags+xml"/>
  <Override PartName="/ppt/tags/tag1865.xml" ContentType="application/vnd.openxmlformats-officedocument.presentationml.tags+xml"/>
  <Override PartName="/ppt/tags/tag1866.xml" ContentType="application/vnd.openxmlformats-officedocument.presentationml.tags+xml"/>
  <Override PartName="/ppt/tags/tag1867.xml" ContentType="application/vnd.openxmlformats-officedocument.presentationml.tags+xml"/>
  <Override PartName="/ppt/tags/tag1868.xml" ContentType="application/vnd.openxmlformats-officedocument.presentationml.tags+xml"/>
  <Override PartName="/ppt/tags/tag1869.xml" ContentType="application/vnd.openxmlformats-officedocument.presentationml.tags+xml"/>
  <Override PartName="/ppt/tags/tag187.xml" ContentType="application/vnd.openxmlformats-officedocument.presentationml.tags+xml"/>
  <Override PartName="/ppt/tags/tag1870.xml" ContentType="application/vnd.openxmlformats-officedocument.presentationml.tags+xml"/>
  <Override PartName="/ppt/tags/tag1871.xml" ContentType="application/vnd.openxmlformats-officedocument.presentationml.tags+xml"/>
  <Override PartName="/ppt/tags/tag1872.xml" ContentType="application/vnd.openxmlformats-officedocument.presentationml.tags+xml"/>
  <Override PartName="/ppt/tags/tag1873.xml" ContentType="application/vnd.openxmlformats-officedocument.presentationml.tags+xml"/>
  <Override PartName="/ppt/tags/tag1874.xml" ContentType="application/vnd.openxmlformats-officedocument.presentationml.tags+xml"/>
  <Override PartName="/ppt/tags/tag1875.xml" ContentType="application/vnd.openxmlformats-officedocument.presentationml.tags+xml"/>
  <Override PartName="/ppt/tags/tag1876.xml" ContentType="application/vnd.openxmlformats-officedocument.presentationml.tags+xml"/>
  <Override PartName="/ppt/tags/tag1877.xml" ContentType="application/vnd.openxmlformats-officedocument.presentationml.tags+xml"/>
  <Override PartName="/ppt/tags/tag1878.xml" ContentType="application/vnd.openxmlformats-officedocument.presentationml.tags+xml"/>
  <Override PartName="/ppt/tags/tag1879.xml" ContentType="application/vnd.openxmlformats-officedocument.presentationml.tags+xml"/>
  <Override PartName="/ppt/tags/tag188.xml" ContentType="application/vnd.openxmlformats-officedocument.presentationml.tags+xml"/>
  <Override PartName="/ppt/tags/tag1880.xml" ContentType="application/vnd.openxmlformats-officedocument.presentationml.tags+xml"/>
  <Override PartName="/ppt/tags/tag1881.xml" ContentType="application/vnd.openxmlformats-officedocument.presentationml.tags+xml"/>
  <Override PartName="/ppt/tags/tag1882.xml" ContentType="application/vnd.openxmlformats-officedocument.presentationml.tags+xml"/>
  <Override PartName="/ppt/tags/tag1883.xml" ContentType="application/vnd.openxmlformats-officedocument.presentationml.tags+xml"/>
  <Override PartName="/ppt/tags/tag1884.xml" ContentType="application/vnd.openxmlformats-officedocument.presentationml.tags+xml"/>
  <Override PartName="/ppt/tags/tag1885.xml" ContentType="application/vnd.openxmlformats-officedocument.presentationml.tags+xml"/>
  <Override PartName="/ppt/tags/tag1886.xml" ContentType="application/vnd.openxmlformats-officedocument.presentationml.tags+xml"/>
  <Override PartName="/ppt/tags/tag1887.xml" ContentType="application/vnd.openxmlformats-officedocument.presentationml.tags+xml"/>
  <Override PartName="/ppt/tags/tag1888.xml" ContentType="application/vnd.openxmlformats-officedocument.presentationml.tags+xml"/>
  <Override PartName="/ppt/tags/tag1889.xml" ContentType="application/vnd.openxmlformats-officedocument.presentationml.tags+xml"/>
  <Override PartName="/ppt/tags/tag189.xml" ContentType="application/vnd.openxmlformats-officedocument.presentationml.tags+xml"/>
  <Override PartName="/ppt/tags/tag1890.xml" ContentType="application/vnd.openxmlformats-officedocument.presentationml.tags+xml"/>
  <Override PartName="/ppt/tags/tag1891.xml" ContentType="application/vnd.openxmlformats-officedocument.presentationml.tags+xml"/>
  <Override PartName="/ppt/tags/tag1892.xml" ContentType="application/vnd.openxmlformats-officedocument.presentationml.tags+xml"/>
  <Override PartName="/ppt/tags/tag1893.xml" ContentType="application/vnd.openxmlformats-officedocument.presentationml.tags+xml"/>
  <Override PartName="/ppt/tags/tag1894.xml" ContentType="application/vnd.openxmlformats-officedocument.presentationml.tags+xml"/>
  <Override PartName="/ppt/tags/tag1895.xml" ContentType="application/vnd.openxmlformats-officedocument.presentationml.tags+xml"/>
  <Override PartName="/ppt/tags/tag1896.xml" ContentType="application/vnd.openxmlformats-officedocument.presentationml.tags+xml"/>
  <Override PartName="/ppt/tags/tag1897.xml" ContentType="application/vnd.openxmlformats-officedocument.presentationml.tags+xml"/>
  <Override PartName="/ppt/tags/tag1898.xml" ContentType="application/vnd.openxmlformats-officedocument.presentationml.tags+xml"/>
  <Override PartName="/ppt/tags/tag189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00.xml" ContentType="application/vnd.openxmlformats-officedocument.presentationml.tags+xml"/>
  <Override PartName="/ppt/tags/tag1901.xml" ContentType="application/vnd.openxmlformats-officedocument.presentationml.tags+xml"/>
  <Override PartName="/ppt/tags/tag1902.xml" ContentType="application/vnd.openxmlformats-officedocument.presentationml.tags+xml"/>
  <Override PartName="/ppt/tags/tag1903.xml" ContentType="application/vnd.openxmlformats-officedocument.presentationml.tags+xml"/>
  <Override PartName="/ppt/tags/tag1904.xml" ContentType="application/vnd.openxmlformats-officedocument.presentationml.tags+xml"/>
  <Override PartName="/ppt/tags/tag1905.xml" ContentType="application/vnd.openxmlformats-officedocument.presentationml.tags+xml"/>
  <Override PartName="/ppt/tags/tag1906.xml" ContentType="application/vnd.openxmlformats-officedocument.presentationml.tags+xml"/>
  <Override PartName="/ppt/tags/tag1907.xml" ContentType="application/vnd.openxmlformats-officedocument.presentationml.tags+xml"/>
  <Override PartName="/ppt/tags/tag1908.xml" ContentType="application/vnd.openxmlformats-officedocument.presentationml.tags+xml"/>
  <Override PartName="/ppt/tags/tag1909.xml" ContentType="application/vnd.openxmlformats-officedocument.presentationml.tags+xml"/>
  <Override PartName="/ppt/tags/tag191.xml" ContentType="application/vnd.openxmlformats-officedocument.presentationml.tags+xml"/>
  <Override PartName="/ppt/tags/tag1910.xml" ContentType="application/vnd.openxmlformats-officedocument.presentationml.tags+xml"/>
  <Override PartName="/ppt/tags/tag1911.xml" ContentType="application/vnd.openxmlformats-officedocument.presentationml.tags+xml"/>
  <Override PartName="/ppt/tags/tag1912.xml" ContentType="application/vnd.openxmlformats-officedocument.presentationml.tags+xml"/>
  <Override PartName="/ppt/tags/tag1913.xml" ContentType="application/vnd.openxmlformats-officedocument.presentationml.tags+xml"/>
  <Override PartName="/ppt/tags/tag1914.xml" ContentType="application/vnd.openxmlformats-officedocument.presentationml.tags+xml"/>
  <Override PartName="/ppt/tags/tag1915.xml" ContentType="application/vnd.openxmlformats-officedocument.presentationml.tags+xml"/>
  <Override PartName="/ppt/tags/tag1916.xml" ContentType="application/vnd.openxmlformats-officedocument.presentationml.tags+xml"/>
  <Override PartName="/ppt/tags/tag1917.xml" ContentType="application/vnd.openxmlformats-officedocument.presentationml.tags+xml"/>
  <Override PartName="/ppt/tags/tag1918.xml" ContentType="application/vnd.openxmlformats-officedocument.presentationml.tags+xml"/>
  <Override PartName="/ppt/tags/tag1919.xml" ContentType="application/vnd.openxmlformats-officedocument.presentationml.tags+xml"/>
  <Override PartName="/ppt/tags/tag192.xml" ContentType="application/vnd.openxmlformats-officedocument.presentationml.tags+xml"/>
  <Override PartName="/ppt/tags/tag1920.xml" ContentType="application/vnd.openxmlformats-officedocument.presentationml.tags+xml"/>
  <Override PartName="/ppt/tags/tag1921.xml" ContentType="application/vnd.openxmlformats-officedocument.presentationml.tags+xml"/>
  <Override PartName="/ppt/tags/tag1922.xml" ContentType="application/vnd.openxmlformats-officedocument.presentationml.tags+xml"/>
  <Override PartName="/ppt/tags/tag1923.xml" ContentType="application/vnd.openxmlformats-officedocument.presentationml.tags+xml"/>
  <Override PartName="/ppt/tags/tag1924.xml" ContentType="application/vnd.openxmlformats-officedocument.presentationml.tags+xml"/>
  <Override PartName="/ppt/tags/tag1925.xml" ContentType="application/vnd.openxmlformats-officedocument.presentationml.tags+xml"/>
  <Override PartName="/ppt/tags/tag1926.xml" ContentType="application/vnd.openxmlformats-officedocument.presentationml.tags+xml"/>
  <Override PartName="/ppt/tags/tag1927.xml" ContentType="application/vnd.openxmlformats-officedocument.presentationml.tags+xml"/>
  <Override PartName="/ppt/tags/tag1928.xml" ContentType="application/vnd.openxmlformats-officedocument.presentationml.tags+xml"/>
  <Override PartName="/ppt/tags/tag1929.xml" ContentType="application/vnd.openxmlformats-officedocument.presentationml.tags+xml"/>
  <Override PartName="/ppt/tags/tag193.xml" ContentType="application/vnd.openxmlformats-officedocument.presentationml.tags+xml"/>
  <Override PartName="/ppt/tags/tag1930.xml" ContentType="application/vnd.openxmlformats-officedocument.presentationml.tags+xml"/>
  <Override PartName="/ppt/tags/tag1931.xml" ContentType="application/vnd.openxmlformats-officedocument.presentationml.tags+xml"/>
  <Override PartName="/ppt/tags/tag1932.xml" ContentType="application/vnd.openxmlformats-officedocument.presentationml.tags+xml"/>
  <Override PartName="/ppt/tags/tag1933.xml" ContentType="application/vnd.openxmlformats-officedocument.presentationml.tags+xml"/>
  <Override PartName="/ppt/tags/tag1934.xml" ContentType="application/vnd.openxmlformats-officedocument.presentationml.tags+xml"/>
  <Override PartName="/ppt/tags/tag1935.xml" ContentType="application/vnd.openxmlformats-officedocument.presentationml.tags+xml"/>
  <Override PartName="/ppt/tags/tag1936.xml" ContentType="application/vnd.openxmlformats-officedocument.presentationml.tags+xml"/>
  <Override PartName="/ppt/tags/tag1937.xml" ContentType="application/vnd.openxmlformats-officedocument.presentationml.tags+xml"/>
  <Override PartName="/ppt/tags/tag1938.xml" ContentType="application/vnd.openxmlformats-officedocument.presentationml.tags+xml"/>
  <Override PartName="/ppt/tags/tag1939.xml" ContentType="application/vnd.openxmlformats-officedocument.presentationml.tags+xml"/>
  <Override PartName="/ppt/tags/tag194.xml" ContentType="application/vnd.openxmlformats-officedocument.presentationml.tags+xml"/>
  <Override PartName="/ppt/tags/tag1940.xml" ContentType="application/vnd.openxmlformats-officedocument.presentationml.tags+xml"/>
  <Override PartName="/ppt/tags/tag1941.xml" ContentType="application/vnd.openxmlformats-officedocument.presentationml.tags+xml"/>
  <Override PartName="/ppt/tags/tag1942.xml" ContentType="application/vnd.openxmlformats-officedocument.presentationml.tags+xml"/>
  <Override PartName="/ppt/tags/tag1943.xml" ContentType="application/vnd.openxmlformats-officedocument.presentationml.tags+xml"/>
  <Override PartName="/ppt/tags/tag1944.xml" ContentType="application/vnd.openxmlformats-officedocument.presentationml.tags+xml"/>
  <Override PartName="/ppt/tags/tag1945.xml" ContentType="application/vnd.openxmlformats-officedocument.presentationml.tags+xml"/>
  <Override PartName="/ppt/tags/tag1946.xml" ContentType="application/vnd.openxmlformats-officedocument.presentationml.tags+xml"/>
  <Override PartName="/ppt/tags/tag1947.xml" ContentType="application/vnd.openxmlformats-officedocument.presentationml.tags+xml"/>
  <Override PartName="/ppt/tags/tag1948.xml" ContentType="application/vnd.openxmlformats-officedocument.presentationml.tags+xml"/>
  <Override PartName="/ppt/tags/tag1949.xml" ContentType="application/vnd.openxmlformats-officedocument.presentationml.tags+xml"/>
  <Override PartName="/ppt/tags/tag195.xml" ContentType="application/vnd.openxmlformats-officedocument.presentationml.tags+xml"/>
  <Override PartName="/ppt/tags/tag1950.xml" ContentType="application/vnd.openxmlformats-officedocument.presentationml.tags+xml"/>
  <Override PartName="/ppt/tags/tag1951.xml" ContentType="application/vnd.openxmlformats-officedocument.presentationml.tags+xml"/>
  <Override PartName="/ppt/tags/tag1952.xml" ContentType="application/vnd.openxmlformats-officedocument.presentationml.tags+xml"/>
  <Override PartName="/ppt/tags/tag1953.xml" ContentType="application/vnd.openxmlformats-officedocument.presentationml.tags+xml"/>
  <Override PartName="/ppt/tags/tag1954.xml" ContentType="application/vnd.openxmlformats-officedocument.presentationml.tags+xml"/>
  <Override PartName="/ppt/tags/tag1955.xml" ContentType="application/vnd.openxmlformats-officedocument.presentationml.tags+xml"/>
  <Override PartName="/ppt/tags/tag1956.xml" ContentType="application/vnd.openxmlformats-officedocument.presentationml.tags+xml"/>
  <Override PartName="/ppt/tags/tag1957.xml" ContentType="application/vnd.openxmlformats-officedocument.presentationml.tags+xml"/>
  <Override PartName="/ppt/tags/tag1958.xml" ContentType="application/vnd.openxmlformats-officedocument.presentationml.tags+xml"/>
  <Override PartName="/ppt/tags/tag1959.xml" ContentType="application/vnd.openxmlformats-officedocument.presentationml.tags+xml"/>
  <Override PartName="/ppt/tags/tag196.xml" ContentType="application/vnd.openxmlformats-officedocument.presentationml.tags+xml"/>
  <Override PartName="/ppt/tags/tag1960.xml" ContentType="application/vnd.openxmlformats-officedocument.presentationml.tags+xml"/>
  <Override PartName="/ppt/tags/tag1961.xml" ContentType="application/vnd.openxmlformats-officedocument.presentationml.tags+xml"/>
  <Override PartName="/ppt/tags/tag1962.xml" ContentType="application/vnd.openxmlformats-officedocument.presentationml.tags+xml"/>
  <Override PartName="/ppt/tags/tag1963.xml" ContentType="application/vnd.openxmlformats-officedocument.presentationml.tags+xml"/>
  <Override PartName="/ppt/tags/tag1964.xml" ContentType="application/vnd.openxmlformats-officedocument.presentationml.tags+xml"/>
  <Override PartName="/ppt/tags/tag1965.xml" ContentType="application/vnd.openxmlformats-officedocument.presentationml.tags+xml"/>
  <Override PartName="/ppt/tags/tag1966.xml" ContentType="application/vnd.openxmlformats-officedocument.presentationml.tags+xml"/>
  <Override PartName="/ppt/tags/tag1967.xml" ContentType="application/vnd.openxmlformats-officedocument.presentationml.tags+xml"/>
  <Override PartName="/ppt/tags/tag1968.xml" ContentType="application/vnd.openxmlformats-officedocument.presentationml.tags+xml"/>
  <Override PartName="/ppt/tags/tag1969.xml" ContentType="application/vnd.openxmlformats-officedocument.presentationml.tags+xml"/>
  <Override PartName="/ppt/tags/tag197.xml" ContentType="application/vnd.openxmlformats-officedocument.presentationml.tags+xml"/>
  <Override PartName="/ppt/tags/tag1970.xml" ContentType="application/vnd.openxmlformats-officedocument.presentationml.tags+xml"/>
  <Override PartName="/ppt/tags/tag1971.xml" ContentType="application/vnd.openxmlformats-officedocument.presentationml.tags+xml"/>
  <Override PartName="/ppt/tags/tag1972.xml" ContentType="application/vnd.openxmlformats-officedocument.presentationml.tags+xml"/>
  <Override PartName="/ppt/tags/tag1973.xml" ContentType="application/vnd.openxmlformats-officedocument.presentationml.tags+xml"/>
  <Override PartName="/ppt/tags/tag1974.xml" ContentType="application/vnd.openxmlformats-officedocument.presentationml.tags+xml"/>
  <Override PartName="/ppt/tags/tag1975.xml" ContentType="application/vnd.openxmlformats-officedocument.presentationml.tags+xml"/>
  <Override PartName="/ppt/tags/tag1976.xml" ContentType="application/vnd.openxmlformats-officedocument.presentationml.tags+xml"/>
  <Override PartName="/ppt/tags/tag1977.xml" ContentType="application/vnd.openxmlformats-officedocument.presentationml.tags+xml"/>
  <Override PartName="/ppt/tags/tag1978.xml" ContentType="application/vnd.openxmlformats-officedocument.presentationml.tags+xml"/>
  <Override PartName="/ppt/tags/tag1979.xml" ContentType="application/vnd.openxmlformats-officedocument.presentationml.tags+xml"/>
  <Override PartName="/ppt/tags/tag198.xml" ContentType="application/vnd.openxmlformats-officedocument.presentationml.tags+xml"/>
  <Override PartName="/ppt/tags/tag1980.xml" ContentType="application/vnd.openxmlformats-officedocument.presentationml.tags+xml"/>
  <Override PartName="/ppt/tags/tag1981.xml" ContentType="application/vnd.openxmlformats-officedocument.presentationml.tags+xml"/>
  <Override PartName="/ppt/tags/tag1982.xml" ContentType="application/vnd.openxmlformats-officedocument.presentationml.tags+xml"/>
  <Override PartName="/ppt/tags/tag1983.xml" ContentType="application/vnd.openxmlformats-officedocument.presentationml.tags+xml"/>
  <Override PartName="/ppt/tags/tag1984.xml" ContentType="application/vnd.openxmlformats-officedocument.presentationml.tags+xml"/>
  <Override PartName="/ppt/tags/tag1985.xml" ContentType="application/vnd.openxmlformats-officedocument.presentationml.tags+xml"/>
  <Override PartName="/ppt/tags/tag1986.xml" ContentType="application/vnd.openxmlformats-officedocument.presentationml.tags+xml"/>
  <Override PartName="/ppt/tags/tag1987.xml" ContentType="application/vnd.openxmlformats-officedocument.presentationml.tags+xml"/>
  <Override PartName="/ppt/tags/tag1988.xml" ContentType="application/vnd.openxmlformats-officedocument.presentationml.tags+xml"/>
  <Override PartName="/ppt/tags/tag1989.xml" ContentType="application/vnd.openxmlformats-officedocument.presentationml.tags+xml"/>
  <Override PartName="/ppt/tags/tag199.xml" ContentType="application/vnd.openxmlformats-officedocument.presentationml.tags+xml"/>
  <Override PartName="/ppt/tags/tag1990.xml" ContentType="application/vnd.openxmlformats-officedocument.presentationml.tags+xml"/>
  <Override PartName="/ppt/tags/tag1991.xml" ContentType="application/vnd.openxmlformats-officedocument.presentationml.tags+xml"/>
  <Override PartName="/ppt/tags/tag1992.xml" ContentType="application/vnd.openxmlformats-officedocument.presentationml.tags+xml"/>
  <Override PartName="/ppt/tags/tag1993.xml" ContentType="application/vnd.openxmlformats-officedocument.presentationml.tags+xml"/>
  <Override PartName="/ppt/tags/tag1994.xml" ContentType="application/vnd.openxmlformats-officedocument.presentationml.tags+xml"/>
  <Override PartName="/ppt/tags/tag1995.xml" ContentType="application/vnd.openxmlformats-officedocument.presentationml.tags+xml"/>
  <Override PartName="/ppt/tags/tag1996.xml" ContentType="application/vnd.openxmlformats-officedocument.presentationml.tags+xml"/>
  <Override PartName="/ppt/tags/tag1997.xml" ContentType="application/vnd.openxmlformats-officedocument.presentationml.tags+xml"/>
  <Override PartName="/ppt/tags/tag1998.xml" ContentType="application/vnd.openxmlformats-officedocument.presentationml.tags+xml"/>
  <Override PartName="/ppt/tags/tag19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00.xml" ContentType="application/vnd.openxmlformats-officedocument.presentationml.tags+xml"/>
  <Override PartName="/ppt/tags/tag2001.xml" ContentType="application/vnd.openxmlformats-officedocument.presentationml.tags+xml"/>
  <Override PartName="/ppt/tags/tag2002.xml" ContentType="application/vnd.openxmlformats-officedocument.presentationml.tags+xml"/>
  <Override PartName="/ppt/tags/tag2003.xml" ContentType="application/vnd.openxmlformats-officedocument.presentationml.tags+xml"/>
  <Override PartName="/ppt/tags/tag2004.xml" ContentType="application/vnd.openxmlformats-officedocument.presentationml.tags+xml"/>
  <Override PartName="/ppt/tags/tag2005.xml" ContentType="application/vnd.openxmlformats-officedocument.presentationml.tags+xml"/>
  <Override PartName="/ppt/tags/tag2006.xml" ContentType="application/vnd.openxmlformats-officedocument.presentationml.tags+xml"/>
  <Override PartName="/ppt/tags/tag2007.xml" ContentType="application/vnd.openxmlformats-officedocument.presentationml.tags+xml"/>
  <Override PartName="/ppt/tags/tag2008.xml" ContentType="application/vnd.openxmlformats-officedocument.presentationml.tags+xml"/>
  <Override PartName="/ppt/tags/tag2009.xml" ContentType="application/vnd.openxmlformats-officedocument.presentationml.tags+xml"/>
  <Override PartName="/ppt/tags/tag201.xml" ContentType="application/vnd.openxmlformats-officedocument.presentationml.tags+xml"/>
  <Override PartName="/ppt/tags/tag2010.xml" ContentType="application/vnd.openxmlformats-officedocument.presentationml.tags+xml"/>
  <Override PartName="/ppt/tags/tag2011.xml" ContentType="application/vnd.openxmlformats-officedocument.presentationml.tags+xml"/>
  <Override PartName="/ppt/tags/tag2012.xml" ContentType="application/vnd.openxmlformats-officedocument.presentationml.tags+xml"/>
  <Override PartName="/ppt/tags/tag2013.xml" ContentType="application/vnd.openxmlformats-officedocument.presentationml.tags+xml"/>
  <Override PartName="/ppt/tags/tag2014.xml" ContentType="application/vnd.openxmlformats-officedocument.presentationml.tags+xml"/>
  <Override PartName="/ppt/tags/tag2015.xml" ContentType="application/vnd.openxmlformats-officedocument.presentationml.tags+xml"/>
  <Override PartName="/ppt/tags/tag2016.xml" ContentType="application/vnd.openxmlformats-officedocument.presentationml.tags+xml"/>
  <Override PartName="/ppt/tags/tag2017.xml" ContentType="application/vnd.openxmlformats-officedocument.presentationml.tags+xml"/>
  <Override PartName="/ppt/tags/tag2018.xml" ContentType="application/vnd.openxmlformats-officedocument.presentationml.tags+xml"/>
  <Override PartName="/ppt/tags/tag2019.xml" ContentType="application/vnd.openxmlformats-officedocument.presentationml.tags+xml"/>
  <Override PartName="/ppt/tags/tag202.xml" ContentType="application/vnd.openxmlformats-officedocument.presentationml.tags+xml"/>
  <Override PartName="/ppt/tags/tag2020.xml" ContentType="application/vnd.openxmlformats-officedocument.presentationml.tags+xml"/>
  <Override PartName="/ppt/tags/tag2021.xml" ContentType="application/vnd.openxmlformats-officedocument.presentationml.tags+xml"/>
  <Override PartName="/ppt/tags/tag2022.xml" ContentType="application/vnd.openxmlformats-officedocument.presentationml.tags+xml"/>
  <Override PartName="/ppt/tags/tag2023.xml" ContentType="application/vnd.openxmlformats-officedocument.presentationml.tags+xml"/>
  <Override PartName="/ppt/tags/tag2024.xml" ContentType="application/vnd.openxmlformats-officedocument.presentationml.tags+xml"/>
  <Override PartName="/ppt/tags/tag2025.xml" ContentType="application/vnd.openxmlformats-officedocument.presentationml.tags+xml"/>
  <Override PartName="/ppt/tags/tag2026.xml" ContentType="application/vnd.openxmlformats-officedocument.presentationml.tags+xml"/>
  <Override PartName="/ppt/tags/tag2027.xml" ContentType="application/vnd.openxmlformats-officedocument.presentationml.tags+xml"/>
  <Override PartName="/ppt/tags/tag2028.xml" ContentType="application/vnd.openxmlformats-officedocument.presentationml.tags+xml"/>
  <Override PartName="/ppt/tags/tag2029.xml" ContentType="application/vnd.openxmlformats-officedocument.presentationml.tags+xml"/>
  <Override PartName="/ppt/tags/tag203.xml" ContentType="application/vnd.openxmlformats-officedocument.presentationml.tags+xml"/>
  <Override PartName="/ppt/tags/tag2030.xml" ContentType="application/vnd.openxmlformats-officedocument.presentationml.tags+xml"/>
  <Override PartName="/ppt/tags/tag2031.xml" ContentType="application/vnd.openxmlformats-officedocument.presentationml.tags+xml"/>
  <Override PartName="/ppt/tags/tag2032.xml" ContentType="application/vnd.openxmlformats-officedocument.presentationml.tags+xml"/>
  <Override PartName="/ppt/tags/tag2033.xml" ContentType="application/vnd.openxmlformats-officedocument.presentationml.tags+xml"/>
  <Override PartName="/ppt/tags/tag2034.xml" ContentType="application/vnd.openxmlformats-officedocument.presentationml.tags+xml"/>
  <Override PartName="/ppt/tags/tag2035.xml" ContentType="application/vnd.openxmlformats-officedocument.presentationml.tags+xml"/>
  <Override PartName="/ppt/tags/tag2036.xml" ContentType="application/vnd.openxmlformats-officedocument.presentationml.tags+xml"/>
  <Override PartName="/ppt/tags/tag2037.xml" ContentType="application/vnd.openxmlformats-officedocument.presentationml.tags+xml"/>
  <Override PartName="/ppt/tags/tag2038.xml" ContentType="application/vnd.openxmlformats-officedocument.presentationml.tags+xml"/>
  <Override PartName="/ppt/tags/tag2039.xml" ContentType="application/vnd.openxmlformats-officedocument.presentationml.tags+xml"/>
  <Override PartName="/ppt/tags/tag204.xml" ContentType="application/vnd.openxmlformats-officedocument.presentationml.tags+xml"/>
  <Override PartName="/ppt/tags/tag2040.xml" ContentType="application/vnd.openxmlformats-officedocument.presentationml.tags+xml"/>
  <Override PartName="/ppt/tags/tag2041.xml" ContentType="application/vnd.openxmlformats-officedocument.presentationml.tags+xml"/>
  <Override PartName="/ppt/tags/tag2042.xml" ContentType="application/vnd.openxmlformats-officedocument.presentationml.tags+xml"/>
  <Override PartName="/ppt/tags/tag2043.xml" ContentType="application/vnd.openxmlformats-officedocument.presentationml.tags+xml"/>
  <Override PartName="/ppt/tags/tag2044.xml" ContentType="application/vnd.openxmlformats-officedocument.presentationml.tags+xml"/>
  <Override PartName="/ppt/tags/tag2045.xml" ContentType="application/vnd.openxmlformats-officedocument.presentationml.tags+xml"/>
  <Override PartName="/ppt/tags/tag2046.xml" ContentType="application/vnd.openxmlformats-officedocument.presentationml.tags+xml"/>
  <Override PartName="/ppt/tags/tag2047.xml" ContentType="application/vnd.openxmlformats-officedocument.presentationml.tags+xml"/>
  <Override PartName="/ppt/tags/tag2048.xml" ContentType="application/vnd.openxmlformats-officedocument.presentationml.tags+xml"/>
  <Override PartName="/ppt/tags/tag2049.xml" ContentType="application/vnd.openxmlformats-officedocument.presentationml.tags+xml"/>
  <Override PartName="/ppt/tags/tag205.xml" ContentType="application/vnd.openxmlformats-officedocument.presentationml.tags+xml"/>
  <Override PartName="/ppt/tags/tag2050.xml" ContentType="application/vnd.openxmlformats-officedocument.presentationml.tags+xml"/>
  <Override PartName="/ppt/tags/tag2051.xml" ContentType="application/vnd.openxmlformats-officedocument.presentationml.tags+xml"/>
  <Override PartName="/ppt/tags/tag2052.xml" ContentType="application/vnd.openxmlformats-officedocument.presentationml.tags+xml"/>
  <Override PartName="/ppt/tags/tag2053.xml" ContentType="application/vnd.openxmlformats-officedocument.presentationml.tags+xml"/>
  <Override PartName="/ppt/tags/tag2054.xml" ContentType="application/vnd.openxmlformats-officedocument.presentationml.tags+xml"/>
  <Override PartName="/ppt/tags/tag2055.xml" ContentType="application/vnd.openxmlformats-officedocument.presentationml.tags+xml"/>
  <Override PartName="/ppt/tags/tag2056.xml" ContentType="application/vnd.openxmlformats-officedocument.presentationml.tags+xml"/>
  <Override PartName="/ppt/tags/tag2057.xml" ContentType="application/vnd.openxmlformats-officedocument.presentationml.tags+xml"/>
  <Override PartName="/ppt/tags/tag2058.xml" ContentType="application/vnd.openxmlformats-officedocument.presentationml.tags+xml"/>
  <Override PartName="/ppt/tags/tag2059.xml" ContentType="application/vnd.openxmlformats-officedocument.presentationml.tags+xml"/>
  <Override PartName="/ppt/tags/tag206.xml" ContentType="application/vnd.openxmlformats-officedocument.presentationml.tags+xml"/>
  <Override PartName="/ppt/tags/tag2060.xml" ContentType="application/vnd.openxmlformats-officedocument.presentationml.tags+xml"/>
  <Override PartName="/ppt/tags/tag2061.xml" ContentType="application/vnd.openxmlformats-officedocument.presentationml.tags+xml"/>
  <Override PartName="/ppt/tags/tag2062.xml" ContentType="application/vnd.openxmlformats-officedocument.presentationml.tags+xml"/>
  <Override PartName="/ppt/tags/tag2063.xml" ContentType="application/vnd.openxmlformats-officedocument.presentationml.tags+xml"/>
  <Override PartName="/ppt/tags/tag2064.xml" ContentType="application/vnd.openxmlformats-officedocument.presentationml.tags+xml"/>
  <Override PartName="/ppt/tags/tag2065.xml" ContentType="application/vnd.openxmlformats-officedocument.presentationml.tags+xml"/>
  <Override PartName="/ppt/tags/tag2066.xml" ContentType="application/vnd.openxmlformats-officedocument.presentationml.tags+xml"/>
  <Override PartName="/ppt/tags/tag2067.xml" ContentType="application/vnd.openxmlformats-officedocument.presentationml.tags+xml"/>
  <Override PartName="/ppt/tags/tag2068.xml" ContentType="application/vnd.openxmlformats-officedocument.presentationml.tags+xml"/>
  <Override PartName="/ppt/tags/tag2069.xml" ContentType="application/vnd.openxmlformats-officedocument.presentationml.tags+xml"/>
  <Override PartName="/ppt/tags/tag207.xml" ContentType="application/vnd.openxmlformats-officedocument.presentationml.tags+xml"/>
  <Override PartName="/ppt/tags/tag2070.xml" ContentType="application/vnd.openxmlformats-officedocument.presentationml.tags+xml"/>
  <Override PartName="/ppt/tags/tag2071.xml" ContentType="application/vnd.openxmlformats-officedocument.presentationml.tags+xml"/>
  <Override PartName="/ppt/tags/tag2072.xml" ContentType="application/vnd.openxmlformats-officedocument.presentationml.tags+xml"/>
  <Override PartName="/ppt/tags/tag2073.xml" ContentType="application/vnd.openxmlformats-officedocument.presentationml.tags+xml"/>
  <Override PartName="/ppt/tags/tag2074.xml" ContentType="application/vnd.openxmlformats-officedocument.presentationml.tags+xml"/>
  <Override PartName="/ppt/tags/tag2075.xml" ContentType="application/vnd.openxmlformats-officedocument.presentationml.tags+xml"/>
  <Override PartName="/ppt/tags/tag2076.xml" ContentType="application/vnd.openxmlformats-officedocument.presentationml.tags+xml"/>
  <Override PartName="/ppt/tags/tag2077.xml" ContentType="application/vnd.openxmlformats-officedocument.presentationml.tags+xml"/>
  <Override PartName="/ppt/tags/tag2078.xml" ContentType="application/vnd.openxmlformats-officedocument.presentationml.tags+xml"/>
  <Override PartName="/ppt/tags/tag2079.xml" ContentType="application/vnd.openxmlformats-officedocument.presentationml.tags+xml"/>
  <Override PartName="/ppt/tags/tag208.xml" ContentType="application/vnd.openxmlformats-officedocument.presentationml.tags+xml"/>
  <Override PartName="/ppt/tags/tag2080.xml" ContentType="application/vnd.openxmlformats-officedocument.presentationml.tags+xml"/>
  <Override PartName="/ppt/tags/tag2081.xml" ContentType="application/vnd.openxmlformats-officedocument.presentationml.tags+xml"/>
  <Override PartName="/ppt/tags/tag2082.xml" ContentType="application/vnd.openxmlformats-officedocument.presentationml.tags+xml"/>
  <Override PartName="/ppt/tags/tag2083.xml" ContentType="application/vnd.openxmlformats-officedocument.presentationml.tags+xml"/>
  <Override PartName="/ppt/tags/tag2084.xml" ContentType="application/vnd.openxmlformats-officedocument.presentationml.tags+xml"/>
  <Override PartName="/ppt/tags/tag2085.xml" ContentType="application/vnd.openxmlformats-officedocument.presentationml.tags+xml"/>
  <Override PartName="/ppt/tags/tag2086.xml" ContentType="application/vnd.openxmlformats-officedocument.presentationml.tags+xml"/>
  <Override PartName="/ppt/tags/tag2087.xml" ContentType="application/vnd.openxmlformats-officedocument.presentationml.tags+xml"/>
  <Override PartName="/ppt/tags/tag2088.xml" ContentType="application/vnd.openxmlformats-officedocument.presentationml.tags+xml"/>
  <Override PartName="/ppt/tags/tag2089.xml" ContentType="application/vnd.openxmlformats-officedocument.presentationml.tags+xml"/>
  <Override PartName="/ppt/tags/tag209.xml" ContentType="application/vnd.openxmlformats-officedocument.presentationml.tags+xml"/>
  <Override PartName="/ppt/tags/tag2090.xml" ContentType="application/vnd.openxmlformats-officedocument.presentationml.tags+xml"/>
  <Override PartName="/ppt/tags/tag2091.xml" ContentType="application/vnd.openxmlformats-officedocument.presentationml.tags+xml"/>
  <Override PartName="/ppt/tags/tag2092.xml" ContentType="application/vnd.openxmlformats-officedocument.presentationml.tags+xml"/>
  <Override PartName="/ppt/tags/tag2093.xml" ContentType="application/vnd.openxmlformats-officedocument.presentationml.tags+xml"/>
  <Override PartName="/ppt/tags/tag2094.xml" ContentType="application/vnd.openxmlformats-officedocument.presentationml.tags+xml"/>
  <Override PartName="/ppt/tags/tag2095.xml" ContentType="application/vnd.openxmlformats-officedocument.presentationml.tags+xml"/>
  <Override PartName="/ppt/tags/tag2096.xml" ContentType="application/vnd.openxmlformats-officedocument.presentationml.tags+xml"/>
  <Override PartName="/ppt/tags/tag2097.xml" ContentType="application/vnd.openxmlformats-officedocument.presentationml.tags+xml"/>
  <Override PartName="/ppt/tags/tag2098.xml" ContentType="application/vnd.openxmlformats-officedocument.presentationml.tags+xml"/>
  <Override PartName="/ppt/tags/tag209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00.xml" ContentType="application/vnd.openxmlformats-officedocument.presentationml.tags+xml"/>
  <Override PartName="/ppt/tags/tag2101.xml" ContentType="application/vnd.openxmlformats-officedocument.presentationml.tags+xml"/>
  <Override PartName="/ppt/tags/tag2102.xml" ContentType="application/vnd.openxmlformats-officedocument.presentationml.tags+xml"/>
  <Override PartName="/ppt/tags/tag2103.xml" ContentType="application/vnd.openxmlformats-officedocument.presentationml.tags+xml"/>
  <Override PartName="/ppt/tags/tag2104.xml" ContentType="application/vnd.openxmlformats-officedocument.presentationml.tags+xml"/>
  <Override PartName="/ppt/tags/tag2105.xml" ContentType="application/vnd.openxmlformats-officedocument.presentationml.tags+xml"/>
  <Override PartName="/ppt/tags/tag2106.xml" ContentType="application/vnd.openxmlformats-officedocument.presentationml.tags+xml"/>
  <Override PartName="/ppt/tags/tag2107.xml" ContentType="application/vnd.openxmlformats-officedocument.presentationml.tags+xml"/>
  <Override PartName="/ppt/tags/tag2108.xml" ContentType="application/vnd.openxmlformats-officedocument.presentationml.tags+xml"/>
  <Override PartName="/ppt/tags/tag2109.xml" ContentType="application/vnd.openxmlformats-officedocument.presentationml.tags+xml"/>
  <Override PartName="/ppt/tags/tag211.xml" ContentType="application/vnd.openxmlformats-officedocument.presentationml.tags+xml"/>
  <Override PartName="/ppt/tags/tag2110.xml" ContentType="application/vnd.openxmlformats-officedocument.presentationml.tags+xml"/>
  <Override PartName="/ppt/tags/tag2111.xml" ContentType="application/vnd.openxmlformats-officedocument.presentationml.tags+xml"/>
  <Override PartName="/ppt/tags/tag2112.xml" ContentType="application/vnd.openxmlformats-officedocument.presentationml.tags+xml"/>
  <Override PartName="/ppt/tags/tag2113.xml" ContentType="application/vnd.openxmlformats-officedocument.presentationml.tags+xml"/>
  <Override PartName="/ppt/tags/tag2114.xml" ContentType="application/vnd.openxmlformats-officedocument.presentationml.tags+xml"/>
  <Override PartName="/ppt/tags/tag2115.xml" ContentType="application/vnd.openxmlformats-officedocument.presentationml.tags+xml"/>
  <Override PartName="/ppt/tags/tag2116.xml" ContentType="application/vnd.openxmlformats-officedocument.presentationml.tags+xml"/>
  <Override PartName="/ppt/tags/tag2117.xml" ContentType="application/vnd.openxmlformats-officedocument.presentationml.tags+xml"/>
  <Override PartName="/ppt/tags/tag2118.xml" ContentType="application/vnd.openxmlformats-officedocument.presentationml.tags+xml"/>
  <Override PartName="/ppt/tags/tag2119.xml" ContentType="application/vnd.openxmlformats-officedocument.presentationml.tags+xml"/>
  <Override PartName="/ppt/tags/tag212.xml" ContentType="application/vnd.openxmlformats-officedocument.presentationml.tags+xml"/>
  <Override PartName="/ppt/tags/tag2120.xml" ContentType="application/vnd.openxmlformats-officedocument.presentationml.tags+xml"/>
  <Override PartName="/ppt/tags/tag2121.xml" ContentType="application/vnd.openxmlformats-officedocument.presentationml.tags+xml"/>
  <Override PartName="/ppt/tags/tag2122.xml" ContentType="application/vnd.openxmlformats-officedocument.presentationml.tags+xml"/>
  <Override PartName="/ppt/tags/tag2123.xml" ContentType="application/vnd.openxmlformats-officedocument.presentationml.tags+xml"/>
  <Override PartName="/ppt/tags/tag2124.xml" ContentType="application/vnd.openxmlformats-officedocument.presentationml.tags+xml"/>
  <Override PartName="/ppt/tags/tag2125.xml" ContentType="application/vnd.openxmlformats-officedocument.presentationml.tags+xml"/>
  <Override PartName="/ppt/tags/tag2126.xml" ContentType="application/vnd.openxmlformats-officedocument.presentationml.tags+xml"/>
  <Override PartName="/ppt/tags/tag2127.xml" ContentType="application/vnd.openxmlformats-officedocument.presentationml.tags+xml"/>
  <Override PartName="/ppt/tags/tag2128.xml" ContentType="application/vnd.openxmlformats-officedocument.presentationml.tags+xml"/>
  <Override PartName="/ppt/tags/tag2129.xml" ContentType="application/vnd.openxmlformats-officedocument.presentationml.tags+xml"/>
  <Override PartName="/ppt/tags/tag213.xml" ContentType="application/vnd.openxmlformats-officedocument.presentationml.tags+xml"/>
  <Override PartName="/ppt/tags/tag2130.xml" ContentType="application/vnd.openxmlformats-officedocument.presentationml.tags+xml"/>
  <Override PartName="/ppt/tags/tag2131.xml" ContentType="application/vnd.openxmlformats-officedocument.presentationml.tags+xml"/>
  <Override PartName="/ppt/tags/tag2132.xml" ContentType="application/vnd.openxmlformats-officedocument.presentationml.tags+xml"/>
  <Override PartName="/ppt/tags/tag2133.xml" ContentType="application/vnd.openxmlformats-officedocument.presentationml.tags+xml"/>
  <Override PartName="/ppt/tags/tag2134.xml" ContentType="application/vnd.openxmlformats-officedocument.presentationml.tags+xml"/>
  <Override PartName="/ppt/tags/tag2135.xml" ContentType="application/vnd.openxmlformats-officedocument.presentationml.tags+xml"/>
  <Override PartName="/ppt/tags/tag2136.xml" ContentType="application/vnd.openxmlformats-officedocument.presentationml.tags+xml"/>
  <Override PartName="/ppt/tags/tag2137.xml" ContentType="application/vnd.openxmlformats-officedocument.presentationml.tags+xml"/>
  <Override PartName="/ppt/tags/tag2138.xml" ContentType="application/vnd.openxmlformats-officedocument.presentationml.tags+xml"/>
  <Override PartName="/ppt/tags/tag2139.xml" ContentType="application/vnd.openxmlformats-officedocument.presentationml.tags+xml"/>
  <Override PartName="/ppt/tags/tag214.xml" ContentType="application/vnd.openxmlformats-officedocument.presentationml.tags+xml"/>
  <Override PartName="/ppt/tags/tag2140.xml" ContentType="application/vnd.openxmlformats-officedocument.presentationml.tags+xml"/>
  <Override PartName="/ppt/tags/tag2141.xml" ContentType="application/vnd.openxmlformats-officedocument.presentationml.tags+xml"/>
  <Override PartName="/ppt/tags/tag2142.xml" ContentType="application/vnd.openxmlformats-officedocument.presentationml.tags+xml"/>
  <Override PartName="/ppt/tags/tag2143.xml" ContentType="application/vnd.openxmlformats-officedocument.presentationml.tags+xml"/>
  <Override PartName="/ppt/tags/tag2144.xml" ContentType="application/vnd.openxmlformats-officedocument.presentationml.tags+xml"/>
  <Override PartName="/ppt/tags/tag2145.xml" ContentType="application/vnd.openxmlformats-officedocument.presentationml.tags+xml"/>
  <Override PartName="/ppt/tags/tag2146.xml" ContentType="application/vnd.openxmlformats-officedocument.presentationml.tags+xml"/>
  <Override PartName="/ppt/tags/tag2147.xml" ContentType="application/vnd.openxmlformats-officedocument.presentationml.tags+xml"/>
  <Override PartName="/ppt/tags/tag2148.xml" ContentType="application/vnd.openxmlformats-officedocument.presentationml.tags+xml"/>
  <Override PartName="/ppt/tags/tag2149.xml" ContentType="application/vnd.openxmlformats-officedocument.presentationml.tags+xml"/>
  <Override PartName="/ppt/tags/tag215.xml" ContentType="application/vnd.openxmlformats-officedocument.presentationml.tags+xml"/>
  <Override PartName="/ppt/tags/tag2150.xml" ContentType="application/vnd.openxmlformats-officedocument.presentationml.tags+xml"/>
  <Override PartName="/ppt/tags/tag2151.xml" ContentType="application/vnd.openxmlformats-officedocument.presentationml.tags+xml"/>
  <Override PartName="/ppt/tags/tag2152.xml" ContentType="application/vnd.openxmlformats-officedocument.presentationml.tags+xml"/>
  <Override PartName="/ppt/tags/tag2153.xml" ContentType="application/vnd.openxmlformats-officedocument.presentationml.tags+xml"/>
  <Override PartName="/ppt/tags/tag2154.xml" ContentType="application/vnd.openxmlformats-officedocument.presentationml.tags+xml"/>
  <Override PartName="/ppt/tags/tag2155.xml" ContentType="application/vnd.openxmlformats-officedocument.presentationml.tags+xml"/>
  <Override PartName="/ppt/tags/tag2156.xml" ContentType="application/vnd.openxmlformats-officedocument.presentationml.tags+xml"/>
  <Override PartName="/ppt/tags/tag2157.xml" ContentType="application/vnd.openxmlformats-officedocument.presentationml.tags+xml"/>
  <Override PartName="/ppt/tags/tag2158.xml" ContentType="application/vnd.openxmlformats-officedocument.presentationml.tags+xml"/>
  <Override PartName="/ppt/tags/tag2159.xml" ContentType="application/vnd.openxmlformats-officedocument.presentationml.tags+xml"/>
  <Override PartName="/ppt/tags/tag216.xml" ContentType="application/vnd.openxmlformats-officedocument.presentationml.tags+xml"/>
  <Override PartName="/ppt/tags/tag2160.xml" ContentType="application/vnd.openxmlformats-officedocument.presentationml.tags+xml"/>
  <Override PartName="/ppt/tags/tag2161.xml" ContentType="application/vnd.openxmlformats-officedocument.presentationml.tags+xml"/>
  <Override PartName="/ppt/tags/tag2162.xml" ContentType="application/vnd.openxmlformats-officedocument.presentationml.tags+xml"/>
  <Override PartName="/ppt/tags/tag2163.xml" ContentType="application/vnd.openxmlformats-officedocument.presentationml.tags+xml"/>
  <Override PartName="/ppt/tags/tag2164.xml" ContentType="application/vnd.openxmlformats-officedocument.presentationml.tags+xml"/>
  <Override PartName="/ppt/tags/tag2165.xml" ContentType="application/vnd.openxmlformats-officedocument.presentationml.tags+xml"/>
  <Override PartName="/ppt/tags/tag2166.xml" ContentType="application/vnd.openxmlformats-officedocument.presentationml.tags+xml"/>
  <Override PartName="/ppt/tags/tag2167.xml" ContentType="application/vnd.openxmlformats-officedocument.presentationml.tags+xml"/>
  <Override PartName="/ppt/tags/tag2168.xml" ContentType="application/vnd.openxmlformats-officedocument.presentationml.tags+xml"/>
  <Override PartName="/ppt/tags/tag2169.xml" ContentType="application/vnd.openxmlformats-officedocument.presentationml.tags+xml"/>
  <Override PartName="/ppt/tags/tag217.xml" ContentType="application/vnd.openxmlformats-officedocument.presentationml.tags+xml"/>
  <Override PartName="/ppt/tags/tag2170.xml" ContentType="application/vnd.openxmlformats-officedocument.presentationml.tags+xml"/>
  <Override PartName="/ppt/tags/tag2171.xml" ContentType="application/vnd.openxmlformats-officedocument.presentationml.tags+xml"/>
  <Override PartName="/ppt/tags/tag2172.xml" ContentType="application/vnd.openxmlformats-officedocument.presentationml.tags+xml"/>
  <Override PartName="/ppt/tags/tag2173.xml" ContentType="application/vnd.openxmlformats-officedocument.presentationml.tags+xml"/>
  <Override PartName="/ppt/tags/tag2174.xml" ContentType="application/vnd.openxmlformats-officedocument.presentationml.tags+xml"/>
  <Override PartName="/ppt/tags/tag2175.xml" ContentType="application/vnd.openxmlformats-officedocument.presentationml.tags+xml"/>
  <Override PartName="/ppt/tags/tag2176.xml" ContentType="application/vnd.openxmlformats-officedocument.presentationml.tags+xml"/>
  <Override PartName="/ppt/tags/tag2177.xml" ContentType="application/vnd.openxmlformats-officedocument.presentationml.tags+xml"/>
  <Override PartName="/ppt/tags/tag2178.xml" ContentType="application/vnd.openxmlformats-officedocument.presentationml.tags+xml"/>
  <Override PartName="/ppt/tags/tag2179.xml" ContentType="application/vnd.openxmlformats-officedocument.presentationml.tags+xml"/>
  <Override PartName="/ppt/tags/tag218.xml" ContentType="application/vnd.openxmlformats-officedocument.presentationml.tags+xml"/>
  <Override PartName="/ppt/tags/tag2180.xml" ContentType="application/vnd.openxmlformats-officedocument.presentationml.tags+xml"/>
  <Override PartName="/ppt/tags/tag2181.xml" ContentType="application/vnd.openxmlformats-officedocument.presentationml.tags+xml"/>
  <Override PartName="/ppt/tags/tag2182.xml" ContentType="application/vnd.openxmlformats-officedocument.presentationml.tags+xml"/>
  <Override PartName="/ppt/tags/tag2183.xml" ContentType="application/vnd.openxmlformats-officedocument.presentationml.tags+xml"/>
  <Override PartName="/ppt/tags/tag2184.xml" ContentType="application/vnd.openxmlformats-officedocument.presentationml.tags+xml"/>
  <Override PartName="/ppt/tags/tag2185.xml" ContentType="application/vnd.openxmlformats-officedocument.presentationml.tags+xml"/>
  <Override PartName="/ppt/tags/tag2186.xml" ContentType="application/vnd.openxmlformats-officedocument.presentationml.tags+xml"/>
  <Override PartName="/ppt/tags/tag2187.xml" ContentType="application/vnd.openxmlformats-officedocument.presentationml.tags+xml"/>
  <Override PartName="/ppt/tags/tag2188.xml" ContentType="application/vnd.openxmlformats-officedocument.presentationml.tags+xml"/>
  <Override PartName="/ppt/tags/tag2189.xml" ContentType="application/vnd.openxmlformats-officedocument.presentationml.tags+xml"/>
  <Override PartName="/ppt/tags/tag219.xml" ContentType="application/vnd.openxmlformats-officedocument.presentationml.tags+xml"/>
  <Override PartName="/ppt/tags/tag2190.xml" ContentType="application/vnd.openxmlformats-officedocument.presentationml.tags+xml"/>
  <Override PartName="/ppt/tags/tag2191.xml" ContentType="application/vnd.openxmlformats-officedocument.presentationml.tags+xml"/>
  <Override PartName="/ppt/tags/tag2192.xml" ContentType="application/vnd.openxmlformats-officedocument.presentationml.tags+xml"/>
  <Override PartName="/ppt/tags/tag2193.xml" ContentType="application/vnd.openxmlformats-officedocument.presentationml.tags+xml"/>
  <Override PartName="/ppt/tags/tag2194.xml" ContentType="application/vnd.openxmlformats-officedocument.presentationml.tags+xml"/>
  <Override PartName="/ppt/tags/tag2195.xml" ContentType="application/vnd.openxmlformats-officedocument.presentationml.tags+xml"/>
  <Override PartName="/ppt/tags/tag2196.xml" ContentType="application/vnd.openxmlformats-officedocument.presentationml.tags+xml"/>
  <Override PartName="/ppt/tags/tag2197.xml" ContentType="application/vnd.openxmlformats-officedocument.presentationml.tags+xml"/>
  <Override PartName="/ppt/tags/tag2198.xml" ContentType="application/vnd.openxmlformats-officedocument.presentationml.tags+xml"/>
  <Override PartName="/ppt/tags/tag219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00.xml" ContentType="application/vnd.openxmlformats-officedocument.presentationml.tags+xml"/>
  <Override PartName="/ppt/tags/tag2201.xml" ContentType="application/vnd.openxmlformats-officedocument.presentationml.tags+xml"/>
  <Override PartName="/ppt/tags/tag2202.xml" ContentType="application/vnd.openxmlformats-officedocument.presentationml.tags+xml"/>
  <Override PartName="/ppt/tags/tag2203.xml" ContentType="application/vnd.openxmlformats-officedocument.presentationml.tags+xml"/>
  <Override PartName="/ppt/tags/tag2204.xml" ContentType="application/vnd.openxmlformats-officedocument.presentationml.tags+xml"/>
  <Override PartName="/ppt/tags/tag2205.xml" ContentType="application/vnd.openxmlformats-officedocument.presentationml.tags+xml"/>
  <Override PartName="/ppt/tags/tag2206.xml" ContentType="application/vnd.openxmlformats-officedocument.presentationml.tags+xml"/>
  <Override PartName="/ppt/tags/tag2207.xml" ContentType="application/vnd.openxmlformats-officedocument.presentationml.tags+xml"/>
  <Override PartName="/ppt/tags/tag2208.xml" ContentType="application/vnd.openxmlformats-officedocument.presentationml.tags+xml"/>
  <Override PartName="/ppt/tags/tag2209.xml" ContentType="application/vnd.openxmlformats-officedocument.presentationml.tags+xml"/>
  <Override PartName="/ppt/tags/tag221.xml" ContentType="application/vnd.openxmlformats-officedocument.presentationml.tags+xml"/>
  <Override PartName="/ppt/tags/tag2210.xml" ContentType="application/vnd.openxmlformats-officedocument.presentationml.tags+xml"/>
  <Override PartName="/ppt/tags/tag2211.xml" ContentType="application/vnd.openxmlformats-officedocument.presentationml.tags+xml"/>
  <Override PartName="/ppt/tags/tag2212.xml" ContentType="application/vnd.openxmlformats-officedocument.presentationml.tags+xml"/>
  <Override PartName="/ppt/tags/tag2213.xml" ContentType="application/vnd.openxmlformats-officedocument.presentationml.tags+xml"/>
  <Override PartName="/ppt/tags/tag2214.xml" ContentType="application/vnd.openxmlformats-officedocument.presentationml.tags+xml"/>
  <Override PartName="/ppt/tags/tag2215.xml" ContentType="application/vnd.openxmlformats-officedocument.presentationml.tags+xml"/>
  <Override PartName="/ppt/tags/tag2216.xml" ContentType="application/vnd.openxmlformats-officedocument.presentationml.tags+xml"/>
  <Override PartName="/ppt/tags/tag2217.xml" ContentType="application/vnd.openxmlformats-officedocument.presentationml.tags+xml"/>
  <Override PartName="/ppt/tags/tag2218.xml" ContentType="application/vnd.openxmlformats-officedocument.presentationml.tags+xml"/>
  <Override PartName="/ppt/tags/tag2219.xml" ContentType="application/vnd.openxmlformats-officedocument.presentationml.tags+xml"/>
  <Override PartName="/ppt/tags/tag222.xml" ContentType="application/vnd.openxmlformats-officedocument.presentationml.tags+xml"/>
  <Override PartName="/ppt/tags/tag2220.xml" ContentType="application/vnd.openxmlformats-officedocument.presentationml.tags+xml"/>
  <Override PartName="/ppt/tags/tag2221.xml" ContentType="application/vnd.openxmlformats-officedocument.presentationml.tags+xml"/>
  <Override PartName="/ppt/tags/tag2222.xml" ContentType="application/vnd.openxmlformats-officedocument.presentationml.tags+xml"/>
  <Override PartName="/ppt/tags/tag2223.xml" ContentType="application/vnd.openxmlformats-officedocument.presentationml.tags+xml"/>
  <Override PartName="/ppt/tags/tag2224.xml" ContentType="application/vnd.openxmlformats-officedocument.presentationml.tags+xml"/>
  <Override PartName="/ppt/tags/tag2225.xml" ContentType="application/vnd.openxmlformats-officedocument.presentationml.tags+xml"/>
  <Override PartName="/ppt/tags/tag2226.xml" ContentType="application/vnd.openxmlformats-officedocument.presentationml.tags+xml"/>
  <Override PartName="/ppt/tags/tag2227.xml" ContentType="application/vnd.openxmlformats-officedocument.presentationml.tags+xml"/>
  <Override PartName="/ppt/tags/tag2228.xml" ContentType="application/vnd.openxmlformats-officedocument.presentationml.tags+xml"/>
  <Override PartName="/ppt/tags/tag2229.xml" ContentType="application/vnd.openxmlformats-officedocument.presentationml.tags+xml"/>
  <Override PartName="/ppt/tags/tag223.xml" ContentType="application/vnd.openxmlformats-officedocument.presentationml.tags+xml"/>
  <Override PartName="/ppt/tags/tag2230.xml" ContentType="application/vnd.openxmlformats-officedocument.presentationml.tags+xml"/>
  <Override PartName="/ppt/tags/tag2231.xml" ContentType="application/vnd.openxmlformats-officedocument.presentationml.tags+xml"/>
  <Override PartName="/ppt/tags/tag2232.xml" ContentType="application/vnd.openxmlformats-officedocument.presentationml.tags+xml"/>
  <Override PartName="/ppt/tags/tag2233.xml" ContentType="application/vnd.openxmlformats-officedocument.presentationml.tags+xml"/>
  <Override PartName="/ppt/tags/tag2234.xml" ContentType="application/vnd.openxmlformats-officedocument.presentationml.tags+xml"/>
  <Override PartName="/ppt/tags/tag2235.xml" ContentType="application/vnd.openxmlformats-officedocument.presentationml.tags+xml"/>
  <Override PartName="/ppt/tags/tag2236.xml" ContentType="application/vnd.openxmlformats-officedocument.presentationml.tags+xml"/>
  <Override PartName="/ppt/tags/tag2237.xml" ContentType="application/vnd.openxmlformats-officedocument.presentationml.tags+xml"/>
  <Override PartName="/ppt/tags/tag2238.xml" ContentType="application/vnd.openxmlformats-officedocument.presentationml.tags+xml"/>
  <Override PartName="/ppt/tags/tag2239.xml" ContentType="application/vnd.openxmlformats-officedocument.presentationml.tags+xml"/>
  <Override PartName="/ppt/tags/tag224.xml" ContentType="application/vnd.openxmlformats-officedocument.presentationml.tags+xml"/>
  <Override PartName="/ppt/tags/tag2240.xml" ContentType="application/vnd.openxmlformats-officedocument.presentationml.tags+xml"/>
  <Override PartName="/ppt/tags/tag2241.xml" ContentType="application/vnd.openxmlformats-officedocument.presentationml.tags+xml"/>
  <Override PartName="/ppt/tags/tag2242.xml" ContentType="application/vnd.openxmlformats-officedocument.presentationml.tags+xml"/>
  <Override PartName="/ppt/tags/tag2243.xml" ContentType="application/vnd.openxmlformats-officedocument.presentationml.tags+xml"/>
  <Override PartName="/ppt/tags/tag2244.xml" ContentType="application/vnd.openxmlformats-officedocument.presentationml.tags+xml"/>
  <Override PartName="/ppt/tags/tag2245.xml" ContentType="application/vnd.openxmlformats-officedocument.presentationml.tags+xml"/>
  <Override PartName="/ppt/tags/tag2246.xml" ContentType="application/vnd.openxmlformats-officedocument.presentationml.tags+xml"/>
  <Override PartName="/ppt/tags/tag2247.xml" ContentType="application/vnd.openxmlformats-officedocument.presentationml.tags+xml"/>
  <Override PartName="/ppt/tags/tag2248.xml" ContentType="application/vnd.openxmlformats-officedocument.presentationml.tags+xml"/>
  <Override PartName="/ppt/tags/tag2249.xml" ContentType="application/vnd.openxmlformats-officedocument.presentationml.tags+xml"/>
  <Override PartName="/ppt/tags/tag225.xml" ContentType="application/vnd.openxmlformats-officedocument.presentationml.tags+xml"/>
  <Override PartName="/ppt/tags/tag2250.xml" ContentType="application/vnd.openxmlformats-officedocument.presentationml.tags+xml"/>
  <Override PartName="/ppt/tags/tag2251.xml" ContentType="application/vnd.openxmlformats-officedocument.presentationml.tags+xml"/>
  <Override PartName="/ppt/tags/tag2252.xml" ContentType="application/vnd.openxmlformats-officedocument.presentationml.tags+xml"/>
  <Override PartName="/ppt/tags/tag2253.xml" ContentType="application/vnd.openxmlformats-officedocument.presentationml.tags+xml"/>
  <Override PartName="/ppt/tags/tag2254.xml" ContentType="application/vnd.openxmlformats-officedocument.presentationml.tags+xml"/>
  <Override PartName="/ppt/tags/tag2255.xml" ContentType="application/vnd.openxmlformats-officedocument.presentationml.tags+xml"/>
  <Override PartName="/ppt/tags/tag2256.xml" ContentType="application/vnd.openxmlformats-officedocument.presentationml.tags+xml"/>
  <Override PartName="/ppt/tags/tag2257.xml" ContentType="application/vnd.openxmlformats-officedocument.presentationml.tags+xml"/>
  <Override PartName="/ppt/tags/tag2258.xml" ContentType="application/vnd.openxmlformats-officedocument.presentationml.tags+xml"/>
  <Override PartName="/ppt/tags/tag2259.xml" ContentType="application/vnd.openxmlformats-officedocument.presentationml.tags+xml"/>
  <Override PartName="/ppt/tags/tag226.xml" ContentType="application/vnd.openxmlformats-officedocument.presentationml.tags+xml"/>
  <Override PartName="/ppt/tags/tag2260.xml" ContentType="application/vnd.openxmlformats-officedocument.presentationml.tags+xml"/>
  <Override PartName="/ppt/tags/tag2261.xml" ContentType="application/vnd.openxmlformats-officedocument.presentationml.tags+xml"/>
  <Override PartName="/ppt/tags/tag2262.xml" ContentType="application/vnd.openxmlformats-officedocument.presentationml.tags+xml"/>
  <Override PartName="/ppt/tags/tag2263.xml" ContentType="application/vnd.openxmlformats-officedocument.presentationml.tags+xml"/>
  <Override PartName="/ppt/tags/tag2264.xml" ContentType="application/vnd.openxmlformats-officedocument.presentationml.tags+xml"/>
  <Override PartName="/ppt/tags/tag2265.xml" ContentType="application/vnd.openxmlformats-officedocument.presentationml.tags+xml"/>
  <Override PartName="/ppt/tags/tag2266.xml" ContentType="application/vnd.openxmlformats-officedocument.presentationml.tags+xml"/>
  <Override PartName="/ppt/tags/tag2267.xml" ContentType="application/vnd.openxmlformats-officedocument.presentationml.tags+xml"/>
  <Override PartName="/ppt/tags/tag2268.xml" ContentType="application/vnd.openxmlformats-officedocument.presentationml.tags+xml"/>
  <Override PartName="/ppt/tags/tag2269.xml" ContentType="application/vnd.openxmlformats-officedocument.presentationml.tags+xml"/>
  <Override PartName="/ppt/tags/tag227.xml" ContentType="application/vnd.openxmlformats-officedocument.presentationml.tags+xml"/>
  <Override PartName="/ppt/tags/tag2270.xml" ContentType="application/vnd.openxmlformats-officedocument.presentationml.tags+xml"/>
  <Override PartName="/ppt/tags/tag2271.xml" ContentType="application/vnd.openxmlformats-officedocument.presentationml.tags+xml"/>
  <Override PartName="/ppt/tags/tag2272.xml" ContentType="application/vnd.openxmlformats-officedocument.presentationml.tags+xml"/>
  <Override PartName="/ppt/tags/tag2273.xml" ContentType="application/vnd.openxmlformats-officedocument.presentationml.tags+xml"/>
  <Override PartName="/ppt/tags/tag2274.xml" ContentType="application/vnd.openxmlformats-officedocument.presentationml.tags+xml"/>
  <Override PartName="/ppt/tags/tag2275.xml" ContentType="application/vnd.openxmlformats-officedocument.presentationml.tags+xml"/>
  <Override PartName="/ppt/tags/tag2276.xml" ContentType="application/vnd.openxmlformats-officedocument.presentationml.tags+xml"/>
  <Override PartName="/ppt/tags/tag2277.xml" ContentType="application/vnd.openxmlformats-officedocument.presentationml.tags+xml"/>
  <Override PartName="/ppt/tags/tag2278.xml" ContentType="application/vnd.openxmlformats-officedocument.presentationml.tags+xml"/>
  <Override PartName="/ppt/tags/tag2279.xml" ContentType="application/vnd.openxmlformats-officedocument.presentationml.tags+xml"/>
  <Override PartName="/ppt/tags/tag228.xml" ContentType="application/vnd.openxmlformats-officedocument.presentationml.tags+xml"/>
  <Override PartName="/ppt/tags/tag2280.xml" ContentType="application/vnd.openxmlformats-officedocument.presentationml.tags+xml"/>
  <Override PartName="/ppt/tags/tag2281.xml" ContentType="application/vnd.openxmlformats-officedocument.presentationml.tags+xml"/>
  <Override PartName="/ppt/tags/tag2282.xml" ContentType="application/vnd.openxmlformats-officedocument.presentationml.tags+xml"/>
  <Override PartName="/ppt/tags/tag2283.xml" ContentType="application/vnd.openxmlformats-officedocument.presentationml.tags+xml"/>
  <Override PartName="/ppt/tags/tag2284.xml" ContentType="application/vnd.openxmlformats-officedocument.presentationml.tags+xml"/>
  <Override PartName="/ppt/tags/tag2285.xml" ContentType="application/vnd.openxmlformats-officedocument.presentationml.tags+xml"/>
  <Override PartName="/ppt/tags/tag2286.xml" ContentType="application/vnd.openxmlformats-officedocument.presentationml.tags+xml"/>
  <Override PartName="/ppt/tags/tag2287.xml" ContentType="application/vnd.openxmlformats-officedocument.presentationml.tags+xml"/>
  <Override PartName="/ppt/tags/tag2288.xml" ContentType="application/vnd.openxmlformats-officedocument.presentationml.tags+xml"/>
  <Override PartName="/ppt/tags/tag2289.xml" ContentType="application/vnd.openxmlformats-officedocument.presentationml.tags+xml"/>
  <Override PartName="/ppt/tags/tag229.xml" ContentType="application/vnd.openxmlformats-officedocument.presentationml.tags+xml"/>
  <Override PartName="/ppt/tags/tag2290.xml" ContentType="application/vnd.openxmlformats-officedocument.presentationml.tags+xml"/>
  <Override PartName="/ppt/tags/tag2291.xml" ContentType="application/vnd.openxmlformats-officedocument.presentationml.tags+xml"/>
  <Override PartName="/ppt/tags/tag2292.xml" ContentType="application/vnd.openxmlformats-officedocument.presentationml.tags+xml"/>
  <Override PartName="/ppt/tags/tag2293.xml" ContentType="application/vnd.openxmlformats-officedocument.presentationml.tags+xml"/>
  <Override PartName="/ppt/tags/tag2294.xml" ContentType="application/vnd.openxmlformats-officedocument.presentationml.tags+xml"/>
  <Override PartName="/ppt/tags/tag2295.xml" ContentType="application/vnd.openxmlformats-officedocument.presentationml.tags+xml"/>
  <Override PartName="/ppt/tags/tag2296.xml" ContentType="application/vnd.openxmlformats-officedocument.presentationml.tags+xml"/>
  <Override PartName="/ppt/tags/tag2297.xml" ContentType="application/vnd.openxmlformats-officedocument.presentationml.tags+xml"/>
  <Override PartName="/ppt/tags/tag2298.xml" ContentType="application/vnd.openxmlformats-officedocument.presentationml.tags+xml"/>
  <Override PartName="/ppt/tags/tag229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00.xml" ContentType="application/vnd.openxmlformats-officedocument.presentationml.tags+xml"/>
  <Override PartName="/ppt/tags/tag2301.xml" ContentType="application/vnd.openxmlformats-officedocument.presentationml.tags+xml"/>
  <Override PartName="/ppt/tags/tag2302.xml" ContentType="application/vnd.openxmlformats-officedocument.presentationml.tags+xml"/>
  <Override PartName="/ppt/tags/tag2303.xml" ContentType="application/vnd.openxmlformats-officedocument.presentationml.tags+xml"/>
  <Override PartName="/ppt/tags/tag2304.xml" ContentType="application/vnd.openxmlformats-officedocument.presentationml.tags+xml"/>
  <Override PartName="/ppt/tags/tag2305.xml" ContentType="application/vnd.openxmlformats-officedocument.presentationml.tags+xml"/>
  <Override PartName="/ppt/tags/tag2306.xml" ContentType="application/vnd.openxmlformats-officedocument.presentationml.tags+xml"/>
  <Override PartName="/ppt/tags/tag2307.xml" ContentType="application/vnd.openxmlformats-officedocument.presentationml.tags+xml"/>
  <Override PartName="/ppt/tags/tag2308.xml" ContentType="application/vnd.openxmlformats-officedocument.presentationml.tags+xml"/>
  <Override PartName="/ppt/tags/tag2309.xml" ContentType="application/vnd.openxmlformats-officedocument.presentationml.tags+xml"/>
  <Override PartName="/ppt/tags/tag231.xml" ContentType="application/vnd.openxmlformats-officedocument.presentationml.tags+xml"/>
  <Override PartName="/ppt/tags/tag2310.xml" ContentType="application/vnd.openxmlformats-officedocument.presentationml.tags+xml"/>
  <Override PartName="/ppt/tags/tag2311.xml" ContentType="application/vnd.openxmlformats-officedocument.presentationml.tags+xml"/>
  <Override PartName="/ppt/tags/tag2312.xml" ContentType="application/vnd.openxmlformats-officedocument.presentationml.tags+xml"/>
  <Override PartName="/ppt/tags/tag2313.xml" ContentType="application/vnd.openxmlformats-officedocument.presentationml.tags+xml"/>
  <Override PartName="/ppt/tags/tag2314.xml" ContentType="application/vnd.openxmlformats-officedocument.presentationml.tags+xml"/>
  <Override PartName="/ppt/tags/tag2315.xml" ContentType="application/vnd.openxmlformats-officedocument.presentationml.tags+xml"/>
  <Override PartName="/ppt/tags/tag2316.xml" ContentType="application/vnd.openxmlformats-officedocument.presentationml.tags+xml"/>
  <Override PartName="/ppt/tags/tag2317.xml" ContentType="application/vnd.openxmlformats-officedocument.presentationml.tags+xml"/>
  <Override PartName="/ppt/tags/tag2318.xml" ContentType="application/vnd.openxmlformats-officedocument.presentationml.tags+xml"/>
  <Override PartName="/ppt/tags/tag2319.xml" ContentType="application/vnd.openxmlformats-officedocument.presentationml.tags+xml"/>
  <Override PartName="/ppt/tags/tag232.xml" ContentType="application/vnd.openxmlformats-officedocument.presentationml.tags+xml"/>
  <Override PartName="/ppt/tags/tag2320.xml" ContentType="application/vnd.openxmlformats-officedocument.presentationml.tags+xml"/>
  <Override PartName="/ppt/tags/tag2321.xml" ContentType="application/vnd.openxmlformats-officedocument.presentationml.tags+xml"/>
  <Override PartName="/ppt/tags/tag2322.xml" ContentType="application/vnd.openxmlformats-officedocument.presentationml.tags+xml"/>
  <Override PartName="/ppt/tags/tag2323.xml" ContentType="application/vnd.openxmlformats-officedocument.presentationml.tags+xml"/>
  <Override PartName="/ppt/tags/tag2324.xml" ContentType="application/vnd.openxmlformats-officedocument.presentationml.tags+xml"/>
  <Override PartName="/ppt/tags/tag2325.xml" ContentType="application/vnd.openxmlformats-officedocument.presentationml.tags+xml"/>
  <Override PartName="/ppt/tags/tag2326.xml" ContentType="application/vnd.openxmlformats-officedocument.presentationml.tags+xml"/>
  <Override PartName="/ppt/tags/tag2327.xml" ContentType="application/vnd.openxmlformats-officedocument.presentationml.tags+xml"/>
  <Override PartName="/ppt/tags/tag2328.xml" ContentType="application/vnd.openxmlformats-officedocument.presentationml.tags+xml"/>
  <Override PartName="/ppt/tags/tag2329.xml" ContentType="application/vnd.openxmlformats-officedocument.presentationml.tags+xml"/>
  <Override PartName="/ppt/tags/tag233.xml" ContentType="application/vnd.openxmlformats-officedocument.presentationml.tags+xml"/>
  <Override PartName="/ppt/tags/tag2330.xml" ContentType="application/vnd.openxmlformats-officedocument.presentationml.tags+xml"/>
  <Override PartName="/ppt/tags/tag2331.xml" ContentType="application/vnd.openxmlformats-officedocument.presentationml.tags+xml"/>
  <Override PartName="/ppt/tags/tag2332.xml" ContentType="application/vnd.openxmlformats-officedocument.presentationml.tags+xml"/>
  <Override PartName="/ppt/tags/tag2333.xml" ContentType="application/vnd.openxmlformats-officedocument.presentationml.tags+xml"/>
  <Override PartName="/ppt/tags/tag2334.xml" ContentType="application/vnd.openxmlformats-officedocument.presentationml.tags+xml"/>
  <Override PartName="/ppt/tags/tag2335.xml" ContentType="application/vnd.openxmlformats-officedocument.presentationml.tags+xml"/>
  <Override PartName="/ppt/tags/tag2336.xml" ContentType="application/vnd.openxmlformats-officedocument.presentationml.tags+xml"/>
  <Override PartName="/ppt/tags/tag2337.xml" ContentType="application/vnd.openxmlformats-officedocument.presentationml.tags+xml"/>
  <Override PartName="/ppt/tags/tag2338.xml" ContentType="application/vnd.openxmlformats-officedocument.presentationml.tags+xml"/>
  <Override PartName="/ppt/tags/tag2339.xml" ContentType="application/vnd.openxmlformats-officedocument.presentationml.tags+xml"/>
  <Override PartName="/ppt/tags/tag234.xml" ContentType="application/vnd.openxmlformats-officedocument.presentationml.tags+xml"/>
  <Override PartName="/ppt/tags/tag2340.xml" ContentType="application/vnd.openxmlformats-officedocument.presentationml.tags+xml"/>
  <Override PartName="/ppt/tags/tag2341.xml" ContentType="application/vnd.openxmlformats-officedocument.presentationml.tags+xml"/>
  <Override PartName="/ppt/tags/tag2342.xml" ContentType="application/vnd.openxmlformats-officedocument.presentationml.tags+xml"/>
  <Override PartName="/ppt/tags/tag2343.xml" ContentType="application/vnd.openxmlformats-officedocument.presentationml.tags+xml"/>
  <Override PartName="/ppt/tags/tag2344.xml" ContentType="application/vnd.openxmlformats-officedocument.presentationml.tags+xml"/>
  <Override PartName="/ppt/tags/tag2345.xml" ContentType="application/vnd.openxmlformats-officedocument.presentationml.tags+xml"/>
  <Override PartName="/ppt/tags/tag2346.xml" ContentType="application/vnd.openxmlformats-officedocument.presentationml.tags+xml"/>
  <Override PartName="/ppt/tags/tag2347.xml" ContentType="application/vnd.openxmlformats-officedocument.presentationml.tags+xml"/>
  <Override PartName="/ppt/tags/tag2348.xml" ContentType="application/vnd.openxmlformats-officedocument.presentationml.tags+xml"/>
  <Override PartName="/ppt/tags/tag2349.xml" ContentType="application/vnd.openxmlformats-officedocument.presentationml.tags+xml"/>
  <Override PartName="/ppt/tags/tag235.xml" ContentType="application/vnd.openxmlformats-officedocument.presentationml.tags+xml"/>
  <Override PartName="/ppt/tags/tag2350.xml" ContentType="application/vnd.openxmlformats-officedocument.presentationml.tags+xml"/>
  <Override PartName="/ppt/tags/tag2351.xml" ContentType="application/vnd.openxmlformats-officedocument.presentationml.tags+xml"/>
  <Override PartName="/ppt/tags/tag2352.xml" ContentType="application/vnd.openxmlformats-officedocument.presentationml.tags+xml"/>
  <Override PartName="/ppt/tags/tag2353.xml" ContentType="application/vnd.openxmlformats-officedocument.presentationml.tags+xml"/>
  <Override PartName="/ppt/tags/tag2354.xml" ContentType="application/vnd.openxmlformats-officedocument.presentationml.tags+xml"/>
  <Override PartName="/ppt/tags/tag2355.xml" ContentType="application/vnd.openxmlformats-officedocument.presentationml.tags+xml"/>
  <Override PartName="/ppt/tags/tag2356.xml" ContentType="application/vnd.openxmlformats-officedocument.presentationml.tags+xml"/>
  <Override PartName="/ppt/tags/tag2357.xml" ContentType="application/vnd.openxmlformats-officedocument.presentationml.tags+xml"/>
  <Override PartName="/ppt/tags/tag2358.xml" ContentType="application/vnd.openxmlformats-officedocument.presentationml.tags+xml"/>
  <Override PartName="/ppt/tags/tag2359.xml" ContentType="application/vnd.openxmlformats-officedocument.presentationml.tags+xml"/>
  <Override PartName="/ppt/tags/tag236.xml" ContentType="application/vnd.openxmlformats-officedocument.presentationml.tags+xml"/>
  <Override PartName="/ppt/tags/tag2360.xml" ContentType="application/vnd.openxmlformats-officedocument.presentationml.tags+xml"/>
  <Override PartName="/ppt/tags/tag2361.xml" ContentType="application/vnd.openxmlformats-officedocument.presentationml.tags+xml"/>
  <Override PartName="/ppt/tags/tag2362.xml" ContentType="application/vnd.openxmlformats-officedocument.presentationml.tags+xml"/>
  <Override PartName="/ppt/tags/tag2363.xml" ContentType="application/vnd.openxmlformats-officedocument.presentationml.tags+xml"/>
  <Override PartName="/ppt/tags/tag2364.xml" ContentType="application/vnd.openxmlformats-officedocument.presentationml.tags+xml"/>
  <Override PartName="/ppt/tags/tag2365.xml" ContentType="application/vnd.openxmlformats-officedocument.presentationml.tags+xml"/>
  <Override PartName="/ppt/tags/tag2366.xml" ContentType="application/vnd.openxmlformats-officedocument.presentationml.tags+xml"/>
  <Override PartName="/ppt/tags/tag2367.xml" ContentType="application/vnd.openxmlformats-officedocument.presentationml.tags+xml"/>
  <Override PartName="/ppt/tags/tag2368.xml" ContentType="application/vnd.openxmlformats-officedocument.presentationml.tags+xml"/>
  <Override PartName="/ppt/tags/tag2369.xml" ContentType="application/vnd.openxmlformats-officedocument.presentationml.tags+xml"/>
  <Override PartName="/ppt/tags/tag237.xml" ContentType="application/vnd.openxmlformats-officedocument.presentationml.tags+xml"/>
  <Override PartName="/ppt/tags/tag2370.xml" ContentType="application/vnd.openxmlformats-officedocument.presentationml.tags+xml"/>
  <Override PartName="/ppt/tags/tag2371.xml" ContentType="application/vnd.openxmlformats-officedocument.presentationml.tags+xml"/>
  <Override PartName="/ppt/tags/tag2372.xml" ContentType="application/vnd.openxmlformats-officedocument.presentationml.tags+xml"/>
  <Override PartName="/ppt/tags/tag2373.xml" ContentType="application/vnd.openxmlformats-officedocument.presentationml.tags+xml"/>
  <Override PartName="/ppt/tags/tag2374.xml" ContentType="application/vnd.openxmlformats-officedocument.presentationml.tags+xml"/>
  <Override PartName="/ppt/tags/tag2375.xml" ContentType="application/vnd.openxmlformats-officedocument.presentationml.tags+xml"/>
  <Override PartName="/ppt/tags/tag2376.xml" ContentType="application/vnd.openxmlformats-officedocument.presentationml.tags+xml"/>
  <Override PartName="/ppt/tags/tag2377.xml" ContentType="application/vnd.openxmlformats-officedocument.presentationml.tags+xml"/>
  <Override PartName="/ppt/tags/tag2378.xml" ContentType="application/vnd.openxmlformats-officedocument.presentationml.tags+xml"/>
  <Override PartName="/ppt/tags/tag2379.xml" ContentType="application/vnd.openxmlformats-officedocument.presentationml.tags+xml"/>
  <Override PartName="/ppt/tags/tag238.xml" ContentType="application/vnd.openxmlformats-officedocument.presentationml.tags+xml"/>
  <Override PartName="/ppt/tags/tag2380.xml" ContentType="application/vnd.openxmlformats-officedocument.presentationml.tags+xml"/>
  <Override PartName="/ppt/tags/tag2381.xml" ContentType="application/vnd.openxmlformats-officedocument.presentationml.tags+xml"/>
  <Override PartName="/ppt/tags/tag2382.xml" ContentType="application/vnd.openxmlformats-officedocument.presentationml.tags+xml"/>
  <Override PartName="/ppt/tags/tag2383.xml" ContentType="application/vnd.openxmlformats-officedocument.presentationml.tags+xml"/>
  <Override PartName="/ppt/tags/tag2384.xml" ContentType="application/vnd.openxmlformats-officedocument.presentationml.tags+xml"/>
  <Override PartName="/ppt/tags/tag2385.xml" ContentType="application/vnd.openxmlformats-officedocument.presentationml.tags+xml"/>
  <Override PartName="/ppt/tags/tag2386.xml" ContentType="application/vnd.openxmlformats-officedocument.presentationml.tags+xml"/>
  <Override PartName="/ppt/tags/tag2387.xml" ContentType="application/vnd.openxmlformats-officedocument.presentationml.tags+xml"/>
  <Override PartName="/ppt/tags/tag2388.xml" ContentType="application/vnd.openxmlformats-officedocument.presentationml.tags+xml"/>
  <Override PartName="/ppt/tags/tag2389.xml" ContentType="application/vnd.openxmlformats-officedocument.presentationml.tags+xml"/>
  <Override PartName="/ppt/tags/tag239.xml" ContentType="application/vnd.openxmlformats-officedocument.presentationml.tags+xml"/>
  <Override PartName="/ppt/tags/tag2390.xml" ContentType="application/vnd.openxmlformats-officedocument.presentationml.tags+xml"/>
  <Override PartName="/ppt/tags/tag2391.xml" ContentType="application/vnd.openxmlformats-officedocument.presentationml.tags+xml"/>
  <Override PartName="/ppt/tags/tag2392.xml" ContentType="application/vnd.openxmlformats-officedocument.presentationml.tags+xml"/>
  <Override PartName="/ppt/tags/tag2393.xml" ContentType="application/vnd.openxmlformats-officedocument.presentationml.tags+xml"/>
  <Override PartName="/ppt/tags/tag2394.xml" ContentType="application/vnd.openxmlformats-officedocument.presentationml.tags+xml"/>
  <Override PartName="/ppt/tags/tag2395.xml" ContentType="application/vnd.openxmlformats-officedocument.presentationml.tags+xml"/>
  <Override PartName="/ppt/tags/tag2396.xml" ContentType="application/vnd.openxmlformats-officedocument.presentationml.tags+xml"/>
  <Override PartName="/ppt/tags/tag2397.xml" ContentType="application/vnd.openxmlformats-officedocument.presentationml.tags+xml"/>
  <Override PartName="/ppt/tags/tag2398.xml" ContentType="application/vnd.openxmlformats-officedocument.presentationml.tags+xml"/>
  <Override PartName="/ppt/tags/tag239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00.xml" ContentType="application/vnd.openxmlformats-officedocument.presentationml.tags+xml"/>
  <Override PartName="/ppt/tags/tag2401.xml" ContentType="application/vnd.openxmlformats-officedocument.presentationml.tags+xml"/>
  <Override PartName="/ppt/tags/tag2402.xml" ContentType="application/vnd.openxmlformats-officedocument.presentationml.tags+xml"/>
  <Override PartName="/ppt/tags/tag2403.xml" ContentType="application/vnd.openxmlformats-officedocument.presentationml.tags+xml"/>
  <Override PartName="/ppt/tags/tag2404.xml" ContentType="application/vnd.openxmlformats-officedocument.presentationml.tags+xml"/>
  <Override PartName="/ppt/tags/tag2405.xml" ContentType="application/vnd.openxmlformats-officedocument.presentationml.tags+xml"/>
  <Override PartName="/ppt/tags/tag2406.xml" ContentType="application/vnd.openxmlformats-officedocument.presentationml.tags+xml"/>
  <Override PartName="/ppt/tags/tag2407.xml" ContentType="application/vnd.openxmlformats-officedocument.presentationml.tags+xml"/>
  <Override PartName="/ppt/tags/tag2408.xml" ContentType="application/vnd.openxmlformats-officedocument.presentationml.tags+xml"/>
  <Override PartName="/ppt/tags/tag2409.xml" ContentType="application/vnd.openxmlformats-officedocument.presentationml.tags+xml"/>
  <Override PartName="/ppt/tags/tag241.xml" ContentType="application/vnd.openxmlformats-officedocument.presentationml.tags+xml"/>
  <Override PartName="/ppt/tags/tag2410.xml" ContentType="application/vnd.openxmlformats-officedocument.presentationml.tags+xml"/>
  <Override PartName="/ppt/tags/tag2411.xml" ContentType="application/vnd.openxmlformats-officedocument.presentationml.tags+xml"/>
  <Override PartName="/ppt/tags/tag2412.xml" ContentType="application/vnd.openxmlformats-officedocument.presentationml.tags+xml"/>
  <Override PartName="/ppt/tags/tag2413.xml" ContentType="application/vnd.openxmlformats-officedocument.presentationml.tags+xml"/>
  <Override PartName="/ppt/tags/tag2414.xml" ContentType="application/vnd.openxmlformats-officedocument.presentationml.tags+xml"/>
  <Override PartName="/ppt/tags/tag2415.xml" ContentType="application/vnd.openxmlformats-officedocument.presentationml.tags+xml"/>
  <Override PartName="/ppt/tags/tag2416.xml" ContentType="application/vnd.openxmlformats-officedocument.presentationml.tags+xml"/>
  <Override PartName="/ppt/tags/tag2417.xml" ContentType="application/vnd.openxmlformats-officedocument.presentationml.tags+xml"/>
  <Override PartName="/ppt/tags/tag2418.xml" ContentType="application/vnd.openxmlformats-officedocument.presentationml.tags+xml"/>
  <Override PartName="/ppt/tags/tag2419.xml" ContentType="application/vnd.openxmlformats-officedocument.presentationml.tags+xml"/>
  <Override PartName="/ppt/tags/tag242.xml" ContentType="application/vnd.openxmlformats-officedocument.presentationml.tags+xml"/>
  <Override PartName="/ppt/tags/tag2420.xml" ContentType="application/vnd.openxmlformats-officedocument.presentationml.tags+xml"/>
  <Override PartName="/ppt/tags/tag2421.xml" ContentType="application/vnd.openxmlformats-officedocument.presentationml.tags+xml"/>
  <Override PartName="/ppt/tags/tag2422.xml" ContentType="application/vnd.openxmlformats-officedocument.presentationml.tags+xml"/>
  <Override PartName="/ppt/tags/tag2423.xml" ContentType="application/vnd.openxmlformats-officedocument.presentationml.tags+xml"/>
  <Override PartName="/ppt/tags/tag2424.xml" ContentType="application/vnd.openxmlformats-officedocument.presentationml.tags+xml"/>
  <Override PartName="/ppt/tags/tag2425.xml" ContentType="application/vnd.openxmlformats-officedocument.presentationml.tags+xml"/>
  <Override PartName="/ppt/tags/tag2426.xml" ContentType="application/vnd.openxmlformats-officedocument.presentationml.tags+xml"/>
  <Override PartName="/ppt/tags/tag2427.xml" ContentType="application/vnd.openxmlformats-officedocument.presentationml.tags+xml"/>
  <Override PartName="/ppt/tags/tag2428.xml" ContentType="application/vnd.openxmlformats-officedocument.presentationml.tags+xml"/>
  <Override PartName="/ppt/tags/tag2429.xml" ContentType="application/vnd.openxmlformats-officedocument.presentationml.tags+xml"/>
  <Override PartName="/ppt/tags/tag243.xml" ContentType="application/vnd.openxmlformats-officedocument.presentationml.tags+xml"/>
  <Override PartName="/ppt/tags/tag2430.xml" ContentType="application/vnd.openxmlformats-officedocument.presentationml.tags+xml"/>
  <Override PartName="/ppt/tags/tag2431.xml" ContentType="application/vnd.openxmlformats-officedocument.presentationml.tags+xml"/>
  <Override PartName="/ppt/tags/tag2432.xml" ContentType="application/vnd.openxmlformats-officedocument.presentationml.tags+xml"/>
  <Override PartName="/ppt/tags/tag2433.xml" ContentType="application/vnd.openxmlformats-officedocument.presentationml.tags+xml"/>
  <Override PartName="/ppt/tags/tag2434.xml" ContentType="application/vnd.openxmlformats-officedocument.presentationml.tags+xml"/>
  <Override PartName="/ppt/tags/tag2435.xml" ContentType="application/vnd.openxmlformats-officedocument.presentationml.tags+xml"/>
  <Override PartName="/ppt/tags/tag2436.xml" ContentType="application/vnd.openxmlformats-officedocument.presentationml.tags+xml"/>
  <Override PartName="/ppt/tags/tag2437.xml" ContentType="application/vnd.openxmlformats-officedocument.presentationml.tags+xml"/>
  <Override PartName="/ppt/tags/tag2438.xml" ContentType="application/vnd.openxmlformats-officedocument.presentationml.tags+xml"/>
  <Override PartName="/ppt/tags/tag2439.xml" ContentType="application/vnd.openxmlformats-officedocument.presentationml.tags+xml"/>
  <Override PartName="/ppt/tags/tag244.xml" ContentType="application/vnd.openxmlformats-officedocument.presentationml.tags+xml"/>
  <Override PartName="/ppt/tags/tag2440.xml" ContentType="application/vnd.openxmlformats-officedocument.presentationml.tags+xml"/>
  <Override PartName="/ppt/tags/tag2441.xml" ContentType="application/vnd.openxmlformats-officedocument.presentationml.tags+xml"/>
  <Override PartName="/ppt/tags/tag2442.xml" ContentType="application/vnd.openxmlformats-officedocument.presentationml.tags+xml"/>
  <Override PartName="/ppt/tags/tag2443.xml" ContentType="application/vnd.openxmlformats-officedocument.presentationml.tags+xml"/>
  <Override PartName="/ppt/tags/tag2444.xml" ContentType="application/vnd.openxmlformats-officedocument.presentationml.tags+xml"/>
  <Override PartName="/ppt/tags/tag2445.xml" ContentType="application/vnd.openxmlformats-officedocument.presentationml.tags+xml"/>
  <Override PartName="/ppt/tags/tag2446.xml" ContentType="application/vnd.openxmlformats-officedocument.presentationml.tags+xml"/>
  <Override PartName="/ppt/tags/tag2447.xml" ContentType="application/vnd.openxmlformats-officedocument.presentationml.tags+xml"/>
  <Override PartName="/ppt/tags/tag2448.xml" ContentType="application/vnd.openxmlformats-officedocument.presentationml.tags+xml"/>
  <Override PartName="/ppt/tags/tag2449.xml" ContentType="application/vnd.openxmlformats-officedocument.presentationml.tags+xml"/>
  <Override PartName="/ppt/tags/tag245.xml" ContentType="application/vnd.openxmlformats-officedocument.presentationml.tags+xml"/>
  <Override PartName="/ppt/tags/tag2450.xml" ContentType="application/vnd.openxmlformats-officedocument.presentationml.tags+xml"/>
  <Override PartName="/ppt/tags/tag2451.xml" ContentType="application/vnd.openxmlformats-officedocument.presentationml.tags+xml"/>
  <Override PartName="/ppt/tags/tag2452.xml" ContentType="application/vnd.openxmlformats-officedocument.presentationml.tags+xml"/>
  <Override PartName="/ppt/tags/tag2453.xml" ContentType="application/vnd.openxmlformats-officedocument.presentationml.tags+xml"/>
  <Override PartName="/ppt/tags/tag2454.xml" ContentType="application/vnd.openxmlformats-officedocument.presentationml.tags+xml"/>
  <Override PartName="/ppt/tags/tag2455.xml" ContentType="application/vnd.openxmlformats-officedocument.presentationml.tags+xml"/>
  <Override PartName="/ppt/tags/tag2456.xml" ContentType="application/vnd.openxmlformats-officedocument.presentationml.tags+xml"/>
  <Override PartName="/ppt/tags/tag2457.xml" ContentType="application/vnd.openxmlformats-officedocument.presentationml.tags+xml"/>
  <Override PartName="/ppt/tags/tag2458.xml" ContentType="application/vnd.openxmlformats-officedocument.presentationml.tags+xml"/>
  <Override PartName="/ppt/tags/tag2459.xml" ContentType="application/vnd.openxmlformats-officedocument.presentationml.tags+xml"/>
  <Override PartName="/ppt/tags/tag246.xml" ContentType="application/vnd.openxmlformats-officedocument.presentationml.tags+xml"/>
  <Override PartName="/ppt/tags/tag2460.xml" ContentType="application/vnd.openxmlformats-officedocument.presentationml.tags+xml"/>
  <Override PartName="/ppt/tags/tag2461.xml" ContentType="application/vnd.openxmlformats-officedocument.presentationml.tags+xml"/>
  <Override PartName="/ppt/tags/tag2462.xml" ContentType="application/vnd.openxmlformats-officedocument.presentationml.tags+xml"/>
  <Override PartName="/ppt/tags/tag2463.xml" ContentType="application/vnd.openxmlformats-officedocument.presentationml.tags+xml"/>
  <Override PartName="/ppt/tags/tag2464.xml" ContentType="application/vnd.openxmlformats-officedocument.presentationml.tags+xml"/>
  <Override PartName="/ppt/tags/tag2465.xml" ContentType="application/vnd.openxmlformats-officedocument.presentationml.tags+xml"/>
  <Override PartName="/ppt/tags/tag2466.xml" ContentType="application/vnd.openxmlformats-officedocument.presentationml.tags+xml"/>
  <Override PartName="/ppt/tags/tag2467.xml" ContentType="application/vnd.openxmlformats-officedocument.presentationml.tags+xml"/>
  <Override PartName="/ppt/tags/tag2468.xml" ContentType="application/vnd.openxmlformats-officedocument.presentationml.tags+xml"/>
  <Override PartName="/ppt/tags/tag2469.xml" ContentType="application/vnd.openxmlformats-officedocument.presentationml.tags+xml"/>
  <Override PartName="/ppt/tags/tag247.xml" ContentType="application/vnd.openxmlformats-officedocument.presentationml.tags+xml"/>
  <Override PartName="/ppt/tags/tag2470.xml" ContentType="application/vnd.openxmlformats-officedocument.presentationml.tags+xml"/>
  <Override PartName="/ppt/tags/tag2471.xml" ContentType="application/vnd.openxmlformats-officedocument.presentationml.tags+xml"/>
  <Override PartName="/ppt/tags/tag2472.xml" ContentType="application/vnd.openxmlformats-officedocument.presentationml.tags+xml"/>
  <Override PartName="/ppt/tags/tag2473.xml" ContentType="application/vnd.openxmlformats-officedocument.presentationml.tags+xml"/>
  <Override PartName="/ppt/tags/tag2474.xml" ContentType="application/vnd.openxmlformats-officedocument.presentationml.tags+xml"/>
  <Override PartName="/ppt/tags/tag2475.xml" ContentType="application/vnd.openxmlformats-officedocument.presentationml.tags+xml"/>
  <Override PartName="/ppt/tags/tag2476.xml" ContentType="application/vnd.openxmlformats-officedocument.presentationml.tags+xml"/>
  <Override PartName="/ppt/tags/tag2477.xml" ContentType="application/vnd.openxmlformats-officedocument.presentationml.tags+xml"/>
  <Override PartName="/ppt/tags/tag2478.xml" ContentType="application/vnd.openxmlformats-officedocument.presentationml.tags+xml"/>
  <Override PartName="/ppt/tags/tag2479.xml" ContentType="application/vnd.openxmlformats-officedocument.presentationml.tags+xml"/>
  <Override PartName="/ppt/tags/tag248.xml" ContentType="application/vnd.openxmlformats-officedocument.presentationml.tags+xml"/>
  <Override PartName="/ppt/tags/tag2480.xml" ContentType="application/vnd.openxmlformats-officedocument.presentationml.tags+xml"/>
  <Override PartName="/ppt/tags/tag2481.xml" ContentType="application/vnd.openxmlformats-officedocument.presentationml.tags+xml"/>
  <Override PartName="/ppt/tags/tag2482.xml" ContentType="application/vnd.openxmlformats-officedocument.presentationml.tags+xml"/>
  <Override PartName="/ppt/tags/tag2483.xml" ContentType="application/vnd.openxmlformats-officedocument.presentationml.tags+xml"/>
  <Override PartName="/ppt/tags/tag2484.xml" ContentType="application/vnd.openxmlformats-officedocument.presentationml.tags+xml"/>
  <Override PartName="/ppt/tags/tag2485.xml" ContentType="application/vnd.openxmlformats-officedocument.presentationml.tags+xml"/>
  <Override PartName="/ppt/tags/tag2486.xml" ContentType="application/vnd.openxmlformats-officedocument.presentationml.tags+xml"/>
  <Override PartName="/ppt/tags/tag2487.xml" ContentType="application/vnd.openxmlformats-officedocument.presentationml.tags+xml"/>
  <Override PartName="/ppt/tags/tag2488.xml" ContentType="application/vnd.openxmlformats-officedocument.presentationml.tags+xml"/>
  <Override PartName="/ppt/tags/tag2489.xml" ContentType="application/vnd.openxmlformats-officedocument.presentationml.tags+xml"/>
  <Override PartName="/ppt/tags/tag249.xml" ContentType="application/vnd.openxmlformats-officedocument.presentationml.tags+xml"/>
  <Override PartName="/ppt/tags/tag2490.xml" ContentType="application/vnd.openxmlformats-officedocument.presentationml.tags+xml"/>
  <Override PartName="/ppt/tags/tag2491.xml" ContentType="application/vnd.openxmlformats-officedocument.presentationml.tags+xml"/>
  <Override PartName="/ppt/tags/tag2492.xml" ContentType="application/vnd.openxmlformats-officedocument.presentationml.tags+xml"/>
  <Override PartName="/ppt/tags/tag2493.xml" ContentType="application/vnd.openxmlformats-officedocument.presentationml.tags+xml"/>
  <Override PartName="/ppt/tags/tag2494.xml" ContentType="application/vnd.openxmlformats-officedocument.presentationml.tags+xml"/>
  <Override PartName="/ppt/tags/tag2495.xml" ContentType="application/vnd.openxmlformats-officedocument.presentationml.tags+xml"/>
  <Override PartName="/ppt/tags/tag2496.xml" ContentType="application/vnd.openxmlformats-officedocument.presentationml.tags+xml"/>
  <Override PartName="/ppt/tags/tag2497.xml" ContentType="application/vnd.openxmlformats-officedocument.presentationml.tags+xml"/>
  <Override PartName="/ppt/tags/tag2498.xml" ContentType="application/vnd.openxmlformats-officedocument.presentationml.tags+xml"/>
  <Override PartName="/ppt/tags/tag249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00.xml" ContentType="application/vnd.openxmlformats-officedocument.presentationml.tags+xml"/>
  <Override PartName="/ppt/tags/tag2501.xml" ContentType="application/vnd.openxmlformats-officedocument.presentationml.tags+xml"/>
  <Override PartName="/ppt/tags/tag2502.xml" ContentType="application/vnd.openxmlformats-officedocument.presentationml.tags+xml"/>
  <Override PartName="/ppt/tags/tag2503.xml" ContentType="application/vnd.openxmlformats-officedocument.presentationml.tags+xml"/>
  <Override PartName="/ppt/tags/tag2504.xml" ContentType="application/vnd.openxmlformats-officedocument.presentationml.tags+xml"/>
  <Override PartName="/ppt/tags/tag2505.xml" ContentType="application/vnd.openxmlformats-officedocument.presentationml.tags+xml"/>
  <Override PartName="/ppt/tags/tag2506.xml" ContentType="application/vnd.openxmlformats-officedocument.presentationml.tags+xml"/>
  <Override PartName="/ppt/tags/tag2507.xml" ContentType="application/vnd.openxmlformats-officedocument.presentationml.tags+xml"/>
  <Override PartName="/ppt/tags/tag2508.xml" ContentType="application/vnd.openxmlformats-officedocument.presentationml.tags+xml"/>
  <Override PartName="/ppt/tags/tag2509.xml" ContentType="application/vnd.openxmlformats-officedocument.presentationml.tags+xml"/>
  <Override PartName="/ppt/tags/tag251.xml" ContentType="application/vnd.openxmlformats-officedocument.presentationml.tags+xml"/>
  <Override PartName="/ppt/tags/tag2510.xml" ContentType="application/vnd.openxmlformats-officedocument.presentationml.tags+xml"/>
  <Override PartName="/ppt/tags/tag2511.xml" ContentType="application/vnd.openxmlformats-officedocument.presentationml.tags+xml"/>
  <Override PartName="/ppt/tags/tag2512.xml" ContentType="application/vnd.openxmlformats-officedocument.presentationml.tags+xml"/>
  <Override PartName="/ppt/tags/tag2513.xml" ContentType="application/vnd.openxmlformats-officedocument.presentationml.tags+xml"/>
  <Override PartName="/ppt/tags/tag2514.xml" ContentType="application/vnd.openxmlformats-officedocument.presentationml.tags+xml"/>
  <Override PartName="/ppt/tags/tag2515.xml" ContentType="application/vnd.openxmlformats-officedocument.presentationml.tags+xml"/>
  <Override PartName="/ppt/tags/tag2516.xml" ContentType="application/vnd.openxmlformats-officedocument.presentationml.tags+xml"/>
  <Override PartName="/ppt/tags/tag2517.xml" ContentType="application/vnd.openxmlformats-officedocument.presentationml.tags+xml"/>
  <Override PartName="/ppt/tags/tag2518.xml" ContentType="application/vnd.openxmlformats-officedocument.presentationml.tags+xml"/>
  <Override PartName="/ppt/tags/tag2519.xml" ContentType="application/vnd.openxmlformats-officedocument.presentationml.tags+xml"/>
  <Override PartName="/ppt/tags/tag252.xml" ContentType="application/vnd.openxmlformats-officedocument.presentationml.tags+xml"/>
  <Override PartName="/ppt/tags/tag2520.xml" ContentType="application/vnd.openxmlformats-officedocument.presentationml.tags+xml"/>
  <Override PartName="/ppt/tags/tag2521.xml" ContentType="application/vnd.openxmlformats-officedocument.presentationml.tags+xml"/>
  <Override PartName="/ppt/tags/tag2522.xml" ContentType="application/vnd.openxmlformats-officedocument.presentationml.tags+xml"/>
  <Override PartName="/ppt/tags/tag2523.xml" ContentType="application/vnd.openxmlformats-officedocument.presentationml.tags+xml"/>
  <Override PartName="/ppt/tags/tag2524.xml" ContentType="application/vnd.openxmlformats-officedocument.presentationml.tags+xml"/>
  <Override PartName="/ppt/tags/tag2525.xml" ContentType="application/vnd.openxmlformats-officedocument.presentationml.tags+xml"/>
  <Override PartName="/ppt/tags/tag2526.xml" ContentType="application/vnd.openxmlformats-officedocument.presentationml.tags+xml"/>
  <Override PartName="/ppt/tags/tag2527.xml" ContentType="application/vnd.openxmlformats-officedocument.presentationml.tags+xml"/>
  <Override PartName="/ppt/tags/tag2528.xml" ContentType="application/vnd.openxmlformats-officedocument.presentationml.tags+xml"/>
  <Override PartName="/ppt/tags/tag2529.xml" ContentType="application/vnd.openxmlformats-officedocument.presentationml.tags+xml"/>
  <Override PartName="/ppt/tags/tag253.xml" ContentType="application/vnd.openxmlformats-officedocument.presentationml.tags+xml"/>
  <Override PartName="/ppt/tags/tag2530.xml" ContentType="application/vnd.openxmlformats-officedocument.presentationml.tags+xml"/>
  <Override PartName="/ppt/tags/tag2531.xml" ContentType="application/vnd.openxmlformats-officedocument.presentationml.tags+xml"/>
  <Override PartName="/ppt/tags/tag2532.xml" ContentType="application/vnd.openxmlformats-officedocument.presentationml.tags+xml"/>
  <Override PartName="/ppt/tags/tag2533.xml" ContentType="application/vnd.openxmlformats-officedocument.presentationml.tags+xml"/>
  <Override PartName="/ppt/tags/tag2534.xml" ContentType="application/vnd.openxmlformats-officedocument.presentationml.tags+xml"/>
  <Override PartName="/ppt/tags/tag2535.xml" ContentType="application/vnd.openxmlformats-officedocument.presentationml.tags+xml"/>
  <Override PartName="/ppt/tags/tag2536.xml" ContentType="application/vnd.openxmlformats-officedocument.presentationml.tags+xml"/>
  <Override PartName="/ppt/tags/tag2537.xml" ContentType="application/vnd.openxmlformats-officedocument.presentationml.tags+xml"/>
  <Override PartName="/ppt/tags/tag2538.xml" ContentType="application/vnd.openxmlformats-officedocument.presentationml.tags+xml"/>
  <Override PartName="/ppt/tags/tag2539.xml" ContentType="application/vnd.openxmlformats-officedocument.presentationml.tags+xml"/>
  <Override PartName="/ppt/tags/tag254.xml" ContentType="application/vnd.openxmlformats-officedocument.presentationml.tags+xml"/>
  <Override PartName="/ppt/tags/tag2540.xml" ContentType="application/vnd.openxmlformats-officedocument.presentationml.tags+xml"/>
  <Override PartName="/ppt/tags/tag2541.xml" ContentType="application/vnd.openxmlformats-officedocument.presentationml.tags+xml"/>
  <Override PartName="/ppt/tags/tag2542.xml" ContentType="application/vnd.openxmlformats-officedocument.presentationml.tags+xml"/>
  <Override PartName="/ppt/tags/tag2543.xml" ContentType="application/vnd.openxmlformats-officedocument.presentationml.tags+xml"/>
  <Override PartName="/ppt/tags/tag2544.xml" ContentType="application/vnd.openxmlformats-officedocument.presentationml.tags+xml"/>
  <Override PartName="/ppt/tags/tag2545.xml" ContentType="application/vnd.openxmlformats-officedocument.presentationml.tags+xml"/>
  <Override PartName="/ppt/tags/tag2546.xml" ContentType="application/vnd.openxmlformats-officedocument.presentationml.tags+xml"/>
  <Override PartName="/ppt/tags/tag2547.xml" ContentType="application/vnd.openxmlformats-officedocument.presentationml.tags+xml"/>
  <Override PartName="/ppt/tags/tag2548.xml" ContentType="application/vnd.openxmlformats-officedocument.presentationml.tags+xml"/>
  <Override PartName="/ppt/tags/tag2549.xml" ContentType="application/vnd.openxmlformats-officedocument.presentationml.tags+xml"/>
  <Override PartName="/ppt/tags/tag255.xml" ContentType="application/vnd.openxmlformats-officedocument.presentationml.tags+xml"/>
  <Override PartName="/ppt/tags/tag2550.xml" ContentType="application/vnd.openxmlformats-officedocument.presentationml.tags+xml"/>
  <Override PartName="/ppt/tags/tag2551.xml" ContentType="application/vnd.openxmlformats-officedocument.presentationml.tags+xml"/>
  <Override PartName="/ppt/tags/tag2552.xml" ContentType="application/vnd.openxmlformats-officedocument.presentationml.tags+xml"/>
  <Override PartName="/ppt/tags/tag2553.xml" ContentType="application/vnd.openxmlformats-officedocument.presentationml.tags+xml"/>
  <Override PartName="/ppt/tags/tag2554.xml" ContentType="application/vnd.openxmlformats-officedocument.presentationml.tags+xml"/>
  <Override PartName="/ppt/tags/tag2555.xml" ContentType="application/vnd.openxmlformats-officedocument.presentationml.tags+xml"/>
  <Override PartName="/ppt/tags/tag2556.xml" ContentType="application/vnd.openxmlformats-officedocument.presentationml.tags+xml"/>
  <Override PartName="/ppt/tags/tag2557.xml" ContentType="application/vnd.openxmlformats-officedocument.presentationml.tags+xml"/>
  <Override PartName="/ppt/tags/tag2558.xml" ContentType="application/vnd.openxmlformats-officedocument.presentationml.tags+xml"/>
  <Override PartName="/ppt/tags/tag2559.xml" ContentType="application/vnd.openxmlformats-officedocument.presentationml.tags+xml"/>
  <Override PartName="/ppt/tags/tag256.xml" ContentType="application/vnd.openxmlformats-officedocument.presentationml.tags+xml"/>
  <Override PartName="/ppt/tags/tag2560.xml" ContentType="application/vnd.openxmlformats-officedocument.presentationml.tags+xml"/>
  <Override PartName="/ppt/tags/tag2561.xml" ContentType="application/vnd.openxmlformats-officedocument.presentationml.tags+xml"/>
  <Override PartName="/ppt/tags/tag2562.xml" ContentType="application/vnd.openxmlformats-officedocument.presentationml.tags+xml"/>
  <Override PartName="/ppt/tags/tag2563.xml" ContentType="application/vnd.openxmlformats-officedocument.presentationml.tags+xml"/>
  <Override PartName="/ppt/tags/tag2564.xml" ContentType="application/vnd.openxmlformats-officedocument.presentationml.tags+xml"/>
  <Override PartName="/ppt/tags/tag2565.xml" ContentType="application/vnd.openxmlformats-officedocument.presentationml.tags+xml"/>
  <Override PartName="/ppt/tags/tag2566.xml" ContentType="application/vnd.openxmlformats-officedocument.presentationml.tags+xml"/>
  <Override PartName="/ppt/tags/tag2567.xml" ContentType="application/vnd.openxmlformats-officedocument.presentationml.tags+xml"/>
  <Override PartName="/ppt/tags/tag2568.xml" ContentType="application/vnd.openxmlformats-officedocument.presentationml.tags+xml"/>
  <Override PartName="/ppt/tags/tag2569.xml" ContentType="application/vnd.openxmlformats-officedocument.presentationml.tags+xml"/>
  <Override PartName="/ppt/tags/tag257.xml" ContentType="application/vnd.openxmlformats-officedocument.presentationml.tags+xml"/>
  <Override PartName="/ppt/tags/tag2570.xml" ContentType="application/vnd.openxmlformats-officedocument.presentationml.tags+xml"/>
  <Override PartName="/ppt/tags/tag2571.xml" ContentType="application/vnd.openxmlformats-officedocument.presentationml.tags+xml"/>
  <Override PartName="/ppt/tags/tag2572.xml" ContentType="application/vnd.openxmlformats-officedocument.presentationml.tags+xml"/>
  <Override PartName="/ppt/tags/tag2573.xml" ContentType="application/vnd.openxmlformats-officedocument.presentationml.tags+xml"/>
  <Override PartName="/ppt/tags/tag2574.xml" ContentType="application/vnd.openxmlformats-officedocument.presentationml.tags+xml"/>
  <Override PartName="/ppt/tags/tag2575.xml" ContentType="application/vnd.openxmlformats-officedocument.presentationml.tags+xml"/>
  <Override PartName="/ppt/tags/tag2576.xml" ContentType="application/vnd.openxmlformats-officedocument.presentationml.tags+xml"/>
  <Override PartName="/ppt/tags/tag2577.xml" ContentType="application/vnd.openxmlformats-officedocument.presentationml.tags+xml"/>
  <Override PartName="/ppt/tags/tag2578.xml" ContentType="application/vnd.openxmlformats-officedocument.presentationml.tags+xml"/>
  <Override PartName="/ppt/tags/tag2579.xml" ContentType="application/vnd.openxmlformats-officedocument.presentationml.tags+xml"/>
  <Override PartName="/ppt/tags/tag258.xml" ContentType="application/vnd.openxmlformats-officedocument.presentationml.tags+xml"/>
  <Override PartName="/ppt/tags/tag2580.xml" ContentType="application/vnd.openxmlformats-officedocument.presentationml.tags+xml"/>
  <Override PartName="/ppt/tags/tag2581.xml" ContentType="application/vnd.openxmlformats-officedocument.presentationml.tags+xml"/>
  <Override PartName="/ppt/tags/tag2582.xml" ContentType="application/vnd.openxmlformats-officedocument.presentationml.tags+xml"/>
  <Override PartName="/ppt/tags/tag2583.xml" ContentType="application/vnd.openxmlformats-officedocument.presentationml.tags+xml"/>
  <Override PartName="/ppt/tags/tag2584.xml" ContentType="application/vnd.openxmlformats-officedocument.presentationml.tags+xml"/>
  <Override PartName="/ppt/tags/tag2585.xml" ContentType="application/vnd.openxmlformats-officedocument.presentationml.tags+xml"/>
  <Override PartName="/ppt/tags/tag2586.xml" ContentType="application/vnd.openxmlformats-officedocument.presentationml.tags+xml"/>
  <Override PartName="/ppt/tags/tag2587.xml" ContentType="application/vnd.openxmlformats-officedocument.presentationml.tags+xml"/>
  <Override PartName="/ppt/tags/tag2588.xml" ContentType="application/vnd.openxmlformats-officedocument.presentationml.tags+xml"/>
  <Override PartName="/ppt/tags/tag2589.xml" ContentType="application/vnd.openxmlformats-officedocument.presentationml.tags+xml"/>
  <Override PartName="/ppt/tags/tag259.xml" ContentType="application/vnd.openxmlformats-officedocument.presentationml.tags+xml"/>
  <Override PartName="/ppt/tags/tag2590.xml" ContentType="application/vnd.openxmlformats-officedocument.presentationml.tags+xml"/>
  <Override PartName="/ppt/tags/tag2591.xml" ContentType="application/vnd.openxmlformats-officedocument.presentationml.tags+xml"/>
  <Override PartName="/ppt/tags/tag2592.xml" ContentType="application/vnd.openxmlformats-officedocument.presentationml.tags+xml"/>
  <Override PartName="/ppt/tags/tag2593.xml" ContentType="application/vnd.openxmlformats-officedocument.presentationml.tags+xml"/>
  <Override PartName="/ppt/tags/tag2594.xml" ContentType="application/vnd.openxmlformats-officedocument.presentationml.tags+xml"/>
  <Override PartName="/ppt/tags/tag2595.xml" ContentType="application/vnd.openxmlformats-officedocument.presentationml.tags+xml"/>
  <Override PartName="/ppt/tags/tag2596.xml" ContentType="application/vnd.openxmlformats-officedocument.presentationml.tags+xml"/>
  <Override PartName="/ppt/tags/tag2597.xml" ContentType="application/vnd.openxmlformats-officedocument.presentationml.tags+xml"/>
  <Override PartName="/ppt/tags/tag2598.xml" ContentType="application/vnd.openxmlformats-officedocument.presentationml.tags+xml"/>
  <Override PartName="/ppt/tags/tag259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00.xml" ContentType="application/vnd.openxmlformats-officedocument.presentationml.tags+xml"/>
  <Override PartName="/ppt/tags/tag2601.xml" ContentType="application/vnd.openxmlformats-officedocument.presentationml.tags+xml"/>
  <Override PartName="/ppt/tags/tag2602.xml" ContentType="application/vnd.openxmlformats-officedocument.presentationml.tags+xml"/>
  <Override PartName="/ppt/tags/tag2603.xml" ContentType="application/vnd.openxmlformats-officedocument.presentationml.tags+xml"/>
  <Override PartName="/ppt/tags/tag2604.xml" ContentType="application/vnd.openxmlformats-officedocument.presentationml.tags+xml"/>
  <Override PartName="/ppt/tags/tag2605.xml" ContentType="application/vnd.openxmlformats-officedocument.presentationml.tags+xml"/>
  <Override PartName="/ppt/tags/tag2606.xml" ContentType="application/vnd.openxmlformats-officedocument.presentationml.tags+xml"/>
  <Override PartName="/ppt/tags/tag2607.xml" ContentType="application/vnd.openxmlformats-officedocument.presentationml.tags+xml"/>
  <Override PartName="/ppt/tags/tag2608.xml" ContentType="application/vnd.openxmlformats-officedocument.presentationml.tags+xml"/>
  <Override PartName="/ppt/tags/tag2609.xml" ContentType="application/vnd.openxmlformats-officedocument.presentationml.tags+xml"/>
  <Override PartName="/ppt/tags/tag261.xml" ContentType="application/vnd.openxmlformats-officedocument.presentationml.tags+xml"/>
  <Override PartName="/ppt/tags/tag2610.xml" ContentType="application/vnd.openxmlformats-officedocument.presentationml.tags+xml"/>
  <Override PartName="/ppt/tags/tag2611.xml" ContentType="application/vnd.openxmlformats-officedocument.presentationml.tags+xml"/>
  <Override PartName="/ppt/tags/tag2612.xml" ContentType="application/vnd.openxmlformats-officedocument.presentationml.tags+xml"/>
  <Override PartName="/ppt/tags/tag2613.xml" ContentType="application/vnd.openxmlformats-officedocument.presentationml.tags+xml"/>
  <Override PartName="/ppt/tags/tag2614.xml" ContentType="application/vnd.openxmlformats-officedocument.presentationml.tags+xml"/>
  <Override PartName="/ppt/tags/tag2615.xml" ContentType="application/vnd.openxmlformats-officedocument.presentationml.tags+xml"/>
  <Override PartName="/ppt/tags/tag2616.xml" ContentType="application/vnd.openxmlformats-officedocument.presentationml.tags+xml"/>
  <Override PartName="/ppt/tags/tag2617.xml" ContentType="application/vnd.openxmlformats-officedocument.presentationml.tags+xml"/>
  <Override PartName="/ppt/tags/tag2618.xml" ContentType="application/vnd.openxmlformats-officedocument.presentationml.tags+xml"/>
  <Override PartName="/ppt/tags/tag2619.xml" ContentType="application/vnd.openxmlformats-officedocument.presentationml.tags+xml"/>
  <Override PartName="/ppt/tags/tag262.xml" ContentType="application/vnd.openxmlformats-officedocument.presentationml.tags+xml"/>
  <Override PartName="/ppt/tags/tag2620.xml" ContentType="application/vnd.openxmlformats-officedocument.presentationml.tags+xml"/>
  <Override PartName="/ppt/tags/tag2621.xml" ContentType="application/vnd.openxmlformats-officedocument.presentationml.tags+xml"/>
  <Override PartName="/ppt/tags/tag2622.xml" ContentType="application/vnd.openxmlformats-officedocument.presentationml.tags+xml"/>
  <Override PartName="/ppt/tags/tag2623.xml" ContentType="application/vnd.openxmlformats-officedocument.presentationml.tags+xml"/>
  <Override PartName="/ppt/tags/tag2624.xml" ContentType="application/vnd.openxmlformats-officedocument.presentationml.tags+xml"/>
  <Override PartName="/ppt/tags/tag2625.xml" ContentType="application/vnd.openxmlformats-officedocument.presentationml.tags+xml"/>
  <Override PartName="/ppt/tags/tag2626.xml" ContentType="application/vnd.openxmlformats-officedocument.presentationml.tags+xml"/>
  <Override PartName="/ppt/tags/tag2627.xml" ContentType="application/vnd.openxmlformats-officedocument.presentationml.tags+xml"/>
  <Override PartName="/ppt/tags/tag2628.xml" ContentType="application/vnd.openxmlformats-officedocument.presentationml.tags+xml"/>
  <Override PartName="/ppt/tags/tag2629.xml" ContentType="application/vnd.openxmlformats-officedocument.presentationml.tags+xml"/>
  <Override PartName="/ppt/tags/tag263.xml" ContentType="application/vnd.openxmlformats-officedocument.presentationml.tags+xml"/>
  <Override PartName="/ppt/tags/tag2630.xml" ContentType="application/vnd.openxmlformats-officedocument.presentationml.tags+xml"/>
  <Override PartName="/ppt/tags/tag2631.xml" ContentType="application/vnd.openxmlformats-officedocument.presentationml.tags+xml"/>
  <Override PartName="/ppt/tags/tag2632.xml" ContentType="application/vnd.openxmlformats-officedocument.presentationml.tags+xml"/>
  <Override PartName="/ppt/tags/tag2633.xml" ContentType="application/vnd.openxmlformats-officedocument.presentationml.tags+xml"/>
  <Override PartName="/ppt/tags/tag2634.xml" ContentType="application/vnd.openxmlformats-officedocument.presentationml.tags+xml"/>
  <Override PartName="/ppt/tags/tag2635.xml" ContentType="application/vnd.openxmlformats-officedocument.presentationml.tags+xml"/>
  <Override PartName="/ppt/tags/tag2636.xml" ContentType="application/vnd.openxmlformats-officedocument.presentationml.tags+xml"/>
  <Override PartName="/ppt/tags/tag2637.xml" ContentType="application/vnd.openxmlformats-officedocument.presentationml.tags+xml"/>
  <Override PartName="/ppt/tags/tag2638.xml" ContentType="application/vnd.openxmlformats-officedocument.presentationml.tags+xml"/>
  <Override PartName="/ppt/tags/tag2639.xml" ContentType="application/vnd.openxmlformats-officedocument.presentationml.tags+xml"/>
  <Override PartName="/ppt/tags/tag264.xml" ContentType="application/vnd.openxmlformats-officedocument.presentationml.tags+xml"/>
  <Override PartName="/ppt/tags/tag2640.xml" ContentType="application/vnd.openxmlformats-officedocument.presentationml.tags+xml"/>
  <Override PartName="/ppt/tags/tag2641.xml" ContentType="application/vnd.openxmlformats-officedocument.presentationml.tags+xml"/>
  <Override PartName="/ppt/tags/tag2642.xml" ContentType="application/vnd.openxmlformats-officedocument.presentationml.tags+xml"/>
  <Override PartName="/ppt/tags/tag2643.xml" ContentType="application/vnd.openxmlformats-officedocument.presentationml.tags+xml"/>
  <Override PartName="/ppt/tags/tag2644.xml" ContentType="application/vnd.openxmlformats-officedocument.presentationml.tags+xml"/>
  <Override PartName="/ppt/tags/tag2645.xml" ContentType="application/vnd.openxmlformats-officedocument.presentationml.tags+xml"/>
  <Override PartName="/ppt/tags/tag2646.xml" ContentType="application/vnd.openxmlformats-officedocument.presentationml.tags+xml"/>
  <Override PartName="/ppt/tags/tag2647.xml" ContentType="application/vnd.openxmlformats-officedocument.presentationml.tags+xml"/>
  <Override PartName="/ppt/tags/tag2648.xml" ContentType="application/vnd.openxmlformats-officedocument.presentationml.tags+xml"/>
  <Override PartName="/ppt/tags/tag2649.xml" ContentType="application/vnd.openxmlformats-officedocument.presentationml.tags+xml"/>
  <Override PartName="/ppt/tags/tag265.xml" ContentType="application/vnd.openxmlformats-officedocument.presentationml.tags+xml"/>
  <Override PartName="/ppt/tags/tag2650.xml" ContentType="application/vnd.openxmlformats-officedocument.presentationml.tags+xml"/>
  <Override PartName="/ppt/tags/tag2651.xml" ContentType="application/vnd.openxmlformats-officedocument.presentationml.tags+xml"/>
  <Override PartName="/ppt/tags/tag2652.xml" ContentType="application/vnd.openxmlformats-officedocument.presentationml.tags+xml"/>
  <Override PartName="/ppt/tags/tag2653.xml" ContentType="application/vnd.openxmlformats-officedocument.presentationml.tags+xml"/>
  <Override PartName="/ppt/tags/tag2654.xml" ContentType="application/vnd.openxmlformats-officedocument.presentationml.tags+xml"/>
  <Override PartName="/ppt/tags/tag2655.xml" ContentType="application/vnd.openxmlformats-officedocument.presentationml.tags+xml"/>
  <Override PartName="/ppt/tags/tag2656.xml" ContentType="application/vnd.openxmlformats-officedocument.presentationml.tags+xml"/>
  <Override PartName="/ppt/tags/tag2657.xml" ContentType="application/vnd.openxmlformats-officedocument.presentationml.tags+xml"/>
  <Override PartName="/ppt/tags/tag2658.xml" ContentType="application/vnd.openxmlformats-officedocument.presentationml.tags+xml"/>
  <Override PartName="/ppt/tags/tag2659.xml" ContentType="application/vnd.openxmlformats-officedocument.presentationml.tags+xml"/>
  <Override PartName="/ppt/tags/tag266.xml" ContentType="application/vnd.openxmlformats-officedocument.presentationml.tags+xml"/>
  <Override PartName="/ppt/tags/tag2660.xml" ContentType="application/vnd.openxmlformats-officedocument.presentationml.tags+xml"/>
  <Override PartName="/ppt/tags/tag2661.xml" ContentType="application/vnd.openxmlformats-officedocument.presentationml.tags+xml"/>
  <Override PartName="/ppt/tags/tag2662.xml" ContentType="application/vnd.openxmlformats-officedocument.presentationml.tags+xml"/>
  <Override PartName="/ppt/tags/tag2663.xml" ContentType="application/vnd.openxmlformats-officedocument.presentationml.tags+xml"/>
  <Override PartName="/ppt/tags/tag2664.xml" ContentType="application/vnd.openxmlformats-officedocument.presentationml.tags+xml"/>
  <Override PartName="/ppt/tags/tag2665.xml" ContentType="application/vnd.openxmlformats-officedocument.presentationml.tags+xml"/>
  <Override PartName="/ppt/tags/tag2666.xml" ContentType="application/vnd.openxmlformats-officedocument.presentationml.tags+xml"/>
  <Override PartName="/ppt/tags/tag2667.xml" ContentType="application/vnd.openxmlformats-officedocument.presentationml.tags+xml"/>
  <Override PartName="/ppt/tags/tag2668.xml" ContentType="application/vnd.openxmlformats-officedocument.presentationml.tags+xml"/>
  <Override PartName="/ppt/tags/tag2669.xml" ContentType="application/vnd.openxmlformats-officedocument.presentationml.tags+xml"/>
  <Override PartName="/ppt/tags/tag267.xml" ContentType="application/vnd.openxmlformats-officedocument.presentationml.tags+xml"/>
  <Override PartName="/ppt/tags/tag2670.xml" ContentType="application/vnd.openxmlformats-officedocument.presentationml.tags+xml"/>
  <Override PartName="/ppt/tags/tag2671.xml" ContentType="application/vnd.openxmlformats-officedocument.presentationml.tags+xml"/>
  <Override PartName="/ppt/tags/tag2672.xml" ContentType="application/vnd.openxmlformats-officedocument.presentationml.tags+xml"/>
  <Override PartName="/ppt/tags/tag2673.xml" ContentType="application/vnd.openxmlformats-officedocument.presentationml.tags+xml"/>
  <Override PartName="/ppt/tags/tag2674.xml" ContentType="application/vnd.openxmlformats-officedocument.presentationml.tags+xml"/>
  <Override PartName="/ppt/tags/tag2675.xml" ContentType="application/vnd.openxmlformats-officedocument.presentationml.tags+xml"/>
  <Override PartName="/ppt/tags/tag2676.xml" ContentType="application/vnd.openxmlformats-officedocument.presentationml.tags+xml"/>
  <Override PartName="/ppt/tags/tag2677.xml" ContentType="application/vnd.openxmlformats-officedocument.presentationml.tags+xml"/>
  <Override PartName="/ppt/tags/tag2678.xml" ContentType="application/vnd.openxmlformats-officedocument.presentationml.tags+xml"/>
  <Override PartName="/ppt/tags/tag2679.xml" ContentType="application/vnd.openxmlformats-officedocument.presentationml.tags+xml"/>
  <Override PartName="/ppt/tags/tag268.xml" ContentType="application/vnd.openxmlformats-officedocument.presentationml.tags+xml"/>
  <Override PartName="/ppt/tags/tag2680.xml" ContentType="application/vnd.openxmlformats-officedocument.presentationml.tags+xml"/>
  <Override PartName="/ppt/tags/tag2681.xml" ContentType="application/vnd.openxmlformats-officedocument.presentationml.tags+xml"/>
  <Override PartName="/ppt/tags/tag2682.xml" ContentType="application/vnd.openxmlformats-officedocument.presentationml.tags+xml"/>
  <Override PartName="/ppt/tags/tag2683.xml" ContentType="application/vnd.openxmlformats-officedocument.presentationml.tags+xml"/>
  <Override PartName="/ppt/tags/tag2684.xml" ContentType="application/vnd.openxmlformats-officedocument.presentationml.tags+xml"/>
  <Override PartName="/ppt/tags/tag2685.xml" ContentType="application/vnd.openxmlformats-officedocument.presentationml.tags+xml"/>
  <Override PartName="/ppt/tags/tag2686.xml" ContentType="application/vnd.openxmlformats-officedocument.presentationml.tags+xml"/>
  <Override PartName="/ppt/tags/tag2687.xml" ContentType="application/vnd.openxmlformats-officedocument.presentationml.tags+xml"/>
  <Override PartName="/ppt/tags/tag2688.xml" ContentType="application/vnd.openxmlformats-officedocument.presentationml.tags+xml"/>
  <Override PartName="/ppt/tags/tag2689.xml" ContentType="application/vnd.openxmlformats-officedocument.presentationml.tags+xml"/>
  <Override PartName="/ppt/tags/tag269.xml" ContentType="application/vnd.openxmlformats-officedocument.presentationml.tags+xml"/>
  <Override PartName="/ppt/tags/tag2690.xml" ContentType="application/vnd.openxmlformats-officedocument.presentationml.tags+xml"/>
  <Override PartName="/ppt/tags/tag2691.xml" ContentType="application/vnd.openxmlformats-officedocument.presentationml.tags+xml"/>
  <Override PartName="/ppt/tags/tag2692.xml" ContentType="application/vnd.openxmlformats-officedocument.presentationml.tags+xml"/>
  <Override PartName="/ppt/tags/tag2693.xml" ContentType="application/vnd.openxmlformats-officedocument.presentationml.tags+xml"/>
  <Override PartName="/ppt/tags/tag2694.xml" ContentType="application/vnd.openxmlformats-officedocument.presentationml.tags+xml"/>
  <Override PartName="/ppt/tags/tag2695.xml" ContentType="application/vnd.openxmlformats-officedocument.presentationml.tags+xml"/>
  <Override PartName="/ppt/tags/tag2696.xml" ContentType="application/vnd.openxmlformats-officedocument.presentationml.tags+xml"/>
  <Override PartName="/ppt/tags/tag2697.xml" ContentType="application/vnd.openxmlformats-officedocument.presentationml.tags+xml"/>
  <Override PartName="/ppt/tags/tag2698.xml" ContentType="application/vnd.openxmlformats-officedocument.presentationml.tags+xml"/>
  <Override PartName="/ppt/tags/tag269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00.xml" ContentType="application/vnd.openxmlformats-officedocument.presentationml.tags+xml"/>
  <Override PartName="/ppt/tags/tag2701.xml" ContentType="application/vnd.openxmlformats-officedocument.presentationml.tags+xml"/>
  <Override PartName="/ppt/tags/tag2702.xml" ContentType="application/vnd.openxmlformats-officedocument.presentationml.tags+xml"/>
  <Override PartName="/ppt/tags/tag2703.xml" ContentType="application/vnd.openxmlformats-officedocument.presentationml.tags+xml"/>
  <Override PartName="/ppt/tags/tag2704.xml" ContentType="application/vnd.openxmlformats-officedocument.presentationml.tags+xml"/>
  <Override PartName="/ppt/tags/tag2705.xml" ContentType="application/vnd.openxmlformats-officedocument.presentationml.tags+xml"/>
  <Override PartName="/ppt/tags/tag2706.xml" ContentType="application/vnd.openxmlformats-officedocument.presentationml.tags+xml"/>
  <Override PartName="/ppt/tags/tag2707.xml" ContentType="application/vnd.openxmlformats-officedocument.presentationml.tags+xml"/>
  <Override PartName="/ppt/tags/tag2708.xml" ContentType="application/vnd.openxmlformats-officedocument.presentationml.tags+xml"/>
  <Override PartName="/ppt/tags/tag2709.xml" ContentType="application/vnd.openxmlformats-officedocument.presentationml.tags+xml"/>
  <Override PartName="/ppt/tags/tag271.xml" ContentType="application/vnd.openxmlformats-officedocument.presentationml.tags+xml"/>
  <Override PartName="/ppt/tags/tag2710.xml" ContentType="application/vnd.openxmlformats-officedocument.presentationml.tags+xml"/>
  <Override PartName="/ppt/tags/tag2711.xml" ContentType="application/vnd.openxmlformats-officedocument.presentationml.tags+xml"/>
  <Override PartName="/ppt/tags/tag2712.xml" ContentType="application/vnd.openxmlformats-officedocument.presentationml.tags+xml"/>
  <Override PartName="/ppt/tags/tag2713.xml" ContentType="application/vnd.openxmlformats-officedocument.presentationml.tags+xml"/>
  <Override PartName="/ppt/tags/tag2714.xml" ContentType="application/vnd.openxmlformats-officedocument.presentationml.tags+xml"/>
  <Override PartName="/ppt/tags/tag2715.xml" ContentType="application/vnd.openxmlformats-officedocument.presentationml.tags+xml"/>
  <Override PartName="/ppt/tags/tag2716.xml" ContentType="application/vnd.openxmlformats-officedocument.presentationml.tags+xml"/>
  <Override PartName="/ppt/tags/tag2717.xml" ContentType="application/vnd.openxmlformats-officedocument.presentationml.tags+xml"/>
  <Override PartName="/ppt/tags/tag2718.xml" ContentType="application/vnd.openxmlformats-officedocument.presentationml.tags+xml"/>
  <Override PartName="/ppt/tags/tag2719.xml" ContentType="application/vnd.openxmlformats-officedocument.presentationml.tags+xml"/>
  <Override PartName="/ppt/tags/tag272.xml" ContentType="application/vnd.openxmlformats-officedocument.presentationml.tags+xml"/>
  <Override PartName="/ppt/tags/tag2720.xml" ContentType="application/vnd.openxmlformats-officedocument.presentationml.tags+xml"/>
  <Override PartName="/ppt/tags/tag2721.xml" ContentType="application/vnd.openxmlformats-officedocument.presentationml.tags+xml"/>
  <Override PartName="/ppt/tags/tag2722.xml" ContentType="application/vnd.openxmlformats-officedocument.presentationml.tags+xml"/>
  <Override PartName="/ppt/tags/tag2723.xml" ContentType="application/vnd.openxmlformats-officedocument.presentationml.tags+xml"/>
  <Override PartName="/ppt/tags/tag2724.xml" ContentType="application/vnd.openxmlformats-officedocument.presentationml.tags+xml"/>
  <Override PartName="/ppt/tags/tag2725.xml" ContentType="application/vnd.openxmlformats-officedocument.presentationml.tags+xml"/>
  <Override PartName="/ppt/tags/tag2726.xml" ContentType="application/vnd.openxmlformats-officedocument.presentationml.tags+xml"/>
  <Override PartName="/ppt/tags/tag2727.xml" ContentType="application/vnd.openxmlformats-officedocument.presentationml.tags+xml"/>
  <Override PartName="/ppt/tags/tag2728.xml" ContentType="application/vnd.openxmlformats-officedocument.presentationml.tags+xml"/>
  <Override PartName="/ppt/tags/tag2729.xml" ContentType="application/vnd.openxmlformats-officedocument.presentationml.tags+xml"/>
  <Override PartName="/ppt/tags/tag273.xml" ContentType="application/vnd.openxmlformats-officedocument.presentationml.tags+xml"/>
  <Override PartName="/ppt/tags/tag2730.xml" ContentType="application/vnd.openxmlformats-officedocument.presentationml.tags+xml"/>
  <Override PartName="/ppt/tags/tag2731.xml" ContentType="application/vnd.openxmlformats-officedocument.presentationml.tags+xml"/>
  <Override PartName="/ppt/tags/tag2732.xml" ContentType="application/vnd.openxmlformats-officedocument.presentationml.tags+xml"/>
  <Override PartName="/ppt/tags/tag2733.xml" ContentType="application/vnd.openxmlformats-officedocument.presentationml.tags+xml"/>
  <Override PartName="/ppt/tags/tag2734.xml" ContentType="application/vnd.openxmlformats-officedocument.presentationml.tags+xml"/>
  <Override PartName="/ppt/tags/tag2735.xml" ContentType="application/vnd.openxmlformats-officedocument.presentationml.tags+xml"/>
  <Override PartName="/ppt/tags/tag2736.xml" ContentType="application/vnd.openxmlformats-officedocument.presentationml.tags+xml"/>
  <Override PartName="/ppt/tags/tag2737.xml" ContentType="application/vnd.openxmlformats-officedocument.presentationml.tags+xml"/>
  <Override PartName="/ppt/tags/tag2738.xml" ContentType="application/vnd.openxmlformats-officedocument.presentationml.tags+xml"/>
  <Override PartName="/ppt/tags/tag2739.xml" ContentType="application/vnd.openxmlformats-officedocument.presentationml.tags+xml"/>
  <Override PartName="/ppt/tags/tag274.xml" ContentType="application/vnd.openxmlformats-officedocument.presentationml.tags+xml"/>
  <Override PartName="/ppt/tags/tag2740.xml" ContentType="application/vnd.openxmlformats-officedocument.presentationml.tags+xml"/>
  <Override PartName="/ppt/tags/tag2741.xml" ContentType="application/vnd.openxmlformats-officedocument.presentationml.tags+xml"/>
  <Override PartName="/ppt/tags/tag2742.xml" ContentType="application/vnd.openxmlformats-officedocument.presentationml.tags+xml"/>
  <Override PartName="/ppt/tags/tag2743.xml" ContentType="application/vnd.openxmlformats-officedocument.presentationml.tags+xml"/>
  <Override PartName="/ppt/tags/tag2744.xml" ContentType="application/vnd.openxmlformats-officedocument.presentationml.tags+xml"/>
  <Override PartName="/ppt/tags/tag2745.xml" ContentType="application/vnd.openxmlformats-officedocument.presentationml.tags+xml"/>
  <Override PartName="/ppt/tags/tag2746.xml" ContentType="application/vnd.openxmlformats-officedocument.presentationml.tags+xml"/>
  <Override PartName="/ppt/tags/tag2747.xml" ContentType="application/vnd.openxmlformats-officedocument.presentationml.tags+xml"/>
  <Override PartName="/ppt/tags/tag2748.xml" ContentType="application/vnd.openxmlformats-officedocument.presentationml.tags+xml"/>
  <Override PartName="/ppt/tags/tag2749.xml" ContentType="application/vnd.openxmlformats-officedocument.presentationml.tags+xml"/>
  <Override PartName="/ppt/tags/tag275.xml" ContentType="application/vnd.openxmlformats-officedocument.presentationml.tags+xml"/>
  <Override PartName="/ppt/tags/tag2750.xml" ContentType="application/vnd.openxmlformats-officedocument.presentationml.tags+xml"/>
  <Override PartName="/ppt/tags/tag2751.xml" ContentType="application/vnd.openxmlformats-officedocument.presentationml.tags+xml"/>
  <Override PartName="/ppt/tags/tag2752.xml" ContentType="application/vnd.openxmlformats-officedocument.presentationml.tags+xml"/>
  <Override PartName="/ppt/tags/tag2753.xml" ContentType="application/vnd.openxmlformats-officedocument.presentationml.tags+xml"/>
  <Override PartName="/ppt/tags/tag2754.xml" ContentType="application/vnd.openxmlformats-officedocument.presentationml.tags+xml"/>
  <Override PartName="/ppt/tags/tag2755.xml" ContentType="application/vnd.openxmlformats-officedocument.presentationml.tags+xml"/>
  <Override PartName="/ppt/tags/tag2756.xml" ContentType="application/vnd.openxmlformats-officedocument.presentationml.tags+xml"/>
  <Override PartName="/ppt/tags/tag2757.xml" ContentType="application/vnd.openxmlformats-officedocument.presentationml.tags+xml"/>
  <Override PartName="/ppt/tags/tag2758.xml" ContentType="application/vnd.openxmlformats-officedocument.presentationml.tags+xml"/>
  <Override PartName="/ppt/tags/tag2759.xml" ContentType="application/vnd.openxmlformats-officedocument.presentationml.tags+xml"/>
  <Override PartName="/ppt/tags/tag276.xml" ContentType="application/vnd.openxmlformats-officedocument.presentationml.tags+xml"/>
  <Override PartName="/ppt/tags/tag2760.xml" ContentType="application/vnd.openxmlformats-officedocument.presentationml.tags+xml"/>
  <Override PartName="/ppt/tags/tag2761.xml" ContentType="application/vnd.openxmlformats-officedocument.presentationml.tags+xml"/>
  <Override PartName="/ppt/tags/tag2762.xml" ContentType="application/vnd.openxmlformats-officedocument.presentationml.tags+xml"/>
  <Override PartName="/ppt/tags/tag2763.xml" ContentType="application/vnd.openxmlformats-officedocument.presentationml.tags+xml"/>
  <Override PartName="/ppt/tags/tag2764.xml" ContentType="application/vnd.openxmlformats-officedocument.presentationml.tags+xml"/>
  <Override PartName="/ppt/tags/tag2765.xml" ContentType="application/vnd.openxmlformats-officedocument.presentationml.tags+xml"/>
  <Override PartName="/ppt/tags/tag2766.xml" ContentType="application/vnd.openxmlformats-officedocument.presentationml.tags+xml"/>
  <Override PartName="/ppt/tags/tag2767.xml" ContentType="application/vnd.openxmlformats-officedocument.presentationml.tags+xml"/>
  <Override PartName="/ppt/tags/tag2768.xml" ContentType="application/vnd.openxmlformats-officedocument.presentationml.tags+xml"/>
  <Override PartName="/ppt/tags/tag2769.xml" ContentType="application/vnd.openxmlformats-officedocument.presentationml.tags+xml"/>
  <Override PartName="/ppt/tags/tag277.xml" ContentType="application/vnd.openxmlformats-officedocument.presentationml.tags+xml"/>
  <Override PartName="/ppt/tags/tag2770.xml" ContentType="application/vnd.openxmlformats-officedocument.presentationml.tags+xml"/>
  <Override PartName="/ppt/tags/tag2771.xml" ContentType="application/vnd.openxmlformats-officedocument.presentationml.tags+xml"/>
  <Override PartName="/ppt/tags/tag2772.xml" ContentType="application/vnd.openxmlformats-officedocument.presentationml.tags+xml"/>
  <Override PartName="/ppt/tags/tag2773.xml" ContentType="application/vnd.openxmlformats-officedocument.presentationml.tags+xml"/>
  <Override PartName="/ppt/tags/tag2774.xml" ContentType="application/vnd.openxmlformats-officedocument.presentationml.tags+xml"/>
  <Override PartName="/ppt/tags/tag2775.xml" ContentType="application/vnd.openxmlformats-officedocument.presentationml.tags+xml"/>
  <Override PartName="/ppt/tags/tag2776.xml" ContentType="application/vnd.openxmlformats-officedocument.presentationml.tags+xml"/>
  <Override PartName="/ppt/tags/tag2777.xml" ContentType="application/vnd.openxmlformats-officedocument.presentationml.tags+xml"/>
  <Override PartName="/ppt/tags/tag2778.xml" ContentType="application/vnd.openxmlformats-officedocument.presentationml.tags+xml"/>
  <Override PartName="/ppt/tags/tag2779.xml" ContentType="application/vnd.openxmlformats-officedocument.presentationml.tags+xml"/>
  <Override PartName="/ppt/tags/tag278.xml" ContentType="application/vnd.openxmlformats-officedocument.presentationml.tags+xml"/>
  <Override PartName="/ppt/tags/tag2780.xml" ContentType="application/vnd.openxmlformats-officedocument.presentationml.tags+xml"/>
  <Override PartName="/ppt/tags/tag2781.xml" ContentType="application/vnd.openxmlformats-officedocument.presentationml.tags+xml"/>
  <Override PartName="/ppt/tags/tag2782.xml" ContentType="application/vnd.openxmlformats-officedocument.presentationml.tags+xml"/>
  <Override PartName="/ppt/tags/tag2783.xml" ContentType="application/vnd.openxmlformats-officedocument.presentationml.tags+xml"/>
  <Override PartName="/ppt/tags/tag2784.xml" ContentType="application/vnd.openxmlformats-officedocument.presentationml.tags+xml"/>
  <Override PartName="/ppt/tags/tag2785.xml" ContentType="application/vnd.openxmlformats-officedocument.presentationml.tags+xml"/>
  <Override PartName="/ppt/tags/tag2786.xml" ContentType="application/vnd.openxmlformats-officedocument.presentationml.tags+xml"/>
  <Override PartName="/ppt/tags/tag2787.xml" ContentType="application/vnd.openxmlformats-officedocument.presentationml.tags+xml"/>
  <Override PartName="/ppt/tags/tag2788.xml" ContentType="application/vnd.openxmlformats-officedocument.presentationml.tags+xml"/>
  <Override PartName="/ppt/tags/tag2789.xml" ContentType="application/vnd.openxmlformats-officedocument.presentationml.tags+xml"/>
  <Override PartName="/ppt/tags/tag279.xml" ContentType="application/vnd.openxmlformats-officedocument.presentationml.tags+xml"/>
  <Override PartName="/ppt/tags/tag2790.xml" ContentType="application/vnd.openxmlformats-officedocument.presentationml.tags+xml"/>
  <Override PartName="/ppt/tags/tag2791.xml" ContentType="application/vnd.openxmlformats-officedocument.presentationml.tags+xml"/>
  <Override PartName="/ppt/tags/tag2792.xml" ContentType="application/vnd.openxmlformats-officedocument.presentationml.tags+xml"/>
  <Override PartName="/ppt/tags/tag2793.xml" ContentType="application/vnd.openxmlformats-officedocument.presentationml.tags+xml"/>
  <Override PartName="/ppt/tags/tag2794.xml" ContentType="application/vnd.openxmlformats-officedocument.presentationml.tags+xml"/>
  <Override PartName="/ppt/tags/tag2795.xml" ContentType="application/vnd.openxmlformats-officedocument.presentationml.tags+xml"/>
  <Override PartName="/ppt/tags/tag2796.xml" ContentType="application/vnd.openxmlformats-officedocument.presentationml.tags+xml"/>
  <Override PartName="/ppt/tags/tag2797.xml" ContentType="application/vnd.openxmlformats-officedocument.presentationml.tags+xml"/>
  <Override PartName="/ppt/tags/tag2798.xml" ContentType="application/vnd.openxmlformats-officedocument.presentationml.tags+xml"/>
  <Override PartName="/ppt/tags/tag279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00.xml" ContentType="application/vnd.openxmlformats-officedocument.presentationml.tags+xml"/>
  <Override PartName="/ppt/tags/tag2801.xml" ContentType="application/vnd.openxmlformats-officedocument.presentationml.tags+xml"/>
  <Override PartName="/ppt/tags/tag2802.xml" ContentType="application/vnd.openxmlformats-officedocument.presentationml.tags+xml"/>
  <Override PartName="/ppt/tags/tag2803.xml" ContentType="application/vnd.openxmlformats-officedocument.presentationml.tags+xml"/>
  <Override PartName="/ppt/tags/tag2804.xml" ContentType="application/vnd.openxmlformats-officedocument.presentationml.tags+xml"/>
  <Override PartName="/ppt/tags/tag2805.xml" ContentType="application/vnd.openxmlformats-officedocument.presentationml.tags+xml"/>
  <Override PartName="/ppt/tags/tag2806.xml" ContentType="application/vnd.openxmlformats-officedocument.presentationml.tags+xml"/>
  <Override PartName="/ppt/tags/tag2807.xml" ContentType="application/vnd.openxmlformats-officedocument.presentationml.tags+xml"/>
  <Override PartName="/ppt/tags/tag2808.xml" ContentType="application/vnd.openxmlformats-officedocument.presentationml.tags+xml"/>
  <Override PartName="/ppt/tags/tag2809.xml" ContentType="application/vnd.openxmlformats-officedocument.presentationml.tags+xml"/>
  <Override PartName="/ppt/tags/tag281.xml" ContentType="application/vnd.openxmlformats-officedocument.presentationml.tags+xml"/>
  <Override PartName="/ppt/tags/tag2810.xml" ContentType="application/vnd.openxmlformats-officedocument.presentationml.tags+xml"/>
  <Override PartName="/ppt/tags/tag2811.xml" ContentType="application/vnd.openxmlformats-officedocument.presentationml.tags+xml"/>
  <Override PartName="/ppt/tags/tag2812.xml" ContentType="application/vnd.openxmlformats-officedocument.presentationml.tags+xml"/>
  <Override PartName="/ppt/tags/tag2813.xml" ContentType="application/vnd.openxmlformats-officedocument.presentationml.tags+xml"/>
  <Override PartName="/ppt/tags/tag2814.xml" ContentType="application/vnd.openxmlformats-officedocument.presentationml.tags+xml"/>
  <Override PartName="/ppt/tags/tag2815.xml" ContentType="application/vnd.openxmlformats-officedocument.presentationml.tags+xml"/>
  <Override PartName="/ppt/tags/tag2816.xml" ContentType="application/vnd.openxmlformats-officedocument.presentationml.tags+xml"/>
  <Override PartName="/ppt/tags/tag2817.xml" ContentType="application/vnd.openxmlformats-officedocument.presentationml.tags+xml"/>
  <Override PartName="/ppt/tags/tag2818.xml" ContentType="application/vnd.openxmlformats-officedocument.presentationml.tags+xml"/>
  <Override PartName="/ppt/tags/tag2819.xml" ContentType="application/vnd.openxmlformats-officedocument.presentationml.tags+xml"/>
  <Override PartName="/ppt/tags/tag282.xml" ContentType="application/vnd.openxmlformats-officedocument.presentationml.tags+xml"/>
  <Override PartName="/ppt/tags/tag2820.xml" ContentType="application/vnd.openxmlformats-officedocument.presentationml.tags+xml"/>
  <Override PartName="/ppt/tags/tag2821.xml" ContentType="application/vnd.openxmlformats-officedocument.presentationml.tags+xml"/>
  <Override PartName="/ppt/tags/tag2822.xml" ContentType="application/vnd.openxmlformats-officedocument.presentationml.tags+xml"/>
  <Override PartName="/ppt/tags/tag2823.xml" ContentType="application/vnd.openxmlformats-officedocument.presentationml.tags+xml"/>
  <Override PartName="/ppt/tags/tag2824.xml" ContentType="application/vnd.openxmlformats-officedocument.presentationml.tags+xml"/>
  <Override PartName="/ppt/tags/tag2825.xml" ContentType="application/vnd.openxmlformats-officedocument.presentationml.tags+xml"/>
  <Override PartName="/ppt/tags/tag2826.xml" ContentType="application/vnd.openxmlformats-officedocument.presentationml.tags+xml"/>
  <Override PartName="/ppt/tags/tag2827.xml" ContentType="application/vnd.openxmlformats-officedocument.presentationml.tags+xml"/>
  <Override PartName="/ppt/tags/tag2828.xml" ContentType="application/vnd.openxmlformats-officedocument.presentationml.tags+xml"/>
  <Override PartName="/ppt/tags/tag2829.xml" ContentType="application/vnd.openxmlformats-officedocument.presentationml.tags+xml"/>
  <Override PartName="/ppt/tags/tag283.xml" ContentType="application/vnd.openxmlformats-officedocument.presentationml.tags+xml"/>
  <Override PartName="/ppt/tags/tag2830.xml" ContentType="application/vnd.openxmlformats-officedocument.presentationml.tags+xml"/>
  <Override PartName="/ppt/tags/tag2831.xml" ContentType="application/vnd.openxmlformats-officedocument.presentationml.tags+xml"/>
  <Override PartName="/ppt/tags/tag2832.xml" ContentType="application/vnd.openxmlformats-officedocument.presentationml.tags+xml"/>
  <Override PartName="/ppt/tags/tag2833.xml" ContentType="application/vnd.openxmlformats-officedocument.presentationml.tags+xml"/>
  <Override PartName="/ppt/tags/tag2834.xml" ContentType="application/vnd.openxmlformats-officedocument.presentationml.tags+xml"/>
  <Override PartName="/ppt/tags/tag2835.xml" ContentType="application/vnd.openxmlformats-officedocument.presentationml.tags+xml"/>
  <Override PartName="/ppt/tags/tag2836.xml" ContentType="application/vnd.openxmlformats-officedocument.presentationml.tags+xml"/>
  <Override PartName="/ppt/tags/tag2837.xml" ContentType="application/vnd.openxmlformats-officedocument.presentationml.tags+xml"/>
  <Override PartName="/ppt/tags/tag2838.xml" ContentType="application/vnd.openxmlformats-officedocument.presentationml.tags+xml"/>
  <Override PartName="/ppt/tags/tag2839.xml" ContentType="application/vnd.openxmlformats-officedocument.presentationml.tags+xml"/>
  <Override PartName="/ppt/tags/tag284.xml" ContentType="application/vnd.openxmlformats-officedocument.presentationml.tags+xml"/>
  <Override PartName="/ppt/tags/tag2840.xml" ContentType="application/vnd.openxmlformats-officedocument.presentationml.tags+xml"/>
  <Override PartName="/ppt/tags/tag2841.xml" ContentType="application/vnd.openxmlformats-officedocument.presentationml.tags+xml"/>
  <Override PartName="/ppt/tags/tag2842.xml" ContentType="application/vnd.openxmlformats-officedocument.presentationml.tags+xml"/>
  <Override PartName="/ppt/tags/tag2843.xml" ContentType="application/vnd.openxmlformats-officedocument.presentationml.tags+xml"/>
  <Override PartName="/ppt/tags/tag2844.xml" ContentType="application/vnd.openxmlformats-officedocument.presentationml.tags+xml"/>
  <Override PartName="/ppt/tags/tag2845.xml" ContentType="application/vnd.openxmlformats-officedocument.presentationml.tags+xml"/>
  <Override PartName="/ppt/tags/tag2846.xml" ContentType="application/vnd.openxmlformats-officedocument.presentationml.tags+xml"/>
  <Override PartName="/ppt/tags/tag2847.xml" ContentType="application/vnd.openxmlformats-officedocument.presentationml.tags+xml"/>
  <Override PartName="/ppt/tags/tag2848.xml" ContentType="application/vnd.openxmlformats-officedocument.presentationml.tags+xml"/>
  <Override PartName="/ppt/tags/tag2849.xml" ContentType="application/vnd.openxmlformats-officedocument.presentationml.tags+xml"/>
  <Override PartName="/ppt/tags/tag285.xml" ContentType="application/vnd.openxmlformats-officedocument.presentationml.tags+xml"/>
  <Override PartName="/ppt/tags/tag2850.xml" ContentType="application/vnd.openxmlformats-officedocument.presentationml.tags+xml"/>
  <Override PartName="/ppt/tags/tag2851.xml" ContentType="application/vnd.openxmlformats-officedocument.presentationml.tags+xml"/>
  <Override PartName="/ppt/tags/tag2852.xml" ContentType="application/vnd.openxmlformats-officedocument.presentationml.tags+xml"/>
  <Override PartName="/ppt/tags/tag2853.xml" ContentType="application/vnd.openxmlformats-officedocument.presentationml.tags+xml"/>
  <Override PartName="/ppt/tags/tag2854.xml" ContentType="application/vnd.openxmlformats-officedocument.presentationml.tags+xml"/>
  <Override PartName="/ppt/tags/tag2855.xml" ContentType="application/vnd.openxmlformats-officedocument.presentationml.tags+xml"/>
  <Override PartName="/ppt/tags/tag2856.xml" ContentType="application/vnd.openxmlformats-officedocument.presentationml.tags+xml"/>
  <Override PartName="/ppt/tags/tag2857.xml" ContentType="application/vnd.openxmlformats-officedocument.presentationml.tags+xml"/>
  <Override PartName="/ppt/tags/tag2858.xml" ContentType="application/vnd.openxmlformats-officedocument.presentationml.tags+xml"/>
  <Override PartName="/ppt/tags/tag2859.xml" ContentType="application/vnd.openxmlformats-officedocument.presentationml.tags+xml"/>
  <Override PartName="/ppt/tags/tag286.xml" ContentType="application/vnd.openxmlformats-officedocument.presentationml.tags+xml"/>
  <Override PartName="/ppt/tags/tag2860.xml" ContentType="application/vnd.openxmlformats-officedocument.presentationml.tags+xml"/>
  <Override PartName="/ppt/tags/tag2861.xml" ContentType="application/vnd.openxmlformats-officedocument.presentationml.tags+xml"/>
  <Override PartName="/ppt/tags/tag2862.xml" ContentType="application/vnd.openxmlformats-officedocument.presentationml.tags+xml"/>
  <Override PartName="/ppt/tags/tag2863.xml" ContentType="application/vnd.openxmlformats-officedocument.presentationml.tags+xml"/>
  <Override PartName="/ppt/tags/tag2864.xml" ContentType="application/vnd.openxmlformats-officedocument.presentationml.tags+xml"/>
  <Override PartName="/ppt/tags/tag2865.xml" ContentType="application/vnd.openxmlformats-officedocument.presentationml.tags+xml"/>
  <Override PartName="/ppt/tags/tag2866.xml" ContentType="application/vnd.openxmlformats-officedocument.presentationml.tags+xml"/>
  <Override PartName="/ppt/tags/tag2867.xml" ContentType="application/vnd.openxmlformats-officedocument.presentationml.tags+xml"/>
  <Override PartName="/ppt/tags/tag2868.xml" ContentType="application/vnd.openxmlformats-officedocument.presentationml.tags+xml"/>
  <Override PartName="/ppt/tags/tag2869.xml" ContentType="application/vnd.openxmlformats-officedocument.presentationml.tags+xml"/>
  <Override PartName="/ppt/tags/tag287.xml" ContentType="application/vnd.openxmlformats-officedocument.presentationml.tags+xml"/>
  <Override PartName="/ppt/tags/tag2870.xml" ContentType="application/vnd.openxmlformats-officedocument.presentationml.tags+xml"/>
  <Override PartName="/ppt/tags/tag2871.xml" ContentType="application/vnd.openxmlformats-officedocument.presentationml.tags+xml"/>
  <Override PartName="/ppt/tags/tag2872.xml" ContentType="application/vnd.openxmlformats-officedocument.presentationml.tags+xml"/>
  <Override PartName="/ppt/tags/tag2873.xml" ContentType="application/vnd.openxmlformats-officedocument.presentationml.tags+xml"/>
  <Override PartName="/ppt/tags/tag2874.xml" ContentType="application/vnd.openxmlformats-officedocument.presentationml.tags+xml"/>
  <Override PartName="/ppt/tags/tag2875.xml" ContentType="application/vnd.openxmlformats-officedocument.presentationml.tags+xml"/>
  <Override PartName="/ppt/tags/tag2876.xml" ContentType="application/vnd.openxmlformats-officedocument.presentationml.tags+xml"/>
  <Override PartName="/ppt/tags/tag2877.xml" ContentType="application/vnd.openxmlformats-officedocument.presentationml.tags+xml"/>
  <Override PartName="/ppt/tags/tag2878.xml" ContentType="application/vnd.openxmlformats-officedocument.presentationml.tags+xml"/>
  <Override PartName="/ppt/tags/tag2879.xml" ContentType="application/vnd.openxmlformats-officedocument.presentationml.tags+xml"/>
  <Override PartName="/ppt/tags/tag288.xml" ContentType="application/vnd.openxmlformats-officedocument.presentationml.tags+xml"/>
  <Override PartName="/ppt/tags/tag2880.xml" ContentType="application/vnd.openxmlformats-officedocument.presentationml.tags+xml"/>
  <Override PartName="/ppt/tags/tag2881.xml" ContentType="application/vnd.openxmlformats-officedocument.presentationml.tags+xml"/>
  <Override PartName="/ppt/tags/tag2882.xml" ContentType="application/vnd.openxmlformats-officedocument.presentationml.tags+xml"/>
  <Override PartName="/ppt/tags/tag2883.xml" ContentType="application/vnd.openxmlformats-officedocument.presentationml.tags+xml"/>
  <Override PartName="/ppt/tags/tag2884.xml" ContentType="application/vnd.openxmlformats-officedocument.presentationml.tags+xml"/>
  <Override PartName="/ppt/tags/tag2885.xml" ContentType="application/vnd.openxmlformats-officedocument.presentationml.tags+xml"/>
  <Override PartName="/ppt/tags/tag2886.xml" ContentType="application/vnd.openxmlformats-officedocument.presentationml.tags+xml"/>
  <Override PartName="/ppt/tags/tag2887.xml" ContentType="application/vnd.openxmlformats-officedocument.presentationml.tags+xml"/>
  <Override PartName="/ppt/tags/tag2888.xml" ContentType="application/vnd.openxmlformats-officedocument.presentationml.tags+xml"/>
  <Override PartName="/ppt/tags/tag2889.xml" ContentType="application/vnd.openxmlformats-officedocument.presentationml.tags+xml"/>
  <Override PartName="/ppt/tags/tag289.xml" ContentType="application/vnd.openxmlformats-officedocument.presentationml.tags+xml"/>
  <Override PartName="/ppt/tags/tag2890.xml" ContentType="application/vnd.openxmlformats-officedocument.presentationml.tags+xml"/>
  <Override PartName="/ppt/tags/tag2891.xml" ContentType="application/vnd.openxmlformats-officedocument.presentationml.tags+xml"/>
  <Override PartName="/ppt/tags/tag2892.xml" ContentType="application/vnd.openxmlformats-officedocument.presentationml.tags+xml"/>
  <Override PartName="/ppt/tags/tag2893.xml" ContentType="application/vnd.openxmlformats-officedocument.presentationml.tags+xml"/>
  <Override PartName="/ppt/tags/tag2894.xml" ContentType="application/vnd.openxmlformats-officedocument.presentationml.tags+xml"/>
  <Override PartName="/ppt/tags/tag2895.xml" ContentType="application/vnd.openxmlformats-officedocument.presentationml.tags+xml"/>
  <Override PartName="/ppt/tags/tag2896.xml" ContentType="application/vnd.openxmlformats-officedocument.presentationml.tags+xml"/>
  <Override PartName="/ppt/tags/tag2897.xml" ContentType="application/vnd.openxmlformats-officedocument.presentationml.tags+xml"/>
  <Override PartName="/ppt/tags/tag2898.xml" ContentType="application/vnd.openxmlformats-officedocument.presentationml.tags+xml"/>
  <Override PartName="/ppt/tags/tag289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00.xml" ContentType="application/vnd.openxmlformats-officedocument.presentationml.tags+xml"/>
  <Override PartName="/ppt/tags/tag2901.xml" ContentType="application/vnd.openxmlformats-officedocument.presentationml.tags+xml"/>
  <Override PartName="/ppt/tags/tag2902.xml" ContentType="application/vnd.openxmlformats-officedocument.presentationml.tags+xml"/>
  <Override PartName="/ppt/tags/tag2903.xml" ContentType="application/vnd.openxmlformats-officedocument.presentationml.tags+xml"/>
  <Override PartName="/ppt/tags/tag2904.xml" ContentType="application/vnd.openxmlformats-officedocument.presentationml.tags+xml"/>
  <Override PartName="/ppt/tags/tag2905.xml" ContentType="application/vnd.openxmlformats-officedocument.presentationml.tags+xml"/>
  <Override PartName="/ppt/tags/tag2906.xml" ContentType="application/vnd.openxmlformats-officedocument.presentationml.tags+xml"/>
  <Override PartName="/ppt/tags/tag2907.xml" ContentType="application/vnd.openxmlformats-officedocument.presentationml.tags+xml"/>
  <Override PartName="/ppt/tags/tag2908.xml" ContentType="application/vnd.openxmlformats-officedocument.presentationml.tags+xml"/>
  <Override PartName="/ppt/tags/tag2909.xml" ContentType="application/vnd.openxmlformats-officedocument.presentationml.tags+xml"/>
  <Override PartName="/ppt/tags/tag291.xml" ContentType="application/vnd.openxmlformats-officedocument.presentationml.tags+xml"/>
  <Override PartName="/ppt/tags/tag2910.xml" ContentType="application/vnd.openxmlformats-officedocument.presentationml.tags+xml"/>
  <Override PartName="/ppt/tags/tag2911.xml" ContentType="application/vnd.openxmlformats-officedocument.presentationml.tags+xml"/>
  <Override PartName="/ppt/tags/tag2912.xml" ContentType="application/vnd.openxmlformats-officedocument.presentationml.tags+xml"/>
  <Override PartName="/ppt/tags/tag2913.xml" ContentType="application/vnd.openxmlformats-officedocument.presentationml.tags+xml"/>
  <Override PartName="/ppt/tags/tag2914.xml" ContentType="application/vnd.openxmlformats-officedocument.presentationml.tags+xml"/>
  <Override PartName="/ppt/tags/tag2915.xml" ContentType="application/vnd.openxmlformats-officedocument.presentationml.tags+xml"/>
  <Override PartName="/ppt/tags/tag2916.xml" ContentType="application/vnd.openxmlformats-officedocument.presentationml.tags+xml"/>
  <Override PartName="/ppt/tags/tag2917.xml" ContentType="application/vnd.openxmlformats-officedocument.presentationml.tags+xml"/>
  <Override PartName="/ppt/tags/tag2918.xml" ContentType="application/vnd.openxmlformats-officedocument.presentationml.tags+xml"/>
  <Override PartName="/ppt/tags/tag2919.xml" ContentType="application/vnd.openxmlformats-officedocument.presentationml.tags+xml"/>
  <Override PartName="/ppt/tags/tag292.xml" ContentType="application/vnd.openxmlformats-officedocument.presentationml.tags+xml"/>
  <Override PartName="/ppt/tags/tag2920.xml" ContentType="application/vnd.openxmlformats-officedocument.presentationml.tags+xml"/>
  <Override PartName="/ppt/tags/tag2921.xml" ContentType="application/vnd.openxmlformats-officedocument.presentationml.tags+xml"/>
  <Override PartName="/ppt/tags/tag2922.xml" ContentType="application/vnd.openxmlformats-officedocument.presentationml.tags+xml"/>
  <Override PartName="/ppt/tags/tag2923.xml" ContentType="application/vnd.openxmlformats-officedocument.presentationml.tags+xml"/>
  <Override PartName="/ppt/tags/tag2924.xml" ContentType="application/vnd.openxmlformats-officedocument.presentationml.tags+xml"/>
  <Override PartName="/ppt/tags/tag2925.xml" ContentType="application/vnd.openxmlformats-officedocument.presentationml.tags+xml"/>
  <Override PartName="/ppt/tags/tag2926.xml" ContentType="application/vnd.openxmlformats-officedocument.presentationml.tags+xml"/>
  <Override PartName="/ppt/tags/tag2927.xml" ContentType="application/vnd.openxmlformats-officedocument.presentationml.tags+xml"/>
  <Override PartName="/ppt/tags/tag2928.xml" ContentType="application/vnd.openxmlformats-officedocument.presentationml.tags+xml"/>
  <Override PartName="/ppt/tags/tag2929.xml" ContentType="application/vnd.openxmlformats-officedocument.presentationml.tags+xml"/>
  <Override PartName="/ppt/tags/tag293.xml" ContentType="application/vnd.openxmlformats-officedocument.presentationml.tags+xml"/>
  <Override PartName="/ppt/tags/tag2930.xml" ContentType="application/vnd.openxmlformats-officedocument.presentationml.tags+xml"/>
  <Override PartName="/ppt/tags/tag2931.xml" ContentType="application/vnd.openxmlformats-officedocument.presentationml.tags+xml"/>
  <Override PartName="/ppt/tags/tag2932.xml" ContentType="application/vnd.openxmlformats-officedocument.presentationml.tags+xml"/>
  <Override PartName="/ppt/tags/tag2933.xml" ContentType="application/vnd.openxmlformats-officedocument.presentationml.tags+xml"/>
  <Override PartName="/ppt/tags/tag2934.xml" ContentType="application/vnd.openxmlformats-officedocument.presentationml.tags+xml"/>
  <Override PartName="/ppt/tags/tag2935.xml" ContentType="application/vnd.openxmlformats-officedocument.presentationml.tags+xml"/>
  <Override PartName="/ppt/tags/tag2936.xml" ContentType="application/vnd.openxmlformats-officedocument.presentationml.tags+xml"/>
  <Override PartName="/ppt/tags/tag2937.xml" ContentType="application/vnd.openxmlformats-officedocument.presentationml.tags+xml"/>
  <Override PartName="/ppt/tags/tag2938.xml" ContentType="application/vnd.openxmlformats-officedocument.presentationml.tags+xml"/>
  <Override PartName="/ppt/tags/tag2939.xml" ContentType="application/vnd.openxmlformats-officedocument.presentationml.tags+xml"/>
  <Override PartName="/ppt/tags/tag294.xml" ContentType="application/vnd.openxmlformats-officedocument.presentationml.tags+xml"/>
  <Override PartName="/ppt/tags/tag2940.xml" ContentType="application/vnd.openxmlformats-officedocument.presentationml.tags+xml"/>
  <Override PartName="/ppt/tags/tag2941.xml" ContentType="application/vnd.openxmlformats-officedocument.presentationml.tags+xml"/>
  <Override PartName="/ppt/tags/tag2942.xml" ContentType="application/vnd.openxmlformats-officedocument.presentationml.tags+xml"/>
  <Override PartName="/ppt/tags/tag2943.xml" ContentType="application/vnd.openxmlformats-officedocument.presentationml.tags+xml"/>
  <Override PartName="/ppt/tags/tag2944.xml" ContentType="application/vnd.openxmlformats-officedocument.presentationml.tags+xml"/>
  <Override PartName="/ppt/tags/tag2945.xml" ContentType="application/vnd.openxmlformats-officedocument.presentationml.tags+xml"/>
  <Override PartName="/ppt/tags/tag2946.xml" ContentType="application/vnd.openxmlformats-officedocument.presentationml.tags+xml"/>
  <Override PartName="/ppt/tags/tag2947.xml" ContentType="application/vnd.openxmlformats-officedocument.presentationml.tags+xml"/>
  <Override PartName="/ppt/tags/tag2948.xml" ContentType="application/vnd.openxmlformats-officedocument.presentationml.tags+xml"/>
  <Override PartName="/ppt/tags/tag2949.xml" ContentType="application/vnd.openxmlformats-officedocument.presentationml.tags+xml"/>
  <Override PartName="/ppt/tags/tag295.xml" ContentType="application/vnd.openxmlformats-officedocument.presentationml.tags+xml"/>
  <Override PartName="/ppt/tags/tag2950.xml" ContentType="application/vnd.openxmlformats-officedocument.presentationml.tags+xml"/>
  <Override PartName="/ppt/tags/tag2951.xml" ContentType="application/vnd.openxmlformats-officedocument.presentationml.tags+xml"/>
  <Override PartName="/ppt/tags/tag2952.xml" ContentType="application/vnd.openxmlformats-officedocument.presentationml.tags+xml"/>
  <Override PartName="/ppt/tags/tag2953.xml" ContentType="application/vnd.openxmlformats-officedocument.presentationml.tags+xml"/>
  <Override PartName="/ppt/tags/tag2954.xml" ContentType="application/vnd.openxmlformats-officedocument.presentationml.tags+xml"/>
  <Override PartName="/ppt/tags/tag2955.xml" ContentType="application/vnd.openxmlformats-officedocument.presentationml.tags+xml"/>
  <Override PartName="/ppt/tags/tag2956.xml" ContentType="application/vnd.openxmlformats-officedocument.presentationml.tags+xml"/>
  <Override PartName="/ppt/tags/tag2957.xml" ContentType="application/vnd.openxmlformats-officedocument.presentationml.tags+xml"/>
  <Override PartName="/ppt/tags/tag2958.xml" ContentType="application/vnd.openxmlformats-officedocument.presentationml.tags+xml"/>
  <Override PartName="/ppt/tags/tag2959.xml" ContentType="application/vnd.openxmlformats-officedocument.presentationml.tags+xml"/>
  <Override PartName="/ppt/tags/tag296.xml" ContentType="application/vnd.openxmlformats-officedocument.presentationml.tags+xml"/>
  <Override PartName="/ppt/tags/tag2960.xml" ContentType="application/vnd.openxmlformats-officedocument.presentationml.tags+xml"/>
  <Override PartName="/ppt/tags/tag2961.xml" ContentType="application/vnd.openxmlformats-officedocument.presentationml.tags+xml"/>
  <Override PartName="/ppt/tags/tag2962.xml" ContentType="application/vnd.openxmlformats-officedocument.presentationml.tags+xml"/>
  <Override PartName="/ppt/tags/tag2963.xml" ContentType="application/vnd.openxmlformats-officedocument.presentationml.tags+xml"/>
  <Override PartName="/ppt/tags/tag2964.xml" ContentType="application/vnd.openxmlformats-officedocument.presentationml.tags+xml"/>
  <Override PartName="/ppt/tags/tag2965.xml" ContentType="application/vnd.openxmlformats-officedocument.presentationml.tags+xml"/>
  <Override PartName="/ppt/tags/tag2966.xml" ContentType="application/vnd.openxmlformats-officedocument.presentationml.tags+xml"/>
  <Override PartName="/ppt/tags/tag2967.xml" ContentType="application/vnd.openxmlformats-officedocument.presentationml.tags+xml"/>
  <Override PartName="/ppt/tags/tag2968.xml" ContentType="application/vnd.openxmlformats-officedocument.presentationml.tags+xml"/>
  <Override PartName="/ppt/tags/tag2969.xml" ContentType="application/vnd.openxmlformats-officedocument.presentationml.tags+xml"/>
  <Override PartName="/ppt/tags/tag297.xml" ContentType="application/vnd.openxmlformats-officedocument.presentationml.tags+xml"/>
  <Override PartName="/ppt/tags/tag2970.xml" ContentType="application/vnd.openxmlformats-officedocument.presentationml.tags+xml"/>
  <Override PartName="/ppt/tags/tag2971.xml" ContentType="application/vnd.openxmlformats-officedocument.presentationml.tags+xml"/>
  <Override PartName="/ppt/tags/tag2972.xml" ContentType="application/vnd.openxmlformats-officedocument.presentationml.tags+xml"/>
  <Override PartName="/ppt/tags/tag2973.xml" ContentType="application/vnd.openxmlformats-officedocument.presentationml.tags+xml"/>
  <Override PartName="/ppt/tags/tag2974.xml" ContentType="application/vnd.openxmlformats-officedocument.presentationml.tags+xml"/>
  <Override PartName="/ppt/tags/tag2975.xml" ContentType="application/vnd.openxmlformats-officedocument.presentationml.tags+xml"/>
  <Override PartName="/ppt/tags/tag2976.xml" ContentType="application/vnd.openxmlformats-officedocument.presentationml.tags+xml"/>
  <Override PartName="/ppt/tags/tag2977.xml" ContentType="application/vnd.openxmlformats-officedocument.presentationml.tags+xml"/>
  <Override PartName="/ppt/tags/tag2978.xml" ContentType="application/vnd.openxmlformats-officedocument.presentationml.tags+xml"/>
  <Override PartName="/ppt/tags/tag2979.xml" ContentType="application/vnd.openxmlformats-officedocument.presentationml.tags+xml"/>
  <Override PartName="/ppt/tags/tag298.xml" ContentType="application/vnd.openxmlformats-officedocument.presentationml.tags+xml"/>
  <Override PartName="/ppt/tags/tag2980.xml" ContentType="application/vnd.openxmlformats-officedocument.presentationml.tags+xml"/>
  <Override PartName="/ppt/tags/tag2981.xml" ContentType="application/vnd.openxmlformats-officedocument.presentationml.tags+xml"/>
  <Override PartName="/ppt/tags/tag2982.xml" ContentType="application/vnd.openxmlformats-officedocument.presentationml.tags+xml"/>
  <Override PartName="/ppt/tags/tag2983.xml" ContentType="application/vnd.openxmlformats-officedocument.presentationml.tags+xml"/>
  <Override PartName="/ppt/tags/tag2984.xml" ContentType="application/vnd.openxmlformats-officedocument.presentationml.tags+xml"/>
  <Override PartName="/ppt/tags/tag2985.xml" ContentType="application/vnd.openxmlformats-officedocument.presentationml.tags+xml"/>
  <Override PartName="/ppt/tags/tag2986.xml" ContentType="application/vnd.openxmlformats-officedocument.presentationml.tags+xml"/>
  <Override PartName="/ppt/tags/tag2987.xml" ContentType="application/vnd.openxmlformats-officedocument.presentationml.tags+xml"/>
  <Override PartName="/ppt/tags/tag2988.xml" ContentType="application/vnd.openxmlformats-officedocument.presentationml.tags+xml"/>
  <Override PartName="/ppt/tags/tag2989.xml" ContentType="application/vnd.openxmlformats-officedocument.presentationml.tags+xml"/>
  <Override PartName="/ppt/tags/tag299.xml" ContentType="application/vnd.openxmlformats-officedocument.presentationml.tags+xml"/>
  <Override PartName="/ppt/tags/tag2990.xml" ContentType="application/vnd.openxmlformats-officedocument.presentationml.tags+xml"/>
  <Override PartName="/ppt/tags/tag2991.xml" ContentType="application/vnd.openxmlformats-officedocument.presentationml.tags+xml"/>
  <Override PartName="/ppt/tags/tag2992.xml" ContentType="application/vnd.openxmlformats-officedocument.presentationml.tags+xml"/>
  <Override PartName="/ppt/tags/tag2993.xml" ContentType="application/vnd.openxmlformats-officedocument.presentationml.tags+xml"/>
  <Override PartName="/ppt/tags/tag2994.xml" ContentType="application/vnd.openxmlformats-officedocument.presentationml.tags+xml"/>
  <Override PartName="/ppt/tags/tag2995.xml" ContentType="application/vnd.openxmlformats-officedocument.presentationml.tags+xml"/>
  <Override PartName="/ppt/tags/tag2996.xml" ContentType="application/vnd.openxmlformats-officedocument.presentationml.tags+xml"/>
  <Override PartName="/ppt/tags/tag2997.xml" ContentType="application/vnd.openxmlformats-officedocument.presentationml.tags+xml"/>
  <Override PartName="/ppt/tags/tag2998.xml" ContentType="application/vnd.openxmlformats-officedocument.presentationml.tags+xml"/>
  <Override PartName="/ppt/tags/tag29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00.xml" ContentType="application/vnd.openxmlformats-officedocument.presentationml.tags+xml"/>
  <Override PartName="/ppt/tags/tag3001.xml" ContentType="application/vnd.openxmlformats-officedocument.presentationml.tags+xml"/>
  <Override PartName="/ppt/tags/tag3002.xml" ContentType="application/vnd.openxmlformats-officedocument.presentationml.tags+xml"/>
  <Override PartName="/ppt/tags/tag3003.xml" ContentType="application/vnd.openxmlformats-officedocument.presentationml.tags+xml"/>
  <Override PartName="/ppt/tags/tag3004.xml" ContentType="application/vnd.openxmlformats-officedocument.presentationml.tags+xml"/>
  <Override PartName="/ppt/tags/tag3005.xml" ContentType="application/vnd.openxmlformats-officedocument.presentationml.tags+xml"/>
  <Override PartName="/ppt/tags/tag3006.xml" ContentType="application/vnd.openxmlformats-officedocument.presentationml.tags+xml"/>
  <Override PartName="/ppt/tags/tag3007.xml" ContentType="application/vnd.openxmlformats-officedocument.presentationml.tags+xml"/>
  <Override PartName="/ppt/tags/tag3008.xml" ContentType="application/vnd.openxmlformats-officedocument.presentationml.tags+xml"/>
  <Override PartName="/ppt/tags/tag3009.xml" ContentType="application/vnd.openxmlformats-officedocument.presentationml.tags+xml"/>
  <Override PartName="/ppt/tags/tag301.xml" ContentType="application/vnd.openxmlformats-officedocument.presentationml.tags+xml"/>
  <Override PartName="/ppt/tags/tag3010.xml" ContentType="application/vnd.openxmlformats-officedocument.presentationml.tags+xml"/>
  <Override PartName="/ppt/tags/tag3011.xml" ContentType="application/vnd.openxmlformats-officedocument.presentationml.tags+xml"/>
  <Override PartName="/ppt/tags/tag3012.xml" ContentType="application/vnd.openxmlformats-officedocument.presentationml.tags+xml"/>
  <Override PartName="/ppt/tags/tag3013.xml" ContentType="application/vnd.openxmlformats-officedocument.presentationml.tags+xml"/>
  <Override PartName="/ppt/tags/tag3014.xml" ContentType="application/vnd.openxmlformats-officedocument.presentationml.tags+xml"/>
  <Override PartName="/ppt/tags/tag3015.xml" ContentType="application/vnd.openxmlformats-officedocument.presentationml.tags+xml"/>
  <Override PartName="/ppt/tags/tag3016.xml" ContentType="application/vnd.openxmlformats-officedocument.presentationml.tags+xml"/>
  <Override PartName="/ppt/tags/tag3017.xml" ContentType="application/vnd.openxmlformats-officedocument.presentationml.tags+xml"/>
  <Override PartName="/ppt/tags/tag3018.xml" ContentType="application/vnd.openxmlformats-officedocument.presentationml.tags+xml"/>
  <Override PartName="/ppt/tags/tag3019.xml" ContentType="application/vnd.openxmlformats-officedocument.presentationml.tags+xml"/>
  <Override PartName="/ppt/tags/tag302.xml" ContentType="application/vnd.openxmlformats-officedocument.presentationml.tags+xml"/>
  <Override PartName="/ppt/tags/tag3020.xml" ContentType="application/vnd.openxmlformats-officedocument.presentationml.tags+xml"/>
  <Override PartName="/ppt/tags/tag3021.xml" ContentType="application/vnd.openxmlformats-officedocument.presentationml.tags+xml"/>
  <Override PartName="/ppt/tags/tag3022.xml" ContentType="application/vnd.openxmlformats-officedocument.presentationml.tags+xml"/>
  <Override PartName="/ppt/tags/tag3023.xml" ContentType="application/vnd.openxmlformats-officedocument.presentationml.tags+xml"/>
  <Override PartName="/ppt/tags/tag3024.xml" ContentType="application/vnd.openxmlformats-officedocument.presentationml.tags+xml"/>
  <Override PartName="/ppt/tags/tag3025.xml" ContentType="application/vnd.openxmlformats-officedocument.presentationml.tags+xml"/>
  <Override PartName="/ppt/tags/tag3026.xml" ContentType="application/vnd.openxmlformats-officedocument.presentationml.tags+xml"/>
  <Override PartName="/ppt/tags/tag3027.xml" ContentType="application/vnd.openxmlformats-officedocument.presentationml.tags+xml"/>
  <Override PartName="/ppt/tags/tag3028.xml" ContentType="application/vnd.openxmlformats-officedocument.presentationml.tags+xml"/>
  <Override PartName="/ppt/tags/tag3029.xml" ContentType="application/vnd.openxmlformats-officedocument.presentationml.tags+xml"/>
  <Override PartName="/ppt/tags/tag303.xml" ContentType="application/vnd.openxmlformats-officedocument.presentationml.tags+xml"/>
  <Override PartName="/ppt/tags/tag3030.xml" ContentType="application/vnd.openxmlformats-officedocument.presentationml.tags+xml"/>
  <Override PartName="/ppt/tags/tag3031.xml" ContentType="application/vnd.openxmlformats-officedocument.presentationml.tags+xml"/>
  <Override PartName="/ppt/tags/tag3032.xml" ContentType="application/vnd.openxmlformats-officedocument.presentationml.tags+xml"/>
  <Override PartName="/ppt/tags/tag3033.xml" ContentType="application/vnd.openxmlformats-officedocument.presentationml.tags+xml"/>
  <Override PartName="/ppt/tags/tag3034.xml" ContentType="application/vnd.openxmlformats-officedocument.presentationml.tags+xml"/>
  <Override PartName="/ppt/tags/tag3035.xml" ContentType="application/vnd.openxmlformats-officedocument.presentationml.tags+xml"/>
  <Override PartName="/ppt/tags/tag3036.xml" ContentType="application/vnd.openxmlformats-officedocument.presentationml.tags+xml"/>
  <Override PartName="/ppt/tags/tag3037.xml" ContentType="application/vnd.openxmlformats-officedocument.presentationml.tags+xml"/>
  <Override PartName="/ppt/tags/tag3038.xml" ContentType="application/vnd.openxmlformats-officedocument.presentationml.tags+xml"/>
  <Override PartName="/ppt/tags/tag3039.xml" ContentType="application/vnd.openxmlformats-officedocument.presentationml.tags+xml"/>
  <Override PartName="/ppt/tags/tag304.xml" ContentType="application/vnd.openxmlformats-officedocument.presentationml.tags+xml"/>
  <Override PartName="/ppt/tags/tag3040.xml" ContentType="application/vnd.openxmlformats-officedocument.presentationml.tags+xml"/>
  <Override PartName="/ppt/tags/tag3041.xml" ContentType="application/vnd.openxmlformats-officedocument.presentationml.tags+xml"/>
  <Override PartName="/ppt/tags/tag3042.xml" ContentType="application/vnd.openxmlformats-officedocument.presentationml.tags+xml"/>
  <Override PartName="/ppt/tags/tag3043.xml" ContentType="application/vnd.openxmlformats-officedocument.presentationml.tags+xml"/>
  <Override PartName="/ppt/tags/tag3044.xml" ContentType="application/vnd.openxmlformats-officedocument.presentationml.tags+xml"/>
  <Override PartName="/ppt/tags/tag3045.xml" ContentType="application/vnd.openxmlformats-officedocument.presentationml.tags+xml"/>
  <Override PartName="/ppt/tags/tag3046.xml" ContentType="application/vnd.openxmlformats-officedocument.presentationml.tags+xml"/>
  <Override PartName="/ppt/tags/tag3047.xml" ContentType="application/vnd.openxmlformats-officedocument.presentationml.tags+xml"/>
  <Override PartName="/ppt/tags/tag3048.xml" ContentType="application/vnd.openxmlformats-officedocument.presentationml.tags+xml"/>
  <Override PartName="/ppt/tags/tag3049.xml" ContentType="application/vnd.openxmlformats-officedocument.presentationml.tags+xml"/>
  <Override PartName="/ppt/tags/tag305.xml" ContentType="application/vnd.openxmlformats-officedocument.presentationml.tags+xml"/>
  <Override PartName="/ppt/tags/tag3050.xml" ContentType="application/vnd.openxmlformats-officedocument.presentationml.tags+xml"/>
  <Override PartName="/ppt/tags/tag3051.xml" ContentType="application/vnd.openxmlformats-officedocument.presentationml.tags+xml"/>
  <Override PartName="/ppt/tags/tag3052.xml" ContentType="application/vnd.openxmlformats-officedocument.presentationml.tags+xml"/>
  <Override PartName="/ppt/tags/tag3053.xml" ContentType="application/vnd.openxmlformats-officedocument.presentationml.tags+xml"/>
  <Override PartName="/ppt/tags/tag3054.xml" ContentType="application/vnd.openxmlformats-officedocument.presentationml.tags+xml"/>
  <Override PartName="/ppt/tags/tag3055.xml" ContentType="application/vnd.openxmlformats-officedocument.presentationml.tags+xml"/>
  <Override PartName="/ppt/tags/tag3056.xml" ContentType="application/vnd.openxmlformats-officedocument.presentationml.tags+xml"/>
  <Override PartName="/ppt/tags/tag3057.xml" ContentType="application/vnd.openxmlformats-officedocument.presentationml.tags+xml"/>
  <Override PartName="/ppt/tags/tag3058.xml" ContentType="application/vnd.openxmlformats-officedocument.presentationml.tags+xml"/>
  <Override PartName="/ppt/tags/tag3059.xml" ContentType="application/vnd.openxmlformats-officedocument.presentationml.tags+xml"/>
  <Override PartName="/ppt/tags/tag306.xml" ContentType="application/vnd.openxmlformats-officedocument.presentationml.tags+xml"/>
  <Override PartName="/ppt/tags/tag3060.xml" ContentType="application/vnd.openxmlformats-officedocument.presentationml.tags+xml"/>
  <Override PartName="/ppt/tags/tag3061.xml" ContentType="application/vnd.openxmlformats-officedocument.presentationml.tags+xml"/>
  <Override PartName="/ppt/tags/tag3062.xml" ContentType="application/vnd.openxmlformats-officedocument.presentationml.tags+xml"/>
  <Override PartName="/ppt/tags/tag3063.xml" ContentType="application/vnd.openxmlformats-officedocument.presentationml.tags+xml"/>
  <Override PartName="/ppt/tags/tag3064.xml" ContentType="application/vnd.openxmlformats-officedocument.presentationml.tags+xml"/>
  <Override PartName="/ppt/tags/tag3065.xml" ContentType="application/vnd.openxmlformats-officedocument.presentationml.tags+xml"/>
  <Override PartName="/ppt/tags/tag3066.xml" ContentType="application/vnd.openxmlformats-officedocument.presentationml.tags+xml"/>
  <Override PartName="/ppt/tags/tag3067.xml" ContentType="application/vnd.openxmlformats-officedocument.presentationml.tags+xml"/>
  <Override PartName="/ppt/tags/tag3068.xml" ContentType="application/vnd.openxmlformats-officedocument.presentationml.tags+xml"/>
  <Override PartName="/ppt/tags/tag3069.xml" ContentType="application/vnd.openxmlformats-officedocument.presentationml.tags+xml"/>
  <Override PartName="/ppt/tags/tag307.xml" ContentType="application/vnd.openxmlformats-officedocument.presentationml.tags+xml"/>
  <Override PartName="/ppt/tags/tag3070.xml" ContentType="application/vnd.openxmlformats-officedocument.presentationml.tags+xml"/>
  <Override PartName="/ppt/tags/tag3071.xml" ContentType="application/vnd.openxmlformats-officedocument.presentationml.tags+xml"/>
  <Override PartName="/ppt/tags/tag3072.xml" ContentType="application/vnd.openxmlformats-officedocument.presentationml.tags+xml"/>
  <Override PartName="/ppt/tags/tag3073.xml" ContentType="application/vnd.openxmlformats-officedocument.presentationml.tags+xml"/>
  <Override PartName="/ppt/tags/tag3074.xml" ContentType="application/vnd.openxmlformats-officedocument.presentationml.tags+xml"/>
  <Override PartName="/ppt/tags/tag3075.xml" ContentType="application/vnd.openxmlformats-officedocument.presentationml.tags+xml"/>
  <Override PartName="/ppt/tags/tag3076.xml" ContentType="application/vnd.openxmlformats-officedocument.presentationml.tags+xml"/>
  <Override PartName="/ppt/tags/tag3077.xml" ContentType="application/vnd.openxmlformats-officedocument.presentationml.tags+xml"/>
  <Override PartName="/ppt/tags/tag3078.xml" ContentType="application/vnd.openxmlformats-officedocument.presentationml.tags+xml"/>
  <Override PartName="/ppt/tags/tag3079.xml" ContentType="application/vnd.openxmlformats-officedocument.presentationml.tags+xml"/>
  <Override PartName="/ppt/tags/tag308.xml" ContentType="application/vnd.openxmlformats-officedocument.presentationml.tags+xml"/>
  <Override PartName="/ppt/tags/tag3080.xml" ContentType="application/vnd.openxmlformats-officedocument.presentationml.tags+xml"/>
  <Override PartName="/ppt/tags/tag3081.xml" ContentType="application/vnd.openxmlformats-officedocument.presentationml.tags+xml"/>
  <Override PartName="/ppt/tags/tag3082.xml" ContentType="application/vnd.openxmlformats-officedocument.presentationml.tags+xml"/>
  <Override PartName="/ppt/tags/tag3083.xml" ContentType="application/vnd.openxmlformats-officedocument.presentationml.tags+xml"/>
  <Override PartName="/ppt/tags/tag3084.xml" ContentType="application/vnd.openxmlformats-officedocument.presentationml.tags+xml"/>
  <Override PartName="/ppt/tags/tag3085.xml" ContentType="application/vnd.openxmlformats-officedocument.presentationml.tags+xml"/>
  <Override PartName="/ppt/tags/tag3086.xml" ContentType="application/vnd.openxmlformats-officedocument.presentationml.tags+xml"/>
  <Override PartName="/ppt/tags/tag3087.xml" ContentType="application/vnd.openxmlformats-officedocument.presentationml.tags+xml"/>
  <Override PartName="/ppt/tags/tag3088.xml" ContentType="application/vnd.openxmlformats-officedocument.presentationml.tags+xml"/>
  <Override PartName="/ppt/tags/tag3089.xml" ContentType="application/vnd.openxmlformats-officedocument.presentationml.tags+xml"/>
  <Override PartName="/ppt/tags/tag309.xml" ContentType="application/vnd.openxmlformats-officedocument.presentationml.tags+xml"/>
  <Override PartName="/ppt/tags/tag3090.xml" ContentType="application/vnd.openxmlformats-officedocument.presentationml.tags+xml"/>
  <Override PartName="/ppt/tags/tag3091.xml" ContentType="application/vnd.openxmlformats-officedocument.presentationml.tags+xml"/>
  <Override PartName="/ppt/tags/tag3092.xml" ContentType="application/vnd.openxmlformats-officedocument.presentationml.tags+xml"/>
  <Override PartName="/ppt/tags/tag3093.xml" ContentType="application/vnd.openxmlformats-officedocument.presentationml.tags+xml"/>
  <Override PartName="/ppt/tags/tag3094.xml" ContentType="application/vnd.openxmlformats-officedocument.presentationml.tags+xml"/>
  <Override PartName="/ppt/tags/tag3095.xml" ContentType="application/vnd.openxmlformats-officedocument.presentationml.tags+xml"/>
  <Override PartName="/ppt/tags/tag3096.xml" ContentType="application/vnd.openxmlformats-officedocument.presentationml.tags+xml"/>
  <Override PartName="/ppt/tags/tag3097.xml" ContentType="application/vnd.openxmlformats-officedocument.presentationml.tags+xml"/>
  <Override PartName="/ppt/tags/tag3098.xml" ContentType="application/vnd.openxmlformats-officedocument.presentationml.tags+xml"/>
  <Override PartName="/ppt/tags/tag309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00.xml" ContentType="application/vnd.openxmlformats-officedocument.presentationml.tags+xml"/>
  <Override PartName="/ppt/tags/tag3101.xml" ContentType="application/vnd.openxmlformats-officedocument.presentationml.tags+xml"/>
  <Override PartName="/ppt/tags/tag3102.xml" ContentType="application/vnd.openxmlformats-officedocument.presentationml.tags+xml"/>
  <Override PartName="/ppt/tags/tag3103.xml" ContentType="application/vnd.openxmlformats-officedocument.presentationml.tags+xml"/>
  <Override PartName="/ppt/tags/tag3104.xml" ContentType="application/vnd.openxmlformats-officedocument.presentationml.tags+xml"/>
  <Override PartName="/ppt/tags/tag3105.xml" ContentType="application/vnd.openxmlformats-officedocument.presentationml.tags+xml"/>
  <Override PartName="/ppt/tags/tag3106.xml" ContentType="application/vnd.openxmlformats-officedocument.presentationml.tags+xml"/>
  <Override PartName="/ppt/tags/tag3107.xml" ContentType="application/vnd.openxmlformats-officedocument.presentationml.tags+xml"/>
  <Override PartName="/ppt/tags/tag3108.xml" ContentType="application/vnd.openxmlformats-officedocument.presentationml.tags+xml"/>
  <Override PartName="/ppt/tags/tag3109.xml" ContentType="application/vnd.openxmlformats-officedocument.presentationml.tags+xml"/>
  <Override PartName="/ppt/tags/tag311.xml" ContentType="application/vnd.openxmlformats-officedocument.presentationml.tags+xml"/>
  <Override PartName="/ppt/tags/tag3110.xml" ContentType="application/vnd.openxmlformats-officedocument.presentationml.tags+xml"/>
  <Override PartName="/ppt/tags/tag3111.xml" ContentType="application/vnd.openxmlformats-officedocument.presentationml.tags+xml"/>
  <Override PartName="/ppt/tags/tag3112.xml" ContentType="application/vnd.openxmlformats-officedocument.presentationml.tags+xml"/>
  <Override PartName="/ppt/tags/tag3113.xml" ContentType="application/vnd.openxmlformats-officedocument.presentationml.tags+xml"/>
  <Override PartName="/ppt/tags/tag3114.xml" ContentType="application/vnd.openxmlformats-officedocument.presentationml.tags+xml"/>
  <Override PartName="/ppt/tags/tag3115.xml" ContentType="application/vnd.openxmlformats-officedocument.presentationml.tags+xml"/>
  <Override PartName="/ppt/tags/tag3116.xml" ContentType="application/vnd.openxmlformats-officedocument.presentationml.tags+xml"/>
  <Override PartName="/ppt/tags/tag3117.xml" ContentType="application/vnd.openxmlformats-officedocument.presentationml.tags+xml"/>
  <Override PartName="/ppt/tags/tag3118.xml" ContentType="application/vnd.openxmlformats-officedocument.presentationml.tags+xml"/>
  <Override PartName="/ppt/tags/tag3119.xml" ContentType="application/vnd.openxmlformats-officedocument.presentationml.tags+xml"/>
  <Override PartName="/ppt/tags/tag312.xml" ContentType="application/vnd.openxmlformats-officedocument.presentationml.tags+xml"/>
  <Override PartName="/ppt/tags/tag3120.xml" ContentType="application/vnd.openxmlformats-officedocument.presentationml.tags+xml"/>
  <Override PartName="/ppt/tags/tag3121.xml" ContentType="application/vnd.openxmlformats-officedocument.presentationml.tags+xml"/>
  <Override PartName="/ppt/tags/tag3122.xml" ContentType="application/vnd.openxmlformats-officedocument.presentationml.tags+xml"/>
  <Override PartName="/ppt/tags/tag3123.xml" ContentType="application/vnd.openxmlformats-officedocument.presentationml.tags+xml"/>
  <Override PartName="/ppt/tags/tag3124.xml" ContentType="application/vnd.openxmlformats-officedocument.presentationml.tags+xml"/>
  <Override PartName="/ppt/tags/tag3125.xml" ContentType="application/vnd.openxmlformats-officedocument.presentationml.tags+xml"/>
  <Override PartName="/ppt/tags/tag3126.xml" ContentType="application/vnd.openxmlformats-officedocument.presentationml.tags+xml"/>
  <Override PartName="/ppt/tags/tag3127.xml" ContentType="application/vnd.openxmlformats-officedocument.presentationml.tags+xml"/>
  <Override PartName="/ppt/tags/tag3128.xml" ContentType="application/vnd.openxmlformats-officedocument.presentationml.tags+xml"/>
  <Override PartName="/ppt/tags/tag3129.xml" ContentType="application/vnd.openxmlformats-officedocument.presentationml.tags+xml"/>
  <Override PartName="/ppt/tags/tag313.xml" ContentType="application/vnd.openxmlformats-officedocument.presentationml.tags+xml"/>
  <Override PartName="/ppt/tags/tag3130.xml" ContentType="application/vnd.openxmlformats-officedocument.presentationml.tags+xml"/>
  <Override PartName="/ppt/tags/tag3131.xml" ContentType="application/vnd.openxmlformats-officedocument.presentationml.tags+xml"/>
  <Override PartName="/ppt/tags/tag3132.xml" ContentType="application/vnd.openxmlformats-officedocument.presentationml.tags+xml"/>
  <Override PartName="/ppt/tags/tag3133.xml" ContentType="application/vnd.openxmlformats-officedocument.presentationml.tags+xml"/>
  <Override PartName="/ppt/tags/tag3134.xml" ContentType="application/vnd.openxmlformats-officedocument.presentationml.tags+xml"/>
  <Override PartName="/ppt/tags/tag3135.xml" ContentType="application/vnd.openxmlformats-officedocument.presentationml.tags+xml"/>
  <Override PartName="/ppt/tags/tag3136.xml" ContentType="application/vnd.openxmlformats-officedocument.presentationml.tags+xml"/>
  <Override PartName="/ppt/tags/tag3137.xml" ContentType="application/vnd.openxmlformats-officedocument.presentationml.tags+xml"/>
  <Override PartName="/ppt/tags/tag3138.xml" ContentType="application/vnd.openxmlformats-officedocument.presentationml.tags+xml"/>
  <Override PartName="/ppt/tags/tag3139.xml" ContentType="application/vnd.openxmlformats-officedocument.presentationml.tags+xml"/>
  <Override PartName="/ppt/tags/tag314.xml" ContentType="application/vnd.openxmlformats-officedocument.presentationml.tags+xml"/>
  <Override PartName="/ppt/tags/tag3140.xml" ContentType="application/vnd.openxmlformats-officedocument.presentationml.tags+xml"/>
  <Override PartName="/ppt/tags/tag3141.xml" ContentType="application/vnd.openxmlformats-officedocument.presentationml.tags+xml"/>
  <Override PartName="/ppt/tags/tag3142.xml" ContentType="application/vnd.openxmlformats-officedocument.presentationml.tags+xml"/>
  <Override PartName="/ppt/tags/tag3143.xml" ContentType="application/vnd.openxmlformats-officedocument.presentationml.tags+xml"/>
  <Override PartName="/ppt/tags/tag3144.xml" ContentType="application/vnd.openxmlformats-officedocument.presentationml.tags+xml"/>
  <Override PartName="/ppt/tags/tag3145.xml" ContentType="application/vnd.openxmlformats-officedocument.presentationml.tags+xml"/>
  <Override PartName="/ppt/tags/tag3146.xml" ContentType="application/vnd.openxmlformats-officedocument.presentationml.tags+xml"/>
  <Override PartName="/ppt/tags/tag3147.xml" ContentType="application/vnd.openxmlformats-officedocument.presentationml.tags+xml"/>
  <Override PartName="/ppt/tags/tag3148.xml" ContentType="application/vnd.openxmlformats-officedocument.presentationml.tags+xml"/>
  <Override PartName="/ppt/tags/tag3149.xml" ContentType="application/vnd.openxmlformats-officedocument.presentationml.tags+xml"/>
  <Override PartName="/ppt/tags/tag315.xml" ContentType="application/vnd.openxmlformats-officedocument.presentationml.tags+xml"/>
  <Override PartName="/ppt/tags/tag3150.xml" ContentType="application/vnd.openxmlformats-officedocument.presentationml.tags+xml"/>
  <Override PartName="/ppt/tags/tag3151.xml" ContentType="application/vnd.openxmlformats-officedocument.presentationml.tags+xml"/>
  <Override PartName="/ppt/tags/tag3152.xml" ContentType="application/vnd.openxmlformats-officedocument.presentationml.tags+xml"/>
  <Override PartName="/ppt/tags/tag3153.xml" ContentType="application/vnd.openxmlformats-officedocument.presentationml.tags+xml"/>
  <Override PartName="/ppt/tags/tag3154.xml" ContentType="application/vnd.openxmlformats-officedocument.presentationml.tags+xml"/>
  <Override PartName="/ppt/tags/tag3155.xml" ContentType="application/vnd.openxmlformats-officedocument.presentationml.tags+xml"/>
  <Override PartName="/ppt/tags/tag3156.xml" ContentType="application/vnd.openxmlformats-officedocument.presentationml.tags+xml"/>
  <Override PartName="/ppt/tags/tag3157.xml" ContentType="application/vnd.openxmlformats-officedocument.presentationml.tags+xml"/>
  <Override PartName="/ppt/tags/tag3158.xml" ContentType="application/vnd.openxmlformats-officedocument.presentationml.tags+xml"/>
  <Override PartName="/ppt/tags/tag3159.xml" ContentType="application/vnd.openxmlformats-officedocument.presentationml.tags+xml"/>
  <Override PartName="/ppt/tags/tag316.xml" ContentType="application/vnd.openxmlformats-officedocument.presentationml.tags+xml"/>
  <Override PartName="/ppt/tags/tag3160.xml" ContentType="application/vnd.openxmlformats-officedocument.presentationml.tags+xml"/>
  <Override PartName="/ppt/tags/tag3161.xml" ContentType="application/vnd.openxmlformats-officedocument.presentationml.tags+xml"/>
  <Override PartName="/ppt/tags/tag3162.xml" ContentType="application/vnd.openxmlformats-officedocument.presentationml.tags+xml"/>
  <Override PartName="/ppt/tags/tag3163.xml" ContentType="application/vnd.openxmlformats-officedocument.presentationml.tags+xml"/>
  <Override PartName="/ppt/tags/tag3164.xml" ContentType="application/vnd.openxmlformats-officedocument.presentationml.tags+xml"/>
  <Override PartName="/ppt/tags/tag3165.xml" ContentType="application/vnd.openxmlformats-officedocument.presentationml.tags+xml"/>
  <Override PartName="/ppt/tags/tag3166.xml" ContentType="application/vnd.openxmlformats-officedocument.presentationml.tags+xml"/>
  <Override PartName="/ppt/tags/tag3167.xml" ContentType="application/vnd.openxmlformats-officedocument.presentationml.tags+xml"/>
  <Override PartName="/ppt/tags/tag3168.xml" ContentType="application/vnd.openxmlformats-officedocument.presentationml.tags+xml"/>
  <Override PartName="/ppt/tags/tag3169.xml" ContentType="application/vnd.openxmlformats-officedocument.presentationml.tags+xml"/>
  <Override PartName="/ppt/tags/tag317.xml" ContentType="application/vnd.openxmlformats-officedocument.presentationml.tags+xml"/>
  <Override PartName="/ppt/tags/tag3170.xml" ContentType="application/vnd.openxmlformats-officedocument.presentationml.tags+xml"/>
  <Override PartName="/ppt/tags/tag3171.xml" ContentType="application/vnd.openxmlformats-officedocument.presentationml.tags+xml"/>
  <Override PartName="/ppt/tags/tag3172.xml" ContentType="application/vnd.openxmlformats-officedocument.presentationml.tags+xml"/>
  <Override PartName="/ppt/tags/tag3173.xml" ContentType="application/vnd.openxmlformats-officedocument.presentationml.tags+xml"/>
  <Override PartName="/ppt/tags/tag3174.xml" ContentType="application/vnd.openxmlformats-officedocument.presentationml.tags+xml"/>
  <Override PartName="/ppt/tags/tag3175.xml" ContentType="application/vnd.openxmlformats-officedocument.presentationml.tags+xml"/>
  <Override PartName="/ppt/tags/tag3176.xml" ContentType="application/vnd.openxmlformats-officedocument.presentationml.tags+xml"/>
  <Override PartName="/ppt/tags/tag3177.xml" ContentType="application/vnd.openxmlformats-officedocument.presentationml.tags+xml"/>
  <Override PartName="/ppt/tags/tag3178.xml" ContentType="application/vnd.openxmlformats-officedocument.presentationml.tags+xml"/>
  <Override PartName="/ppt/tags/tag3179.xml" ContentType="application/vnd.openxmlformats-officedocument.presentationml.tags+xml"/>
  <Override PartName="/ppt/tags/tag318.xml" ContentType="application/vnd.openxmlformats-officedocument.presentationml.tags+xml"/>
  <Override PartName="/ppt/tags/tag3180.xml" ContentType="application/vnd.openxmlformats-officedocument.presentationml.tags+xml"/>
  <Override PartName="/ppt/tags/tag3181.xml" ContentType="application/vnd.openxmlformats-officedocument.presentationml.tags+xml"/>
  <Override PartName="/ppt/tags/tag3182.xml" ContentType="application/vnd.openxmlformats-officedocument.presentationml.tags+xml"/>
  <Override PartName="/ppt/tags/tag3183.xml" ContentType="application/vnd.openxmlformats-officedocument.presentationml.tags+xml"/>
  <Override PartName="/ppt/tags/tag3184.xml" ContentType="application/vnd.openxmlformats-officedocument.presentationml.tags+xml"/>
  <Override PartName="/ppt/tags/tag3185.xml" ContentType="application/vnd.openxmlformats-officedocument.presentationml.tags+xml"/>
  <Override PartName="/ppt/tags/tag3186.xml" ContentType="application/vnd.openxmlformats-officedocument.presentationml.tags+xml"/>
  <Override PartName="/ppt/tags/tag3187.xml" ContentType="application/vnd.openxmlformats-officedocument.presentationml.tags+xml"/>
  <Override PartName="/ppt/tags/tag3188.xml" ContentType="application/vnd.openxmlformats-officedocument.presentationml.tags+xml"/>
  <Override PartName="/ppt/tags/tag3189.xml" ContentType="application/vnd.openxmlformats-officedocument.presentationml.tags+xml"/>
  <Override PartName="/ppt/tags/tag319.xml" ContentType="application/vnd.openxmlformats-officedocument.presentationml.tags+xml"/>
  <Override PartName="/ppt/tags/tag3190.xml" ContentType="application/vnd.openxmlformats-officedocument.presentationml.tags+xml"/>
  <Override PartName="/ppt/tags/tag3191.xml" ContentType="application/vnd.openxmlformats-officedocument.presentationml.tags+xml"/>
  <Override PartName="/ppt/tags/tag3192.xml" ContentType="application/vnd.openxmlformats-officedocument.presentationml.tags+xml"/>
  <Override PartName="/ppt/tags/tag3193.xml" ContentType="application/vnd.openxmlformats-officedocument.presentationml.tags+xml"/>
  <Override PartName="/ppt/tags/tag3194.xml" ContentType="application/vnd.openxmlformats-officedocument.presentationml.tags+xml"/>
  <Override PartName="/ppt/tags/tag3195.xml" ContentType="application/vnd.openxmlformats-officedocument.presentationml.tags+xml"/>
  <Override PartName="/ppt/tags/tag3196.xml" ContentType="application/vnd.openxmlformats-officedocument.presentationml.tags+xml"/>
  <Override PartName="/ppt/tags/tag3197.xml" ContentType="application/vnd.openxmlformats-officedocument.presentationml.tags+xml"/>
  <Override PartName="/ppt/tags/tag3198.xml" ContentType="application/vnd.openxmlformats-officedocument.presentationml.tags+xml"/>
  <Override PartName="/ppt/tags/tag319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00.xml" ContentType="application/vnd.openxmlformats-officedocument.presentationml.tags+xml"/>
  <Override PartName="/ppt/tags/tag3201.xml" ContentType="application/vnd.openxmlformats-officedocument.presentationml.tags+xml"/>
  <Override PartName="/ppt/tags/tag3202.xml" ContentType="application/vnd.openxmlformats-officedocument.presentationml.tags+xml"/>
  <Override PartName="/ppt/tags/tag3203.xml" ContentType="application/vnd.openxmlformats-officedocument.presentationml.tags+xml"/>
  <Override PartName="/ppt/tags/tag3204.xml" ContentType="application/vnd.openxmlformats-officedocument.presentationml.tags+xml"/>
  <Override PartName="/ppt/tags/tag3205.xml" ContentType="application/vnd.openxmlformats-officedocument.presentationml.tags+xml"/>
  <Override PartName="/ppt/tags/tag3206.xml" ContentType="application/vnd.openxmlformats-officedocument.presentationml.tags+xml"/>
  <Override PartName="/ppt/tags/tag3207.xml" ContentType="application/vnd.openxmlformats-officedocument.presentationml.tags+xml"/>
  <Override PartName="/ppt/tags/tag3208.xml" ContentType="application/vnd.openxmlformats-officedocument.presentationml.tags+xml"/>
  <Override PartName="/ppt/tags/tag3209.xml" ContentType="application/vnd.openxmlformats-officedocument.presentationml.tags+xml"/>
  <Override PartName="/ppt/tags/tag321.xml" ContentType="application/vnd.openxmlformats-officedocument.presentationml.tags+xml"/>
  <Override PartName="/ppt/tags/tag3210.xml" ContentType="application/vnd.openxmlformats-officedocument.presentationml.tags+xml"/>
  <Override PartName="/ppt/tags/tag3211.xml" ContentType="application/vnd.openxmlformats-officedocument.presentationml.tags+xml"/>
  <Override PartName="/ppt/tags/tag3212.xml" ContentType="application/vnd.openxmlformats-officedocument.presentationml.tags+xml"/>
  <Override PartName="/ppt/tags/tag3213.xml" ContentType="application/vnd.openxmlformats-officedocument.presentationml.tags+xml"/>
  <Override PartName="/ppt/tags/tag3214.xml" ContentType="application/vnd.openxmlformats-officedocument.presentationml.tags+xml"/>
  <Override PartName="/ppt/tags/tag3215.xml" ContentType="application/vnd.openxmlformats-officedocument.presentationml.tags+xml"/>
  <Override PartName="/ppt/tags/tag3216.xml" ContentType="application/vnd.openxmlformats-officedocument.presentationml.tags+xml"/>
  <Override PartName="/ppt/tags/tag3217.xml" ContentType="application/vnd.openxmlformats-officedocument.presentationml.tags+xml"/>
  <Override PartName="/ppt/tags/tag3218.xml" ContentType="application/vnd.openxmlformats-officedocument.presentationml.tags+xml"/>
  <Override PartName="/ppt/tags/tag3219.xml" ContentType="application/vnd.openxmlformats-officedocument.presentationml.tags+xml"/>
  <Override PartName="/ppt/tags/tag322.xml" ContentType="application/vnd.openxmlformats-officedocument.presentationml.tags+xml"/>
  <Override PartName="/ppt/tags/tag3220.xml" ContentType="application/vnd.openxmlformats-officedocument.presentationml.tags+xml"/>
  <Override PartName="/ppt/tags/tag3221.xml" ContentType="application/vnd.openxmlformats-officedocument.presentationml.tags+xml"/>
  <Override PartName="/ppt/tags/tag3222.xml" ContentType="application/vnd.openxmlformats-officedocument.presentationml.tags+xml"/>
  <Override PartName="/ppt/tags/tag3223.xml" ContentType="application/vnd.openxmlformats-officedocument.presentationml.tags+xml"/>
  <Override PartName="/ppt/tags/tag3224.xml" ContentType="application/vnd.openxmlformats-officedocument.presentationml.tags+xml"/>
  <Override PartName="/ppt/tags/tag3225.xml" ContentType="application/vnd.openxmlformats-officedocument.presentationml.tags+xml"/>
  <Override PartName="/ppt/tags/tag3226.xml" ContentType="application/vnd.openxmlformats-officedocument.presentationml.tags+xml"/>
  <Override PartName="/ppt/tags/tag3227.xml" ContentType="application/vnd.openxmlformats-officedocument.presentationml.tags+xml"/>
  <Override PartName="/ppt/tags/tag3228.xml" ContentType="application/vnd.openxmlformats-officedocument.presentationml.tags+xml"/>
  <Override PartName="/ppt/tags/tag3229.xml" ContentType="application/vnd.openxmlformats-officedocument.presentationml.tags+xml"/>
  <Override PartName="/ppt/tags/tag323.xml" ContentType="application/vnd.openxmlformats-officedocument.presentationml.tags+xml"/>
  <Override PartName="/ppt/tags/tag3230.xml" ContentType="application/vnd.openxmlformats-officedocument.presentationml.tags+xml"/>
  <Override PartName="/ppt/tags/tag3231.xml" ContentType="application/vnd.openxmlformats-officedocument.presentationml.tags+xml"/>
  <Override PartName="/ppt/tags/tag3232.xml" ContentType="application/vnd.openxmlformats-officedocument.presentationml.tags+xml"/>
  <Override PartName="/ppt/tags/tag3233.xml" ContentType="application/vnd.openxmlformats-officedocument.presentationml.tags+xml"/>
  <Override PartName="/ppt/tags/tag3234.xml" ContentType="application/vnd.openxmlformats-officedocument.presentationml.tags+xml"/>
  <Override PartName="/ppt/tags/tag3235.xml" ContentType="application/vnd.openxmlformats-officedocument.presentationml.tags+xml"/>
  <Override PartName="/ppt/tags/tag3236.xml" ContentType="application/vnd.openxmlformats-officedocument.presentationml.tags+xml"/>
  <Override PartName="/ppt/tags/tag3237.xml" ContentType="application/vnd.openxmlformats-officedocument.presentationml.tags+xml"/>
  <Override PartName="/ppt/tags/tag3238.xml" ContentType="application/vnd.openxmlformats-officedocument.presentationml.tags+xml"/>
  <Override PartName="/ppt/tags/tag3239.xml" ContentType="application/vnd.openxmlformats-officedocument.presentationml.tags+xml"/>
  <Override PartName="/ppt/tags/tag324.xml" ContentType="application/vnd.openxmlformats-officedocument.presentationml.tags+xml"/>
  <Override PartName="/ppt/tags/tag3240.xml" ContentType="application/vnd.openxmlformats-officedocument.presentationml.tags+xml"/>
  <Override PartName="/ppt/tags/tag3241.xml" ContentType="application/vnd.openxmlformats-officedocument.presentationml.tags+xml"/>
  <Override PartName="/ppt/tags/tag3242.xml" ContentType="application/vnd.openxmlformats-officedocument.presentationml.tags+xml"/>
  <Override PartName="/ppt/tags/tag3243.xml" ContentType="application/vnd.openxmlformats-officedocument.presentationml.tags+xml"/>
  <Override PartName="/ppt/tags/tag3244.xml" ContentType="application/vnd.openxmlformats-officedocument.presentationml.tags+xml"/>
  <Override PartName="/ppt/tags/tag3245.xml" ContentType="application/vnd.openxmlformats-officedocument.presentationml.tags+xml"/>
  <Override PartName="/ppt/tags/tag3246.xml" ContentType="application/vnd.openxmlformats-officedocument.presentationml.tags+xml"/>
  <Override PartName="/ppt/tags/tag3247.xml" ContentType="application/vnd.openxmlformats-officedocument.presentationml.tags+xml"/>
  <Override PartName="/ppt/tags/tag3248.xml" ContentType="application/vnd.openxmlformats-officedocument.presentationml.tags+xml"/>
  <Override PartName="/ppt/tags/tag3249.xml" ContentType="application/vnd.openxmlformats-officedocument.presentationml.tags+xml"/>
  <Override PartName="/ppt/tags/tag325.xml" ContentType="application/vnd.openxmlformats-officedocument.presentationml.tags+xml"/>
  <Override PartName="/ppt/tags/tag3250.xml" ContentType="application/vnd.openxmlformats-officedocument.presentationml.tags+xml"/>
  <Override PartName="/ppt/tags/tag3251.xml" ContentType="application/vnd.openxmlformats-officedocument.presentationml.tags+xml"/>
  <Override PartName="/ppt/tags/tag3252.xml" ContentType="application/vnd.openxmlformats-officedocument.presentationml.tags+xml"/>
  <Override PartName="/ppt/tags/tag3253.xml" ContentType="application/vnd.openxmlformats-officedocument.presentationml.tags+xml"/>
  <Override PartName="/ppt/tags/tag3254.xml" ContentType="application/vnd.openxmlformats-officedocument.presentationml.tags+xml"/>
  <Override PartName="/ppt/tags/tag3255.xml" ContentType="application/vnd.openxmlformats-officedocument.presentationml.tags+xml"/>
  <Override PartName="/ppt/tags/tag3256.xml" ContentType="application/vnd.openxmlformats-officedocument.presentationml.tags+xml"/>
  <Override PartName="/ppt/tags/tag3257.xml" ContentType="application/vnd.openxmlformats-officedocument.presentationml.tags+xml"/>
  <Override PartName="/ppt/tags/tag3258.xml" ContentType="application/vnd.openxmlformats-officedocument.presentationml.tags+xml"/>
  <Override PartName="/ppt/tags/tag3259.xml" ContentType="application/vnd.openxmlformats-officedocument.presentationml.tags+xml"/>
  <Override PartName="/ppt/tags/tag326.xml" ContentType="application/vnd.openxmlformats-officedocument.presentationml.tags+xml"/>
  <Override PartName="/ppt/tags/tag3260.xml" ContentType="application/vnd.openxmlformats-officedocument.presentationml.tags+xml"/>
  <Override PartName="/ppt/tags/tag3261.xml" ContentType="application/vnd.openxmlformats-officedocument.presentationml.tags+xml"/>
  <Override PartName="/ppt/tags/tag3262.xml" ContentType="application/vnd.openxmlformats-officedocument.presentationml.tags+xml"/>
  <Override PartName="/ppt/tags/tag3263.xml" ContentType="application/vnd.openxmlformats-officedocument.presentationml.tags+xml"/>
  <Override PartName="/ppt/tags/tag3264.xml" ContentType="application/vnd.openxmlformats-officedocument.presentationml.tags+xml"/>
  <Override PartName="/ppt/tags/tag3265.xml" ContentType="application/vnd.openxmlformats-officedocument.presentationml.tags+xml"/>
  <Override PartName="/ppt/tags/tag3266.xml" ContentType="application/vnd.openxmlformats-officedocument.presentationml.tags+xml"/>
  <Override PartName="/ppt/tags/tag3267.xml" ContentType="application/vnd.openxmlformats-officedocument.presentationml.tags+xml"/>
  <Override PartName="/ppt/tags/tag3268.xml" ContentType="application/vnd.openxmlformats-officedocument.presentationml.tags+xml"/>
  <Override PartName="/ppt/tags/tag3269.xml" ContentType="application/vnd.openxmlformats-officedocument.presentationml.tags+xml"/>
  <Override PartName="/ppt/tags/tag327.xml" ContentType="application/vnd.openxmlformats-officedocument.presentationml.tags+xml"/>
  <Override PartName="/ppt/tags/tag3270.xml" ContentType="application/vnd.openxmlformats-officedocument.presentationml.tags+xml"/>
  <Override PartName="/ppt/tags/tag3271.xml" ContentType="application/vnd.openxmlformats-officedocument.presentationml.tags+xml"/>
  <Override PartName="/ppt/tags/tag3272.xml" ContentType="application/vnd.openxmlformats-officedocument.presentationml.tags+xml"/>
  <Override PartName="/ppt/tags/tag3273.xml" ContentType="application/vnd.openxmlformats-officedocument.presentationml.tags+xml"/>
  <Override PartName="/ppt/tags/tag3274.xml" ContentType="application/vnd.openxmlformats-officedocument.presentationml.tags+xml"/>
  <Override PartName="/ppt/tags/tag3275.xml" ContentType="application/vnd.openxmlformats-officedocument.presentationml.tags+xml"/>
  <Override PartName="/ppt/tags/tag3276.xml" ContentType="application/vnd.openxmlformats-officedocument.presentationml.tags+xml"/>
  <Override PartName="/ppt/tags/tag3277.xml" ContentType="application/vnd.openxmlformats-officedocument.presentationml.tags+xml"/>
  <Override PartName="/ppt/tags/tag3278.xml" ContentType="application/vnd.openxmlformats-officedocument.presentationml.tags+xml"/>
  <Override PartName="/ppt/tags/tag3279.xml" ContentType="application/vnd.openxmlformats-officedocument.presentationml.tags+xml"/>
  <Override PartName="/ppt/tags/tag328.xml" ContentType="application/vnd.openxmlformats-officedocument.presentationml.tags+xml"/>
  <Override PartName="/ppt/tags/tag3280.xml" ContentType="application/vnd.openxmlformats-officedocument.presentationml.tags+xml"/>
  <Override PartName="/ppt/tags/tag3281.xml" ContentType="application/vnd.openxmlformats-officedocument.presentationml.tags+xml"/>
  <Override PartName="/ppt/tags/tag3282.xml" ContentType="application/vnd.openxmlformats-officedocument.presentationml.tags+xml"/>
  <Override PartName="/ppt/tags/tag3283.xml" ContentType="application/vnd.openxmlformats-officedocument.presentationml.tags+xml"/>
  <Override PartName="/ppt/tags/tag3284.xml" ContentType="application/vnd.openxmlformats-officedocument.presentationml.tags+xml"/>
  <Override PartName="/ppt/tags/tag3285.xml" ContentType="application/vnd.openxmlformats-officedocument.presentationml.tags+xml"/>
  <Override PartName="/ppt/tags/tag3286.xml" ContentType="application/vnd.openxmlformats-officedocument.presentationml.tags+xml"/>
  <Override PartName="/ppt/tags/tag3287.xml" ContentType="application/vnd.openxmlformats-officedocument.presentationml.tags+xml"/>
  <Override PartName="/ppt/tags/tag3288.xml" ContentType="application/vnd.openxmlformats-officedocument.presentationml.tags+xml"/>
  <Override PartName="/ppt/tags/tag3289.xml" ContentType="application/vnd.openxmlformats-officedocument.presentationml.tags+xml"/>
  <Override PartName="/ppt/tags/tag329.xml" ContentType="application/vnd.openxmlformats-officedocument.presentationml.tags+xml"/>
  <Override PartName="/ppt/tags/tag3290.xml" ContentType="application/vnd.openxmlformats-officedocument.presentationml.tags+xml"/>
  <Override PartName="/ppt/tags/tag3291.xml" ContentType="application/vnd.openxmlformats-officedocument.presentationml.tags+xml"/>
  <Override PartName="/ppt/tags/tag3292.xml" ContentType="application/vnd.openxmlformats-officedocument.presentationml.tags+xml"/>
  <Override PartName="/ppt/tags/tag3293.xml" ContentType="application/vnd.openxmlformats-officedocument.presentationml.tags+xml"/>
  <Override PartName="/ppt/tags/tag3294.xml" ContentType="application/vnd.openxmlformats-officedocument.presentationml.tags+xml"/>
  <Override PartName="/ppt/tags/tag3295.xml" ContentType="application/vnd.openxmlformats-officedocument.presentationml.tags+xml"/>
  <Override PartName="/ppt/tags/tag3296.xml" ContentType="application/vnd.openxmlformats-officedocument.presentationml.tags+xml"/>
  <Override PartName="/ppt/tags/tag3297.xml" ContentType="application/vnd.openxmlformats-officedocument.presentationml.tags+xml"/>
  <Override PartName="/ppt/tags/tag3298.xml" ContentType="application/vnd.openxmlformats-officedocument.presentationml.tags+xml"/>
  <Override PartName="/ppt/tags/tag329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00.xml" ContentType="application/vnd.openxmlformats-officedocument.presentationml.tags+xml"/>
  <Override PartName="/ppt/tags/tag3301.xml" ContentType="application/vnd.openxmlformats-officedocument.presentationml.tags+xml"/>
  <Override PartName="/ppt/tags/tag3302.xml" ContentType="application/vnd.openxmlformats-officedocument.presentationml.tags+xml"/>
  <Override PartName="/ppt/tags/tag3303.xml" ContentType="application/vnd.openxmlformats-officedocument.presentationml.tags+xml"/>
  <Override PartName="/ppt/tags/tag3304.xml" ContentType="application/vnd.openxmlformats-officedocument.presentationml.tags+xml"/>
  <Override PartName="/ppt/tags/tag3305.xml" ContentType="application/vnd.openxmlformats-officedocument.presentationml.tags+xml"/>
  <Override PartName="/ppt/tags/tag3306.xml" ContentType="application/vnd.openxmlformats-officedocument.presentationml.tags+xml"/>
  <Override PartName="/ppt/tags/tag3307.xml" ContentType="application/vnd.openxmlformats-officedocument.presentationml.tags+xml"/>
  <Override PartName="/ppt/tags/tag3308.xml" ContentType="application/vnd.openxmlformats-officedocument.presentationml.tags+xml"/>
  <Override PartName="/ppt/tags/tag3309.xml" ContentType="application/vnd.openxmlformats-officedocument.presentationml.tags+xml"/>
  <Override PartName="/ppt/tags/tag331.xml" ContentType="application/vnd.openxmlformats-officedocument.presentationml.tags+xml"/>
  <Override PartName="/ppt/tags/tag3310.xml" ContentType="application/vnd.openxmlformats-officedocument.presentationml.tags+xml"/>
  <Override PartName="/ppt/tags/tag3311.xml" ContentType="application/vnd.openxmlformats-officedocument.presentationml.tags+xml"/>
  <Override PartName="/ppt/tags/tag3312.xml" ContentType="application/vnd.openxmlformats-officedocument.presentationml.tags+xml"/>
  <Override PartName="/ppt/tags/tag3313.xml" ContentType="application/vnd.openxmlformats-officedocument.presentationml.tags+xml"/>
  <Override PartName="/ppt/tags/tag3314.xml" ContentType="application/vnd.openxmlformats-officedocument.presentationml.tags+xml"/>
  <Override PartName="/ppt/tags/tag3315.xml" ContentType="application/vnd.openxmlformats-officedocument.presentationml.tags+xml"/>
  <Override PartName="/ppt/tags/tag3316.xml" ContentType="application/vnd.openxmlformats-officedocument.presentationml.tags+xml"/>
  <Override PartName="/ppt/tags/tag3317.xml" ContentType="application/vnd.openxmlformats-officedocument.presentationml.tags+xml"/>
  <Override PartName="/ppt/tags/tag3318.xml" ContentType="application/vnd.openxmlformats-officedocument.presentationml.tags+xml"/>
  <Override PartName="/ppt/tags/tag3319.xml" ContentType="application/vnd.openxmlformats-officedocument.presentationml.tags+xml"/>
  <Override PartName="/ppt/tags/tag332.xml" ContentType="application/vnd.openxmlformats-officedocument.presentationml.tags+xml"/>
  <Override PartName="/ppt/tags/tag3320.xml" ContentType="application/vnd.openxmlformats-officedocument.presentationml.tags+xml"/>
  <Override PartName="/ppt/tags/tag3321.xml" ContentType="application/vnd.openxmlformats-officedocument.presentationml.tags+xml"/>
  <Override PartName="/ppt/tags/tag3322.xml" ContentType="application/vnd.openxmlformats-officedocument.presentationml.tags+xml"/>
  <Override PartName="/ppt/tags/tag3323.xml" ContentType="application/vnd.openxmlformats-officedocument.presentationml.tags+xml"/>
  <Override PartName="/ppt/tags/tag3324.xml" ContentType="application/vnd.openxmlformats-officedocument.presentationml.tags+xml"/>
  <Override PartName="/ppt/tags/tag3325.xml" ContentType="application/vnd.openxmlformats-officedocument.presentationml.tags+xml"/>
  <Override PartName="/ppt/tags/tag3326.xml" ContentType="application/vnd.openxmlformats-officedocument.presentationml.tags+xml"/>
  <Override PartName="/ppt/tags/tag3327.xml" ContentType="application/vnd.openxmlformats-officedocument.presentationml.tags+xml"/>
  <Override PartName="/ppt/tags/tag3328.xml" ContentType="application/vnd.openxmlformats-officedocument.presentationml.tags+xml"/>
  <Override PartName="/ppt/tags/tag3329.xml" ContentType="application/vnd.openxmlformats-officedocument.presentationml.tags+xml"/>
  <Override PartName="/ppt/tags/tag333.xml" ContentType="application/vnd.openxmlformats-officedocument.presentationml.tags+xml"/>
  <Override PartName="/ppt/tags/tag3330.xml" ContentType="application/vnd.openxmlformats-officedocument.presentationml.tags+xml"/>
  <Override PartName="/ppt/tags/tag3331.xml" ContentType="application/vnd.openxmlformats-officedocument.presentationml.tags+xml"/>
  <Override PartName="/ppt/tags/tag3332.xml" ContentType="application/vnd.openxmlformats-officedocument.presentationml.tags+xml"/>
  <Override PartName="/ppt/tags/tag3333.xml" ContentType="application/vnd.openxmlformats-officedocument.presentationml.tags+xml"/>
  <Override PartName="/ppt/tags/tag3334.xml" ContentType="application/vnd.openxmlformats-officedocument.presentationml.tags+xml"/>
  <Override PartName="/ppt/tags/tag3335.xml" ContentType="application/vnd.openxmlformats-officedocument.presentationml.tags+xml"/>
  <Override PartName="/ppt/tags/tag3336.xml" ContentType="application/vnd.openxmlformats-officedocument.presentationml.tags+xml"/>
  <Override PartName="/ppt/tags/tag3337.xml" ContentType="application/vnd.openxmlformats-officedocument.presentationml.tags+xml"/>
  <Override PartName="/ppt/tags/tag3338.xml" ContentType="application/vnd.openxmlformats-officedocument.presentationml.tags+xml"/>
  <Override PartName="/ppt/tags/tag3339.xml" ContentType="application/vnd.openxmlformats-officedocument.presentationml.tags+xml"/>
  <Override PartName="/ppt/tags/tag334.xml" ContentType="application/vnd.openxmlformats-officedocument.presentationml.tags+xml"/>
  <Override PartName="/ppt/tags/tag3340.xml" ContentType="application/vnd.openxmlformats-officedocument.presentationml.tags+xml"/>
  <Override PartName="/ppt/tags/tag3341.xml" ContentType="application/vnd.openxmlformats-officedocument.presentationml.tags+xml"/>
  <Override PartName="/ppt/tags/tag3342.xml" ContentType="application/vnd.openxmlformats-officedocument.presentationml.tags+xml"/>
  <Override PartName="/ppt/tags/tag3343.xml" ContentType="application/vnd.openxmlformats-officedocument.presentationml.tags+xml"/>
  <Override PartName="/ppt/tags/tag3344.xml" ContentType="application/vnd.openxmlformats-officedocument.presentationml.tags+xml"/>
  <Override PartName="/ppt/tags/tag3345.xml" ContentType="application/vnd.openxmlformats-officedocument.presentationml.tags+xml"/>
  <Override PartName="/ppt/tags/tag3346.xml" ContentType="application/vnd.openxmlformats-officedocument.presentationml.tags+xml"/>
  <Override PartName="/ppt/tags/tag3347.xml" ContentType="application/vnd.openxmlformats-officedocument.presentationml.tags+xml"/>
  <Override PartName="/ppt/tags/tag3348.xml" ContentType="application/vnd.openxmlformats-officedocument.presentationml.tags+xml"/>
  <Override PartName="/ppt/tags/tag3349.xml" ContentType="application/vnd.openxmlformats-officedocument.presentationml.tags+xml"/>
  <Override PartName="/ppt/tags/tag335.xml" ContentType="application/vnd.openxmlformats-officedocument.presentationml.tags+xml"/>
  <Override PartName="/ppt/tags/tag3350.xml" ContentType="application/vnd.openxmlformats-officedocument.presentationml.tags+xml"/>
  <Override PartName="/ppt/tags/tag3351.xml" ContentType="application/vnd.openxmlformats-officedocument.presentationml.tags+xml"/>
  <Override PartName="/ppt/tags/tag3352.xml" ContentType="application/vnd.openxmlformats-officedocument.presentationml.tags+xml"/>
  <Override PartName="/ppt/tags/tag3353.xml" ContentType="application/vnd.openxmlformats-officedocument.presentationml.tags+xml"/>
  <Override PartName="/ppt/tags/tag3354.xml" ContentType="application/vnd.openxmlformats-officedocument.presentationml.tags+xml"/>
  <Override PartName="/ppt/tags/tag3355.xml" ContentType="application/vnd.openxmlformats-officedocument.presentationml.tags+xml"/>
  <Override PartName="/ppt/tags/tag3356.xml" ContentType="application/vnd.openxmlformats-officedocument.presentationml.tags+xml"/>
  <Override PartName="/ppt/tags/tag3357.xml" ContentType="application/vnd.openxmlformats-officedocument.presentationml.tags+xml"/>
  <Override PartName="/ppt/tags/tag3358.xml" ContentType="application/vnd.openxmlformats-officedocument.presentationml.tags+xml"/>
  <Override PartName="/ppt/tags/tag3359.xml" ContentType="application/vnd.openxmlformats-officedocument.presentationml.tags+xml"/>
  <Override PartName="/ppt/tags/tag336.xml" ContentType="application/vnd.openxmlformats-officedocument.presentationml.tags+xml"/>
  <Override PartName="/ppt/tags/tag3360.xml" ContentType="application/vnd.openxmlformats-officedocument.presentationml.tags+xml"/>
  <Override PartName="/ppt/tags/tag3361.xml" ContentType="application/vnd.openxmlformats-officedocument.presentationml.tags+xml"/>
  <Override PartName="/ppt/tags/tag3362.xml" ContentType="application/vnd.openxmlformats-officedocument.presentationml.tags+xml"/>
  <Override PartName="/ppt/tags/tag3363.xml" ContentType="application/vnd.openxmlformats-officedocument.presentationml.tags+xml"/>
  <Override PartName="/ppt/tags/tag3364.xml" ContentType="application/vnd.openxmlformats-officedocument.presentationml.tags+xml"/>
  <Override PartName="/ppt/tags/tag3365.xml" ContentType="application/vnd.openxmlformats-officedocument.presentationml.tags+xml"/>
  <Override PartName="/ppt/tags/tag3366.xml" ContentType="application/vnd.openxmlformats-officedocument.presentationml.tags+xml"/>
  <Override PartName="/ppt/tags/tag3367.xml" ContentType="application/vnd.openxmlformats-officedocument.presentationml.tags+xml"/>
  <Override PartName="/ppt/tags/tag3368.xml" ContentType="application/vnd.openxmlformats-officedocument.presentationml.tags+xml"/>
  <Override PartName="/ppt/tags/tag3369.xml" ContentType="application/vnd.openxmlformats-officedocument.presentationml.tags+xml"/>
  <Override PartName="/ppt/tags/tag337.xml" ContentType="application/vnd.openxmlformats-officedocument.presentationml.tags+xml"/>
  <Override PartName="/ppt/tags/tag3370.xml" ContentType="application/vnd.openxmlformats-officedocument.presentationml.tags+xml"/>
  <Override PartName="/ppt/tags/tag3371.xml" ContentType="application/vnd.openxmlformats-officedocument.presentationml.tags+xml"/>
  <Override PartName="/ppt/tags/tag3372.xml" ContentType="application/vnd.openxmlformats-officedocument.presentationml.tags+xml"/>
  <Override PartName="/ppt/tags/tag3373.xml" ContentType="application/vnd.openxmlformats-officedocument.presentationml.tags+xml"/>
  <Override PartName="/ppt/tags/tag3374.xml" ContentType="application/vnd.openxmlformats-officedocument.presentationml.tags+xml"/>
  <Override PartName="/ppt/tags/tag3375.xml" ContentType="application/vnd.openxmlformats-officedocument.presentationml.tags+xml"/>
  <Override PartName="/ppt/tags/tag3376.xml" ContentType="application/vnd.openxmlformats-officedocument.presentationml.tags+xml"/>
  <Override PartName="/ppt/tags/tag3377.xml" ContentType="application/vnd.openxmlformats-officedocument.presentationml.tags+xml"/>
  <Override PartName="/ppt/tags/tag3378.xml" ContentType="application/vnd.openxmlformats-officedocument.presentationml.tags+xml"/>
  <Override PartName="/ppt/tags/tag3379.xml" ContentType="application/vnd.openxmlformats-officedocument.presentationml.tags+xml"/>
  <Override PartName="/ppt/tags/tag338.xml" ContentType="application/vnd.openxmlformats-officedocument.presentationml.tags+xml"/>
  <Override PartName="/ppt/tags/tag3380.xml" ContentType="application/vnd.openxmlformats-officedocument.presentationml.tags+xml"/>
  <Override PartName="/ppt/tags/tag3381.xml" ContentType="application/vnd.openxmlformats-officedocument.presentationml.tags+xml"/>
  <Override PartName="/ppt/tags/tag3382.xml" ContentType="application/vnd.openxmlformats-officedocument.presentationml.tags+xml"/>
  <Override PartName="/ppt/tags/tag3383.xml" ContentType="application/vnd.openxmlformats-officedocument.presentationml.tags+xml"/>
  <Override PartName="/ppt/tags/tag3384.xml" ContentType="application/vnd.openxmlformats-officedocument.presentationml.tags+xml"/>
  <Override PartName="/ppt/tags/tag3385.xml" ContentType="application/vnd.openxmlformats-officedocument.presentationml.tags+xml"/>
  <Override PartName="/ppt/tags/tag3386.xml" ContentType="application/vnd.openxmlformats-officedocument.presentationml.tags+xml"/>
  <Override PartName="/ppt/tags/tag3387.xml" ContentType="application/vnd.openxmlformats-officedocument.presentationml.tags+xml"/>
  <Override PartName="/ppt/tags/tag3388.xml" ContentType="application/vnd.openxmlformats-officedocument.presentationml.tags+xml"/>
  <Override PartName="/ppt/tags/tag3389.xml" ContentType="application/vnd.openxmlformats-officedocument.presentationml.tags+xml"/>
  <Override PartName="/ppt/tags/tag339.xml" ContentType="application/vnd.openxmlformats-officedocument.presentationml.tags+xml"/>
  <Override PartName="/ppt/tags/tag3390.xml" ContentType="application/vnd.openxmlformats-officedocument.presentationml.tags+xml"/>
  <Override PartName="/ppt/tags/tag3391.xml" ContentType="application/vnd.openxmlformats-officedocument.presentationml.tags+xml"/>
  <Override PartName="/ppt/tags/tag3392.xml" ContentType="application/vnd.openxmlformats-officedocument.presentationml.tags+xml"/>
  <Override PartName="/ppt/tags/tag3393.xml" ContentType="application/vnd.openxmlformats-officedocument.presentationml.tags+xml"/>
  <Override PartName="/ppt/tags/tag3394.xml" ContentType="application/vnd.openxmlformats-officedocument.presentationml.tags+xml"/>
  <Override PartName="/ppt/tags/tag3395.xml" ContentType="application/vnd.openxmlformats-officedocument.presentationml.tags+xml"/>
  <Override PartName="/ppt/tags/tag3396.xml" ContentType="application/vnd.openxmlformats-officedocument.presentationml.tags+xml"/>
  <Override PartName="/ppt/tags/tag3397.xml" ContentType="application/vnd.openxmlformats-officedocument.presentationml.tags+xml"/>
  <Override PartName="/ppt/tags/tag3398.xml" ContentType="application/vnd.openxmlformats-officedocument.presentationml.tags+xml"/>
  <Override PartName="/ppt/tags/tag339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00.xml" ContentType="application/vnd.openxmlformats-officedocument.presentationml.tags+xml"/>
  <Override PartName="/ppt/tags/tag3401.xml" ContentType="application/vnd.openxmlformats-officedocument.presentationml.tags+xml"/>
  <Override PartName="/ppt/tags/tag3402.xml" ContentType="application/vnd.openxmlformats-officedocument.presentationml.tags+xml"/>
  <Override PartName="/ppt/tags/tag3403.xml" ContentType="application/vnd.openxmlformats-officedocument.presentationml.tags+xml"/>
  <Override PartName="/ppt/tags/tag3404.xml" ContentType="application/vnd.openxmlformats-officedocument.presentationml.tags+xml"/>
  <Override PartName="/ppt/tags/tag3405.xml" ContentType="application/vnd.openxmlformats-officedocument.presentationml.tags+xml"/>
  <Override PartName="/ppt/tags/tag3406.xml" ContentType="application/vnd.openxmlformats-officedocument.presentationml.tags+xml"/>
  <Override PartName="/ppt/tags/tag3407.xml" ContentType="application/vnd.openxmlformats-officedocument.presentationml.tags+xml"/>
  <Override PartName="/ppt/tags/tag3408.xml" ContentType="application/vnd.openxmlformats-officedocument.presentationml.tags+xml"/>
  <Override PartName="/ppt/tags/tag3409.xml" ContentType="application/vnd.openxmlformats-officedocument.presentationml.tags+xml"/>
  <Override PartName="/ppt/tags/tag341.xml" ContentType="application/vnd.openxmlformats-officedocument.presentationml.tags+xml"/>
  <Override PartName="/ppt/tags/tag3410.xml" ContentType="application/vnd.openxmlformats-officedocument.presentationml.tags+xml"/>
  <Override PartName="/ppt/tags/tag3411.xml" ContentType="application/vnd.openxmlformats-officedocument.presentationml.tags+xml"/>
  <Override PartName="/ppt/tags/tag3412.xml" ContentType="application/vnd.openxmlformats-officedocument.presentationml.tags+xml"/>
  <Override PartName="/ppt/tags/tag3413.xml" ContentType="application/vnd.openxmlformats-officedocument.presentationml.tags+xml"/>
  <Override PartName="/ppt/tags/tag3414.xml" ContentType="application/vnd.openxmlformats-officedocument.presentationml.tags+xml"/>
  <Override PartName="/ppt/tags/tag3415.xml" ContentType="application/vnd.openxmlformats-officedocument.presentationml.tags+xml"/>
  <Override PartName="/ppt/tags/tag3416.xml" ContentType="application/vnd.openxmlformats-officedocument.presentationml.tags+xml"/>
  <Override PartName="/ppt/tags/tag3417.xml" ContentType="application/vnd.openxmlformats-officedocument.presentationml.tags+xml"/>
  <Override PartName="/ppt/tags/tag3418.xml" ContentType="application/vnd.openxmlformats-officedocument.presentationml.tags+xml"/>
  <Override PartName="/ppt/tags/tag3419.xml" ContentType="application/vnd.openxmlformats-officedocument.presentationml.tags+xml"/>
  <Override PartName="/ppt/tags/tag342.xml" ContentType="application/vnd.openxmlformats-officedocument.presentationml.tags+xml"/>
  <Override PartName="/ppt/tags/tag3420.xml" ContentType="application/vnd.openxmlformats-officedocument.presentationml.tags+xml"/>
  <Override PartName="/ppt/tags/tag3421.xml" ContentType="application/vnd.openxmlformats-officedocument.presentationml.tags+xml"/>
  <Override PartName="/ppt/tags/tag3422.xml" ContentType="application/vnd.openxmlformats-officedocument.presentationml.tags+xml"/>
  <Override PartName="/ppt/tags/tag3423.xml" ContentType="application/vnd.openxmlformats-officedocument.presentationml.tags+xml"/>
  <Override PartName="/ppt/tags/tag3424.xml" ContentType="application/vnd.openxmlformats-officedocument.presentationml.tags+xml"/>
  <Override PartName="/ppt/tags/tag3425.xml" ContentType="application/vnd.openxmlformats-officedocument.presentationml.tags+xml"/>
  <Override PartName="/ppt/tags/tag3426.xml" ContentType="application/vnd.openxmlformats-officedocument.presentationml.tags+xml"/>
  <Override PartName="/ppt/tags/tag3427.xml" ContentType="application/vnd.openxmlformats-officedocument.presentationml.tags+xml"/>
  <Override PartName="/ppt/tags/tag3428.xml" ContentType="application/vnd.openxmlformats-officedocument.presentationml.tags+xml"/>
  <Override PartName="/ppt/tags/tag3429.xml" ContentType="application/vnd.openxmlformats-officedocument.presentationml.tags+xml"/>
  <Override PartName="/ppt/tags/tag343.xml" ContentType="application/vnd.openxmlformats-officedocument.presentationml.tags+xml"/>
  <Override PartName="/ppt/tags/tag3430.xml" ContentType="application/vnd.openxmlformats-officedocument.presentationml.tags+xml"/>
  <Override PartName="/ppt/tags/tag3431.xml" ContentType="application/vnd.openxmlformats-officedocument.presentationml.tags+xml"/>
  <Override PartName="/ppt/tags/tag3432.xml" ContentType="application/vnd.openxmlformats-officedocument.presentationml.tags+xml"/>
  <Override PartName="/ppt/tags/tag3433.xml" ContentType="application/vnd.openxmlformats-officedocument.presentationml.tags+xml"/>
  <Override PartName="/ppt/tags/tag3434.xml" ContentType="application/vnd.openxmlformats-officedocument.presentationml.tags+xml"/>
  <Override PartName="/ppt/tags/tag3435.xml" ContentType="application/vnd.openxmlformats-officedocument.presentationml.tags+xml"/>
  <Override PartName="/ppt/tags/tag3436.xml" ContentType="application/vnd.openxmlformats-officedocument.presentationml.tags+xml"/>
  <Override PartName="/ppt/tags/tag3437.xml" ContentType="application/vnd.openxmlformats-officedocument.presentationml.tags+xml"/>
  <Override PartName="/ppt/tags/tag3438.xml" ContentType="application/vnd.openxmlformats-officedocument.presentationml.tags+xml"/>
  <Override PartName="/ppt/tags/tag3439.xml" ContentType="application/vnd.openxmlformats-officedocument.presentationml.tags+xml"/>
  <Override PartName="/ppt/tags/tag344.xml" ContentType="application/vnd.openxmlformats-officedocument.presentationml.tags+xml"/>
  <Override PartName="/ppt/tags/tag3440.xml" ContentType="application/vnd.openxmlformats-officedocument.presentationml.tags+xml"/>
  <Override PartName="/ppt/tags/tag3441.xml" ContentType="application/vnd.openxmlformats-officedocument.presentationml.tags+xml"/>
  <Override PartName="/ppt/tags/tag3442.xml" ContentType="application/vnd.openxmlformats-officedocument.presentationml.tags+xml"/>
  <Override PartName="/ppt/tags/tag3443.xml" ContentType="application/vnd.openxmlformats-officedocument.presentationml.tags+xml"/>
  <Override PartName="/ppt/tags/tag3444.xml" ContentType="application/vnd.openxmlformats-officedocument.presentationml.tags+xml"/>
  <Override PartName="/ppt/tags/tag3445.xml" ContentType="application/vnd.openxmlformats-officedocument.presentationml.tags+xml"/>
  <Override PartName="/ppt/tags/tag3446.xml" ContentType="application/vnd.openxmlformats-officedocument.presentationml.tags+xml"/>
  <Override PartName="/ppt/tags/tag3447.xml" ContentType="application/vnd.openxmlformats-officedocument.presentationml.tags+xml"/>
  <Override PartName="/ppt/tags/tag3448.xml" ContentType="application/vnd.openxmlformats-officedocument.presentationml.tags+xml"/>
  <Override PartName="/ppt/tags/tag3449.xml" ContentType="application/vnd.openxmlformats-officedocument.presentationml.tags+xml"/>
  <Override PartName="/ppt/tags/tag345.xml" ContentType="application/vnd.openxmlformats-officedocument.presentationml.tags+xml"/>
  <Override PartName="/ppt/tags/tag3450.xml" ContentType="application/vnd.openxmlformats-officedocument.presentationml.tags+xml"/>
  <Override PartName="/ppt/tags/tag3451.xml" ContentType="application/vnd.openxmlformats-officedocument.presentationml.tags+xml"/>
  <Override PartName="/ppt/tags/tag3452.xml" ContentType="application/vnd.openxmlformats-officedocument.presentationml.tags+xml"/>
  <Override PartName="/ppt/tags/tag3453.xml" ContentType="application/vnd.openxmlformats-officedocument.presentationml.tags+xml"/>
  <Override PartName="/ppt/tags/tag3454.xml" ContentType="application/vnd.openxmlformats-officedocument.presentationml.tags+xml"/>
  <Override PartName="/ppt/tags/tag3455.xml" ContentType="application/vnd.openxmlformats-officedocument.presentationml.tags+xml"/>
  <Override PartName="/ppt/tags/tag3456.xml" ContentType="application/vnd.openxmlformats-officedocument.presentationml.tags+xml"/>
  <Override PartName="/ppt/tags/tag3457.xml" ContentType="application/vnd.openxmlformats-officedocument.presentationml.tags+xml"/>
  <Override PartName="/ppt/tags/tag3458.xml" ContentType="application/vnd.openxmlformats-officedocument.presentationml.tags+xml"/>
  <Override PartName="/ppt/tags/tag3459.xml" ContentType="application/vnd.openxmlformats-officedocument.presentationml.tags+xml"/>
  <Override PartName="/ppt/tags/tag346.xml" ContentType="application/vnd.openxmlformats-officedocument.presentationml.tags+xml"/>
  <Override PartName="/ppt/tags/tag3460.xml" ContentType="application/vnd.openxmlformats-officedocument.presentationml.tags+xml"/>
  <Override PartName="/ppt/tags/tag3461.xml" ContentType="application/vnd.openxmlformats-officedocument.presentationml.tags+xml"/>
  <Override PartName="/ppt/tags/tag3462.xml" ContentType="application/vnd.openxmlformats-officedocument.presentationml.tags+xml"/>
  <Override PartName="/ppt/tags/tag3463.xml" ContentType="application/vnd.openxmlformats-officedocument.presentationml.tags+xml"/>
  <Override PartName="/ppt/tags/tag3464.xml" ContentType="application/vnd.openxmlformats-officedocument.presentationml.tags+xml"/>
  <Override PartName="/ppt/tags/tag3465.xml" ContentType="application/vnd.openxmlformats-officedocument.presentationml.tags+xml"/>
  <Override PartName="/ppt/tags/tag3466.xml" ContentType="application/vnd.openxmlformats-officedocument.presentationml.tags+xml"/>
  <Override PartName="/ppt/tags/tag3467.xml" ContentType="application/vnd.openxmlformats-officedocument.presentationml.tags+xml"/>
  <Override PartName="/ppt/tags/tag3468.xml" ContentType="application/vnd.openxmlformats-officedocument.presentationml.tags+xml"/>
  <Override PartName="/ppt/tags/tag3469.xml" ContentType="application/vnd.openxmlformats-officedocument.presentationml.tags+xml"/>
  <Override PartName="/ppt/tags/tag347.xml" ContentType="application/vnd.openxmlformats-officedocument.presentationml.tags+xml"/>
  <Override PartName="/ppt/tags/tag3470.xml" ContentType="application/vnd.openxmlformats-officedocument.presentationml.tags+xml"/>
  <Override PartName="/ppt/tags/tag3471.xml" ContentType="application/vnd.openxmlformats-officedocument.presentationml.tags+xml"/>
  <Override PartName="/ppt/tags/tag3472.xml" ContentType="application/vnd.openxmlformats-officedocument.presentationml.tags+xml"/>
  <Override PartName="/ppt/tags/tag3473.xml" ContentType="application/vnd.openxmlformats-officedocument.presentationml.tags+xml"/>
  <Override PartName="/ppt/tags/tag3474.xml" ContentType="application/vnd.openxmlformats-officedocument.presentationml.tags+xml"/>
  <Override PartName="/ppt/tags/tag3475.xml" ContentType="application/vnd.openxmlformats-officedocument.presentationml.tags+xml"/>
  <Override PartName="/ppt/tags/tag3476.xml" ContentType="application/vnd.openxmlformats-officedocument.presentationml.tags+xml"/>
  <Override PartName="/ppt/tags/tag3477.xml" ContentType="application/vnd.openxmlformats-officedocument.presentationml.tags+xml"/>
  <Override PartName="/ppt/tags/tag3478.xml" ContentType="application/vnd.openxmlformats-officedocument.presentationml.tags+xml"/>
  <Override PartName="/ppt/tags/tag3479.xml" ContentType="application/vnd.openxmlformats-officedocument.presentationml.tags+xml"/>
  <Override PartName="/ppt/tags/tag348.xml" ContentType="application/vnd.openxmlformats-officedocument.presentationml.tags+xml"/>
  <Override PartName="/ppt/tags/tag3480.xml" ContentType="application/vnd.openxmlformats-officedocument.presentationml.tags+xml"/>
  <Override PartName="/ppt/tags/tag3481.xml" ContentType="application/vnd.openxmlformats-officedocument.presentationml.tags+xml"/>
  <Override PartName="/ppt/tags/tag3482.xml" ContentType="application/vnd.openxmlformats-officedocument.presentationml.tags+xml"/>
  <Override PartName="/ppt/tags/tag3483.xml" ContentType="application/vnd.openxmlformats-officedocument.presentationml.tags+xml"/>
  <Override PartName="/ppt/tags/tag3484.xml" ContentType="application/vnd.openxmlformats-officedocument.presentationml.tags+xml"/>
  <Override PartName="/ppt/tags/tag3485.xml" ContentType="application/vnd.openxmlformats-officedocument.presentationml.tags+xml"/>
  <Override PartName="/ppt/tags/tag3486.xml" ContentType="application/vnd.openxmlformats-officedocument.presentationml.tags+xml"/>
  <Override PartName="/ppt/tags/tag3487.xml" ContentType="application/vnd.openxmlformats-officedocument.presentationml.tags+xml"/>
  <Override PartName="/ppt/tags/tag3488.xml" ContentType="application/vnd.openxmlformats-officedocument.presentationml.tags+xml"/>
  <Override PartName="/ppt/tags/tag3489.xml" ContentType="application/vnd.openxmlformats-officedocument.presentationml.tags+xml"/>
  <Override PartName="/ppt/tags/tag349.xml" ContentType="application/vnd.openxmlformats-officedocument.presentationml.tags+xml"/>
  <Override PartName="/ppt/tags/tag3490.xml" ContentType="application/vnd.openxmlformats-officedocument.presentationml.tags+xml"/>
  <Override PartName="/ppt/tags/tag3491.xml" ContentType="application/vnd.openxmlformats-officedocument.presentationml.tags+xml"/>
  <Override PartName="/ppt/tags/tag3492.xml" ContentType="application/vnd.openxmlformats-officedocument.presentationml.tags+xml"/>
  <Override PartName="/ppt/tags/tag3493.xml" ContentType="application/vnd.openxmlformats-officedocument.presentationml.tags+xml"/>
  <Override PartName="/ppt/tags/tag3494.xml" ContentType="application/vnd.openxmlformats-officedocument.presentationml.tags+xml"/>
  <Override PartName="/ppt/tags/tag3495.xml" ContentType="application/vnd.openxmlformats-officedocument.presentationml.tags+xml"/>
  <Override PartName="/ppt/tags/tag3496.xml" ContentType="application/vnd.openxmlformats-officedocument.presentationml.tags+xml"/>
  <Override PartName="/ppt/tags/tag3497.xml" ContentType="application/vnd.openxmlformats-officedocument.presentationml.tags+xml"/>
  <Override PartName="/ppt/tags/tag3498.xml" ContentType="application/vnd.openxmlformats-officedocument.presentationml.tags+xml"/>
  <Override PartName="/ppt/tags/tag349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00.xml" ContentType="application/vnd.openxmlformats-officedocument.presentationml.tags+xml"/>
  <Override PartName="/ppt/tags/tag3501.xml" ContentType="application/vnd.openxmlformats-officedocument.presentationml.tags+xml"/>
  <Override PartName="/ppt/tags/tag3502.xml" ContentType="application/vnd.openxmlformats-officedocument.presentationml.tags+xml"/>
  <Override PartName="/ppt/tags/tag3503.xml" ContentType="application/vnd.openxmlformats-officedocument.presentationml.tags+xml"/>
  <Override PartName="/ppt/tags/tag3504.xml" ContentType="application/vnd.openxmlformats-officedocument.presentationml.tags+xml"/>
  <Override PartName="/ppt/tags/tag3505.xml" ContentType="application/vnd.openxmlformats-officedocument.presentationml.tags+xml"/>
  <Override PartName="/ppt/tags/tag3506.xml" ContentType="application/vnd.openxmlformats-officedocument.presentationml.tags+xml"/>
  <Override PartName="/ppt/tags/tag3507.xml" ContentType="application/vnd.openxmlformats-officedocument.presentationml.tags+xml"/>
  <Override PartName="/ppt/tags/tag3508.xml" ContentType="application/vnd.openxmlformats-officedocument.presentationml.tags+xml"/>
  <Override PartName="/ppt/tags/tag3509.xml" ContentType="application/vnd.openxmlformats-officedocument.presentationml.tags+xml"/>
  <Override PartName="/ppt/tags/tag351.xml" ContentType="application/vnd.openxmlformats-officedocument.presentationml.tags+xml"/>
  <Override PartName="/ppt/tags/tag3510.xml" ContentType="application/vnd.openxmlformats-officedocument.presentationml.tags+xml"/>
  <Override PartName="/ppt/tags/tag3511.xml" ContentType="application/vnd.openxmlformats-officedocument.presentationml.tags+xml"/>
  <Override PartName="/ppt/tags/tag3512.xml" ContentType="application/vnd.openxmlformats-officedocument.presentationml.tags+xml"/>
  <Override PartName="/ppt/tags/tag3513.xml" ContentType="application/vnd.openxmlformats-officedocument.presentationml.tags+xml"/>
  <Override PartName="/ppt/tags/tag3514.xml" ContentType="application/vnd.openxmlformats-officedocument.presentationml.tags+xml"/>
  <Override PartName="/ppt/tags/tag3515.xml" ContentType="application/vnd.openxmlformats-officedocument.presentationml.tags+xml"/>
  <Override PartName="/ppt/tags/tag3516.xml" ContentType="application/vnd.openxmlformats-officedocument.presentationml.tags+xml"/>
  <Override PartName="/ppt/tags/tag3517.xml" ContentType="application/vnd.openxmlformats-officedocument.presentationml.tags+xml"/>
  <Override PartName="/ppt/tags/tag3518.xml" ContentType="application/vnd.openxmlformats-officedocument.presentationml.tags+xml"/>
  <Override PartName="/ppt/tags/tag3519.xml" ContentType="application/vnd.openxmlformats-officedocument.presentationml.tags+xml"/>
  <Override PartName="/ppt/tags/tag352.xml" ContentType="application/vnd.openxmlformats-officedocument.presentationml.tags+xml"/>
  <Override PartName="/ppt/tags/tag3520.xml" ContentType="application/vnd.openxmlformats-officedocument.presentationml.tags+xml"/>
  <Override PartName="/ppt/tags/tag3521.xml" ContentType="application/vnd.openxmlformats-officedocument.presentationml.tags+xml"/>
  <Override PartName="/ppt/tags/tag3522.xml" ContentType="application/vnd.openxmlformats-officedocument.presentationml.tags+xml"/>
  <Override PartName="/ppt/tags/tag3523.xml" ContentType="application/vnd.openxmlformats-officedocument.presentationml.tags+xml"/>
  <Override PartName="/ppt/tags/tag3524.xml" ContentType="application/vnd.openxmlformats-officedocument.presentationml.tags+xml"/>
  <Override PartName="/ppt/tags/tag3525.xml" ContentType="application/vnd.openxmlformats-officedocument.presentationml.tags+xml"/>
  <Override PartName="/ppt/tags/tag3526.xml" ContentType="application/vnd.openxmlformats-officedocument.presentationml.tags+xml"/>
  <Override PartName="/ppt/tags/tag3527.xml" ContentType="application/vnd.openxmlformats-officedocument.presentationml.tags+xml"/>
  <Override PartName="/ppt/tags/tag3528.xml" ContentType="application/vnd.openxmlformats-officedocument.presentationml.tags+xml"/>
  <Override PartName="/ppt/tags/tag3529.xml" ContentType="application/vnd.openxmlformats-officedocument.presentationml.tags+xml"/>
  <Override PartName="/ppt/tags/tag353.xml" ContentType="application/vnd.openxmlformats-officedocument.presentationml.tags+xml"/>
  <Override PartName="/ppt/tags/tag3530.xml" ContentType="application/vnd.openxmlformats-officedocument.presentationml.tags+xml"/>
  <Override PartName="/ppt/tags/tag3531.xml" ContentType="application/vnd.openxmlformats-officedocument.presentationml.tags+xml"/>
  <Override PartName="/ppt/tags/tag3532.xml" ContentType="application/vnd.openxmlformats-officedocument.presentationml.tags+xml"/>
  <Override PartName="/ppt/tags/tag3533.xml" ContentType="application/vnd.openxmlformats-officedocument.presentationml.tags+xml"/>
  <Override PartName="/ppt/tags/tag3534.xml" ContentType="application/vnd.openxmlformats-officedocument.presentationml.tags+xml"/>
  <Override PartName="/ppt/tags/tag3535.xml" ContentType="application/vnd.openxmlformats-officedocument.presentationml.tags+xml"/>
  <Override PartName="/ppt/tags/tag3536.xml" ContentType="application/vnd.openxmlformats-officedocument.presentationml.tags+xml"/>
  <Override PartName="/ppt/tags/tag3537.xml" ContentType="application/vnd.openxmlformats-officedocument.presentationml.tags+xml"/>
  <Override PartName="/ppt/tags/tag3538.xml" ContentType="application/vnd.openxmlformats-officedocument.presentationml.tags+xml"/>
  <Override PartName="/ppt/tags/tag3539.xml" ContentType="application/vnd.openxmlformats-officedocument.presentationml.tags+xml"/>
  <Override PartName="/ppt/tags/tag354.xml" ContentType="application/vnd.openxmlformats-officedocument.presentationml.tags+xml"/>
  <Override PartName="/ppt/tags/tag3540.xml" ContentType="application/vnd.openxmlformats-officedocument.presentationml.tags+xml"/>
  <Override PartName="/ppt/tags/tag3541.xml" ContentType="application/vnd.openxmlformats-officedocument.presentationml.tags+xml"/>
  <Override PartName="/ppt/tags/tag3542.xml" ContentType="application/vnd.openxmlformats-officedocument.presentationml.tags+xml"/>
  <Override PartName="/ppt/tags/tag3543.xml" ContentType="application/vnd.openxmlformats-officedocument.presentationml.tags+xml"/>
  <Override PartName="/ppt/tags/tag3544.xml" ContentType="application/vnd.openxmlformats-officedocument.presentationml.tags+xml"/>
  <Override PartName="/ppt/tags/tag3545.xml" ContentType="application/vnd.openxmlformats-officedocument.presentationml.tags+xml"/>
  <Override PartName="/ppt/tags/tag3546.xml" ContentType="application/vnd.openxmlformats-officedocument.presentationml.tags+xml"/>
  <Override PartName="/ppt/tags/tag3547.xml" ContentType="application/vnd.openxmlformats-officedocument.presentationml.tags+xml"/>
  <Override PartName="/ppt/tags/tag3548.xml" ContentType="application/vnd.openxmlformats-officedocument.presentationml.tags+xml"/>
  <Override PartName="/ppt/tags/tag3549.xml" ContentType="application/vnd.openxmlformats-officedocument.presentationml.tags+xml"/>
  <Override PartName="/ppt/tags/tag355.xml" ContentType="application/vnd.openxmlformats-officedocument.presentationml.tags+xml"/>
  <Override PartName="/ppt/tags/tag3550.xml" ContentType="application/vnd.openxmlformats-officedocument.presentationml.tags+xml"/>
  <Override PartName="/ppt/tags/tag3551.xml" ContentType="application/vnd.openxmlformats-officedocument.presentationml.tags+xml"/>
  <Override PartName="/ppt/tags/tag3552.xml" ContentType="application/vnd.openxmlformats-officedocument.presentationml.tags+xml"/>
  <Override PartName="/ppt/tags/tag3553.xml" ContentType="application/vnd.openxmlformats-officedocument.presentationml.tags+xml"/>
  <Override PartName="/ppt/tags/tag3554.xml" ContentType="application/vnd.openxmlformats-officedocument.presentationml.tags+xml"/>
  <Override PartName="/ppt/tags/tag3555.xml" ContentType="application/vnd.openxmlformats-officedocument.presentationml.tags+xml"/>
  <Override PartName="/ppt/tags/tag3556.xml" ContentType="application/vnd.openxmlformats-officedocument.presentationml.tags+xml"/>
  <Override PartName="/ppt/tags/tag3557.xml" ContentType="application/vnd.openxmlformats-officedocument.presentationml.tags+xml"/>
  <Override PartName="/ppt/tags/tag3558.xml" ContentType="application/vnd.openxmlformats-officedocument.presentationml.tags+xml"/>
  <Override PartName="/ppt/tags/tag3559.xml" ContentType="application/vnd.openxmlformats-officedocument.presentationml.tags+xml"/>
  <Override PartName="/ppt/tags/tag356.xml" ContentType="application/vnd.openxmlformats-officedocument.presentationml.tags+xml"/>
  <Override PartName="/ppt/tags/tag3560.xml" ContentType="application/vnd.openxmlformats-officedocument.presentationml.tags+xml"/>
  <Override PartName="/ppt/tags/tag3561.xml" ContentType="application/vnd.openxmlformats-officedocument.presentationml.tags+xml"/>
  <Override PartName="/ppt/tags/tag3562.xml" ContentType="application/vnd.openxmlformats-officedocument.presentationml.tags+xml"/>
  <Override PartName="/ppt/tags/tag3563.xml" ContentType="application/vnd.openxmlformats-officedocument.presentationml.tags+xml"/>
  <Override PartName="/ppt/tags/tag3564.xml" ContentType="application/vnd.openxmlformats-officedocument.presentationml.tags+xml"/>
  <Override PartName="/ppt/tags/tag3565.xml" ContentType="application/vnd.openxmlformats-officedocument.presentationml.tags+xml"/>
  <Override PartName="/ppt/tags/tag3566.xml" ContentType="application/vnd.openxmlformats-officedocument.presentationml.tags+xml"/>
  <Override PartName="/ppt/tags/tag3567.xml" ContentType="application/vnd.openxmlformats-officedocument.presentationml.tags+xml"/>
  <Override PartName="/ppt/tags/tag3568.xml" ContentType="application/vnd.openxmlformats-officedocument.presentationml.tags+xml"/>
  <Override PartName="/ppt/tags/tag3569.xml" ContentType="application/vnd.openxmlformats-officedocument.presentationml.tags+xml"/>
  <Override PartName="/ppt/tags/tag357.xml" ContentType="application/vnd.openxmlformats-officedocument.presentationml.tags+xml"/>
  <Override PartName="/ppt/tags/tag3570.xml" ContentType="application/vnd.openxmlformats-officedocument.presentationml.tags+xml"/>
  <Override PartName="/ppt/tags/tag3571.xml" ContentType="application/vnd.openxmlformats-officedocument.presentationml.tags+xml"/>
  <Override PartName="/ppt/tags/tag3572.xml" ContentType="application/vnd.openxmlformats-officedocument.presentationml.tags+xml"/>
  <Override PartName="/ppt/tags/tag3573.xml" ContentType="application/vnd.openxmlformats-officedocument.presentationml.tags+xml"/>
  <Override PartName="/ppt/tags/tag3574.xml" ContentType="application/vnd.openxmlformats-officedocument.presentationml.tags+xml"/>
  <Override PartName="/ppt/tags/tag3575.xml" ContentType="application/vnd.openxmlformats-officedocument.presentationml.tags+xml"/>
  <Override PartName="/ppt/tags/tag3576.xml" ContentType="application/vnd.openxmlformats-officedocument.presentationml.tags+xml"/>
  <Override PartName="/ppt/tags/tag3577.xml" ContentType="application/vnd.openxmlformats-officedocument.presentationml.tags+xml"/>
  <Override PartName="/ppt/tags/tag3578.xml" ContentType="application/vnd.openxmlformats-officedocument.presentationml.tags+xml"/>
  <Override PartName="/ppt/tags/tag3579.xml" ContentType="application/vnd.openxmlformats-officedocument.presentationml.tags+xml"/>
  <Override PartName="/ppt/tags/tag358.xml" ContentType="application/vnd.openxmlformats-officedocument.presentationml.tags+xml"/>
  <Override PartName="/ppt/tags/tag3580.xml" ContentType="application/vnd.openxmlformats-officedocument.presentationml.tags+xml"/>
  <Override PartName="/ppt/tags/tag3581.xml" ContentType="application/vnd.openxmlformats-officedocument.presentationml.tags+xml"/>
  <Override PartName="/ppt/tags/tag3582.xml" ContentType="application/vnd.openxmlformats-officedocument.presentationml.tags+xml"/>
  <Override PartName="/ppt/tags/tag3583.xml" ContentType="application/vnd.openxmlformats-officedocument.presentationml.tags+xml"/>
  <Override PartName="/ppt/tags/tag3584.xml" ContentType="application/vnd.openxmlformats-officedocument.presentationml.tags+xml"/>
  <Override PartName="/ppt/tags/tag3585.xml" ContentType="application/vnd.openxmlformats-officedocument.presentationml.tags+xml"/>
  <Override PartName="/ppt/tags/tag3586.xml" ContentType="application/vnd.openxmlformats-officedocument.presentationml.tags+xml"/>
  <Override PartName="/ppt/tags/tag3587.xml" ContentType="application/vnd.openxmlformats-officedocument.presentationml.tags+xml"/>
  <Override PartName="/ppt/tags/tag3588.xml" ContentType="application/vnd.openxmlformats-officedocument.presentationml.tags+xml"/>
  <Override PartName="/ppt/tags/tag3589.xml" ContentType="application/vnd.openxmlformats-officedocument.presentationml.tags+xml"/>
  <Override PartName="/ppt/tags/tag359.xml" ContentType="application/vnd.openxmlformats-officedocument.presentationml.tags+xml"/>
  <Override PartName="/ppt/tags/tag3590.xml" ContentType="application/vnd.openxmlformats-officedocument.presentationml.tags+xml"/>
  <Override PartName="/ppt/tags/tag3591.xml" ContentType="application/vnd.openxmlformats-officedocument.presentationml.tags+xml"/>
  <Override PartName="/ppt/tags/tag3592.xml" ContentType="application/vnd.openxmlformats-officedocument.presentationml.tags+xml"/>
  <Override PartName="/ppt/tags/tag3593.xml" ContentType="application/vnd.openxmlformats-officedocument.presentationml.tags+xml"/>
  <Override PartName="/ppt/tags/tag3594.xml" ContentType="application/vnd.openxmlformats-officedocument.presentationml.tags+xml"/>
  <Override PartName="/ppt/tags/tag3595.xml" ContentType="application/vnd.openxmlformats-officedocument.presentationml.tags+xml"/>
  <Override PartName="/ppt/tags/tag3596.xml" ContentType="application/vnd.openxmlformats-officedocument.presentationml.tags+xml"/>
  <Override PartName="/ppt/tags/tag3597.xml" ContentType="application/vnd.openxmlformats-officedocument.presentationml.tags+xml"/>
  <Override PartName="/ppt/tags/tag3598.xml" ContentType="application/vnd.openxmlformats-officedocument.presentationml.tags+xml"/>
  <Override PartName="/ppt/tags/tag359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00.xml" ContentType="application/vnd.openxmlformats-officedocument.presentationml.tags+xml"/>
  <Override PartName="/ppt/tags/tag3601.xml" ContentType="application/vnd.openxmlformats-officedocument.presentationml.tags+xml"/>
  <Override PartName="/ppt/tags/tag3602.xml" ContentType="application/vnd.openxmlformats-officedocument.presentationml.tags+xml"/>
  <Override PartName="/ppt/tags/tag3603.xml" ContentType="application/vnd.openxmlformats-officedocument.presentationml.tags+xml"/>
  <Override PartName="/ppt/tags/tag3604.xml" ContentType="application/vnd.openxmlformats-officedocument.presentationml.tags+xml"/>
  <Override PartName="/ppt/tags/tag3605.xml" ContentType="application/vnd.openxmlformats-officedocument.presentationml.tags+xml"/>
  <Override PartName="/ppt/tags/tag3606.xml" ContentType="application/vnd.openxmlformats-officedocument.presentationml.tags+xml"/>
  <Override PartName="/ppt/tags/tag3607.xml" ContentType="application/vnd.openxmlformats-officedocument.presentationml.tags+xml"/>
  <Override PartName="/ppt/tags/tag3608.xml" ContentType="application/vnd.openxmlformats-officedocument.presentationml.tags+xml"/>
  <Override PartName="/ppt/tags/tag3609.xml" ContentType="application/vnd.openxmlformats-officedocument.presentationml.tags+xml"/>
  <Override PartName="/ppt/tags/tag361.xml" ContentType="application/vnd.openxmlformats-officedocument.presentationml.tags+xml"/>
  <Override PartName="/ppt/tags/tag3610.xml" ContentType="application/vnd.openxmlformats-officedocument.presentationml.tags+xml"/>
  <Override PartName="/ppt/tags/tag3611.xml" ContentType="application/vnd.openxmlformats-officedocument.presentationml.tags+xml"/>
  <Override PartName="/ppt/tags/tag3612.xml" ContentType="application/vnd.openxmlformats-officedocument.presentationml.tags+xml"/>
  <Override PartName="/ppt/tags/tag3613.xml" ContentType="application/vnd.openxmlformats-officedocument.presentationml.tags+xml"/>
  <Override PartName="/ppt/tags/tag3614.xml" ContentType="application/vnd.openxmlformats-officedocument.presentationml.tags+xml"/>
  <Override PartName="/ppt/tags/tag3615.xml" ContentType="application/vnd.openxmlformats-officedocument.presentationml.tags+xml"/>
  <Override PartName="/ppt/tags/tag3616.xml" ContentType="application/vnd.openxmlformats-officedocument.presentationml.tags+xml"/>
  <Override PartName="/ppt/tags/tag3617.xml" ContentType="application/vnd.openxmlformats-officedocument.presentationml.tags+xml"/>
  <Override PartName="/ppt/tags/tag3618.xml" ContentType="application/vnd.openxmlformats-officedocument.presentationml.tags+xml"/>
  <Override PartName="/ppt/tags/tag3619.xml" ContentType="application/vnd.openxmlformats-officedocument.presentationml.tags+xml"/>
  <Override PartName="/ppt/tags/tag362.xml" ContentType="application/vnd.openxmlformats-officedocument.presentationml.tags+xml"/>
  <Override PartName="/ppt/tags/tag3620.xml" ContentType="application/vnd.openxmlformats-officedocument.presentationml.tags+xml"/>
  <Override PartName="/ppt/tags/tag3621.xml" ContentType="application/vnd.openxmlformats-officedocument.presentationml.tags+xml"/>
  <Override PartName="/ppt/tags/tag3622.xml" ContentType="application/vnd.openxmlformats-officedocument.presentationml.tags+xml"/>
  <Override PartName="/ppt/tags/tag3623.xml" ContentType="application/vnd.openxmlformats-officedocument.presentationml.tags+xml"/>
  <Override PartName="/ppt/tags/tag3624.xml" ContentType="application/vnd.openxmlformats-officedocument.presentationml.tags+xml"/>
  <Override PartName="/ppt/tags/tag3625.xml" ContentType="application/vnd.openxmlformats-officedocument.presentationml.tags+xml"/>
  <Override PartName="/ppt/tags/tag3626.xml" ContentType="application/vnd.openxmlformats-officedocument.presentationml.tags+xml"/>
  <Override PartName="/ppt/tags/tag3627.xml" ContentType="application/vnd.openxmlformats-officedocument.presentationml.tags+xml"/>
  <Override PartName="/ppt/tags/tag3628.xml" ContentType="application/vnd.openxmlformats-officedocument.presentationml.tags+xml"/>
  <Override PartName="/ppt/tags/tag3629.xml" ContentType="application/vnd.openxmlformats-officedocument.presentationml.tags+xml"/>
  <Override PartName="/ppt/tags/tag363.xml" ContentType="application/vnd.openxmlformats-officedocument.presentationml.tags+xml"/>
  <Override PartName="/ppt/tags/tag3630.xml" ContentType="application/vnd.openxmlformats-officedocument.presentationml.tags+xml"/>
  <Override PartName="/ppt/tags/tag3631.xml" ContentType="application/vnd.openxmlformats-officedocument.presentationml.tags+xml"/>
  <Override PartName="/ppt/tags/tag3632.xml" ContentType="application/vnd.openxmlformats-officedocument.presentationml.tags+xml"/>
  <Override PartName="/ppt/tags/tag3633.xml" ContentType="application/vnd.openxmlformats-officedocument.presentationml.tags+xml"/>
  <Override PartName="/ppt/tags/tag3634.xml" ContentType="application/vnd.openxmlformats-officedocument.presentationml.tags+xml"/>
  <Override PartName="/ppt/tags/tag3635.xml" ContentType="application/vnd.openxmlformats-officedocument.presentationml.tags+xml"/>
  <Override PartName="/ppt/tags/tag3636.xml" ContentType="application/vnd.openxmlformats-officedocument.presentationml.tags+xml"/>
  <Override PartName="/ppt/tags/tag3637.xml" ContentType="application/vnd.openxmlformats-officedocument.presentationml.tags+xml"/>
  <Override PartName="/ppt/tags/tag3638.xml" ContentType="application/vnd.openxmlformats-officedocument.presentationml.tags+xml"/>
  <Override PartName="/ppt/tags/tag3639.xml" ContentType="application/vnd.openxmlformats-officedocument.presentationml.tags+xml"/>
  <Override PartName="/ppt/tags/tag364.xml" ContentType="application/vnd.openxmlformats-officedocument.presentationml.tags+xml"/>
  <Override PartName="/ppt/tags/tag3640.xml" ContentType="application/vnd.openxmlformats-officedocument.presentationml.tags+xml"/>
  <Override PartName="/ppt/tags/tag3641.xml" ContentType="application/vnd.openxmlformats-officedocument.presentationml.tags+xml"/>
  <Override PartName="/ppt/tags/tag3642.xml" ContentType="application/vnd.openxmlformats-officedocument.presentationml.tags+xml"/>
  <Override PartName="/ppt/tags/tag3643.xml" ContentType="application/vnd.openxmlformats-officedocument.presentationml.tags+xml"/>
  <Override PartName="/ppt/tags/tag3644.xml" ContentType="application/vnd.openxmlformats-officedocument.presentationml.tags+xml"/>
  <Override PartName="/ppt/tags/tag3645.xml" ContentType="application/vnd.openxmlformats-officedocument.presentationml.tags+xml"/>
  <Override PartName="/ppt/tags/tag3646.xml" ContentType="application/vnd.openxmlformats-officedocument.presentationml.tags+xml"/>
  <Override PartName="/ppt/tags/tag3647.xml" ContentType="application/vnd.openxmlformats-officedocument.presentationml.tags+xml"/>
  <Override PartName="/ppt/tags/tag3648.xml" ContentType="application/vnd.openxmlformats-officedocument.presentationml.tags+xml"/>
  <Override PartName="/ppt/tags/tag3649.xml" ContentType="application/vnd.openxmlformats-officedocument.presentationml.tags+xml"/>
  <Override PartName="/ppt/tags/tag365.xml" ContentType="application/vnd.openxmlformats-officedocument.presentationml.tags+xml"/>
  <Override PartName="/ppt/tags/tag3650.xml" ContentType="application/vnd.openxmlformats-officedocument.presentationml.tags+xml"/>
  <Override PartName="/ppt/tags/tag3651.xml" ContentType="application/vnd.openxmlformats-officedocument.presentationml.tags+xml"/>
  <Override PartName="/ppt/tags/tag3652.xml" ContentType="application/vnd.openxmlformats-officedocument.presentationml.tags+xml"/>
  <Override PartName="/ppt/tags/tag3653.xml" ContentType="application/vnd.openxmlformats-officedocument.presentationml.tags+xml"/>
  <Override PartName="/ppt/tags/tag3654.xml" ContentType="application/vnd.openxmlformats-officedocument.presentationml.tags+xml"/>
  <Override PartName="/ppt/tags/tag3655.xml" ContentType="application/vnd.openxmlformats-officedocument.presentationml.tags+xml"/>
  <Override PartName="/ppt/tags/tag3656.xml" ContentType="application/vnd.openxmlformats-officedocument.presentationml.tags+xml"/>
  <Override PartName="/ppt/tags/tag3657.xml" ContentType="application/vnd.openxmlformats-officedocument.presentationml.tags+xml"/>
  <Override PartName="/ppt/tags/tag3658.xml" ContentType="application/vnd.openxmlformats-officedocument.presentationml.tags+xml"/>
  <Override PartName="/ppt/tags/tag3659.xml" ContentType="application/vnd.openxmlformats-officedocument.presentationml.tags+xml"/>
  <Override PartName="/ppt/tags/tag366.xml" ContentType="application/vnd.openxmlformats-officedocument.presentationml.tags+xml"/>
  <Override PartName="/ppt/tags/tag3660.xml" ContentType="application/vnd.openxmlformats-officedocument.presentationml.tags+xml"/>
  <Override PartName="/ppt/tags/tag3661.xml" ContentType="application/vnd.openxmlformats-officedocument.presentationml.tags+xml"/>
  <Override PartName="/ppt/tags/tag3662.xml" ContentType="application/vnd.openxmlformats-officedocument.presentationml.tags+xml"/>
  <Override PartName="/ppt/tags/tag3663.xml" ContentType="application/vnd.openxmlformats-officedocument.presentationml.tags+xml"/>
  <Override PartName="/ppt/tags/tag3664.xml" ContentType="application/vnd.openxmlformats-officedocument.presentationml.tags+xml"/>
  <Override PartName="/ppt/tags/tag3665.xml" ContentType="application/vnd.openxmlformats-officedocument.presentationml.tags+xml"/>
  <Override PartName="/ppt/tags/tag3666.xml" ContentType="application/vnd.openxmlformats-officedocument.presentationml.tags+xml"/>
  <Override PartName="/ppt/tags/tag3667.xml" ContentType="application/vnd.openxmlformats-officedocument.presentationml.tags+xml"/>
  <Override PartName="/ppt/tags/tag3668.xml" ContentType="application/vnd.openxmlformats-officedocument.presentationml.tags+xml"/>
  <Override PartName="/ppt/tags/tag3669.xml" ContentType="application/vnd.openxmlformats-officedocument.presentationml.tags+xml"/>
  <Override PartName="/ppt/tags/tag367.xml" ContentType="application/vnd.openxmlformats-officedocument.presentationml.tags+xml"/>
  <Override PartName="/ppt/tags/tag3670.xml" ContentType="application/vnd.openxmlformats-officedocument.presentationml.tags+xml"/>
  <Override PartName="/ppt/tags/tag3671.xml" ContentType="application/vnd.openxmlformats-officedocument.presentationml.tags+xml"/>
  <Override PartName="/ppt/tags/tag3672.xml" ContentType="application/vnd.openxmlformats-officedocument.presentationml.tags+xml"/>
  <Override PartName="/ppt/tags/tag3673.xml" ContentType="application/vnd.openxmlformats-officedocument.presentationml.tags+xml"/>
  <Override PartName="/ppt/tags/tag3674.xml" ContentType="application/vnd.openxmlformats-officedocument.presentationml.tags+xml"/>
  <Override PartName="/ppt/tags/tag3675.xml" ContentType="application/vnd.openxmlformats-officedocument.presentationml.tags+xml"/>
  <Override PartName="/ppt/tags/tag3676.xml" ContentType="application/vnd.openxmlformats-officedocument.presentationml.tags+xml"/>
  <Override PartName="/ppt/tags/tag3677.xml" ContentType="application/vnd.openxmlformats-officedocument.presentationml.tags+xml"/>
  <Override PartName="/ppt/tags/tag3678.xml" ContentType="application/vnd.openxmlformats-officedocument.presentationml.tags+xml"/>
  <Override PartName="/ppt/tags/tag3679.xml" ContentType="application/vnd.openxmlformats-officedocument.presentationml.tags+xml"/>
  <Override PartName="/ppt/tags/tag368.xml" ContentType="application/vnd.openxmlformats-officedocument.presentationml.tags+xml"/>
  <Override PartName="/ppt/tags/tag3680.xml" ContentType="application/vnd.openxmlformats-officedocument.presentationml.tags+xml"/>
  <Override PartName="/ppt/tags/tag3681.xml" ContentType="application/vnd.openxmlformats-officedocument.presentationml.tags+xml"/>
  <Override PartName="/ppt/tags/tag3682.xml" ContentType="application/vnd.openxmlformats-officedocument.presentationml.tags+xml"/>
  <Override PartName="/ppt/tags/tag3683.xml" ContentType="application/vnd.openxmlformats-officedocument.presentationml.tags+xml"/>
  <Override PartName="/ppt/tags/tag3684.xml" ContentType="application/vnd.openxmlformats-officedocument.presentationml.tags+xml"/>
  <Override PartName="/ppt/tags/tag3685.xml" ContentType="application/vnd.openxmlformats-officedocument.presentationml.tags+xml"/>
  <Override PartName="/ppt/tags/tag3686.xml" ContentType="application/vnd.openxmlformats-officedocument.presentationml.tags+xml"/>
  <Override PartName="/ppt/tags/tag3687.xml" ContentType="application/vnd.openxmlformats-officedocument.presentationml.tags+xml"/>
  <Override PartName="/ppt/tags/tag3688.xml" ContentType="application/vnd.openxmlformats-officedocument.presentationml.tags+xml"/>
  <Override PartName="/ppt/tags/tag3689.xml" ContentType="application/vnd.openxmlformats-officedocument.presentationml.tags+xml"/>
  <Override PartName="/ppt/tags/tag369.xml" ContentType="application/vnd.openxmlformats-officedocument.presentationml.tags+xml"/>
  <Override PartName="/ppt/tags/tag3690.xml" ContentType="application/vnd.openxmlformats-officedocument.presentationml.tags+xml"/>
  <Override PartName="/ppt/tags/tag3691.xml" ContentType="application/vnd.openxmlformats-officedocument.presentationml.tags+xml"/>
  <Override PartName="/ppt/tags/tag3692.xml" ContentType="application/vnd.openxmlformats-officedocument.presentationml.tags+xml"/>
  <Override PartName="/ppt/tags/tag3693.xml" ContentType="application/vnd.openxmlformats-officedocument.presentationml.tags+xml"/>
  <Override PartName="/ppt/tags/tag3694.xml" ContentType="application/vnd.openxmlformats-officedocument.presentationml.tags+xml"/>
  <Override PartName="/ppt/tags/tag3695.xml" ContentType="application/vnd.openxmlformats-officedocument.presentationml.tags+xml"/>
  <Override PartName="/ppt/tags/tag3696.xml" ContentType="application/vnd.openxmlformats-officedocument.presentationml.tags+xml"/>
  <Override PartName="/ppt/tags/tag3697.xml" ContentType="application/vnd.openxmlformats-officedocument.presentationml.tags+xml"/>
  <Override PartName="/ppt/tags/tag3698.xml" ContentType="application/vnd.openxmlformats-officedocument.presentationml.tags+xml"/>
  <Override PartName="/ppt/tags/tag369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00.xml" ContentType="application/vnd.openxmlformats-officedocument.presentationml.tags+xml"/>
  <Override PartName="/ppt/tags/tag3701.xml" ContentType="application/vnd.openxmlformats-officedocument.presentationml.tags+xml"/>
  <Override PartName="/ppt/tags/tag3702.xml" ContentType="application/vnd.openxmlformats-officedocument.presentationml.tags+xml"/>
  <Override PartName="/ppt/tags/tag3703.xml" ContentType="application/vnd.openxmlformats-officedocument.presentationml.tags+xml"/>
  <Override PartName="/ppt/tags/tag3704.xml" ContentType="application/vnd.openxmlformats-officedocument.presentationml.tags+xml"/>
  <Override PartName="/ppt/tags/tag3705.xml" ContentType="application/vnd.openxmlformats-officedocument.presentationml.tags+xml"/>
  <Override PartName="/ppt/tags/tag3706.xml" ContentType="application/vnd.openxmlformats-officedocument.presentationml.tags+xml"/>
  <Override PartName="/ppt/tags/tag3707.xml" ContentType="application/vnd.openxmlformats-officedocument.presentationml.tags+xml"/>
  <Override PartName="/ppt/tags/tag3708.xml" ContentType="application/vnd.openxmlformats-officedocument.presentationml.tags+xml"/>
  <Override PartName="/ppt/tags/tag3709.xml" ContentType="application/vnd.openxmlformats-officedocument.presentationml.tags+xml"/>
  <Override PartName="/ppt/tags/tag371.xml" ContentType="application/vnd.openxmlformats-officedocument.presentationml.tags+xml"/>
  <Override PartName="/ppt/tags/tag3710.xml" ContentType="application/vnd.openxmlformats-officedocument.presentationml.tags+xml"/>
  <Override PartName="/ppt/tags/tag3711.xml" ContentType="application/vnd.openxmlformats-officedocument.presentationml.tags+xml"/>
  <Override PartName="/ppt/tags/tag3712.xml" ContentType="application/vnd.openxmlformats-officedocument.presentationml.tags+xml"/>
  <Override PartName="/ppt/tags/tag3713.xml" ContentType="application/vnd.openxmlformats-officedocument.presentationml.tags+xml"/>
  <Override PartName="/ppt/tags/tag3714.xml" ContentType="application/vnd.openxmlformats-officedocument.presentationml.tags+xml"/>
  <Override PartName="/ppt/tags/tag3715.xml" ContentType="application/vnd.openxmlformats-officedocument.presentationml.tags+xml"/>
  <Override PartName="/ppt/tags/tag3716.xml" ContentType="application/vnd.openxmlformats-officedocument.presentationml.tags+xml"/>
  <Override PartName="/ppt/tags/tag3717.xml" ContentType="application/vnd.openxmlformats-officedocument.presentationml.tags+xml"/>
  <Override PartName="/ppt/tags/tag3718.xml" ContentType="application/vnd.openxmlformats-officedocument.presentationml.tags+xml"/>
  <Override PartName="/ppt/tags/tag3719.xml" ContentType="application/vnd.openxmlformats-officedocument.presentationml.tags+xml"/>
  <Override PartName="/ppt/tags/tag372.xml" ContentType="application/vnd.openxmlformats-officedocument.presentationml.tags+xml"/>
  <Override PartName="/ppt/tags/tag3720.xml" ContentType="application/vnd.openxmlformats-officedocument.presentationml.tags+xml"/>
  <Override PartName="/ppt/tags/tag3721.xml" ContentType="application/vnd.openxmlformats-officedocument.presentationml.tags+xml"/>
  <Override PartName="/ppt/tags/tag3722.xml" ContentType="application/vnd.openxmlformats-officedocument.presentationml.tags+xml"/>
  <Override PartName="/ppt/tags/tag3723.xml" ContentType="application/vnd.openxmlformats-officedocument.presentationml.tags+xml"/>
  <Override PartName="/ppt/tags/tag3724.xml" ContentType="application/vnd.openxmlformats-officedocument.presentationml.tags+xml"/>
  <Override PartName="/ppt/tags/tag3725.xml" ContentType="application/vnd.openxmlformats-officedocument.presentationml.tags+xml"/>
  <Override PartName="/ppt/tags/tag3726.xml" ContentType="application/vnd.openxmlformats-officedocument.presentationml.tags+xml"/>
  <Override PartName="/ppt/tags/tag3727.xml" ContentType="application/vnd.openxmlformats-officedocument.presentationml.tags+xml"/>
  <Override PartName="/ppt/tags/tag3728.xml" ContentType="application/vnd.openxmlformats-officedocument.presentationml.tags+xml"/>
  <Override PartName="/ppt/tags/tag3729.xml" ContentType="application/vnd.openxmlformats-officedocument.presentationml.tags+xml"/>
  <Override PartName="/ppt/tags/tag373.xml" ContentType="application/vnd.openxmlformats-officedocument.presentationml.tags+xml"/>
  <Override PartName="/ppt/tags/tag3730.xml" ContentType="application/vnd.openxmlformats-officedocument.presentationml.tags+xml"/>
  <Override PartName="/ppt/tags/tag3731.xml" ContentType="application/vnd.openxmlformats-officedocument.presentationml.tags+xml"/>
  <Override PartName="/ppt/tags/tag3732.xml" ContentType="application/vnd.openxmlformats-officedocument.presentationml.tags+xml"/>
  <Override PartName="/ppt/tags/tag3733.xml" ContentType="application/vnd.openxmlformats-officedocument.presentationml.tags+xml"/>
  <Override PartName="/ppt/tags/tag3734.xml" ContentType="application/vnd.openxmlformats-officedocument.presentationml.tags+xml"/>
  <Override PartName="/ppt/tags/tag3735.xml" ContentType="application/vnd.openxmlformats-officedocument.presentationml.tags+xml"/>
  <Override PartName="/ppt/tags/tag3736.xml" ContentType="application/vnd.openxmlformats-officedocument.presentationml.tags+xml"/>
  <Override PartName="/ppt/tags/tag3737.xml" ContentType="application/vnd.openxmlformats-officedocument.presentationml.tags+xml"/>
  <Override PartName="/ppt/tags/tag3738.xml" ContentType="application/vnd.openxmlformats-officedocument.presentationml.tags+xml"/>
  <Override PartName="/ppt/tags/tag3739.xml" ContentType="application/vnd.openxmlformats-officedocument.presentationml.tags+xml"/>
  <Override PartName="/ppt/tags/tag374.xml" ContentType="application/vnd.openxmlformats-officedocument.presentationml.tags+xml"/>
  <Override PartName="/ppt/tags/tag3740.xml" ContentType="application/vnd.openxmlformats-officedocument.presentationml.tags+xml"/>
  <Override PartName="/ppt/tags/tag3741.xml" ContentType="application/vnd.openxmlformats-officedocument.presentationml.tags+xml"/>
  <Override PartName="/ppt/tags/tag3742.xml" ContentType="application/vnd.openxmlformats-officedocument.presentationml.tags+xml"/>
  <Override PartName="/ppt/tags/tag3743.xml" ContentType="application/vnd.openxmlformats-officedocument.presentationml.tags+xml"/>
  <Override PartName="/ppt/tags/tag3744.xml" ContentType="application/vnd.openxmlformats-officedocument.presentationml.tags+xml"/>
  <Override PartName="/ppt/tags/tag3745.xml" ContentType="application/vnd.openxmlformats-officedocument.presentationml.tags+xml"/>
  <Override PartName="/ppt/tags/tag3746.xml" ContentType="application/vnd.openxmlformats-officedocument.presentationml.tags+xml"/>
  <Override PartName="/ppt/tags/tag3747.xml" ContentType="application/vnd.openxmlformats-officedocument.presentationml.tags+xml"/>
  <Override PartName="/ppt/tags/tag3748.xml" ContentType="application/vnd.openxmlformats-officedocument.presentationml.tags+xml"/>
  <Override PartName="/ppt/tags/tag3749.xml" ContentType="application/vnd.openxmlformats-officedocument.presentationml.tags+xml"/>
  <Override PartName="/ppt/tags/tag375.xml" ContentType="application/vnd.openxmlformats-officedocument.presentationml.tags+xml"/>
  <Override PartName="/ppt/tags/tag3750.xml" ContentType="application/vnd.openxmlformats-officedocument.presentationml.tags+xml"/>
  <Override PartName="/ppt/tags/tag3751.xml" ContentType="application/vnd.openxmlformats-officedocument.presentationml.tags+xml"/>
  <Override PartName="/ppt/tags/tag3752.xml" ContentType="application/vnd.openxmlformats-officedocument.presentationml.tags+xml"/>
  <Override PartName="/ppt/tags/tag3753.xml" ContentType="application/vnd.openxmlformats-officedocument.presentationml.tags+xml"/>
  <Override PartName="/ppt/tags/tag3754.xml" ContentType="application/vnd.openxmlformats-officedocument.presentationml.tags+xml"/>
  <Override PartName="/ppt/tags/tag3755.xml" ContentType="application/vnd.openxmlformats-officedocument.presentationml.tags+xml"/>
  <Override PartName="/ppt/tags/tag3756.xml" ContentType="application/vnd.openxmlformats-officedocument.presentationml.tags+xml"/>
  <Override PartName="/ppt/tags/tag3757.xml" ContentType="application/vnd.openxmlformats-officedocument.presentationml.tags+xml"/>
  <Override PartName="/ppt/tags/tag3758.xml" ContentType="application/vnd.openxmlformats-officedocument.presentationml.tags+xml"/>
  <Override PartName="/ppt/tags/tag3759.xml" ContentType="application/vnd.openxmlformats-officedocument.presentationml.tags+xml"/>
  <Override PartName="/ppt/tags/tag376.xml" ContentType="application/vnd.openxmlformats-officedocument.presentationml.tags+xml"/>
  <Override PartName="/ppt/tags/tag3760.xml" ContentType="application/vnd.openxmlformats-officedocument.presentationml.tags+xml"/>
  <Override PartName="/ppt/tags/tag3761.xml" ContentType="application/vnd.openxmlformats-officedocument.presentationml.tags+xml"/>
  <Override PartName="/ppt/tags/tag3762.xml" ContentType="application/vnd.openxmlformats-officedocument.presentationml.tags+xml"/>
  <Override PartName="/ppt/tags/tag3763.xml" ContentType="application/vnd.openxmlformats-officedocument.presentationml.tags+xml"/>
  <Override PartName="/ppt/tags/tag3764.xml" ContentType="application/vnd.openxmlformats-officedocument.presentationml.tags+xml"/>
  <Override PartName="/ppt/tags/tag3765.xml" ContentType="application/vnd.openxmlformats-officedocument.presentationml.tags+xml"/>
  <Override PartName="/ppt/tags/tag3766.xml" ContentType="application/vnd.openxmlformats-officedocument.presentationml.tags+xml"/>
  <Override PartName="/ppt/tags/tag3767.xml" ContentType="application/vnd.openxmlformats-officedocument.presentationml.tags+xml"/>
  <Override PartName="/ppt/tags/tag3768.xml" ContentType="application/vnd.openxmlformats-officedocument.presentationml.tags+xml"/>
  <Override PartName="/ppt/tags/tag3769.xml" ContentType="application/vnd.openxmlformats-officedocument.presentationml.tags+xml"/>
  <Override PartName="/ppt/tags/tag377.xml" ContentType="application/vnd.openxmlformats-officedocument.presentationml.tags+xml"/>
  <Override PartName="/ppt/tags/tag3770.xml" ContentType="application/vnd.openxmlformats-officedocument.presentationml.tags+xml"/>
  <Override PartName="/ppt/tags/tag3771.xml" ContentType="application/vnd.openxmlformats-officedocument.presentationml.tags+xml"/>
  <Override PartName="/ppt/tags/tag3772.xml" ContentType="application/vnd.openxmlformats-officedocument.presentationml.tags+xml"/>
  <Override PartName="/ppt/tags/tag3773.xml" ContentType="application/vnd.openxmlformats-officedocument.presentationml.tags+xml"/>
  <Override PartName="/ppt/tags/tag3774.xml" ContentType="application/vnd.openxmlformats-officedocument.presentationml.tags+xml"/>
  <Override PartName="/ppt/tags/tag3775.xml" ContentType="application/vnd.openxmlformats-officedocument.presentationml.tags+xml"/>
  <Override PartName="/ppt/tags/tag3776.xml" ContentType="application/vnd.openxmlformats-officedocument.presentationml.tags+xml"/>
  <Override PartName="/ppt/tags/tag3777.xml" ContentType="application/vnd.openxmlformats-officedocument.presentationml.tags+xml"/>
  <Override PartName="/ppt/tags/tag3778.xml" ContentType="application/vnd.openxmlformats-officedocument.presentationml.tags+xml"/>
  <Override PartName="/ppt/tags/tag3779.xml" ContentType="application/vnd.openxmlformats-officedocument.presentationml.tags+xml"/>
  <Override PartName="/ppt/tags/tag378.xml" ContentType="application/vnd.openxmlformats-officedocument.presentationml.tags+xml"/>
  <Override PartName="/ppt/tags/tag3780.xml" ContentType="application/vnd.openxmlformats-officedocument.presentationml.tags+xml"/>
  <Override PartName="/ppt/tags/tag3781.xml" ContentType="application/vnd.openxmlformats-officedocument.presentationml.tags+xml"/>
  <Override PartName="/ppt/tags/tag3782.xml" ContentType="application/vnd.openxmlformats-officedocument.presentationml.tags+xml"/>
  <Override PartName="/ppt/tags/tag3783.xml" ContentType="application/vnd.openxmlformats-officedocument.presentationml.tags+xml"/>
  <Override PartName="/ppt/tags/tag3784.xml" ContentType="application/vnd.openxmlformats-officedocument.presentationml.tags+xml"/>
  <Override PartName="/ppt/tags/tag3785.xml" ContentType="application/vnd.openxmlformats-officedocument.presentationml.tags+xml"/>
  <Override PartName="/ppt/tags/tag3786.xml" ContentType="application/vnd.openxmlformats-officedocument.presentationml.tags+xml"/>
  <Override PartName="/ppt/tags/tag3787.xml" ContentType="application/vnd.openxmlformats-officedocument.presentationml.tags+xml"/>
  <Override PartName="/ppt/tags/tag3788.xml" ContentType="application/vnd.openxmlformats-officedocument.presentationml.tags+xml"/>
  <Override PartName="/ppt/tags/tag3789.xml" ContentType="application/vnd.openxmlformats-officedocument.presentationml.tags+xml"/>
  <Override PartName="/ppt/tags/tag379.xml" ContentType="application/vnd.openxmlformats-officedocument.presentationml.tags+xml"/>
  <Override PartName="/ppt/tags/tag3790.xml" ContentType="application/vnd.openxmlformats-officedocument.presentationml.tags+xml"/>
  <Override PartName="/ppt/tags/tag3791.xml" ContentType="application/vnd.openxmlformats-officedocument.presentationml.tags+xml"/>
  <Override PartName="/ppt/tags/tag3792.xml" ContentType="application/vnd.openxmlformats-officedocument.presentationml.tags+xml"/>
  <Override PartName="/ppt/tags/tag3793.xml" ContentType="application/vnd.openxmlformats-officedocument.presentationml.tags+xml"/>
  <Override PartName="/ppt/tags/tag3794.xml" ContentType="application/vnd.openxmlformats-officedocument.presentationml.tags+xml"/>
  <Override PartName="/ppt/tags/tag3795.xml" ContentType="application/vnd.openxmlformats-officedocument.presentationml.tags+xml"/>
  <Override PartName="/ppt/tags/tag3796.xml" ContentType="application/vnd.openxmlformats-officedocument.presentationml.tags+xml"/>
  <Override PartName="/ppt/tags/tag3797.xml" ContentType="application/vnd.openxmlformats-officedocument.presentationml.tags+xml"/>
  <Override PartName="/ppt/tags/tag3798.xml" ContentType="application/vnd.openxmlformats-officedocument.presentationml.tags+xml"/>
  <Override PartName="/ppt/tags/tag379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00.xml" ContentType="application/vnd.openxmlformats-officedocument.presentationml.tags+xml"/>
  <Override PartName="/ppt/tags/tag3801.xml" ContentType="application/vnd.openxmlformats-officedocument.presentationml.tags+xml"/>
  <Override PartName="/ppt/tags/tag3802.xml" ContentType="application/vnd.openxmlformats-officedocument.presentationml.tags+xml"/>
  <Override PartName="/ppt/tags/tag3803.xml" ContentType="application/vnd.openxmlformats-officedocument.presentationml.tags+xml"/>
  <Override PartName="/ppt/tags/tag3804.xml" ContentType="application/vnd.openxmlformats-officedocument.presentationml.tags+xml"/>
  <Override PartName="/ppt/tags/tag3805.xml" ContentType="application/vnd.openxmlformats-officedocument.presentationml.tags+xml"/>
  <Override PartName="/ppt/tags/tag3806.xml" ContentType="application/vnd.openxmlformats-officedocument.presentationml.tags+xml"/>
  <Override PartName="/ppt/tags/tag3807.xml" ContentType="application/vnd.openxmlformats-officedocument.presentationml.tags+xml"/>
  <Override PartName="/ppt/tags/tag3808.xml" ContentType="application/vnd.openxmlformats-officedocument.presentationml.tags+xml"/>
  <Override PartName="/ppt/tags/tag3809.xml" ContentType="application/vnd.openxmlformats-officedocument.presentationml.tags+xml"/>
  <Override PartName="/ppt/tags/tag381.xml" ContentType="application/vnd.openxmlformats-officedocument.presentationml.tags+xml"/>
  <Override PartName="/ppt/tags/tag3810.xml" ContentType="application/vnd.openxmlformats-officedocument.presentationml.tags+xml"/>
  <Override PartName="/ppt/tags/tag3811.xml" ContentType="application/vnd.openxmlformats-officedocument.presentationml.tags+xml"/>
  <Override PartName="/ppt/tags/tag3812.xml" ContentType="application/vnd.openxmlformats-officedocument.presentationml.tags+xml"/>
  <Override PartName="/ppt/tags/tag3813.xml" ContentType="application/vnd.openxmlformats-officedocument.presentationml.tags+xml"/>
  <Override PartName="/ppt/tags/tag3814.xml" ContentType="application/vnd.openxmlformats-officedocument.presentationml.tags+xml"/>
  <Override PartName="/ppt/tags/tag3815.xml" ContentType="application/vnd.openxmlformats-officedocument.presentationml.tags+xml"/>
  <Override PartName="/ppt/tags/tag3816.xml" ContentType="application/vnd.openxmlformats-officedocument.presentationml.tags+xml"/>
  <Override PartName="/ppt/tags/tag3817.xml" ContentType="application/vnd.openxmlformats-officedocument.presentationml.tags+xml"/>
  <Override PartName="/ppt/tags/tag3818.xml" ContentType="application/vnd.openxmlformats-officedocument.presentationml.tags+xml"/>
  <Override PartName="/ppt/tags/tag3819.xml" ContentType="application/vnd.openxmlformats-officedocument.presentationml.tags+xml"/>
  <Override PartName="/ppt/tags/tag382.xml" ContentType="application/vnd.openxmlformats-officedocument.presentationml.tags+xml"/>
  <Override PartName="/ppt/tags/tag3820.xml" ContentType="application/vnd.openxmlformats-officedocument.presentationml.tags+xml"/>
  <Override PartName="/ppt/tags/tag3821.xml" ContentType="application/vnd.openxmlformats-officedocument.presentationml.tags+xml"/>
  <Override PartName="/ppt/tags/tag3822.xml" ContentType="application/vnd.openxmlformats-officedocument.presentationml.tags+xml"/>
  <Override PartName="/ppt/tags/tag3823.xml" ContentType="application/vnd.openxmlformats-officedocument.presentationml.tags+xml"/>
  <Override PartName="/ppt/tags/tag3824.xml" ContentType="application/vnd.openxmlformats-officedocument.presentationml.tags+xml"/>
  <Override PartName="/ppt/tags/tag3825.xml" ContentType="application/vnd.openxmlformats-officedocument.presentationml.tags+xml"/>
  <Override PartName="/ppt/tags/tag3826.xml" ContentType="application/vnd.openxmlformats-officedocument.presentationml.tags+xml"/>
  <Override PartName="/ppt/tags/tag3827.xml" ContentType="application/vnd.openxmlformats-officedocument.presentationml.tags+xml"/>
  <Override PartName="/ppt/tags/tag3828.xml" ContentType="application/vnd.openxmlformats-officedocument.presentationml.tags+xml"/>
  <Override PartName="/ppt/tags/tag3829.xml" ContentType="application/vnd.openxmlformats-officedocument.presentationml.tags+xml"/>
  <Override PartName="/ppt/tags/tag383.xml" ContentType="application/vnd.openxmlformats-officedocument.presentationml.tags+xml"/>
  <Override PartName="/ppt/tags/tag3830.xml" ContentType="application/vnd.openxmlformats-officedocument.presentationml.tags+xml"/>
  <Override PartName="/ppt/tags/tag3831.xml" ContentType="application/vnd.openxmlformats-officedocument.presentationml.tags+xml"/>
  <Override PartName="/ppt/tags/tag3832.xml" ContentType="application/vnd.openxmlformats-officedocument.presentationml.tags+xml"/>
  <Override PartName="/ppt/tags/tag3833.xml" ContentType="application/vnd.openxmlformats-officedocument.presentationml.tags+xml"/>
  <Override PartName="/ppt/tags/tag3834.xml" ContentType="application/vnd.openxmlformats-officedocument.presentationml.tags+xml"/>
  <Override PartName="/ppt/tags/tag3835.xml" ContentType="application/vnd.openxmlformats-officedocument.presentationml.tags+xml"/>
  <Override PartName="/ppt/tags/tag3836.xml" ContentType="application/vnd.openxmlformats-officedocument.presentationml.tags+xml"/>
  <Override PartName="/ppt/tags/tag3837.xml" ContentType="application/vnd.openxmlformats-officedocument.presentationml.tags+xml"/>
  <Override PartName="/ppt/tags/tag3838.xml" ContentType="application/vnd.openxmlformats-officedocument.presentationml.tags+xml"/>
  <Override PartName="/ppt/tags/tag3839.xml" ContentType="application/vnd.openxmlformats-officedocument.presentationml.tags+xml"/>
  <Override PartName="/ppt/tags/tag384.xml" ContentType="application/vnd.openxmlformats-officedocument.presentationml.tags+xml"/>
  <Override PartName="/ppt/tags/tag3840.xml" ContentType="application/vnd.openxmlformats-officedocument.presentationml.tags+xml"/>
  <Override PartName="/ppt/tags/tag3841.xml" ContentType="application/vnd.openxmlformats-officedocument.presentationml.tags+xml"/>
  <Override PartName="/ppt/tags/tag3842.xml" ContentType="application/vnd.openxmlformats-officedocument.presentationml.tags+xml"/>
  <Override PartName="/ppt/tags/tag3843.xml" ContentType="application/vnd.openxmlformats-officedocument.presentationml.tags+xml"/>
  <Override PartName="/ppt/tags/tag3844.xml" ContentType="application/vnd.openxmlformats-officedocument.presentationml.tags+xml"/>
  <Override PartName="/ppt/tags/tag3845.xml" ContentType="application/vnd.openxmlformats-officedocument.presentationml.tags+xml"/>
  <Override PartName="/ppt/tags/tag3846.xml" ContentType="application/vnd.openxmlformats-officedocument.presentationml.tags+xml"/>
  <Override PartName="/ppt/tags/tag3847.xml" ContentType="application/vnd.openxmlformats-officedocument.presentationml.tags+xml"/>
  <Override PartName="/ppt/tags/tag3848.xml" ContentType="application/vnd.openxmlformats-officedocument.presentationml.tags+xml"/>
  <Override PartName="/ppt/tags/tag3849.xml" ContentType="application/vnd.openxmlformats-officedocument.presentationml.tags+xml"/>
  <Override PartName="/ppt/tags/tag385.xml" ContentType="application/vnd.openxmlformats-officedocument.presentationml.tags+xml"/>
  <Override PartName="/ppt/tags/tag3850.xml" ContentType="application/vnd.openxmlformats-officedocument.presentationml.tags+xml"/>
  <Override PartName="/ppt/tags/tag3851.xml" ContentType="application/vnd.openxmlformats-officedocument.presentationml.tags+xml"/>
  <Override PartName="/ppt/tags/tag3852.xml" ContentType="application/vnd.openxmlformats-officedocument.presentationml.tags+xml"/>
  <Override PartName="/ppt/tags/tag3853.xml" ContentType="application/vnd.openxmlformats-officedocument.presentationml.tags+xml"/>
  <Override PartName="/ppt/tags/tag3854.xml" ContentType="application/vnd.openxmlformats-officedocument.presentationml.tags+xml"/>
  <Override PartName="/ppt/tags/tag3855.xml" ContentType="application/vnd.openxmlformats-officedocument.presentationml.tags+xml"/>
  <Override PartName="/ppt/tags/tag3856.xml" ContentType="application/vnd.openxmlformats-officedocument.presentationml.tags+xml"/>
  <Override PartName="/ppt/tags/tag3857.xml" ContentType="application/vnd.openxmlformats-officedocument.presentationml.tags+xml"/>
  <Override PartName="/ppt/tags/tag3858.xml" ContentType="application/vnd.openxmlformats-officedocument.presentationml.tags+xml"/>
  <Override PartName="/ppt/tags/tag3859.xml" ContentType="application/vnd.openxmlformats-officedocument.presentationml.tags+xml"/>
  <Override PartName="/ppt/tags/tag386.xml" ContentType="application/vnd.openxmlformats-officedocument.presentationml.tags+xml"/>
  <Override PartName="/ppt/tags/tag3860.xml" ContentType="application/vnd.openxmlformats-officedocument.presentationml.tags+xml"/>
  <Override PartName="/ppt/tags/tag3861.xml" ContentType="application/vnd.openxmlformats-officedocument.presentationml.tags+xml"/>
  <Override PartName="/ppt/tags/tag3862.xml" ContentType="application/vnd.openxmlformats-officedocument.presentationml.tags+xml"/>
  <Override PartName="/ppt/tags/tag3863.xml" ContentType="application/vnd.openxmlformats-officedocument.presentationml.tags+xml"/>
  <Override PartName="/ppt/tags/tag3864.xml" ContentType="application/vnd.openxmlformats-officedocument.presentationml.tags+xml"/>
  <Override PartName="/ppt/tags/tag3865.xml" ContentType="application/vnd.openxmlformats-officedocument.presentationml.tags+xml"/>
  <Override PartName="/ppt/tags/tag3866.xml" ContentType="application/vnd.openxmlformats-officedocument.presentationml.tags+xml"/>
  <Override PartName="/ppt/tags/tag3867.xml" ContentType="application/vnd.openxmlformats-officedocument.presentationml.tags+xml"/>
  <Override PartName="/ppt/tags/tag3868.xml" ContentType="application/vnd.openxmlformats-officedocument.presentationml.tags+xml"/>
  <Override PartName="/ppt/tags/tag3869.xml" ContentType="application/vnd.openxmlformats-officedocument.presentationml.tags+xml"/>
  <Override PartName="/ppt/tags/tag387.xml" ContentType="application/vnd.openxmlformats-officedocument.presentationml.tags+xml"/>
  <Override PartName="/ppt/tags/tag3870.xml" ContentType="application/vnd.openxmlformats-officedocument.presentationml.tags+xml"/>
  <Override PartName="/ppt/tags/tag3871.xml" ContentType="application/vnd.openxmlformats-officedocument.presentationml.tags+xml"/>
  <Override PartName="/ppt/tags/tag3872.xml" ContentType="application/vnd.openxmlformats-officedocument.presentationml.tags+xml"/>
  <Override PartName="/ppt/tags/tag3873.xml" ContentType="application/vnd.openxmlformats-officedocument.presentationml.tags+xml"/>
  <Override PartName="/ppt/tags/tag3874.xml" ContentType="application/vnd.openxmlformats-officedocument.presentationml.tags+xml"/>
  <Override PartName="/ppt/tags/tag3875.xml" ContentType="application/vnd.openxmlformats-officedocument.presentationml.tags+xml"/>
  <Override PartName="/ppt/tags/tag3876.xml" ContentType="application/vnd.openxmlformats-officedocument.presentationml.tags+xml"/>
  <Override PartName="/ppt/tags/tag3877.xml" ContentType="application/vnd.openxmlformats-officedocument.presentationml.tags+xml"/>
  <Override PartName="/ppt/tags/tag3878.xml" ContentType="application/vnd.openxmlformats-officedocument.presentationml.tags+xml"/>
  <Override PartName="/ppt/tags/tag3879.xml" ContentType="application/vnd.openxmlformats-officedocument.presentationml.tags+xml"/>
  <Override PartName="/ppt/tags/tag388.xml" ContentType="application/vnd.openxmlformats-officedocument.presentationml.tags+xml"/>
  <Override PartName="/ppt/tags/tag3880.xml" ContentType="application/vnd.openxmlformats-officedocument.presentationml.tags+xml"/>
  <Override PartName="/ppt/tags/tag3881.xml" ContentType="application/vnd.openxmlformats-officedocument.presentationml.tags+xml"/>
  <Override PartName="/ppt/tags/tag3882.xml" ContentType="application/vnd.openxmlformats-officedocument.presentationml.tags+xml"/>
  <Override PartName="/ppt/tags/tag3883.xml" ContentType="application/vnd.openxmlformats-officedocument.presentationml.tags+xml"/>
  <Override PartName="/ppt/tags/tag3884.xml" ContentType="application/vnd.openxmlformats-officedocument.presentationml.tags+xml"/>
  <Override PartName="/ppt/tags/tag3885.xml" ContentType="application/vnd.openxmlformats-officedocument.presentationml.tags+xml"/>
  <Override PartName="/ppt/tags/tag3886.xml" ContentType="application/vnd.openxmlformats-officedocument.presentationml.tags+xml"/>
  <Override PartName="/ppt/tags/tag3887.xml" ContentType="application/vnd.openxmlformats-officedocument.presentationml.tags+xml"/>
  <Override PartName="/ppt/tags/tag3888.xml" ContentType="application/vnd.openxmlformats-officedocument.presentationml.tags+xml"/>
  <Override PartName="/ppt/tags/tag3889.xml" ContentType="application/vnd.openxmlformats-officedocument.presentationml.tags+xml"/>
  <Override PartName="/ppt/tags/tag389.xml" ContentType="application/vnd.openxmlformats-officedocument.presentationml.tags+xml"/>
  <Override PartName="/ppt/tags/tag3890.xml" ContentType="application/vnd.openxmlformats-officedocument.presentationml.tags+xml"/>
  <Override PartName="/ppt/tags/tag3891.xml" ContentType="application/vnd.openxmlformats-officedocument.presentationml.tags+xml"/>
  <Override PartName="/ppt/tags/tag3892.xml" ContentType="application/vnd.openxmlformats-officedocument.presentationml.tags+xml"/>
  <Override PartName="/ppt/tags/tag3893.xml" ContentType="application/vnd.openxmlformats-officedocument.presentationml.tags+xml"/>
  <Override PartName="/ppt/tags/tag3894.xml" ContentType="application/vnd.openxmlformats-officedocument.presentationml.tags+xml"/>
  <Override PartName="/ppt/tags/tag3895.xml" ContentType="application/vnd.openxmlformats-officedocument.presentationml.tags+xml"/>
  <Override PartName="/ppt/tags/tag3896.xml" ContentType="application/vnd.openxmlformats-officedocument.presentationml.tags+xml"/>
  <Override PartName="/ppt/tags/tag3897.xml" ContentType="application/vnd.openxmlformats-officedocument.presentationml.tags+xml"/>
  <Override PartName="/ppt/tags/tag3898.xml" ContentType="application/vnd.openxmlformats-officedocument.presentationml.tags+xml"/>
  <Override PartName="/ppt/tags/tag389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00.xml" ContentType="application/vnd.openxmlformats-officedocument.presentationml.tags+xml"/>
  <Override PartName="/ppt/tags/tag3901.xml" ContentType="application/vnd.openxmlformats-officedocument.presentationml.tags+xml"/>
  <Override PartName="/ppt/tags/tag3902.xml" ContentType="application/vnd.openxmlformats-officedocument.presentationml.tags+xml"/>
  <Override PartName="/ppt/tags/tag3903.xml" ContentType="application/vnd.openxmlformats-officedocument.presentationml.tags+xml"/>
  <Override PartName="/ppt/tags/tag3904.xml" ContentType="application/vnd.openxmlformats-officedocument.presentationml.tags+xml"/>
  <Override PartName="/ppt/tags/tag3905.xml" ContentType="application/vnd.openxmlformats-officedocument.presentationml.tags+xml"/>
  <Override PartName="/ppt/tags/tag3906.xml" ContentType="application/vnd.openxmlformats-officedocument.presentationml.tags+xml"/>
  <Override PartName="/ppt/tags/tag3907.xml" ContentType="application/vnd.openxmlformats-officedocument.presentationml.tags+xml"/>
  <Override PartName="/ppt/tags/tag3908.xml" ContentType="application/vnd.openxmlformats-officedocument.presentationml.tags+xml"/>
  <Override PartName="/ppt/tags/tag3909.xml" ContentType="application/vnd.openxmlformats-officedocument.presentationml.tags+xml"/>
  <Override PartName="/ppt/tags/tag391.xml" ContentType="application/vnd.openxmlformats-officedocument.presentationml.tags+xml"/>
  <Override PartName="/ppt/tags/tag3910.xml" ContentType="application/vnd.openxmlformats-officedocument.presentationml.tags+xml"/>
  <Override PartName="/ppt/tags/tag3911.xml" ContentType="application/vnd.openxmlformats-officedocument.presentationml.tags+xml"/>
  <Override PartName="/ppt/tags/tag3912.xml" ContentType="application/vnd.openxmlformats-officedocument.presentationml.tags+xml"/>
  <Override PartName="/ppt/tags/tag3913.xml" ContentType="application/vnd.openxmlformats-officedocument.presentationml.tags+xml"/>
  <Override PartName="/ppt/tags/tag3914.xml" ContentType="application/vnd.openxmlformats-officedocument.presentationml.tags+xml"/>
  <Override PartName="/ppt/tags/tag3915.xml" ContentType="application/vnd.openxmlformats-officedocument.presentationml.tags+xml"/>
  <Override PartName="/ppt/tags/tag3916.xml" ContentType="application/vnd.openxmlformats-officedocument.presentationml.tags+xml"/>
  <Override PartName="/ppt/tags/tag3917.xml" ContentType="application/vnd.openxmlformats-officedocument.presentationml.tags+xml"/>
  <Override PartName="/ppt/tags/tag3918.xml" ContentType="application/vnd.openxmlformats-officedocument.presentationml.tags+xml"/>
  <Override PartName="/ppt/tags/tag3919.xml" ContentType="application/vnd.openxmlformats-officedocument.presentationml.tags+xml"/>
  <Override PartName="/ppt/tags/tag392.xml" ContentType="application/vnd.openxmlformats-officedocument.presentationml.tags+xml"/>
  <Override PartName="/ppt/tags/tag3920.xml" ContentType="application/vnd.openxmlformats-officedocument.presentationml.tags+xml"/>
  <Override PartName="/ppt/tags/tag3921.xml" ContentType="application/vnd.openxmlformats-officedocument.presentationml.tags+xml"/>
  <Override PartName="/ppt/tags/tag3922.xml" ContentType="application/vnd.openxmlformats-officedocument.presentationml.tags+xml"/>
  <Override PartName="/ppt/tags/tag3923.xml" ContentType="application/vnd.openxmlformats-officedocument.presentationml.tags+xml"/>
  <Override PartName="/ppt/tags/tag3924.xml" ContentType="application/vnd.openxmlformats-officedocument.presentationml.tags+xml"/>
  <Override PartName="/ppt/tags/tag3925.xml" ContentType="application/vnd.openxmlformats-officedocument.presentationml.tags+xml"/>
  <Override PartName="/ppt/tags/tag3926.xml" ContentType="application/vnd.openxmlformats-officedocument.presentationml.tags+xml"/>
  <Override PartName="/ppt/tags/tag3927.xml" ContentType="application/vnd.openxmlformats-officedocument.presentationml.tags+xml"/>
  <Override PartName="/ppt/tags/tag3928.xml" ContentType="application/vnd.openxmlformats-officedocument.presentationml.tags+xml"/>
  <Override PartName="/ppt/tags/tag3929.xml" ContentType="application/vnd.openxmlformats-officedocument.presentationml.tags+xml"/>
  <Override PartName="/ppt/tags/tag393.xml" ContentType="application/vnd.openxmlformats-officedocument.presentationml.tags+xml"/>
  <Override PartName="/ppt/tags/tag3930.xml" ContentType="application/vnd.openxmlformats-officedocument.presentationml.tags+xml"/>
  <Override PartName="/ppt/tags/tag3931.xml" ContentType="application/vnd.openxmlformats-officedocument.presentationml.tags+xml"/>
  <Override PartName="/ppt/tags/tag3932.xml" ContentType="application/vnd.openxmlformats-officedocument.presentationml.tags+xml"/>
  <Override PartName="/ppt/tags/tag3933.xml" ContentType="application/vnd.openxmlformats-officedocument.presentationml.tags+xml"/>
  <Override PartName="/ppt/tags/tag3934.xml" ContentType="application/vnd.openxmlformats-officedocument.presentationml.tags+xml"/>
  <Override PartName="/ppt/tags/tag3935.xml" ContentType="application/vnd.openxmlformats-officedocument.presentationml.tags+xml"/>
  <Override PartName="/ppt/tags/tag3936.xml" ContentType="application/vnd.openxmlformats-officedocument.presentationml.tags+xml"/>
  <Override PartName="/ppt/tags/tag3937.xml" ContentType="application/vnd.openxmlformats-officedocument.presentationml.tags+xml"/>
  <Override PartName="/ppt/tags/tag3938.xml" ContentType="application/vnd.openxmlformats-officedocument.presentationml.tags+xml"/>
  <Override PartName="/ppt/tags/tag3939.xml" ContentType="application/vnd.openxmlformats-officedocument.presentationml.tags+xml"/>
  <Override PartName="/ppt/tags/tag394.xml" ContentType="application/vnd.openxmlformats-officedocument.presentationml.tags+xml"/>
  <Override PartName="/ppt/tags/tag3940.xml" ContentType="application/vnd.openxmlformats-officedocument.presentationml.tags+xml"/>
  <Override PartName="/ppt/tags/tag3941.xml" ContentType="application/vnd.openxmlformats-officedocument.presentationml.tags+xml"/>
  <Override PartName="/ppt/tags/tag3942.xml" ContentType="application/vnd.openxmlformats-officedocument.presentationml.tags+xml"/>
  <Override PartName="/ppt/tags/tag3943.xml" ContentType="application/vnd.openxmlformats-officedocument.presentationml.tags+xml"/>
  <Override PartName="/ppt/tags/tag3944.xml" ContentType="application/vnd.openxmlformats-officedocument.presentationml.tags+xml"/>
  <Override PartName="/ppt/tags/tag3945.xml" ContentType="application/vnd.openxmlformats-officedocument.presentationml.tags+xml"/>
  <Override PartName="/ppt/tags/tag3946.xml" ContentType="application/vnd.openxmlformats-officedocument.presentationml.tags+xml"/>
  <Override PartName="/ppt/tags/tag3947.xml" ContentType="application/vnd.openxmlformats-officedocument.presentationml.tags+xml"/>
  <Override PartName="/ppt/tags/tag3948.xml" ContentType="application/vnd.openxmlformats-officedocument.presentationml.tags+xml"/>
  <Override PartName="/ppt/tags/tag3949.xml" ContentType="application/vnd.openxmlformats-officedocument.presentationml.tags+xml"/>
  <Override PartName="/ppt/tags/tag395.xml" ContentType="application/vnd.openxmlformats-officedocument.presentationml.tags+xml"/>
  <Override PartName="/ppt/tags/tag3950.xml" ContentType="application/vnd.openxmlformats-officedocument.presentationml.tags+xml"/>
  <Override PartName="/ppt/tags/tag3951.xml" ContentType="application/vnd.openxmlformats-officedocument.presentationml.tags+xml"/>
  <Override PartName="/ppt/tags/tag3952.xml" ContentType="application/vnd.openxmlformats-officedocument.presentationml.tags+xml"/>
  <Override PartName="/ppt/tags/tag3953.xml" ContentType="application/vnd.openxmlformats-officedocument.presentationml.tags+xml"/>
  <Override PartName="/ppt/tags/tag3954.xml" ContentType="application/vnd.openxmlformats-officedocument.presentationml.tags+xml"/>
  <Override PartName="/ppt/tags/tag3955.xml" ContentType="application/vnd.openxmlformats-officedocument.presentationml.tags+xml"/>
  <Override PartName="/ppt/tags/tag3956.xml" ContentType="application/vnd.openxmlformats-officedocument.presentationml.tags+xml"/>
  <Override PartName="/ppt/tags/tag3957.xml" ContentType="application/vnd.openxmlformats-officedocument.presentationml.tags+xml"/>
  <Override PartName="/ppt/tags/tag3958.xml" ContentType="application/vnd.openxmlformats-officedocument.presentationml.tags+xml"/>
  <Override PartName="/ppt/tags/tag3959.xml" ContentType="application/vnd.openxmlformats-officedocument.presentationml.tags+xml"/>
  <Override PartName="/ppt/tags/tag396.xml" ContentType="application/vnd.openxmlformats-officedocument.presentationml.tags+xml"/>
  <Override PartName="/ppt/tags/tag3960.xml" ContentType="application/vnd.openxmlformats-officedocument.presentationml.tags+xml"/>
  <Override PartName="/ppt/tags/tag3961.xml" ContentType="application/vnd.openxmlformats-officedocument.presentationml.tags+xml"/>
  <Override PartName="/ppt/tags/tag3962.xml" ContentType="application/vnd.openxmlformats-officedocument.presentationml.tags+xml"/>
  <Override PartName="/ppt/tags/tag3963.xml" ContentType="application/vnd.openxmlformats-officedocument.presentationml.tags+xml"/>
  <Override PartName="/ppt/tags/tag3964.xml" ContentType="application/vnd.openxmlformats-officedocument.presentationml.tags+xml"/>
  <Override PartName="/ppt/tags/tag3965.xml" ContentType="application/vnd.openxmlformats-officedocument.presentationml.tags+xml"/>
  <Override PartName="/ppt/tags/tag3966.xml" ContentType="application/vnd.openxmlformats-officedocument.presentationml.tags+xml"/>
  <Override PartName="/ppt/tags/tag3967.xml" ContentType="application/vnd.openxmlformats-officedocument.presentationml.tags+xml"/>
  <Override PartName="/ppt/tags/tag3968.xml" ContentType="application/vnd.openxmlformats-officedocument.presentationml.tags+xml"/>
  <Override PartName="/ppt/tags/tag3969.xml" ContentType="application/vnd.openxmlformats-officedocument.presentationml.tags+xml"/>
  <Override PartName="/ppt/tags/tag397.xml" ContentType="application/vnd.openxmlformats-officedocument.presentationml.tags+xml"/>
  <Override PartName="/ppt/tags/tag3970.xml" ContentType="application/vnd.openxmlformats-officedocument.presentationml.tags+xml"/>
  <Override PartName="/ppt/tags/tag3971.xml" ContentType="application/vnd.openxmlformats-officedocument.presentationml.tags+xml"/>
  <Override PartName="/ppt/tags/tag3972.xml" ContentType="application/vnd.openxmlformats-officedocument.presentationml.tags+xml"/>
  <Override PartName="/ppt/tags/tag3973.xml" ContentType="application/vnd.openxmlformats-officedocument.presentationml.tags+xml"/>
  <Override PartName="/ppt/tags/tag3974.xml" ContentType="application/vnd.openxmlformats-officedocument.presentationml.tags+xml"/>
  <Override PartName="/ppt/tags/tag3975.xml" ContentType="application/vnd.openxmlformats-officedocument.presentationml.tags+xml"/>
  <Override PartName="/ppt/tags/tag3976.xml" ContentType="application/vnd.openxmlformats-officedocument.presentationml.tags+xml"/>
  <Override PartName="/ppt/tags/tag3977.xml" ContentType="application/vnd.openxmlformats-officedocument.presentationml.tags+xml"/>
  <Override PartName="/ppt/tags/tag3978.xml" ContentType="application/vnd.openxmlformats-officedocument.presentationml.tags+xml"/>
  <Override PartName="/ppt/tags/tag3979.xml" ContentType="application/vnd.openxmlformats-officedocument.presentationml.tags+xml"/>
  <Override PartName="/ppt/tags/tag398.xml" ContentType="application/vnd.openxmlformats-officedocument.presentationml.tags+xml"/>
  <Override PartName="/ppt/tags/tag3980.xml" ContentType="application/vnd.openxmlformats-officedocument.presentationml.tags+xml"/>
  <Override PartName="/ppt/tags/tag3981.xml" ContentType="application/vnd.openxmlformats-officedocument.presentationml.tags+xml"/>
  <Override PartName="/ppt/tags/tag3982.xml" ContentType="application/vnd.openxmlformats-officedocument.presentationml.tags+xml"/>
  <Override PartName="/ppt/tags/tag3983.xml" ContentType="application/vnd.openxmlformats-officedocument.presentationml.tags+xml"/>
  <Override PartName="/ppt/tags/tag3984.xml" ContentType="application/vnd.openxmlformats-officedocument.presentationml.tags+xml"/>
  <Override PartName="/ppt/tags/tag3985.xml" ContentType="application/vnd.openxmlformats-officedocument.presentationml.tags+xml"/>
  <Override PartName="/ppt/tags/tag3986.xml" ContentType="application/vnd.openxmlformats-officedocument.presentationml.tags+xml"/>
  <Override PartName="/ppt/tags/tag3987.xml" ContentType="application/vnd.openxmlformats-officedocument.presentationml.tags+xml"/>
  <Override PartName="/ppt/tags/tag3988.xml" ContentType="application/vnd.openxmlformats-officedocument.presentationml.tags+xml"/>
  <Override PartName="/ppt/tags/tag3989.xml" ContentType="application/vnd.openxmlformats-officedocument.presentationml.tags+xml"/>
  <Override PartName="/ppt/tags/tag399.xml" ContentType="application/vnd.openxmlformats-officedocument.presentationml.tags+xml"/>
  <Override PartName="/ppt/tags/tag3990.xml" ContentType="application/vnd.openxmlformats-officedocument.presentationml.tags+xml"/>
  <Override PartName="/ppt/tags/tag3991.xml" ContentType="application/vnd.openxmlformats-officedocument.presentationml.tags+xml"/>
  <Override PartName="/ppt/tags/tag3992.xml" ContentType="application/vnd.openxmlformats-officedocument.presentationml.tags+xml"/>
  <Override PartName="/ppt/tags/tag3993.xml" ContentType="application/vnd.openxmlformats-officedocument.presentationml.tags+xml"/>
  <Override PartName="/ppt/tags/tag3994.xml" ContentType="application/vnd.openxmlformats-officedocument.presentationml.tags+xml"/>
  <Override PartName="/ppt/tags/tag3995.xml" ContentType="application/vnd.openxmlformats-officedocument.presentationml.tags+xml"/>
  <Override PartName="/ppt/tags/tag3996.xml" ContentType="application/vnd.openxmlformats-officedocument.presentationml.tags+xml"/>
  <Override PartName="/ppt/tags/tag3997.xml" ContentType="application/vnd.openxmlformats-officedocument.presentationml.tags+xml"/>
  <Override PartName="/ppt/tags/tag3998.xml" ContentType="application/vnd.openxmlformats-officedocument.presentationml.tags+xml"/>
  <Override PartName="/ppt/tags/tag39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00.xml" ContentType="application/vnd.openxmlformats-officedocument.presentationml.tags+xml"/>
  <Override PartName="/ppt/tags/tag4001.xml" ContentType="application/vnd.openxmlformats-officedocument.presentationml.tags+xml"/>
  <Override PartName="/ppt/tags/tag4002.xml" ContentType="application/vnd.openxmlformats-officedocument.presentationml.tags+xml"/>
  <Override PartName="/ppt/tags/tag4003.xml" ContentType="application/vnd.openxmlformats-officedocument.presentationml.tags+xml"/>
  <Override PartName="/ppt/tags/tag4004.xml" ContentType="application/vnd.openxmlformats-officedocument.presentationml.tags+xml"/>
  <Override PartName="/ppt/tags/tag4005.xml" ContentType="application/vnd.openxmlformats-officedocument.presentationml.tags+xml"/>
  <Override PartName="/ppt/tags/tag4006.xml" ContentType="application/vnd.openxmlformats-officedocument.presentationml.tags+xml"/>
  <Override PartName="/ppt/tags/tag4007.xml" ContentType="application/vnd.openxmlformats-officedocument.presentationml.tags+xml"/>
  <Override PartName="/ppt/tags/tag4008.xml" ContentType="application/vnd.openxmlformats-officedocument.presentationml.tags+xml"/>
  <Override PartName="/ppt/tags/tag4009.xml" ContentType="application/vnd.openxmlformats-officedocument.presentationml.tags+xml"/>
  <Override PartName="/ppt/tags/tag401.xml" ContentType="application/vnd.openxmlformats-officedocument.presentationml.tags+xml"/>
  <Override PartName="/ppt/tags/tag4010.xml" ContentType="application/vnd.openxmlformats-officedocument.presentationml.tags+xml"/>
  <Override PartName="/ppt/tags/tag4011.xml" ContentType="application/vnd.openxmlformats-officedocument.presentationml.tags+xml"/>
  <Override PartName="/ppt/tags/tag4012.xml" ContentType="application/vnd.openxmlformats-officedocument.presentationml.tags+xml"/>
  <Override PartName="/ppt/tags/tag4013.xml" ContentType="application/vnd.openxmlformats-officedocument.presentationml.tags+xml"/>
  <Override PartName="/ppt/tags/tag4014.xml" ContentType="application/vnd.openxmlformats-officedocument.presentationml.tags+xml"/>
  <Override PartName="/ppt/tags/tag4015.xml" ContentType="application/vnd.openxmlformats-officedocument.presentationml.tags+xml"/>
  <Override PartName="/ppt/tags/tag4016.xml" ContentType="application/vnd.openxmlformats-officedocument.presentationml.tags+xml"/>
  <Override PartName="/ppt/tags/tag4017.xml" ContentType="application/vnd.openxmlformats-officedocument.presentationml.tags+xml"/>
  <Override PartName="/ppt/tags/tag4018.xml" ContentType="application/vnd.openxmlformats-officedocument.presentationml.tags+xml"/>
  <Override PartName="/ppt/tags/tag4019.xml" ContentType="application/vnd.openxmlformats-officedocument.presentationml.tags+xml"/>
  <Override PartName="/ppt/tags/tag402.xml" ContentType="application/vnd.openxmlformats-officedocument.presentationml.tags+xml"/>
  <Override PartName="/ppt/tags/tag4020.xml" ContentType="application/vnd.openxmlformats-officedocument.presentationml.tags+xml"/>
  <Override PartName="/ppt/tags/tag4021.xml" ContentType="application/vnd.openxmlformats-officedocument.presentationml.tags+xml"/>
  <Override PartName="/ppt/tags/tag4022.xml" ContentType="application/vnd.openxmlformats-officedocument.presentationml.tags+xml"/>
  <Override PartName="/ppt/tags/tag4023.xml" ContentType="application/vnd.openxmlformats-officedocument.presentationml.tags+xml"/>
  <Override PartName="/ppt/tags/tag4024.xml" ContentType="application/vnd.openxmlformats-officedocument.presentationml.tags+xml"/>
  <Override PartName="/ppt/tags/tag4025.xml" ContentType="application/vnd.openxmlformats-officedocument.presentationml.tags+xml"/>
  <Override PartName="/ppt/tags/tag4026.xml" ContentType="application/vnd.openxmlformats-officedocument.presentationml.tags+xml"/>
  <Override PartName="/ppt/tags/tag4027.xml" ContentType="application/vnd.openxmlformats-officedocument.presentationml.tags+xml"/>
  <Override PartName="/ppt/tags/tag4028.xml" ContentType="application/vnd.openxmlformats-officedocument.presentationml.tags+xml"/>
  <Override PartName="/ppt/tags/tag4029.xml" ContentType="application/vnd.openxmlformats-officedocument.presentationml.tags+xml"/>
  <Override PartName="/ppt/tags/tag403.xml" ContentType="application/vnd.openxmlformats-officedocument.presentationml.tags+xml"/>
  <Override PartName="/ppt/tags/tag4030.xml" ContentType="application/vnd.openxmlformats-officedocument.presentationml.tags+xml"/>
  <Override PartName="/ppt/tags/tag4031.xml" ContentType="application/vnd.openxmlformats-officedocument.presentationml.tags+xml"/>
  <Override PartName="/ppt/tags/tag4032.xml" ContentType="application/vnd.openxmlformats-officedocument.presentationml.tags+xml"/>
  <Override PartName="/ppt/tags/tag4033.xml" ContentType="application/vnd.openxmlformats-officedocument.presentationml.tags+xml"/>
  <Override PartName="/ppt/tags/tag4034.xml" ContentType="application/vnd.openxmlformats-officedocument.presentationml.tags+xml"/>
  <Override PartName="/ppt/tags/tag4035.xml" ContentType="application/vnd.openxmlformats-officedocument.presentationml.tags+xml"/>
  <Override PartName="/ppt/tags/tag4036.xml" ContentType="application/vnd.openxmlformats-officedocument.presentationml.tags+xml"/>
  <Override PartName="/ppt/tags/tag4037.xml" ContentType="application/vnd.openxmlformats-officedocument.presentationml.tags+xml"/>
  <Override PartName="/ppt/tags/tag4038.xml" ContentType="application/vnd.openxmlformats-officedocument.presentationml.tags+xml"/>
  <Override PartName="/ppt/tags/tag4039.xml" ContentType="application/vnd.openxmlformats-officedocument.presentationml.tags+xml"/>
  <Override PartName="/ppt/tags/tag404.xml" ContentType="application/vnd.openxmlformats-officedocument.presentationml.tags+xml"/>
  <Override PartName="/ppt/tags/tag4040.xml" ContentType="application/vnd.openxmlformats-officedocument.presentationml.tags+xml"/>
  <Override PartName="/ppt/tags/tag4041.xml" ContentType="application/vnd.openxmlformats-officedocument.presentationml.tags+xml"/>
  <Override PartName="/ppt/tags/tag4042.xml" ContentType="application/vnd.openxmlformats-officedocument.presentationml.tags+xml"/>
  <Override PartName="/ppt/tags/tag4043.xml" ContentType="application/vnd.openxmlformats-officedocument.presentationml.tags+xml"/>
  <Override PartName="/ppt/tags/tag4044.xml" ContentType="application/vnd.openxmlformats-officedocument.presentationml.tags+xml"/>
  <Override PartName="/ppt/tags/tag4045.xml" ContentType="application/vnd.openxmlformats-officedocument.presentationml.tags+xml"/>
  <Override PartName="/ppt/tags/tag4046.xml" ContentType="application/vnd.openxmlformats-officedocument.presentationml.tags+xml"/>
  <Override PartName="/ppt/tags/tag4047.xml" ContentType="application/vnd.openxmlformats-officedocument.presentationml.tags+xml"/>
  <Override PartName="/ppt/tags/tag4048.xml" ContentType="application/vnd.openxmlformats-officedocument.presentationml.tags+xml"/>
  <Override PartName="/ppt/tags/tag4049.xml" ContentType="application/vnd.openxmlformats-officedocument.presentationml.tags+xml"/>
  <Override PartName="/ppt/tags/tag405.xml" ContentType="application/vnd.openxmlformats-officedocument.presentationml.tags+xml"/>
  <Override PartName="/ppt/tags/tag4050.xml" ContentType="application/vnd.openxmlformats-officedocument.presentationml.tags+xml"/>
  <Override PartName="/ppt/tags/tag4051.xml" ContentType="application/vnd.openxmlformats-officedocument.presentationml.tags+xml"/>
  <Override PartName="/ppt/tags/tag4052.xml" ContentType="application/vnd.openxmlformats-officedocument.presentationml.tags+xml"/>
  <Override PartName="/ppt/tags/tag4053.xml" ContentType="application/vnd.openxmlformats-officedocument.presentationml.tags+xml"/>
  <Override PartName="/ppt/tags/tag4054.xml" ContentType="application/vnd.openxmlformats-officedocument.presentationml.tags+xml"/>
  <Override PartName="/ppt/tags/tag4055.xml" ContentType="application/vnd.openxmlformats-officedocument.presentationml.tags+xml"/>
  <Override PartName="/ppt/tags/tag4056.xml" ContentType="application/vnd.openxmlformats-officedocument.presentationml.tags+xml"/>
  <Override PartName="/ppt/tags/tag4057.xml" ContentType="application/vnd.openxmlformats-officedocument.presentationml.tags+xml"/>
  <Override PartName="/ppt/tags/tag4058.xml" ContentType="application/vnd.openxmlformats-officedocument.presentationml.tags+xml"/>
  <Override PartName="/ppt/tags/tag4059.xml" ContentType="application/vnd.openxmlformats-officedocument.presentationml.tags+xml"/>
  <Override PartName="/ppt/tags/tag406.xml" ContentType="application/vnd.openxmlformats-officedocument.presentationml.tags+xml"/>
  <Override PartName="/ppt/tags/tag4060.xml" ContentType="application/vnd.openxmlformats-officedocument.presentationml.tags+xml"/>
  <Override PartName="/ppt/tags/tag4061.xml" ContentType="application/vnd.openxmlformats-officedocument.presentationml.tags+xml"/>
  <Override PartName="/ppt/tags/tag4062.xml" ContentType="application/vnd.openxmlformats-officedocument.presentationml.tags+xml"/>
  <Override PartName="/ppt/tags/tag4063.xml" ContentType="application/vnd.openxmlformats-officedocument.presentationml.tags+xml"/>
  <Override PartName="/ppt/tags/tag4064.xml" ContentType="application/vnd.openxmlformats-officedocument.presentationml.tags+xml"/>
  <Override PartName="/ppt/tags/tag4065.xml" ContentType="application/vnd.openxmlformats-officedocument.presentationml.tags+xml"/>
  <Override PartName="/ppt/tags/tag4066.xml" ContentType="application/vnd.openxmlformats-officedocument.presentationml.tags+xml"/>
  <Override PartName="/ppt/tags/tag4067.xml" ContentType="application/vnd.openxmlformats-officedocument.presentationml.tags+xml"/>
  <Override PartName="/ppt/tags/tag4068.xml" ContentType="application/vnd.openxmlformats-officedocument.presentationml.tags+xml"/>
  <Override PartName="/ppt/tags/tag4069.xml" ContentType="application/vnd.openxmlformats-officedocument.presentationml.tags+xml"/>
  <Override PartName="/ppt/tags/tag407.xml" ContentType="application/vnd.openxmlformats-officedocument.presentationml.tags+xml"/>
  <Override PartName="/ppt/tags/tag4070.xml" ContentType="application/vnd.openxmlformats-officedocument.presentationml.tags+xml"/>
  <Override PartName="/ppt/tags/tag4071.xml" ContentType="application/vnd.openxmlformats-officedocument.presentationml.tags+xml"/>
  <Override PartName="/ppt/tags/tag4072.xml" ContentType="application/vnd.openxmlformats-officedocument.presentationml.tags+xml"/>
  <Override PartName="/ppt/tags/tag4073.xml" ContentType="application/vnd.openxmlformats-officedocument.presentationml.tags+xml"/>
  <Override PartName="/ppt/tags/tag4074.xml" ContentType="application/vnd.openxmlformats-officedocument.presentationml.tags+xml"/>
  <Override PartName="/ppt/tags/tag4075.xml" ContentType="application/vnd.openxmlformats-officedocument.presentationml.tags+xml"/>
  <Override PartName="/ppt/tags/tag4076.xml" ContentType="application/vnd.openxmlformats-officedocument.presentationml.tags+xml"/>
  <Override PartName="/ppt/tags/tag4077.xml" ContentType="application/vnd.openxmlformats-officedocument.presentationml.tags+xml"/>
  <Override PartName="/ppt/tags/tag4078.xml" ContentType="application/vnd.openxmlformats-officedocument.presentationml.tags+xml"/>
  <Override PartName="/ppt/tags/tag4079.xml" ContentType="application/vnd.openxmlformats-officedocument.presentationml.tags+xml"/>
  <Override PartName="/ppt/tags/tag408.xml" ContentType="application/vnd.openxmlformats-officedocument.presentationml.tags+xml"/>
  <Override PartName="/ppt/tags/tag4080.xml" ContentType="application/vnd.openxmlformats-officedocument.presentationml.tags+xml"/>
  <Override PartName="/ppt/tags/tag4081.xml" ContentType="application/vnd.openxmlformats-officedocument.presentationml.tags+xml"/>
  <Override PartName="/ppt/tags/tag4082.xml" ContentType="application/vnd.openxmlformats-officedocument.presentationml.tags+xml"/>
  <Override PartName="/ppt/tags/tag4083.xml" ContentType="application/vnd.openxmlformats-officedocument.presentationml.tags+xml"/>
  <Override PartName="/ppt/tags/tag4084.xml" ContentType="application/vnd.openxmlformats-officedocument.presentationml.tags+xml"/>
  <Override PartName="/ppt/tags/tag4085.xml" ContentType="application/vnd.openxmlformats-officedocument.presentationml.tags+xml"/>
  <Override PartName="/ppt/tags/tag4086.xml" ContentType="application/vnd.openxmlformats-officedocument.presentationml.tags+xml"/>
  <Override PartName="/ppt/tags/tag4087.xml" ContentType="application/vnd.openxmlformats-officedocument.presentationml.tags+xml"/>
  <Override PartName="/ppt/tags/tag4088.xml" ContentType="application/vnd.openxmlformats-officedocument.presentationml.tags+xml"/>
  <Override PartName="/ppt/tags/tag4089.xml" ContentType="application/vnd.openxmlformats-officedocument.presentationml.tags+xml"/>
  <Override PartName="/ppt/tags/tag409.xml" ContentType="application/vnd.openxmlformats-officedocument.presentationml.tags+xml"/>
  <Override PartName="/ppt/tags/tag4090.xml" ContentType="application/vnd.openxmlformats-officedocument.presentationml.tags+xml"/>
  <Override PartName="/ppt/tags/tag4091.xml" ContentType="application/vnd.openxmlformats-officedocument.presentationml.tags+xml"/>
  <Override PartName="/ppt/tags/tag4092.xml" ContentType="application/vnd.openxmlformats-officedocument.presentationml.tags+xml"/>
  <Override PartName="/ppt/tags/tag4093.xml" ContentType="application/vnd.openxmlformats-officedocument.presentationml.tags+xml"/>
  <Override PartName="/ppt/tags/tag4094.xml" ContentType="application/vnd.openxmlformats-officedocument.presentationml.tags+xml"/>
  <Override PartName="/ppt/tags/tag4095.xml" ContentType="application/vnd.openxmlformats-officedocument.presentationml.tags+xml"/>
  <Override PartName="/ppt/tags/tag4096.xml" ContentType="application/vnd.openxmlformats-officedocument.presentationml.tags+xml"/>
  <Override PartName="/ppt/tags/tag4097.xml" ContentType="application/vnd.openxmlformats-officedocument.presentationml.tags+xml"/>
  <Override PartName="/ppt/tags/tag4098.xml" ContentType="application/vnd.openxmlformats-officedocument.presentationml.tags+xml"/>
  <Override PartName="/ppt/tags/tag409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00.xml" ContentType="application/vnd.openxmlformats-officedocument.presentationml.tags+xml"/>
  <Override PartName="/ppt/tags/tag4101.xml" ContentType="application/vnd.openxmlformats-officedocument.presentationml.tags+xml"/>
  <Override PartName="/ppt/tags/tag4102.xml" ContentType="application/vnd.openxmlformats-officedocument.presentationml.tags+xml"/>
  <Override PartName="/ppt/tags/tag4103.xml" ContentType="application/vnd.openxmlformats-officedocument.presentationml.tags+xml"/>
  <Override PartName="/ppt/tags/tag4104.xml" ContentType="application/vnd.openxmlformats-officedocument.presentationml.tags+xml"/>
  <Override PartName="/ppt/tags/tag4105.xml" ContentType="application/vnd.openxmlformats-officedocument.presentationml.tags+xml"/>
  <Override PartName="/ppt/tags/tag4106.xml" ContentType="application/vnd.openxmlformats-officedocument.presentationml.tags+xml"/>
  <Override PartName="/ppt/tags/tag4107.xml" ContentType="application/vnd.openxmlformats-officedocument.presentationml.tags+xml"/>
  <Override PartName="/ppt/tags/tag4108.xml" ContentType="application/vnd.openxmlformats-officedocument.presentationml.tags+xml"/>
  <Override PartName="/ppt/tags/tag4109.xml" ContentType="application/vnd.openxmlformats-officedocument.presentationml.tags+xml"/>
  <Override PartName="/ppt/tags/tag411.xml" ContentType="application/vnd.openxmlformats-officedocument.presentationml.tags+xml"/>
  <Override PartName="/ppt/tags/tag4110.xml" ContentType="application/vnd.openxmlformats-officedocument.presentationml.tags+xml"/>
  <Override PartName="/ppt/tags/tag4111.xml" ContentType="application/vnd.openxmlformats-officedocument.presentationml.tags+xml"/>
  <Override PartName="/ppt/tags/tag4112.xml" ContentType="application/vnd.openxmlformats-officedocument.presentationml.tags+xml"/>
  <Override PartName="/ppt/tags/tag4113.xml" ContentType="application/vnd.openxmlformats-officedocument.presentationml.tags+xml"/>
  <Override PartName="/ppt/tags/tag4114.xml" ContentType="application/vnd.openxmlformats-officedocument.presentationml.tags+xml"/>
  <Override PartName="/ppt/tags/tag4115.xml" ContentType="application/vnd.openxmlformats-officedocument.presentationml.tags+xml"/>
  <Override PartName="/ppt/tags/tag4116.xml" ContentType="application/vnd.openxmlformats-officedocument.presentationml.tags+xml"/>
  <Override PartName="/ppt/tags/tag4117.xml" ContentType="application/vnd.openxmlformats-officedocument.presentationml.tags+xml"/>
  <Override PartName="/ppt/tags/tag4118.xml" ContentType="application/vnd.openxmlformats-officedocument.presentationml.tags+xml"/>
  <Override PartName="/ppt/tags/tag4119.xml" ContentType="application/vnd.openxmlformats-officedocument.presentationml.tags+xml"/>
  <Override PartName="/ppt/tags/tag412.xml" ContentType="application/vnd.openxmlformats-officedocument.presentationml.tags+xml"/>
  <Override PartName="/ppt/tags/tag4120.xml" ContentType="application/vnd.openxmlformats-officedocument.presentationml.tags+xml"/>
  <Override PartName="/ppt/tags/tag4121.xml" ContentType="application/vnd.openxmlformats-officedocument.presentationml.tags+xml"/>
  <Override PartName="/ppt/tags/tag4122.xml" ContentType="application/vnd.openxmlformats-officedocument.presentationml.tags+xml"/>
  <Override PartName="/ppt/tags/tag4123.xml" ContentType="application/vnd.openxmlformats-officedocument.presentationml.tags+xml"/>
  <Override PartName="/ppt/tags/tag4124.xml" ContentType="application/vnd.openxmlformats-officedocument.presentationml.tags+xml"/>
  <Override PartName="/ppt/tags/tag4125.xml" ContentType="application/vnd.openxmlformats-officedocument.presentationml.tags+xml"/>
  <Override PartName="/ppt/tags/tag4126.xml" ContentType="application/vnd.openxmlformats-officedocument.presentationml.tags+xml"/>
  <Override PartName="/ppt/tags/tag4127.xml" ContentType="application/vnd.openxmlformats-officedocument.presentationml.tags+xml"/>
  <Override PartName="/ppt/tags/tag4128.xml" ContentType="application/vnd.openxmlformats-officedocument.presentationml.tags+xml"/>
  <Override PartName="/ppt/tags/tag4129.xml" ContentType="application/vnd.openxmlformats-officedocument.presentationml.tags+xml"/>
  <Override PartName="/ppt/tags/tag413.xml" ContentType="application/vnd.openxmlformats-officedocument.presentationml.tags+xml"/>
  <Override PartName="/ppt/tags/tag4130.xml" ContentType="application/vnd.openxmlformats-officedocument.presentationml.tags+xml"/>
  <Override PartName="/ppt/tags/tag4131.xml" ContentType="application/vnd.openxmlformats-officedocument.presentationml.tags+xml"/>
  <Override PartName="/ppt/tags/tag4132.xml" ContentType="application/vnd.openxmlformats-officedocument.presentationml.tags+xml"/>
  <Override PartName="/ppt/tags/tag4133.xml" ContentType="application/vnd.openxmlformats-officedocument.presentationml.tags+xml"/>
  <Override PartName="/ppt/tags/tag4134.xml" ContentType="application/vnd.openxmlformats-officedocument.presentationml.tags+xml"/>
  <Override PartName="/ppt/tags/tag4135.xml" ContentType="application/vnd.openxmlformats-officedocument.presentationml.tags+xml"/>
  <Override PartName="/ppt/tags/tag4136.xml" ContentType="application/vnd.openxmlformats-officedocument.presentationml.tags+xml"/>
  <Override PartName="/ppt/tags/tag4137.xml" ContentType="application/vnd.openxmlformats-officedocument.presentationml.tags+xml"/>
  <Override PartName="/ppt/tags/tag4138.xml" ContentType="application/vnd.openxmlformats-officedocument.presentationml.tags+xml"/>
  <Override PartName="/ppt/tags/tag4139.xml" ContentType="application/vnd.openxmlformats-officedocument.presentationml.tags+xml"/>
  <Override PartName="/ppt/tags/tag414.xml" ContentType="application/vnd.openxmlformats-officedocument.presentationml.tags+xml"/>
  <Override PartName="/ppt/tags/tag4140.xml" ContentType="application/vnd.openxmlformats-officedocument.presentationml.tags+xml"/>
  <Override PartName="/ppt/tags/tag4141.xml" ContentType="application/vnd.openxmlformats-officedocument.presentationml.tags+xml"/>
  <Override PartName="/ppt/tags/tag4142.xml" ContentType="application/vnd.openxmlformats-officedocument.presentationml.tags+xml"/>
  <Override PartName="/ppt/tags/tag4143.xml" ContentType="application/vnd.openxmlformats-officedocument.presentationml.tags+xml"/>
  <Override PartName="/ppt/tags/tag4144.xml" ContentType="application/vnd.openxmlformats-officedocument.presentationml.tags+xml"/>
  <Override PartName="/ppt/tags/tag4145.xml" ContentType="application/vnd.openxmlformats-officedocument.presentationml.tags+xml"/>
  <Override PartName="/ppt/tags/tag4146.xml" ContentType="application/vnd.openxmlformats-officedocument.presentationml.tags+xml"/>
  <Override PartName="/ppt/tags/tag4147.xml" ContentType="application/vnd.openxmlformats-officedocument.presentationml.tags+xml"/>
  <Override PartName="/ppt/tags/tag4148.xml" ContentType="application/vnd.openxmlformats-officedocument.presentationml.tags+xml"/>
  <Override PartName="/ppt/tags/tag4149.xml" ContentType="application/vnd.openxmlformats-officedocument.presentationml.tags+xml"/>
  <Override PartName="/ppt/tags/tag415.xml" ContentType="application/vnd.openxmlformats-officedocument.presentationml.tags+xml"/>
  <Override PartName="/ppt/tags/tag4150.xml" ContentType="application/vnd.openxmlformats-officedocument.presentationml.tags+xml"/>
  <Override PartName="/ppt/tags/tag4151.xml" ContentType="application/vnd.openxmlformats-officedocument.presentationml.tags+xml"/>
  <Override PartName="/ppt/tags/tag4152.xml" ContentType="application/vnd.openxmlformats-officedocument.presentationml.tags+xml"/>
  <Override PartName="/ppt/tags/tag4153.xml" ContentType="application/vnd.openxmlformats-officedocument.presentationml.tags+xml"/>
  <Override PartName="/ppt/tags/tag4154.xml" ContentType="application/vnd.openxmlformats-officedocument.presentationml.tags+xml"/>
  <Override PartName="/ppt/tags/tag4155.xml" ContentType="application/vnd.openxmlformats-officedocument.presentationml.tags+xml"/>
  <Override PartName="/ppt/tags/tag4156.xml" ContentType="application/vnd.openxmlformats-officedocument.presentationml.tags+xml"/>
  <Override PartName="/ppt/tags/tag4157.xml" ContentType="application/vnd.openxmlformats-officedocument.presentationml.tags+xml"/>
  <Override PartName="/ppt/tags/tag4158.xml" ContentType="application/vnd.openxmlformats-officedocument.presentationml.tags+xml"/>
  <Override PartName="/ppt/tags/tag4159.xml" ContentType="application/vnd.openxmlformats-officedocument.presentationml.tags+xml"/>
  <Override PartName="/ppt/tags/tag416.xml" ContentType="application/vnd.openxmlformats-officedocument.presentationml.tags+xml"/>
  <Override PartName="/ppt/tags/tag4160.xml" ContentType="application/vnd.openxmlformats-officedocument.presentationml.tags+xml"/>
  <Override PartName="/ppt/tags/tag4161.xml" ContentType="application/vnd.openxmlformats-officedocument.presentationml.tags+xml"/>
  <Override PartName="/ppt/tags/tag4162.xml" ContentType="application/vnd.openxmlformats-officedocument.presentationml.tags+xml"/>
  <Override PartName="/ppt/tags/tag4163.xml" ContentType="application/vnd.openxmlformats-officedocument.presentationml.tags+xml"/>
  <Override PartName="/ppt/tags/tag4164.xml" ContentType="application/vnd.openxmlformats-officedocument.presentationml.tags+xml"/>
  <Override PartName="/ppt/tags/tag4165.xml" ContentType="application/vnd.openxmlformats-officedocument.presentationml.tags+xml"/>
  <Override PartName="/ppt/tags/tag4166.xml" ContentType="application/vnd.openxmlformats-officedocument.presentationml.tags+xml"/>
  <Override PartName="/ppt/tags/tag4167.xml" ContentType="application/vnd.openxmlformats-officedocument.presentationml.tags+xml"/>
  <Override PartName="/ppt/tags/tag4168.xml" ContentType="application/vnd.openxmlformats-officedocument.presentationml.tags+xml"/>
  <Override PartName="/ppt/tags/tag4169.xml" ContentType="application/vnd.openxmlformats-officedocument.presentationml.tags+xml"/>
  <Override PartName="/ppt/tags/tag417.xml" ContentType="application/vnd.openxmlformats-officedocument.presentationml.tags+xml"/>
  <Override PartName="/ppt/tags/tag4170.xml" ContentType="application/vnd.openxmlformats-officedocument.presentationml.tags+xml"/>
  <Override PartName="/ppt/tags/tag4171.xml" ContentType="application/vnd.openxmlformats-officedocument.presentationml.tags+xml"/>
  <Override PartName="/ppt/tags/tag4172.xml" ContentType="application/vnd.openxmlformats-officedocument.presentationml.tags+xml"/>
  <Override PartName="/ppt/tags/tag4173.xml" ContentType="application/vnd.openxmlformats-officedocument.presentationml.tags+xml"/>
  <Override PartName="/ppt/tags/tag4174.xml" ContentType="application/vnd.openxmlformats-officedocument.presentationml.tags+xml"/>
  <Override PartName="/ppt/tags/tag4175.xml" ContentType="application/vnd.openxmlformats-officedocument.presentationml.tags+xml"/>
  <Override PartName="/ppt/tags/tag4176.xml" ContentType="application/vnd.openxmlformats-officedocument.presentationml.tags+xml"/>
  <Override PartName="/ppt/tags/tag4177.xml" ContentType="application/vnd.openxmlformats-officedocument.presentationml.tags+xml"/>
  <Override PartName="/ppt/tags/tag4178.xml" ContentType="application/vnd.openxmlformats-officedocument.presentationml.tags+xml"/>
  <Override PartName="/ppt/tags/tag4179.xml" ContentType="application/vnd.openxmlformats-officedocument.presentationml.tags+xml"/>
  <Override PartName="/ppt/tags/tag418.xml" ContentType="application/vnd.openxmlformats-officedocument.presentationml.tags+xml"/>
  <Override PartName="/ppt/tags/tag4180.xml" ContentType="application/vnd.openxmlformats-officedocument.presentationml.tags+xml"/>
  <Override PartName="/ppt/tags/tag4181.xml" ContentType="application/vnd.openxmlformats-officedocument.presentationml.tags+xml"/>
  <Override PartName="/ppt/tags/tag4182.xml" ContentType="application/vnd.openxmlformats-officedocument.presentationml.tags+xml"/>
  <Override PartName="/ppt/tags/tag4183.xml" ContentType="application/vnd.openxmlformats-officedocument.presentationml.tags+xml"/>
  <Override PartName="/ppt/tags/tag4184.xml" ContentType="application/vnd.openxmlformats-officedocument.presentationml.tags+xml"/>
  <Override PartName="/ppt/tags/tag4185.xml" ContentType="application/vnd.openxmlformats-officedocument.presentationml.tags+xml"/>
  <Override PartName="/ppt/tags/tag4186.xml" ContentType="application/vnd.openxmlformats-officedocument.presentationml.tags+xml"/>
  <Override PartName="/ppt/tags/tag4187.xml" ContentType="application/vnd.openxmlformats-officedocument.presentationml.tags+xml"/>
  <Override PartName="/ppt/tags/tag4188.xml" ContentType="application/vnd.openxmlformats-officedocument.presentationml.tags+xml"/>
  <Override PartName="/ppt/tags/tag4189.xml" ContentType="application/vnd.openxmlformats-officedocument.presentationml.tags+xml"/>
  <Override PartName="/ppt/tags/tag419.xml" ContentType="application/vnd.openxmlformats-officedocument.presentationml.tags+xml"/>
  <Override PartName="/ppt/tags/tag4190.xml" ContentType="application/vnd.openxmlformats-officedocument.presentationml.tags+xml"/>
  <Override PartName="/ppt/tags/tag4191.xml" ContentType="application/vnd.openxmlformats-officedocument.presentationml.tags+xml"/>
  <Override PartName="/ppt/tags/tag4192.xml" ContentType="application/vnd.openxmlformats-officedocument.presentationml.tags+xml"/>
  <Override PartName="/ppt/tags/tag4193.xml" ContentType="application/vnd.openxmlformats-officedocument.presentationml.tags+xml"/>
  <Override PartName="/ppt/tags/tag4194.xml" ContentType="application/vnd.openxmlformats-officedocument.presentationml.tags+xml"/>
  <Override PartName="/ppt/tags/tag4195.xml" ContentType="application/vnd.openxmlformats-officedocument.presentationml.tags+xml"/>
  <Override PartName="/ppt/tags/tag4196.xml" ContentType="application/vnd.openxmlformats-officedocument.presentationml.tags+xml"/>
  <Override PartName="/ppt/tags/tag4197.xml" ContentType="application/vnd.openxmlformats-officedocument.presentationml.tags+xml"/>
  <Override PartName="/ppt/tags/tag4198.xml" ContentType="application/vnd.openxmlformats-officedocument.presentationml.tags+xml"/>
  <Override PartName="/ppt/tags/tag419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00.xml" ContentType="application/vnd.openxmlformats-officedocument.presentationml.tags+xml"/>
  <Override PartName="/ppt/tags/tag4201.xml" ContentType="application/vnd.openxmlformats-officedocument.presentationml.tags+xml"/>
  <Override PartName="/ppt/tags/tag4202.xml" ContentType="application/vnd.openxmlformats-officedocument.presentationml.tags+xml"/>
  <Override PartName="/ppt/tags/tag4203.xml" ContentType="application/vnd.openxmlformats-officedocument.presentationml.tags+xml"/>
  <Override PartName="/ppt/tags/tag4204.xml" ContentType="application/vnd.openxmlformats-officedocument.presentationml.tags+xml"/>
  <Override PartName="/ppt/tags/tag4205.xml" ContentType="application/vnd.openxmlformats-officedocument.presentationml.tags+xml"/>
  <Override PartName="/ppt/tags/tag4206.xml" ContentType="application/vnd.openxmlformats-officedocument.presentationml.tags+xml"/>
  <Override PartName="/ppt/tags/tag4207.xml" ContentType="application/vnd.openxmlformats-officedocument.presentationml.tags+xml"/>
  <Override PartName="/ppt/tags/tag4208.xml" ContentType="application/vnd.openxmlformats-officedocument.presentationml.tags+xml"/>
  <Override PartName="/ppt/tags/tag4209.xml" ContentType="application/vnd.openxmlformats-officedocument.presentationml.tags+xml"/>
  <Override PartName="/ppt/tags/tag421.xml" ContentType="application/vnd.openxmlformats-officedocument.presentationml.tags+xml"/>
  <Override PartName="/ppt/tags/tag4210.xml" ContentType="application/vnd.openxmlformats-officedocument.presentationml.tags+xml"/>
  <Override PartName="/ppt/tags/tag4211.xml" ContentType="application/vnd.openxmlformats-officedocument.presentationml.tags+xml"/>
  <Override PartName="/ppt/tags/tag4212.xml" ContentType="application/vnd.openxmlformats-officedocument.presentationml.tags+xml"/>
  <Override PartName="/ppt/tags/tag4213.xml" ContentType="application/vnd.openxmlformats-officedocument.presentationml.tags+xml"/>
  <Override PartName="/ppt/tags/tag4214.xml" ContentType="application/vnd.openxmlformats-officedocument.presentationml.tags+xml"/>
  <Override PartName="/ppt/tags/tag4215.xml" ContentType="application/vnd.openxmlformats-officedocument.presentationml.tags+xml"/>
  <Override PartName="/ppt/tags/tag4216.xml" ContentType="application/vnd.openxmlformats-officedocument.presentationml.tags+xml"/>
  <Override PartName="/ppt/tags/tag4217.xml" ContentType="application/vnd.openxmlformats-officedocument.presentationml.tags+xml"/>
  <Override PartName="/ppt/tags/tag4218.xml" ContentType="application/vnd.openxmlformats-officedocument.presentationml.tags+xml"/>
  <Override PartName="/ppt/tags/tag4219.xml" ContentType="application/vnd.openxmlformats-officedocument.presentationml.tags+xml"/>
  <Override PartName="/ppt/tags/tag422.xml" ContentType="application/vnd.openxmlformats-officedocument.presentationml.tags+xml"/>
  <Override PartName="/ppt/tags/tag4220.xml" ContentType="application/vnd.openxmlformats-officedocument.presentationml.tags+xml"/>
  <Override PartName="/ppt/tags/tag4221.xml" ContentType="application/vnd.openxmlformats-officedocument.presentationml.tags+xml"/>
  <Override PartName="/ppt/tags/tag4222.xml" ContentType="application/vnd.openxmlformats-officedocument.presentationml.tags+xml"/>
  <Override PartName="/ppt/tags/tag4223.xml" ContentType="application/vnd.openxmlformats-officedocument.presentationml.tags+xml"/>
  <Override PartName="/ppt/tags/tag4224.xml" ContentType="application/vnd.openxmlformats-officedocument.presentationml.tags+xml"/>
  <Override PartName="/ppt/tags/tag4225.xml" ContentType="application/vnd.openxmlformats-officedocument.presentationml.tags+xml"/>
  <Override PartName="/ppt/tags/tag4226.xml" ContentType="application/vnd.openxmlformats-officedocument.presentationml.tags+xml"/>
  <Override PartName="/ppt/tags/tag4227.xml" ContentType="application/vnd.openxmlformats-officedocument.presentationml.tags+xml"/>
  <Override PartName="/ppt/tags/tag4228.xml" ContentType="application/vnd.openxmlformats-officedocument.presentationml.tags+xml"/>
  <Override PartName="/ppt/tags/tag4229.xml" ContentType="application/vnd.openxmlformats-officedocument.presentationml.tags+xml"/>
  <Override PartName="/ppt/tags/tag423.xml" ContentType="application/vnd.openxmlformats-officedocument.presentationml.tags+xml"/>
  <Override PartName="/ppt/tags/tag4230.xml" ContentType="application/vnd.openxmlformats-officedocument.presentationml.tags+xml"/>
  <Override PartName="/ppt/tags/tag4231.xml" ContentType="application/vnd.openxmlformats-officedocument.presentationml.tags+xml"/>
  <Override PartName="/ppt/tags/tag4232.xml" ContentType="application/vnd.openxmlformats-officedocument.presentationml.tags+xml"/>
  <Override PartName="/ppt/tags/tag4233.xml" ContentType="application/vnd.openxmlformats-officedocument.presentationml.tags+xml"/>
  <Override PartName="/ppt/tags/tag4234.xml" ContentType="application/vnd.openxmlformats-officedocument.presentationml.tags+xml"/>
  <Override PartName="/ppt/tags/tag4235.xml" ContentType="application/vnd.openxmlformats-officedocument.presentationml.tags+xml"/>
  <Override PartName="/ppt/tags/tag4236.xml" ContentType="application/vnd.openxmlformats-officedocument.presentationml.tags+xml"/>
  <Override PartName="/ppt/tags/tag4237.xml" ContentType="application/vnd.openxmlformats-officedocument.presentationml.tags+xml"/>
  <Override PartName="/ppt/tags/tag4238.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theme/theme17.xml" ContentType="application/vnd.openxmlformats-officedocument.theme+xml"/>
  <Override PartName="/ppt/theme/theme18.xml" ContentType="application/vnd.openxmlformats-officedocument.theme+xml"/>
  <Override PartName="/ppt/theme/theme19.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60" r:id="rId3"/>
    <p:sldMasterId id="2147483681" r:id="rId4"/>
    <p:sldMasterId id="2147483701" r:id="rId5"/>
    <p:sldMasterId id="2147483721" r:id="rId6"/>
    <p:sldMasterId id="2147483741" r:id="rId7"/>
    <p:sldMasterId id="2147483761" r:id="rId8"/>
    <p:sldMasterId id="2147483781" r:id="rId9"/>
    <p:sldMasterId id="2147483801" r:id="rId10"/>
    <p:sldMasterId id="2147483821" r:id="rId11"/>
    <p:sldMasterId id="2147483841" r:id="rId12"/>
    <p:sldMasterId id="2147483861" r:id="rId13"/>
    <p:sldMasterId id="2147483881" r:id="rId14"/>
    <p:sldMasterId id="2147483901" r:id="rId15"/>
    <p:sldMasterId id="2147483921" r:id="rId16"/>
    <p:sldMasterId id="2147483941" r:id="rId17"/>
    <p:sldMasterId id="2147483961" r:id="rId18"/>
    <p:sldMasterId id="2147483981" r:id="rId19"/>
    <p:sldMasterId id="2147484001" r:id="rId20"/>
  </p:sldMasterIdLst>
  <p:sldIdLst>
    <p:sldId id="350" r:id="rId21"/>
    <p:sldId id="310" r:id="rId22"/>
    <p:sldId id="345" r:id="rId23"/>
    <p:sldId id="349" r:id="rId24"/>
    <p:sldId id="312" r:id="rId25"/>
    <p:sldId id="317" r:id="rId26"/>
    <p:sldId id="318" r:id="rId27"/>
    <p:sldId id="320" r:id="rId28"/>
    <p:sldId id="321" r:id="rId29"/>
    <p:sldId id="322" r:id="rId30"/>
    <p:sldId id="323" r:id="rId31"/>
    <p:sldId id="324" r:id="rId32"/>
    <p:sldId id="325" r:id="rId33"/>
    <p:sldId id="326" r:id="rId34"/>
    <p:sldId id="327" r:id="rId35"/>
    <p:sldId id="328" r:id="rId36"/>
    <p:sldId id="329" r:id="rId37"/>
    <p:sldId id="330" r:id="rId38"/>
    <p:sldId id="332" r:id="rId39"/>
    <p:sldId id="333" r:id="rId40"/>
    <p:sldId id="334" r:id="rId41"/>
    <p:sldId id="336" r:id="rId42"/>
    <p:sldId id="337" r:id="rId43"/>
    <p:sldId id="338" r:id="rId44"/>
    <p:sldId id="383" r:id="rId45"/>
    <p:sldId id="384" r:id="rId46"/>
    <p:sldId id="385" r:id="rId47"/>
    <p:sldId id="386" r:id="rId48"/>
    <p:sldId id="389" r:id="rId49"/>
    <p:sldId id="390" r:id="rId50"/>
    <p:sldId id="391" r:id="rId51"/>
    <p:sldId id="392" r:id="rId52"/>
    <p:sldId id="393" r:id="rId53"/>
  </p:sldIdLst>
  <p:sldSz cx="12192000" cy="6858000"/>
  <p:notesSz cx="6858000" cy="9144000"/>
  <p:custDataLst>
    <p:tags r:id="rId5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3" name="Author" initials="A" lastIdx="0" clrIdx="2"/>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notesViewPr>
    <p:cSldViewPr>
      <p:cViewPr>
        <p:scale>
          <a:sx n="1" d="100"/>
          <a:sy n="1"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Master" Target="slideMasters/slideMaster9.xml" /><Relationship Id="rId11" Type="http://schemas.openxmlformats.org/officeDocument/2006/relationships/slideMaster" Target="slideMasters/slideMaster10.xml" /><Relationship Id="rId12" Type="http://schemas.openxmlformats.org/officeDocument/2006/relationships/slideMaster" Target="slideMasters/slideMaster11.xml" /><Relationship Id="rId13" Type="http://schemas.openxmlformats.org/officeDocument/2006/relationships/slideMaster" Target="slideMasters/slideMaster12.xml" /><Relationship Id="rId14" Type="http://schemas.openxmlformats.org/officeDocument/2006/relationships/slideMaster" Target="slideMasters/slideMaster13.xml" /><Relationship Id="rId15" Type="http://schemas.openxmlformats.org/officeDocument/2006/relationships/slideMaster" Target="slideMasters/slideMaster14.xml" /><Relationship Id="rId16" Type="http://schemas.openxmlformats.org/officeDocument/2006/relationships/slideMaster" Target="slideMasters/slideMaster15.xml" /><Relationship Id="rId17" Type="http://schemas.openxmlformats.org/officeDocument/2006/relationships/slideMaster" Target="slideMasters/slideMaster16.xml" /><Relationship Id="rId18" Type="http://schemas.openxmlformats.org/officeDocument/2006/relationships/slideMaster" Target="slideMasters/slideMaster17.xml" /><Relationship Id="rId19" Type="http://schemas.openxmlformats.org/officeDocument/2006/relationships/slideMaster" Target="slideMasters/slideMaster18.xml" /><Relationship Id="rId2" Type="http://schemas.openxmlformats.org/officeDocument/2006/relationships/slideMaster" Target="slideMasters/slideMaster1.xml" /><Relationship Id="rId20" Type="http://schemas.openxmlformats.org/officeDocument/2006/relationships/slideMaster" Target="slideMasters/slideMaster19.xml" /><Relationship Id="rId21" Type="http://schemas.openxmlformats.org/officeDocument/2006/relationships/slide" Target="slides/slide1.xml" /><Relationship Id="rId22" Type="http://schemas.openxmlformats.org/officeDocument/2006/relationships/slide" Target="slides/slide2.xml" /><Relationship Id="rId23" Type="http://schemas.openxmlformats.org/officeDocument/2006/relationships/slide" Target="slides/slide3.xml" /><Relationship Id="rId24" Type="http://schemas.openxmlformats.org/officeDocument/2006/relationships/slide" Target="slides/slide4.xml" /><Relationship Id="rId25" Type="http://schemas.openxmlformats.org/officeDocument/2006/relationships/slide" Target="slides/slide5.xml" /><Relationship Id="rId26" Type="http://schemas.openxmlformats.org/officeDocument/2006/relationships/slide" Target="slides/slide6.xml" /><Relationship Id="rId27" Type="http://schemas.openxmlformats.org/officeDocument/2006/relationships/slide" Target="slides/slide7.xml" /><Relationship Id="rId28" Type="http://schemas.openxmlformats.org/officeDocument/2006/relationships/slide" Target="slides/slide8.xml" /><Relationship Id="rId29" Type="http://schemas.openxmlformats.org/officeDocument/2006/relationships/slide" Target="slides/slide9.xml" /><Relationship Id="rId3" Type="http://schemas.openxmlformats.org/officeDocument/2006/relationships/slideMaster" Target="slideMasters/slideMaster2.xml" /><Relationship Id="rId30" Type="http://schemas.openxmlformats.org/officeDocument/2006/relationships/slide" Target="slides/slide10.xml" /><Relationship Id="rId31" Type="http://schemas.openxmlformats.org/officeDocument/2006/relationships/slide" Target="slides/slide11.xml" /><Relationship Id="rId32" Type="http://schemas.openxmlformats.org/officeDocument/2006/relationships/slide" Target="slides/slide12.xml" /><Relationship Id="rId33" Type="http://schemas.openxmlformats.org/officeDocument/2006/relationships/slide" Target="slides/slide13.xml" /><Relationship Id="rId34" Type="http://schemas.openxmlformats.org/officeDocument/2006/relationships/slide" Target="slides/slide14.xml" /><Relationship Id="rId35" Type="http://schemas.openxmlformats.org/officeDocument/2006/relationships/slide" Target="slides/slide15.xml" /><Relationship Id="rId36" Type="http://schemas.openxmlformats.org/officeDocument/2006/relationships/slide" Target="slides/slide16.xml" /><Relationship Id="rId37" Type="http://schemas.openxmlformats.org/officeDocument/2006/relationships/slide" Target="slides/slide17.xml" /><Relationship Id="rId38" Type="http://schemas.openxmlformats.org/officeDocument/2006/relationships/slide" Target="slides/slide18.xml" /><Relationship Id="rId39" Type="http://schemas.openxmlformats.org/officeDocument/2006/relationships/slide" Target="slides/slide19.xml" /><Relationship Id="rId4" Type="http://schemas.openxmlformats.org/officeDocument/2006/relationships/slideMaster" Target="slideMasters/slideMaster3.xml" /><Relationship Id="rId40" Type="http://schemas.openxmlformats.org/officeDocument/2006/relationships/slide" Target="slides/slide20.xml" /><Relationship Id="rId41" Type="http://schemas.openxmlformats.org/officeDocument/2006/relationships/slide" Target="slides/slide21.xml" /><Relationship Id="rId42" Type="http://schemas.openxmlformats.org/officeDocument/2006/relationships/slide" Target="slides/slide22.xml" /><Relationship Id="rId43" Type="http://schemas.openxmlformats.org/officeDocument/2006/relationships/slide" Target="slides/slide23.xml" /><Relationship Id="rId44" Type="http://schemas.openxmlformats.org/officeDocument/2006/relationships/slide" Target="slides/slide24.xml" /><Relationship Id="rId45" Type="http://schemas.openxmlformats.org/officeDocument/2006/relationships/slide" Target="slides/slide25.xml" /><Relationship Id="rId46" Type="http://schemas.openxmlformats.org/officeDocument/2006/relationships/slide" Target="slides/slide26.xml" /><Relationship Id="rId47" Type="http://schemas.openxmlformats.org/officeDocument/2006/relationships/slide" Target="slides/slide27.xml" /><Relationship Id="rId48" Type="http://schemas.openxmlformats.org/officeDocument/2006/relationships/slide" Target="slides/slide28.xml" /><Relationship Id="rId49" Type="http://schemas.openxmlformats.org/officeDocument/2006/relationships/slide" Target="slides/slide29.xml" /><Relationship Id="rId5" Type="http://schemas.openxmlformats.org/officeDocument/2006/relationships/slideMaster" Target="slideMasters/slideMaster4.xml" /><Relationship Id="rId50" Type="http://schemas.openxmlformats.org/officeDocument/2006/relationships/slide" Target="slides/slide30.xml" /><Relationship Id="rId51" Type="http://schemas.openxmlformats.org/officeDocument/2006/relationships/slide" Target="slides/slide31.xml" /><Relationship Id="rId52" Type="http://schemas.openxmlformats.org/officeDocument/2006/relationships/slide" Target="slides/slide32.xml" /><Relationship Id="rId53" Type="http://schemas.openxmlformats.org/officeDocument/2006/relationships/slide" Target="slides/slide33.xml" /><Relationship Id="rId54" Type="http://schemas.openxmlformats.org/officeDocument/2006/relationships/tags" Target="tags/tag4238.xml" /><Relationship Id="rId55" Type="http://schemas.openxmlformats.org/officeDocument/2006/relationships/presProps" Target="presProps.xml" /><Relationship Id="rId56" Type="http://schemas.openxmlformats.org/officeDocument/2006/relationships/viewProps" Target="viewProps.xml" /><Relationship Id="rId57" Type="http://schemas.openxmlformats.org/officeDocument/2006/relationships/theme" Target="theme/theme1.xml" /><Relationship Id="rId58" Type="http://schemas.openxmlformats.org/officeDocument/2006/relationships/tableStyles" Target="tableStyles.xml" /><Relationship Id="rId6" Type="http://schemas.openxmlformats.org/officeDocument/2006/relationships/slideMaster" Target="slideMasters/slideMaster5.xml" /><Relationship Id="rId7" Type="http://schemas.openxmlformats.org/officeDocument/2006/relationships/slideMaster" Target="slideMasters/slideMaster6.xml" /><Relationship Id="rId8" Type="http://schemas.openxmlformats.org/officeDocument/2006/relationships/slideMaster" Target="slideMasters/slideMaster7.xml" /><Relationship Id="rId9" Type="http://schemas.openxmlformats.org/officeDocument/2006/relationships/slideMaster" Target="slideMasters/slideMaster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0.xml.rels>&#65279;<?xml version="1.0" encoding="utf-8" standalone="yes"?><Relationships xmlns="http://schemas.openxmlformats.org/package/2006/relationships"><Relationship Id="rId1" Type="http://schemas.openxmlformats.org/officeDocument/2006/relationships/tags" Target="../tags/tag1057.xml" /><Relationship Id="rId10" Type="http://schemas.openxmlformats.org/officeDocument/2006/relationships/slideMaster" Target="../slideMasters/slideMaster6.xml" /><Relationship Id="rId2" Type="http://schemas.openxmlformats.org/officeDocument/2006/relationships/tags" Target="../tags/tag1058.xml" /><Relationship Id="rId3" Type="http://schemas.openxmlformats.org/officeDocument/2006/relationships/tags" Target="../tags/tag1059.xml" /><Relationship Id="rId4" Type="http://schemas.openxmlformats.org/officeDocument/2006/relationships/tags" Target="../tags/tag1060.xml" /><Relationship Id="rId5" Type="http://schemas.openxmlformats.org/officeDocument/2006/relationships/tags" Target="../tags/tag1061.xml" /><Relationship Id="rId6" Type="http://schemas.openxmlformats.org/officeDocument/2006/relationships/tags" Target="../tags/tag1062.xml" /><Relationship Id="rId7" Type="http://schemas.openxmlformats.org/officeDocument/2006/relationships/tags" Target="../tags/tag1063.xml" /><Relationship Id="rId8" Type="http://schemas.openxmlformats.org/officeDocument/2006/relationships/tags" Target="../tags/tag1064.xml" /><Relationship Id="rId9" Type="http://schemas.openxmlformats.org/officeDocument/2006/relationships/tags" Target="../tags/tag1065.xml" /></Relationships>
</file>

<file path=ppt/slideLayouts/_rels/slideLayout101.xml.rels>&#65279;<?xml version="1.0" encoding="utf-8" standalone="yes"?><Relationships xmlns="http://schemas.openxmlformats.org/package/2006/relationships"><Relationship Id="rId1" Type="http://schemas.openxmlformats.org/officeDocument/2006/relationships/tags" Target="../tags/tag1066.xml" /><Relationship Id="rId10" Type="http://schemas.openxmlformats.org/officeDocument/2006/relationships/tags" Target="../tags/tag1075.xml" /><Relationship Id="rId11" Type="http://schemas.openxmlformats.org/officeDocument/2006/relationships/tags" Target="../tags/tag1076.xml" /><Relationship Id="rId12" Type="http://schemas.openxmlformats.org/officeDocument/2006/relationships/slideMaster" Target="../slideMasters/slideMaster6.xml" /><Relationship Id="rId2" Type="http://schemas.openxmlformats.org/officeDocument/2006/relationships/tags" Target="../tags/tag1067.xml" /><Relationship Id="rId3" Type="http://schemas.openxmlformats.org/officeDocument/2006/relationships/tags" Target="../tags/tag1068.xml" /><Relationship Id="rId4" Type="http://schemas.openxmlformats.org/officeDocument/2006/relationships/tags" Target="../tags/tag1069.xml" /><Relationship Id="rId5" Type="http://schemas.openxmlformats.org/officeDocument/2006/relationships/tags" Target="../tags/tag1070.xml" /><Relationship Id="rId6" Type="http://schemas.openxmlformats.org/officeDocument/2006/relationships/tags" Target="../tags/tag1071.xml" /><Relationship Id="rId7" Type="http://schemas.openxmlformats.org/officeDocument/2006/relationships/tags" Target="../tags/tag1072.xml" /><Relationship Id="rId8" Type="http://schemas.openxmlformats.org/officeDocument/2006/relationships/tags" Target="../tags/tag1073.xml" /><Relationship Id="rId9" Type="http://schemas.openxmlformats.org/officeDocument/2006/relationships/tags" Target="../tags/tag1074.xml" /></Relationships>
</file>

<file path=ppt/slideLayouts/_rels/slideLayout102.xml.rels>&#65279;<?xml version="1.0" encoding="utf-8" standalone="yes"?><Relationships xmlns="http://schemas.openxmlformats.org/package/2006/relationships"><Relationship Id="rId1" Type="http://schemas.openxmlformats.org/officeDocument/2006/relationships/tags" Target="../tags/tag1077.xml" /><Relationship Id="rId10" Type="http://schemas.openxmlformats.org/officeDocument/2006/relationships/tags" Target="../tags/tag1086.xml" /><Relationship Id="rId11" Type="http://schemas.openxmlformats.org/officeDocument/2006/relationships/tags" Target="../tags/tag1087.xml" /><Relationship Id="rId12" Type="http://schemas.openxmlformats.org/officeDocument/2006/relationships/tags" Target="../tags/tag1088.xml" /><Relationship Id="rId13" Type="http://schemas.openxmlformats.org/officeDocument/2006/relationships/slideMaster" Target="../slideMasters/slideMaster6.xml" /><Relationship Id="rId2" Type="http://schemas.openxmlformats.org/officeDocument/2006/relationships/tags" Target="../tags/tag1078.xml" /><Relationship Id="rId3" Type="http://schemas.openxmlformats.org/officeDocument/2006/relationships/tags" Target="../tags/tag1079.xml" /><Relationship Id="rId4" Type="http://schemas.openxmlformats.org/officeDocument/2006/relationships/tags" Target="../tags/tag1080.xml" /><Relationship Id="rId5" Type="http://schemas.openxmlformats.org/officeDocument/2006/relationships/tags" Target="../tags/tag1081.xml" /><Relationship Id="rId6" Type="http://schemas.openxmlformats.org/officeDocument/2006/relationships/tags" Target="../tags/tag1082.xml" /><Relationship Id="rId7" Type="http://schemas.openxmlformats.org/officeDocument/2006/relationships/tags" Target="../tags/tag1083.xml" /><Relationship Id="rId8" Type="http://schemas.openxmlformats.org/officeDocument/2006/relationships/tags" Target="../tags/tag1084.xml" /><Relationship Id="rId9" Type="http://schemas.openxmlformats.org/officeDocument/2006/relationships/tags" Target="../tags/tag1085.xml" /></Relationships>
</file>

<file path=ppt/slideLayouts/_rels/slideLayout103.xml.rels>&#65279;<?xml version="1.0" encoding="utf-8" standalone="yes"?><Relationships xmlns="http://schemas.openxmlformats.org/package/2006/relationships"><Relationship Id="rId1" Type="http://schemas.openxmlformats.org/officeDocument/2006/relationships/tags" Target="../tags/tag1089.xml" /><Relationship Id="rId10" Type="http://schemas.openxmlformats.org/officeDocument/2006/relationships/tags" Target="../tags/tag1098.xml" /><Relationship Id="rId11" Type="http://schemas.openxmlformats.org/officeDocument/2006/relationships/tags" Target="../tags/tag1099.xml" /><Relationship Id="rId12" Type="http://schemas.openxmlformats.org/officeDocument/2006/relationships/tags" Target="../tags/tag1100.xml" /><Relationship Id="rId13" Type="http://schemas.openxmlformats.org/officeDocument/2006/relationships/slideMaster" Target="../slideMasters/slideMaster6.xml" /><Relationship Id="rId2" Type="http://schemas.openxmlformats.org/officeDocument/2006/relationships/tags" Target="../tags/tag1090.xml" /><Relationship Id="rId3" Type="http://schemas.openxmlformats.org/officeDocument/2006/relationships/tags" Target="../tags/tag1091.xml" /><Relationship Id="rId4" Type="http://schemas.openxmlformats.org/officeDocument/2006/relationships/tags" Target="../tags/tag1092.xml" /><Relationship Id="rId5" Type="http://schemas.openxmlformats.org/officeDocument/2006/relationships/tags" Target="../tags/tag1093.xml" /><Relationship Id="rId6" Type="http://schemas.openxmlformats.org/officeDocument/2006/relationships/tags" Target="../tags/tag1094.xml" /><Relationship Id="rId7" Type="http://schemas.openxmlformats.org/officeDocument/2006/relationships/tags" Target="../tags/tag1095.xml" /><Relationship Id="rId8" Type="http://schemas.openxmlformats.org/officeDocument/2006/relationships/tags" Target="../tags/tag1096.xml" /><Relationship Id="rId9" Type="http://schemas.openxmlformats.org/officeDocument/2006/relationships/tags" Target="../tags/tag1097.xml" /></Relationships>
</file>

<file path=ppt/slideLayouts/_rels/slideLayout104.xml.rels>&#65279;<?xml version="1.0" encoding="utf-8" standalone="yes"?><Relationships xmlns="http://schemas.openxmlformats.org/package/2006/relationships"><Relationship Id="rId1" Type="http://schemas.openxmlformats.org/officeDocument/2006/relationships/tags" Target="../tags/tag1101.xml" /><Relationship Id="rId10" Type="http://schemas.openxmlformats.org/officeDocument/2006/relationships/tags" Target="../tags/tag1110.xml" /><Relationship Id="rId11" Type="http://schemas.openxmlformats.org/officeDocument/2006/relationships/tags" Target="../tags/tag1111.xml" /><Relationship Id="rId12" Type="http://schemas.openxmlformats.org/officeDocument/2006/relationships/tags" Target="../tags/tag1112.xml" /><Relationship Id="rId13" Type="http://schemas.openxmlformats.org/officeDocument/2006/relationships/slideMaster" Target="../slideMasters/slideMaster6.xml" /><Relationship Id="rId2" Type="http://schemas.openxmlformats.org/officeDocument/2006/relationships/tags" Target="../tags/tag1102.xml" /><Relationship Id="rId3" Type="http://schemas.openxmlformats.org/officeDocument/2006/relationships/tags" Target="../tags/tag1103.xml" /><Relationship Id="rId4" Type="http://schemas.openxmlformats.org/officeDocument/2006/relationships/tags" Target="../tags/tag1104.xml" /><Relationship Id="rId5" Type="http://schemas.openxmlformats.org/officeDocument/2006/relationships/tags" Target="../tags/tag1105.xml" /><Relationship Id="rId6" Type="http://schemas.openxmlformats.org/officeDocument/2006/relationships/tags" Target="../tags/tag1106.xml" /><Relationship Id="rId7" Type="http://schemas.openxmlformats.org/officeDocument/2006/relationships/tags" Target="../tags/tag1107.xml" /><Relationship Id="rId8" Type="http://schemas.openxmlformats.org/officeDocument/2006/relationships/tags" Target="../tags/tag1108.xml" /><Relationship Id="rId9" Type="http://schemas.openxmlformats.org/officeDocument/2006/relationships/tags" Target="../tags/tag1109.xml" /></Relationships>
</file>

<file path=ppt/slideLayouts/_rels/slideLayout105.xml.rels>&#65279;<?xml version="1.0" encoding="utf-8" standalone="yes"?><Relationships xmlns="http://schemas.openxmlformats.org/package/2006/relationships"><Relationship Id="rId1" Type="http://schemas.openxmlformats.org/officeDocument/2006/relationships/tags" Target="../tags/tag1113.xml" /><Relationship Id="rId10" Type="http://schemas.openxmlformats.org/officeDocument/2006/relationships/tags" Target="../tags/tag1122.xml" /><Relationship Id="rId11" Type="http://schemas.openxmlformats.org/officeDocument/2006/relationships/tags" Target="../tags/tag1123.xml" /><Relationship Id="rId12" Type="http://schemas.openxmlformats.org/officeDocument/2006/relationships/tags" Target="../tags/tag1124.xml" /><Relationship Id="rId13" Type="http://schemas.openxmlformats.org/officeDocument/2006/relationships/tags" Target="../tags/tag1125.xml" /><Relationship Id="rId14" Type="http://schemas.openxmlformats.org/officeDocument/2006/relationships/slideMaster" Target="../slideMasters/slideMaster6.xml" /><Relationship Id="rId2" Type="http://schemas.openxmlformats.org/officeDocument/2006/relationships/tags" Target="../tags/tag1114.xml" /><Relationship Id="rId3" Type="http://schemas.openxmlformats.org/officeDocument/2006/relationships/tags" Target="../tags/tag1115.xml" /><Relationship Id="rId4" Type="http://schemas.openxmlformats.org/officeDocument/2006/relationships/tags" Target="../tags/tag1116.xml" /><Relationship Id="rId5" Type="http://schemas.openxmlformats.org/officeDocument/2006/relationships/tags" Target="../tags/tag1117.xml" /><Relationship Id="rId6" Type="http://schemas.openxmlformats.org/officeDocument/2006/relationships/tags" Target="../tags/tag1118.xml" /><Relationship Id="rId7" Type="http://schemas.openxmlformats.org/officeDocument/2006/relationships/tags" Target="../tags/tag1119.xml" /><Relationship Id="rId8" Type="http://schemas.openxmlformats.org/officeDocument/2006/relationships/tags" Target="../tags/tag1120.xml" /><Relationship Id="rId9" Type="http://schemas.openxmlformats.org/officeDocument/2006/relationships/tags" Target="../tags/tag1121.xml" /></Relationships>
</file>

<file path=ppt/slideLayouts/_rels/slideLayout106.xml.rels>&#65279;<?xml version="1.0" encoding="utf-8" standalone="yes"?><Relationships xmlns="http://schemas.openxmlformats.org/package/2006/relationships"><Relationship Id="rId1" Type="http://schemas.openxmlformats.org/officeDocument/2006/relationships/tags" Target="../tags/tag1126.xml" /><Relationship Id="rId10" Type="http://schemas.openxmlformats.org/officeDocument/2006/relationships/slideMaster" Target="../slideMasters/slideMaster6.xml" /><Relationship Id="rId2" Type="http://schemas.openxmlformats.org/officeDocument/2006/relationships/tags" Target="../tags/tag1127.xml" /><Relationship Id="rId3" Type="http://schemas.openxmlformats.org/officeDocument/2006/relationships/tags" Target="../tags/tag1128.xml" /><Relationship Id="rId4" Type="http://schemas.openxmlformats.org/officeDocument/2006/relationships/tags" Target="../tags/tag1129.xml" /><Relationship Id="rId5" Type="http://schemas.openxmlformats.org/officeDocument/2006/relationships/tags" Target="../tags/tag1130.xml" /><Relationship Id="rId6" Type="http://schemas.openxmlformats.org/officeDocument/2006/relationships/tags" Target="../tags/tag1131.xml" /><Relationship Id="rId7" Type="http://schemas.openxmlformats.org/officeDocument/2006/relationships/tags" Target="../tags/tag1132.xml" /><Relationship Id="rId8" Type="http://schemas.openxmlformats.org/officeDocument/2006/relationships/tags" Target="../tags/tag1133.xml" /><Relationship Id="rId9" Type="http://schemas.openxmlformats.org/officeDocument/2006/relationships/tags" Target="../tags/tag1134.xml" /></Relationships>
</file>

<file path=ppt/slideLayouts/_rels/slideLayout107.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108.xml.rels>&#65279;<?xml version="1.0" encoding="utf-8" standalone="yes"?><Relationships xmlns="http://schemas.openxmlformats.org/package/2006/relationships"><Relationship Id="rId1" Type="http://schemas.openxmlformats.org/officeDocument/2006/relationships/tags" Target="../tags/tag1141.xml" /><Relationship Id="rId10" Type="http://schemas.openxmlformats.org/officeDocument/2006/relationships/tags" Target="../tags/tag1150.xml" /><Relationship Id="rId11" Type="http://schemas.openxmlformats.org/officeDocument/2006/relationships/tags" Target="../tags/tag1151.xml" /><Relationship Id="rId12" Type="http://schemas.openxmlformats.org/officeDocument/2006/relationships/tags" Target="../tags/tag1152.xml" /><Relationship Id="rId13" Type="http://schemas.openxmlformats.org/officeDocument/2006/relationships/tags" Target="../tags/tag1153.xml" /><Relationship Id="rId14" Type="http://schemas.openxmlformats.org/officeDocument/2006/relationships/tags" Target="../tags/tag1154.xml" /><Relationship Id="rId15" Type="http://schemas.openxmlformats.org/officeDocument/2006/relationships/tags" Target="../tags/tag1155.xml" /><Relationship Id="rId16" Type="http://schemas.openxmlformats.org/officeDocument/2006/relationships/tags" Target="../tags/tag1156.xml" /><Relationship Id="rId17" Type="http://schemas.openxmlformats.org/officeDocument/2006/relationships/tags" Target="../tags/tag1157.xml" /><Relationship Id="rId18" Type="http://schemas.openxmlformats.org/officeDocument/2006/relationships/tags" Target="../tags/tag1158.xml" /><Relationship Id="rId19" Type="http://schemas.openxmlformats.org/officeDocument/2006/relationships/tags" Target="../tags/tag1159.xml" /><Relationship Id="rId2" Type="http://schemas.openxmlformats.org/officeDocument/2006/relationships/tags" Target="../tags/tag1142.xml" /><Relationship Id="rId20" Type="http://schemas.openxmlformats.org/officeDocument/2006/relationships/slideMaster" Target="../slideMasters/slideMaster7.xml" /><Relationship Id="rId3" Type="http://schemas.openxmlformats.org/officeDocument/2006/relationships/tags" Target="../tags/tag1143.xml" /><Relationship Id="rId4" Type="http://schemas.openxmlformats.org/officeDocument/2006/relationships/tags" Target="../tags/tag1144.xml" /><Relationship Id="rId5" Type="http://schemas.openxmlformats.org/officeDocument/2006/relationships/tags" Target="../tags/tag1145.xml" /><Relationship Id="rId6" Type="http://schemas.openxmlformats.org/officeDocument/2006/relationships/tags" Target="../tags/tag1146.xml" /><Relationship Id="rId7" Type="http://schemas.openxmlformats.org/officeDocument/2006/relationships/tags" Target="../tags/tag1147.xml" /><Relationship Id="rId8" Type="http://schemas.openxmlformats.org/officeDocument/2006/relationships/tags" Target="../tags/tag1148.xml" /><Relationship Id="rId9" Type="http://schemas.openxmlformats.org/officeDocument/2006/relationships/tags" Target="../tags/tag1149.xml" /></Relationships>
</file>

<file path=ppt/slideLayouts/_rels/slideLayout109.xml.rels>&#65279;<?xml version="1.0" encoding="utf-8" standalone="yes"?><Relationships xmlns="http://schemas.openxmlformats.org/package/2006/relationships"><Relationship Id="rId1" Type="http://schemas.openxmlformats.org/officeDocument/2006/relationships/tags" Target="../tags/tag1160.xml" /><Relationship Id="rId10" Type="http://schemas.openxmlformats.org/officeDocument/2006/relationships/tags" Target="../tags/tag1169.xml" /><Relationship Id="rId11" Type="http://schemas.openxmlformats.org/officeDocument/2006/relationships/tags" Target="../tags/tag1170.xml" /><Relationship Id="rId12" Type="http://schemas.openxmlformats.org/officeDocument/2006/relationships/slideMaster" Target="../slideMasters/slideMaster7.xml" /><Relationship Id="rId2" Type="http://schemas.openxmlformats.org/officeDocument/2006/relationships/tags" Target="../tags/tag1161.xml" /><Relationship Id="rId3" Type="http://schemas.openxmlformats.org/officeDocument/2006/relationships/tags" Target="../tags/tag1162.xml" /><Relationship Id="rId4" Type="http://schemas.openxmlformats.org/officeDocument/2006/relationships/tags" Target="../tags/tag1163.xml" /><Relationship Id="rId5" Type="http://schemas.openxmlformats.org/officeDocument/2006/relationships/tags" Target="../tags/tag1164.xml" /><Relationship Id="rId6" Type="http://schemas.openxmlformats.org/officeDocument/2006/relationships/tags" Target="../tags/tag1165.xml" /><Relationship Id="rId7" Type="http://schemas.openxmlformats.org/officeDocument/2006/relationships/tags" Target="../tags/tag1166.xml" /><Relationship Id="rId8" Type="http://schemas.openxmlformats.org/officeDocument/2006/relationships/tags" Target="../tags/tag1167.xml" /><Relationship Id="rId9" Type="http://schemas.openxmlformats.org/officeDocument/2006/relationships/tags" Target="../tags/tag1168.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0.xml.rels>&#65279;<?xml version="1.0" encoding="utf-8" standalone="yes"?><Relationships xmlns="http://schemas.openxmlformats.org/package/2006/relationships"><Relationship Id="rId1" Type="http://schemas.openxmlformats.org/officeDocument/2006/relationships/tags" Target="../tags/tag1171.xml" /><Relationship Id="rId10" Type="http://schemas.openxmlformats.org/officeDocument/2006/relationships/tags" Target="../tags/tag1180.xml" /><Relationship Id="rId11" Type="http://schemas.openxmlformats.org/officeDocument/2006/relationships/tags" Target="../tags/tag1181.xml" /><Relationship Id="rId12" Type="http://schemas.openxmlformats.org/officeDocument/2006/relationships/tags" Target="../tags/tag1182.xml" /><Relationship Id="rId13" Type="http://schemas.openxmlformats.org/officeDocument/2006/relationships/tags" Target="../tags/tag1183.xml" /><Relationship Id="rId14" Type="http://schemas.openxmlformats.org/officeDocument/2006/relationships/tags" Target="../tags/tag1184.xml" /><Relationship Id="rId15" Type="http://schemas.openxmlformats.org/officeDocument/2006/relationships/tags" Target="../tags/tag1185.xml" /><Relationship Id="rId16" Type="http://schemas.openxmlformats.org/officeDocument/2006/relationships/tags" Target="../tags/tag1186.xml" /><Relationship Id="rId17" Type="http://schemas.openxmlformats.org/officeDocument/2006/relationships/tags" Target="../tags/tag1187.xml" /><Relationship Id="rId18" Type="http://schemas.openxmlformats.org/officeDocument/2006/relationships/slideMaster" Target="../slideMasters/slideMaster7.xml" /><Relationship Id="rId2" Type="http://schemas.openxmlformats.org/officeDocument/2006/relationships/tags" Target="../tags/tag1172.xml" /><Relationship Id="rId3" Type="http://schemas.openxmlformats.org/officeDocument/2006/relationships/tags" Target="../tags/tag1173.xml" /><Relationship Id="rId4" Type="http://schemas.openxmlformats.org/officeDocument/2006/relationships/tags" Target="../tags/tag1174.xml" /><Relationship Id="rId5" Type="http://schemas.openxmlformats.org/officeDocument/2006/relationships/tags" Target="../tags/tag1175.xml" /><Relationship Id="rId6" Type="http://schemas.openxmlformats.org/officeDocument/2006/relationships/tags" Target="../tags/tag1176.xml" /><Relationship Id="rId7" Type="http://schemas.openxmlformats.org/officeDocument/2006/relationships/tags" Target="../tags/tag1177.xml" /><Relationship Id="rId8" Type="http://schemas.openxmlformats.org/officeDocument/2006/relationships/tags" Target="../tags/tag1178.xml" /><Relationship Id="rId9" Type="http://schemas.openxmlformats.org/officeDocument/2006/relationships/tags" Target="../tags/tag1179.xml" /></Relationships>
</file>

<file path=ppt/slideLayouts/_rels/slideLayout111.xml.rels>&#65279;<?xml version="1.0" encoding="utf-8" standalone="yes"?><Relationships xmlns="http://schemas.openxmlformats.org/package/2006/relationships"><Relationship Id="rId1" Type="http://schemas.openxmlformats.org/officeDocument/2006/relationships/tags" Target="../tags/tag1188.xml" /><Relationship Id="rId10" Type="http://schemas.openxmlformats.org/officeDocument/2006/relationships/tags" Target="../tags/tag1197.xml" /><Relationship Id="rId11" Type="http://schemas.openxmlformats.org/officeDocument/2006/relationships/tags" Target="../tags/tag1198.xml" /><Relationship Id="rId12" Type="http://schemas.openxmlformats.org/officeDocument/2006/relationships/tags" Target="../tags/tag1199.xml" /><Relationship Id="rId13" Type="http://schemas.openxmlformats.org/officeDocument/2006/relationships/slideMaster" Target="../slideMasters/slideMaster7.xml" /><Relationship Id="rId2" Type="http://schemas.openxmlformats.org/officeDocument/2006/relationships/tags" Target="../tags/tag1189.xml" /><Relationship Id="rId3" Type="http://schemas.openxmlformats.org/officeDocument/2006/relationships/tags" Target="../tags/tag1190.xml" /><Relationship Id="rId4" Type="http://schemas.openxmlformats.org/officeDocument/2006/relationships/tags" Target="../tags/tag1191.xml" /><Relationship Id="rId5" Type="http://schemas.openxmlformats.org/officeDocument/2006/relationships/tags" Target="../tags/tag1192.xml" /><Relationship Id="rId6" Type="http://schemas.openxmlformats.org/officeDocument/2006/relationships/tags" Target="../tags/tag1193.xml" /><Relationship Id="rId7" Type="http://schemas.openxmlformats.org/officeDocument/2006/relationships/tags" Target="../tags/tag1194.xml" /><Relationship Id="rId8" Type="http://schemas.openxmlformats.org/officeDocument/2006/relationships/tags" Target="../tags/tag1195.xml" /><Relationship Id="rId9" Type="http://schemas.openxmlformats.org/officeDocument/2006/relationships/tags" Target="../tags/tag1196.xml" /></Relationships>
</file>

<file path=ppt/slideLayouts/_rels/slideLayout112.xml.rels>&#65279;<?xml version="1.0" encoding="utf-8" standalone="yes"?><Relationships xmlns="http://schemas.openxmlformats.org/package/2006/relationships"><Relationship Id="rId1" Type="http://schemas.openxmlformats.org/officeDocument/2006/relationships/tags" Target="../tags/tag1200.xml" /><Relationship Id="rId10" Type="http://schemas.openxmlformats.org/officeDocument/2006/relationships/tags" Target="../tags/tag1209.xml" /><Relationship Id="rId11" Type="http://schemas.openxmlformats.org/officeDocument/2006/relationships/tags" Target="../tags/tag1210.xml" /><Relationship Id="rId12" Type="http://schemas.openxmlformats.org/officeDocument/2006/relationships/tags" Target="../tags/tag1211.xml" /><Relationship Id="rId13" Type="http://schemas.openxmlformats.org/officeDocument/2006/relationships/tags" Target="../tags/tag1212.xml" /><Relationship Id="rId14" Type="http://schemas.openxmlformats.org/officeDocument/2006/relationships/tags" Target="../tags/tag1213.xml" /><Relationship Id="rId15" Type="http://schemas.openxmlformats.org/officeDocument/2006/relationships/slideMaster" Target="../slideMasters/slideMaster7.xml" /><Relationship Id="rId2" Type="http://schemas.openxmlformats.org/officeDocument/2006/relationships/tags" Target="../tags/tag1201.xml" /><Relationship Id="rId3" Type="http://schemas.openxmlformats.org/officeDocument/2006/relationships/tags" Target="../tags/tag1202.xml" /><Relationship Id="rId4" Type="http://schemas.openxmlformats.org/officeDocument/2006/relationships/tags" Target="../tags/tag1203.xml" /><Relationship Id="rId5" Type="http://schemas.openxmlformats.org/officeDocument/2006/relationships/tags" Target="../tags/tag1204.xml" /><Relationship Id="rId6" Type="http://schemas.openxmlformats.org/officeDocument/2006/relationships/tags" Target="../tags/tag1205.xml" /><Relationship Id="rId7" Type="http://schemas.openxmlformats.org/officeDocument/2006/relationships/tags" Target="../tags/tag1206.xml" /><Relationship Id="rId8" Type="http://schemas.openxmlformats.org/officeDocument/2006/relationships/tags" Target="../tags/tag1207.xml" /><Relationship Id="rId9" Type="http://schemas.openxmlformats.org/officeDocument/2006/relationships/tags" Target="../tags/tag1208.xml" /></Relationships>
</file>

<file path=ppt/slideLayouts/_rels/slideLayout113.xml.rels>&#65279;<?xml version="1.0" encoding="utf-8" standalone="yes"?><Relationships xmlns="http://schemas.openxmlformats.org/package/2006/relationships"><Relationship Id="rId1" Type="http://schemas.openxmlformats.org/officeDocument/2006/relationships/tags" Target="../tags/tag1214.xml" /><Relationship Id="rId10" Type="http://schemas.openxmlformats.org/officeDocument/2006/relationships/tags" Target="../tags/tag1223.xml" /><Relationship Id="rId11" Type="http://schemas.openxmlformats.org/officeDocument/2006/relationships/tags" Target="../tags/tag1224.xml" /><Relationship Id="rId12" Type="http://schemas.openxmlformats.org/officeDocument/2006/relationships/tags" Target="../tags/tag1225.xml" /><Relationship Id="rId13" Type="http://schemas.openxmlformats.org/officeDocument/2006/relationships/tags" Target="../tags/tag1226.xml" /><Relationship Id="rId14" Type="http://schemas.openxmlformats.org/officeDocument/2006/relationships/tags" Target="../tags/tag1227.xml" /><Relationship Id="rId15" Type="http://schemas.openxmlformats.org/officeDocument/2006/relationships/tags" Target="../tags/tag1228.xml" /><Relationship Id="rId16" Type="http://schemas.openxmlformats.org/officeDocument/2006/relationships/slideMaster" Target="../slideMasters/slideMaster7.xml" /><Relationship Id="rId2" Type="http://schemas.openxmlformats.org/officeDocument/2006/relationships/tags" Target="../tags/tag1215.xml" /><Relationship Id="rId3" Type="http://schemas.openxmlformats.org/officeDocument/2006/relationships/tags" Target="../tags/tag1216.xml" /><Relationship Id="rId4" Type="http://schemas.openxmlformats.org/officeDocument/2006/relationships/tags" Target="../tags/tag1217.xml" /><Relationship Id="rId5" Type="http://schemas.openxmlformats.org/officeDocument/2006/relationships/tags" Target="../tags/tag1218.xml" /><Relationship Id="rId6" Type="http://schemas.openxmlformats.org/officeDocument/2006/relationships/tags" Target="../tags/tag1219.xml" /><Relationship Id="rId7" Type="http://schemas.openxmlformats.org/officeDocument/2006/relationships/tags" Target="../tags/tag1220.xml" /><Relationship Id="rId8" Type="http://schemas.openxmlformats.org/officeDocument/2006/relationships/tags" Target="../tags/tag1221.xml" /><Relationship Id="rId9" Type="http://schemas.openxmlformats.org/officeDocument/2006/relationships/tags" Target="../tags/tag1222.xml" /></Relationships>
</file>

<file path=ppt/slideLayouts/_rels/slideLayout114.xml.rels>&#65279;<?xml version="1.0" encoding="utf-8" standalone="yes"?><Relationships xmlns="http://schemas.openxmlformats.org/package/2006/relationships"><Relationship Id="rId1" Type="http://schemas.openxmlformats.org/officeDocument/2006/relationships/tags" Target="../tags/tag1229.xml" /><Relationship Id="rId2" Type="http://schemas.openxmlformats.org/officeDocument/2006/relationships/tags" Target="../tags/tag1230.xml" /><Relationship Id="rId3" Type="http://schemas.openxmlformats.org/officeDocument/2006/relationships/tags" Target="../tags/tag1231.xml" /><Relationship Id="rId4" Type="http://schemas.openxmlformats.org/officeDocument/2006/relationships/slideMaster" Target="../slideMasters/slideMaster7.xml" /></Relationships>
</file>

<file path=ppt/slideLayouts/_rels/slideLayout115.xml.rels>&#65279;<?xml version="1.0" encoding="utf-8" standalone="yes"?><Relationships xmlns="http://schemas.openxmlformats.org/package/2006/relationships"><Relationship Id="rId1" Type="http://schemas.openxmlformats.org/officeDocument/2006/relationships/tags" Target="../tags/tag1232.xml" /><Relationship Id="rId10" Type="http://schemas.openxmlformats.org/officeDocument/2006/relationships/tags" Target="../tags/tag1241.xml" /><Relationship Id="rId11" Type="http://schemas.openxmlformats.org/officeDocument/2006/relationships/tags" Target="../tags/tag1242.xml" /><Relationship Id="rId12" Type="http://schemas.openxmlformats.org/officeDocument/2006/relationships/tags" Target="../tags/tag1243.xml" /><Relationship Id="rId13" Type="http://schemas.openxmlformats.org/officeDocument/2006/relationships/slideMaster" Target="../slideMasters/slideMaster7.xml" /><Relationship Id="rId2" Type="http://schemas.openxmlformats.org/officeDocument/2006/relationships/tags" Target="../tags/tag1233.xml" /><Relationship Id="rId3" Type="http://schemas.openxmlformats.org/officeDocument/2006/relationships/tags" Target="../tags/tag1234.xml" /><Relationship Id="rId4" Type="http://schemas.openxmlformats.org/officeDocument/2006/relationships/tags" Target="../tags/tag1235.xml" /><Relationship Id="rId5" Type="http://schemas.openxmlformats.org/officeDocument/2006/relationships/tags" Target="../tags/tag1236.xml" /><Relationship Id="rId6" Type="http://schemas.openxmlformats.org/officeDocument/2006/relationships/tags" Target="../tags/tag1237.xml" /><Relationship Id="rId7" Type="http://schemas.openxmlformats.org/officeDocument/2006/relationships/tags" Target="../tags/tag1238.xml" /><Relationship Id="rId8" Type="http://schemas.openxmlformats.org/officeDocument/2006/relationships/tags" Target="../tags/tag1239.xml" /><Relationship Id="rId9" Type="http://schemas.openxmlformats.org/officeDocument/2006/relationships/tags" Target="../tags/tag1240.xml" /></Relationships>
</file>

<file path=ppt/slideLayouts/_rels/slideLayout116.xml.rels>&#65279;<?xml version="1.0" encoding="utf-8" standalone="yes"?><Relationships xmlns="http://schemas.openxmlformats.org/package/2006/relationships"><Relationship Id="rId1" Type="http://schemas.openxmlformats.org/officeDocument/2006/relationships/tags" Target="../tags/tag1244.xml" /><Relationship Id="rId10" Type="http://schemas.openxmlformats.org/officeDocument/2006/relationships/tags" Target="../tags/tag1253.xml" /><Relationship Id="rId11" Type="http://schemas.openxmlformats.org/officeDocument/2006/relationships/tags" Target="../tags/tag1254.xml" /><Relationship Id="rId12" Type="http://schemas.openxmlformats.org/officeDocument/2006/relationships/tags" Target="../tags/tag1255.xml" /><Relationship Id="rId13" Type="http://schemas.openxmlformats.org/officeDocument/2006/relationships/slideMaster" Target="../slideMasters/slideMaster7.xml" /><Relationship Id="rId2" Type="http://schemas.openxmlformats.org/officeDocument/2006/relationships/tags" Target="../tags/tag1245.xml" /><Relationship Id="rId3" Type="http://schemas.openxmlformats.org/officeDocument/2006/relationships/tags" Target="../tags/tag1246.xml" /><Relationship Id="rId4" Type="http://schemas.openxmlformats.org/officeDocument/2006/relationships/tags" Target="../tags/tag1247.xml" /><Relationship Id="rId5" Type="http://schemas.openxmlformats.org/officeDocument/2006/relationships/tags" Target="../tags/tag1248.xml" /><Relationship Id="rId6" Type="http://schemas.openxmlformats.org/officeDocument/2006/relationships/tags" Target="../tags/tag1249.xml" /><Relationship Id="rId7" Type="http://schemas.openxmlformats.org/officeDocument/2006/relationships/tags" Target="../tags/tag1250.xml" /><Relationship Id="rId8" Type="http://schemas.openxmlformats.org/officeDocument/2006/relationships/tags" Target="../tags/tag1251.xml" /><Relationship Id="rId9" Type="http://schemas.openxmlformats.org/officeDocument/2006/relationships/tags" Target="../tags/tag1252.xml" /></Relationships>
</file>

<file path=ppt/slideLayouts/_rels/slideLayout117.xml.rels>&#65279;<?xml version="1.0" encoding="utf-8" standalone="yes"?><Relationships xmlns="http://schemas.openxmlformats.org/package/2006/relationships"><Relationship Id="rId1" Type="http://schemas.openxmlformats.org/officeDocument/2006/relationships/tags" Target="../tags/tag1256.xml" /><Relationship Id="rId10" Type="http://schemas.openxmlformats.org/officeDocument/2006/relationships/tags" Target="../tags/tag1265.xml" /><Relationship Id="rId11" Type="http://schemas.openxmlformats.org/officeDocument/2006/relationships/tags" Target="../tags/tag1266.xml" /><Relationship Id="rId12" Type="http://schemas.openxmlformats.org/officeDocument/2006/relationships/slideMaster" Target="../slideMasters/slideMaster7.xml" /><Relationship Id="rId2" Type="http://schemas.openxmlformats.org/officeDocument/2006/relationships/tags" Target="../tags/tag1257.xml" /><Relationship Id="rId3" Type="http://schemas.openxmlformats.org/officeDocument/2006/relationships/tags" Target="../tags/tag1258.xml" /><Relationship Id="rId4" Type="http://schemas.openxmlformats.org/officeDocument/2006/relationships/tags" Target="../tags/tag1259.xml" /><Relationship Id="rId5" Type="http://schemas.openxmlformats.org/officeDocument/2006/relationships/tags" Target="../tags/tag1260.xml" /><Relationship Id="rId6" Type="http://schemas.openxmlformats.org/officeDocument/2006/relationships/tags" Target="../tags/tag1261.xml" /><Relationship Id="rId7" Type="http://schemas.openxmlformats.org/officeDocument/2006/relationships/tags" Target="../tags/tag1262.xml" /><Relationship Id="rId8" Type="http://schemas.openxmlformats.org/officeDocument/2006/relationships/tags" Target="../tags/tag1263.xml" /><Relationship Id="rId9" Type="http://schemas.openxmlformats.org/officeDocument/2006/relationships/tags" Target="../tags/tag1264.xml" /></Relationships>
</file>

<file path=ppt/slideLayouts/_rels/slideLayout118.xml.rels>&#65279;<?xml version="1.0" encoding="utf-8" standalone="yes"?><Relationships xmlns="http://schemas.openxmlformats.org/package/2006/relationships"><Relationship Id="rId1" Type="http://schemas.openxmlformats.org/officeDocument/2006/relationships/tags" Target="../tags/tag1267.xml" /><Relationship Id="rId10" Type="http://schemas.openxmlformats.org/officeDocument/2006/relationships/tags" Target="../tags/tag1276.xml" /><Relationship Id="rId11" Type="http://schemas.openxmlformats.org/officeDocument/2006/relationships/tags" Target="../tags/tag1277.xml" /><Relationship Id="rId12" Type="http://schemas.openxmlformats.org/officeDocument/2006/relationships/tags" Target="../tags/tag1278.xml" /><Relationship Id="rId13" Type="http://schemas.openxmlformats.org/officeDocument/2006/relationships/tags" Target="../tags/tag1279.xml" /><Relationship Id="rId14" Type="http://schemas.openxmlformats.org/officeDocument/2006/relationships/tags" Target="../tags/tag1280.xml" /><Relationship Id="rId15" Type="http://schemas.openxmlformats.org/officeDocument/2006/relationships/tags" Target="../tags/tag1281.xml" /><Relationship Id="rId16" Type="http://schemas.openxmlformats.org/officeDocument/2006/relationships/tags" Target="../tags/tag1282.xml" /><Relationship Id="rId17" Type="http://schemas.openxmlformats.org/officeDocument/2006/relationships/tags" Target="../tags/tag1283.xml" /><Relationship Id="rId18" Type="http://schemas.openxmlformats.org/officeDocument/2006/relationships/tags" Target="../tags/tag1284.xml" /><Relationship Id="rId19" Type="http://schemas.openxmlformats.org/officeDocument/2006/relationships/slideMaster" Target="../slideMasters/slideMaster7.xml" /><Relationship Id="rId2" Type="http://schemas.openxmlformats.org/officeDocument/2006/relationships/tags" Target="../tags/tag1268.xml" /><Relationship Id="rId3" Type="http://schemas.openxmlformats.org/officeDocument/2006/relationships/tags" Target="../tags/tag1269.xml" /><Relationship Id="rId4" Type="http://schemas.openxmlformats.org/officeDocument/2006/relationships/tags" Target="../tags/tag1270.xml" /><Relationship Id="rId5" Type="http://schemas.openxmlformats.org/officeDocument/2006/relationships/tags" Target="../tags/tag1271.xml" /><Relationship Id="rId6" Type="http://schemas.openxmlformats.org/officeDocument/2006/relationships/tags" Target="../tags/tag1272.xml" /><Relationship Id="rId7" Type="http://schemas.openxmlformats.org/officeDocument/2006/relationships/tags" Target="../tags/tag1273.xml" /><Relationship Id="rId8" Type="http://schemas.openxmlformats.org/officeDocument/2006/relationships/tags" Target="../tags/tag1274.xml" /><Relationship Id="rId9" Type="http://schemas.openxmlformats.org/officeDocument/2006/relationships/tags" Target="../tags/tag1275.xml" /></Relationships>
</file>

<file path=ppt/slideLayouts/_rels/slideLayout119.xml.rels>&#65279;<?xml version="1.0" encoding="utf-8" standalone="yes"?><Relationships xmlns="http://schemas.openxmlformats.org/package/2006/relationships"><Relationship Id="rId1" Type="http://schemas.openxmlformats.org/officeDocument/2006/relationships/tags" Target="../tags/tag1285.xml" /><Relationship Id="rId10" Type="http://schemas.openxmlformats.org/officeDocument/2006/relationships/slideMaster" Target="../slideMasters/slideMaster7.xml" /><Relationship Id="rId2" Type="http://schemas.openxmlformats.org/officeDocument/2006/relationships/tags" Target="../tags/tag1286.xml" /><Relationship Id="rId3" Type="http://schemas.openxmlformats.org/officeDocument/2006/relationships/tags" Target="../tags/tag1287.xml" /><Relationship Id="rId4" Type="http://schemas.openxmlformats.org/officeDocument/2006/relationships/tags" Target="../tags/tag1288.xml" /><Relationship Id="rId5" Type="http://schemas.openxmlformats.org/officeDocument/2006/relationships/tags" Target="../tags/tag1289.xml" /><Relationship Id="rId6" Type="http://schemas.openxmlformats.org/officeDocument/2006/relationships/tags" Target="../tags/tag1290.xml" /><Relationship Id="rId7" Type="http://schemas.openxmlformats.org/officeDocument/2006/relationships/tags" Target="../tags/tag1291.xml" /><Relationship Id="rId8" Type="http://schemas.openxmlformats.org/officeDocument/2006/relationships/tags" Target="../tags/tag1292.xml" /><Relationship Id="rId9" Type="http://schemas.openxmlformats.org/officeDocument/2006/relationships/tags" Target="../tags/tag1293.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1.xml" /><Relationship Id="rId10" Type="http://schemas.openxmlformats.org/officeDocument/2006/relationships/tags" Target="../tags/tag10.xml" /><Relationship Id="rId11" Type="http://schemas.openxmlformats.org/officeDocument/2006/relationships/tags" Target="../tags/tag11.xml" /><Relationship Id="rId12" Type="http://schemas.openxmlformats.org/officeDocument/2006/relationships/tags" Target="../tags/tag12.xml" /><Relationship Id="rId13" Type="http://schemas.openxmlformats.org/officeDocument/2006/relationships/tags" Target="../tags/tag13.xml" /><Relationship Id="rId14" Type="http://schemas.openxmlformats.org/officeDocument/2006/relationships/tags" Target="../tags/tag14.xml" /><Relationship Id="rId15" Type="http://schemas.openxmlformats.org/officeDocument/2006/relationships/tags" Target="../tags/tag15.xml" /><Relationship Id="rId16" Type="http://schemas.openxmlformats.org/officeDocument/2006/relationships/tags" Target="../tags/tag16.xml" /><Relationship Id="rId17" Type="http://schemas.openxmlformats.org/officeDocument/2006/relationships/tags" Target="../tags/tag17.xml" /><Relationship Id="rId18" Type="http://schemas.openxmlformats.org/officeDocument/2006/relationships/tags" Target="../tags/tag18.xml" /><Relationship Id="rId19" Type="http://schemas.openxmlformats.org/officeDocument/2006/relationships/tags" Target="../tags/tag19.xml" /><Relationship Id="rId2" Type="http://schemas.openxmlformats.org/officeDocument/2006/relationships/tags" Target="../tags/tag2.xml" /><Relationship Id="rId20" Type="http://schemas.openxmlformats.org/officeDocument/2006/relationships/slideMaster" Target="../slideMasters/slideMaster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tags" Target="../tags/tag7.xml" /><Relationship Id="rId8" Type="http://schemas.openxmlformats.org/officeDocument/2006/relationships/tags" Target="../tags/tag8.xml" /><Relationship Id="rId9" Type="http://schemas.openxmlformats.org/officeDocument/2006/relationships/tags" Target="../tags/tag9.xml" /></Relationships>
</file>

<file path=ppt/slideLayouts/_rels/slideLayout120.xml.rels>&#65279;<?xml version="1.0" encoding="utf-8" standalone="yes"?><Relationships xmlns="http://schemas.openxmlformats.org/package/2006/relationships"><Relationship Id="rId1" Type="http://schemas.openxmlformats.org/officeDocument/2006/relationships/tags" Target="../tags/tag1294.xml" /><Relationship Id="rId10" Type="http://schemas.openxmlformats.org/officeDocument/2006/relationships/tags" Target="../tags/tag1303.xml" /><Relationship Id="rId11" Type="http://schemas.openxmlformats.org/officeDocument/2006/relationships/tags" Target="../tags/tag1304.xml" /><Relationship Id="rId12" Type="http://schemas.openxmlformats.org/officeDocument/2006/relationships/slideMaster" Target="../slideMasters/slideMaster7.xml" /><Relationship Id="rId2" Type="http://schemas.openxmlformats.org/officeDocument/2006/relationships/tags" Target="../tags/tag1295.xml" /><Relationship Id="rId3" Type="http://schemas.openxmlformats.org/officeDocument/2006/relationships/tags" Target="../tags/tag1296.xml" /><Relationship Id="rId4" Type="http://schemas.openxmlformats.org/officeDocument/2006/relationships/tags" Target="../tags/tag1297.xml" /><Relationship Id="rId5" Type="http://schemas.openxmlformats.org/officeDocument/2006/relationships/tags" Target="../tags/tag1298.xml" /><Relationship Id="rId6" Type="http://schemas.openxmlformats.org/officeDocument/2006/relationships/tags" Target="../tags/tag1299.xml" /><Relationship Id="rId7" Type="http://schemas.openxmlformats.org/officeDocument/2006/relationships/tags" Target="../tags/tag1300.xml" /><Relationship Id="rId8" Type="http://schemas.openxmlformats.org/officeDocument/2006/relationships/tags" Target="../tags/tag1301.xml" /><Relationship Id="rId9" Type="http://schemas.openxmlformats.org/officeDocument/2006/relationships/tags" Target="../tags/tag1302.xml" /></Relationships>
</file>

<file path=ppt/slideLayouts/_rels/slideLayout121.xml.rels>&#65279;<?xml version="1.0" encoding="utf-8" standalone="yes"?><Relationships xmlns="http://schemas.openxmlformats.org/package/2006/relationships"><Relationship Id="rId1" Type="http://schemas.openxmlformats.org/officeDocument/2006/relationships/tags" Target="../tags/tag1305.xml" /><Relationship Id="rId10" Type="http://schemas.openxmlformats.org/officeDocument/2006/relationships/tags" Target="../tags/tag1314.xml" /><Relationship Id="rId11" Type="http://schemas.openxmlformats.org/officeDocument/2006/relationships/tags" Target="../tags/tag1315.xml" /><Relationship Id="rId12" Type="http://schemas.openxmlformats.org/officeDocument/2006/relationships/tags" Target="../tags/tag1316.xml" /><Relationship Id="rId13" Type="http://schemas.openxmlformats.org/officeDocument/2006/relationships/slideMaster" Target="../slideMasters/slideMaster7.xml" /><Relationship Id="rId2" Type="http://schemas.openxmlformats.org/officeDocument/2006/relationships/tags" Target="../tags/tag1306.xml" /><Relationship Id="rId3" Type="http://schemas.openxmlformats.org/officeDocument/2006/relationships/tags" Target="../tags/tag1307.xml" /><Relationship Id="rId4" Type="http://schemas.openxmlformats.org/officeDocument/2006/relationships/tags" Target="../tags/tag1308.xml" /><Relationship Id="rId5" Type="http://schemas.openxmlformats.org/officeDocument/2006/relationships/tags" Target="../tags/tag1309.xml" /><Relationship Id="rId6" Type="http://schemas.openxmlformats.org/officeDocument/2006/relationships/tags" Target="../tags/tag1310.xml" /><Relationship Id="rId7" Type="http://schemas.openxmlformats.org/officeDocument/2006/relationships/tags" Target="../tags/tag1311.xml" /><Relationship Id="rId8" Type="http://schemas.openxmlformats.org/officeDocument/2006/relationships/tags" Target="../tags/tag1312.xml" /><Relationship Id="rId9" Type="http://schemas.openxmlformats.org/officeDocument/2006/relationships/tags" Target="../tags/tag1313.xml" /></Relationships>
</file>

<file path=ppt/slideLayouts/_rels/slideLayout122.xml.rels>&#65279;<?xml version="1.0" encoding="utf-8" standalone="yes"?><Relationships xmlns="http://schemas.openxmlformats.org/package/2006/relationships"><Relationship Id="rId1" Type="http://schemas.openxmlformats.org/officeDocument/2006/relationships/tags" Target="../tags/tag1317.xml" /><Relationship Id="rId10" Type="http://schemas.openxmlformats.org/officeDocument/2006/relationships/tags" Target="../tags/tag1326.xml" /><Relationship Id="rId11" Type="http://schemas.openxmlformats.org/officeDocument/2006/relationships/tags" Target="../tags/tag1327.xml" /><Relationship Id="rId12" Type="http://schemas.openxmlformats.org/officeDocument/2006/relationships/tags" Target="../tags/tag1328.xml" /><Relationship Id="rId13" Type="http://schemas.openxmlformats.org/officeDocument/2006/relationships/slideMaster" Target="../slideMasters/slideMaster7.xml" /><Relationship Id="rId2" Type="http://schemas.openxmlformats.org/officeDocument/2006/relationships/tags" Target="../tags/tag1318.xml" /><Relationship Id="rId3" Type="http://schemas.openxmlformats.org/officeDocument/2006/relationships/tags" Target="../tags/tag1319.xml" /><Relationship Id="rId4" Type="http://schemas.openxmlformats.org/officeDocument/2006/relationships/tags" Target="../tags/tag1320.xml" /><Relationship Id="rId5" Type="http://schemas.openxmlformats.org/officeDocument/2006/relationships/tags" Target="../tags/tag1321.xml" /><Relationship Id="rId6" Type="http://schemas.openxmlformats.org/officeDocument/2006/relationships/tags" Target="../tags/tag1322.xml" /><Relationship Id="rId7" Type="http://schemas.openxmlformats.org/officeDocument/2006/relationships/tags" Target="../tags/tag1323.xml" /><Relationship Id="rId8" Type="http://schemas.openxmlformats.org/officeDocument/2006/relationships/tags" Target="../tags/tag1324.xml" /><Relationship Id="rId9" Type="http://schemas.openxmlformats.org/officeDocument/2006/relationships/tags" Target="../tags/tag1325.xml" /></Relationships>
</file>

<file path=ppt/slideLayouts/_rels/slideLayout123.xml.rels>&#65279;<?xml version="1.0" encoding="utf-8" standalone="yes"?><Relationships xmlns="http://schemas.openxmlformats.org/package/2006/relationships"><Relationship Id="rId1" Type="http://schemas.openxmlformats.org/officeDocument/2006/relationships/tags" Target="../tags/tag1329.xml" /><Relationship Id="rId10" Type="http://schemas.openxmlformats.org/officeDocument/2006/relationships/tags" Target="../tags/tag1338.xml" /><Relationship Id="rId11" Type="http://schemas.openxmlformats.org/officeDocument/2006/relationships/tags" Target="../tags/tag1339.xml" /><Relationship Id="rId12" Type="http://schemas.openxmlformats.org/officeDocument/2006/relationships/tags" Target="../tags/tag1340.xml" /><Relationship Id="rId13" Type="http://schemas.openxmlformats.org/officeDocument/2006/relationships/slideMaster" Target="../slideMasters/slideMaster7.xml" /><Relationship Id="rId2" Type="http://schemas.openxmlformats.org/officeDocument/2006/relationships/tags" Target="../tags/tag1330.xml" /><Relationship Id="rId3" Type="http://schemas.openxmlformats.org/officeDocument/2006/relationships/tags" Target="../tags/tag1331.xml" /><Relationship Id="rId4" Type="http://schemas.openxmlformats.org/officeDocument/2006/relationships/tags" Target="../tags/tag1332.xml" /><Relationship Id="rId5" Type="http://schemas.openxmlformats.org/officeDocument/2006/relationships/tags" Target="../tags/tag1333.xml" /><Relationship Id="rId6" Type="http://schemas.openxmlformats.org/officeDocument/2006/relationships/tags" Target="../tags/tag1334.xml" /><Relationship Id="rId7" Type="http://schemas.openxmlformats.org/officeDocument/2006/relationships/tags" Target="../tags/tag1335.xml" /><Relationship Id="rId8" Type="http://schemas.openxmlformats.org/officeDocument/2006/relationships/tags" Target="../tags/tag1336.xml" /><Relationship Id="rId9" Type="http://schemas.openxmlformats.org/officeDocument/2006/relationships/tags" Target="../tags/tag1337.xml" /></Relationships>
</file>

<file path=ppt/slideLayouts/_rels/slideLayout124.xml.rels>&#65279;<?xml version="1.0" encoding="utf-8" standalone="yes"?><Relationships xmlns="http://schemas.openxmlformats.org/package/2006/relationships"><Relationship Id="rId1" Type="http://schemas.openxmlformats.org/officeDocument/2006/relationships/tags" Target="../tags/tag1341.xml" /><Relationship Id="rId10" Type="http://schemas.openxmlformats.org/officeDocument/2006/relationships/tags" Target="../tags/tag1350.xml" /><Relationship Id="rId11" Type="http://schemas.openxmlformats.org/officeDocument/2006/relationships/tags" Target="../tags/tag1351.xml" /><Relationship Id="rId12" Type="http://schemas.openxmlformats.org/officeDocument/2006/relationships/tags" Target="../tags/tag1352.xml" /><Relationship Id="rId13" Type="http://schemas.openxmlformats.org/officeDocument/2006/relationships/tags" Target="../tags/tag1353.xml" /><Relationship Id="rId14" Type="http://schemas.openxmlformats.org/officeDocument/2006/relationships/slideMaster" Target="../slideMasters/slideMaster7.xml" /><Relationship Id="rId2" Type="http://schemas.openxmlformats.org/officeDocument/2006/relationships/tags" Target="../tags/tag1342.xml" /><Relationship Id="rId3" Type="http://schemas.openxmlformats.org/officeDocument/2006/relationships/tags" Target="../tags/tag1343.xml" /><Relationship Id="rId4" Type="http://schemas.openxmlformats.org/officeDocument/2006/relationships/tags" Target="../tags/tag1344.xml" /><Relationship Id="rId5" Type="http://schemas.openxmlformats.org/officeDocument/2006/relationships/tags" Target="../tags/tag1345.xml" /><Relationship Id="rId6" Type="http://schemas.openxmlformats.org/officeDocument/2006/relationships/tags" Target="../tags/tag1346.xml" /><Relationship Id="rId7" Type="http://schemas.openxmlformats.org/officeDocument/2006/relationships/tags" Target="../tags/tag1347.xml" /><Relationship Id="rId8" Type="http://schemas.openxmlformats.org/officeDocument/2006/relationships/tags" Target="../tags/tag1348.xml" /><Relationship Id="rId9" Type="http://schemas.openxmlformats.org/officeDocument/2006/relationships/tags" Target="../tags/tag1349.xml" /></Relationships>
</file>

<file path=ppt/slideLayouts/_rels/slideLayout125.xml.rels>&#65279;<?xml version="1.0" encoding="utf-8" standalone="yes"?><Relationships xmlns="http://schemas.openxmlformats.org/package/2006/relationships"><Relationship Id="rId1" Type="http://schemas.openxmlformats.org/officeDocument/2006/relationships/tags" Target="../tags/tag1354.xml" /><Relationship Id="rId10" Type="http://schemas.openxmlformats.org/officeDocument/2006/relationships/slideMaster" Target="../slideMasters/slideMaster7.xml" /><Relationship Id="rId2" Type="http://schemas.openxmlformats.org/officeDocument/2006/relationships/tags" Target="../tags/tag1355.xml" /><Relationship Id="rId3" Type="http://schemas.openxmlformats.org/officeDocument/2006/relationships/tags" Target="../tags/tag1356.xml" /><Relationship Id="rId4" Type="http://schemas.openxmlformats.org/officeDocument/2006/relationships/tags" Target="../tags/tag1357.xml" /><Relationship Id="rId5" Type="http://schemas.openxmlformats.org/officeDocument/2006/relationships/tags" Target="../tags/tag1358.xml" /><Relationship Id="rId6" Type="http://schemas.openxmlformats.org/officeDocument/2006/relationships/tags" Target="../tags/tag1359.xml" /><Relationship Id="rId7" Type="http://schemas.openxmlformats.org/officeDocument/2006/relationships/tags" Target="../tags/tag1360.xml" /><Relationship Id="rId8" Type="http://schemas.openxmlformats.org/officeDocument/2006/relationships/tags" Target="../tags/tag1361.xml" /><Relationship Id="rId9" Type="http://schemas.openxmlformats.org/officeDocument/2006/relationships/tags" Target="../tags/tag1362.xml" /></Relationships>
</file>

<file path=ppt/slideLayouts/_rels/slideLayout126.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127.xml.rels>&#65279;<?xml version="1.0" encoding="utf-8" standalone="yes"?><Relationships xmlns="http://schemas.openxmlformats.org/package/2006/relationships"><Relationship Id="rId1" Type="http://schemas.openxmlformats.org/officeDocument/2006/relationships/tags" Target="../tags/tag1369.xml" /><Relationship Id="rId10" Type="http://schemas.openxmlformats.org/officeDocument/2006/relationships/tags" Target="../tags/tag1378.xml" /><Relationship Id="rId11" Type="http://schemas.openxmlformats.org/officeDocument/2006/relationships/tags" Target="../tags/tag1379.xml" /><Relationship Id="rId12" Type="http://schemas.openxmlformats.org/officeDocument/2006/relationships/tags" Target="../tags/tag1380.xml" /><Relationship Id="rId13" Type="http://schemas.openxmlformats.org/officeDocument/2006/relationships/tags" Target="../tags/tag1381.xml" /><Relationship Id="rId14" Type="http://schemas.openxmlformats.org/officeDocument/2006/relationships/tags" Target="../tags/tag1382.xml" /><Relationship Id="rId15" Type="http://schemas.openxmlformats.org/officeDocument/2006/relationships/tags" Target="../tags/tag1383.xml" /><Relationship Id="rId16" Type="http://schemas.openxmlformats.org/officeDocument/2006/relationships/tags" Target="../tags/tag1384.xml" /><Relationship Id="rId17" Type="http://schemas.openxmlformats.org/officeDocument/2006/relationships/tags" Target="../tags/tag1385.xml" /><Relationship Id="rId18" Type="http://schemas.openxmlformats.org/officeDocument/2006/relationships/tags" Target="../tags/tag1386.xml" /><Relationship Id="rId19" Type="http://schemas.openxmlformats.org/officeDocument/2006/relationships/tags" Target="../tags/tag1387.xml" /><Relationship Id="rId2" Type="http://schemas.openxmlformats.org/officeDocument/2006/relationships/tags" Target="../tags/tag1370.xml" /><Relationship Id="rId20" Type="http://schemas.openxmlformats.org/officeDocument/2006/relationships/slideMaster" Target="../slideMasters/slideMaster8.xml" /><Relationship Id="rId3" Type="http://schemas.openxmlformats.org/officeDocument/2006/relationships/tags" Target="../tags/tag1371.xml" /><Relationship Id="rId4" Type="http://schemas.openxmlformats.org/officeDocument/2006/relationships/tags" Target="../tags/tag1372.xml" /><Relationship Id="rId5" Type="http://schemas.openxmlformats.org/officeDocument/2006/relationships/tags" Target="../tags/tag1373.xml" /><Relationship Id="rId6" Type="http://schemas.openxmlformats.org/officeDocument/2006/relationships/tags" Target="../tags/tag1374.xml" /><Relationship Id="rId7" Type="http://schemas.openxmlformats.org/officeDocument/2006/relationships/tags" Target="../tags/tag1375.xml" /><Relationship Id="rId8" Type="http://schemas.openxmlformats.org/officeDocument/2006/relationships/tags" Target="../tags/tag1376.xml" /><Relationship Id="rId9" Type="http://schemas.openxmlformats.org/officeDocument/2006/relationships/tags" Target="../tags/tag1377.xml" /></Relationships>
</file>

<file path=ppt/slideLayouts/_rels/slideLayout128.xml.rels>&#65279;<?xml version="1.0" encoding="utf-8" standalone="yes"?><Relationships xmlns="http://schemas.openxmlformats.org/package/2006/relationships"><Relationship Id="rId1" Type="http://schemas.openxmlformats.org/officeDocument/2006/relationships/tags" Target="../tags/tag1388.xml" /><Relationship Id="rId10" Type="http://schemas.openxmlformats.org/officeDocument/2006/relationships/tags" Target="../tags/tag1397.xml" /><Relationship Id="rId11" Type="http://schemas.openxmlformats.org/officeDocument/2006/relationships/tags" Target="../tags/tag1398.xml" /><Relationship Id="rId12" Type="http://schemas.openxmlformats.org/officeDocument/2006/relationships/slideMaster" Target="../slideMasters/slideMaster8.xml" /><Relationship Id="rId2" Type="http://schemas.openxmlformats.org/officeDocument/2006/relationships/tags" Target="../tags/tag1389.xml" /><Relationship Id="rId3" Type="http://schemas.openxmlformats.org/officeDocument/2006/relationships/tags" Target="../tags/tag1390.xml" /><Relationship Id="rId4" Type="http://schemas.openxmlformats.org/officeDocument/2006/relationships/tags" Target="../tags/tag1391.xml" /><Relationship Id="rId5" Type="http://schemas.openxmlformats.org/officeDocument/2006/relationships/tags" Target="../tags/tag1392.xml" /><Relationship Id="rId6" Type="http://schemas.openxmlformats.org/officeDocument/2006/relationships/tags" Target="../tags/tag1393.xml" /><Relationship Id="rId7" Type="http://schemas.openxmlformats.org/officeDocument/2006/relationships/tags" Target="../tags/tag1394.xml" /><Relationship Id="rId8" Type="http://schemas.openxmlformats.org/officeDocument/2006/relationships/tags" Target="../tags/tag1395.xml" /><Relationship Id="rId9" Type="http://schemas.openxmlformats.org/officeDocument/2006/relationships/tags" Target="../tags/tag1396.xml" /></Relationships>
</file>

<file path=ppt/slideLayouts/_rels/slideLayout129.xml.rels>&#65279;<?xml version="1.0" encoding="utf-8" standalone="yes"?><Relationships xmlns="http://schemas.openxmlformats.org/package/2006/relationships"><Relationship Id="rId1" Type="http://schemas.openxmlformats.org/officeDocument/2006/relationships/tags" Target="../tags/tag1399.xml" /><Relationship Id="rId10" Type="http://schemas.openxmlformats.org/officeDocument/2006/relationships/tags" Target="../tags/tag1408.xml" /><Relationship Id="rId11" Type="http://schemas.openxmlformats.org/officeDocument/2006/relationships/tags" Target="../tags/tag1409.xml" /><Relationship Id="rId12" Type="http://schemas.openxmlformats.org/officeDocument/2006/relationships/tags" Target="../tags/tag1410.xml" /><Relationship Id="rId13" Type="http://schemas.openxmlformats.org/officeDocument/2006/relationships/tags" Target="../tags/tag1411.xml" /><Relationship Id="rId14" Type="http://schemas.openxmlformats.org/officeDocument/2006/relationships/tags" Target="../tags/tag1412.xml" /><Relationship Id="rId15" Type="http://schemas.openxmlformats.org/officeDocument/2006/relationships/tags" Target="../tags/tag1413.xml" /><Relationship Id="rId16" Type="http://schemas.openxmlformats.org/officeDocument/2006/relationships/tags" Target="../tags/tag1414.xml" /><Relationship Id="rId17" Type="http://schemas.openxmlformats.org/officeDocument/2006/relationships/tags" Target="../tags/tag1415.xml" /><Relationship Id="rId18" Type="http://schemas.openxmlformats.org/officeDocument/2006/relationships/slideMaster" Target="../slideMasters/slideMaster8.xml" /><Relationship Id="rId2" Type="http://schemas.openxmlformats.org/officeDocument/2006/relationships/tags" Target="../tags/tag1400.xml" /><Relationship Id="rId3" Type="http://schemas.openxmlformats.org/officeDocument/2006/relationships/tags" Target="../tags/tag1401.xml" /><Relationship Id="rId4" Type="http://schemas.openxmlformats.org/officeDocument/2006/relationships/tags" Target="../tags/tag1402.xml" /><Relationship Id="rId5" Type="http://schemas.openxmlformats.org/officeDocument/2006/relationships/tags" Target="../tags/tag1403.xml" /><Relationship Id="rId6" Type="http://schemas.openxmlformats.org/officeDocument/2006/relationships/tags" Target="../tags/tag1404.xml" /><Relationship Id="rId7" Type="http://schemas.openxmlformats.org/officeDocument/2006/relationships/tags" Target="../tags/tag1405.xml" /><Relationship Id="rId8" Type="http://schemas.openxmlformats.org/officeDocument/2006/relationships/tags" Target="../tags/tag1406.xml" /><Relationship Id="rId9" Type="http://schemas.openxmlformats.org/officeDocument/2006/relationships/tags" Target="../tags/tag1407.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20.xml" /><Relationship Id="rId10" Type="http://schemas.openxmlformats.org/officeDocument/2006/relationships/tags" Target="../tags/tag29.xml" /><Relationship Id="rId11" Type="http://schemas.openxmlformats.org/officeDocument/2006/relationships/tags" Target="../tags/tag30.xml" /><Relationship Id="rId12" Type="http://schemas.openxmlformats.org/officeDocument/2006/relationships/slideMaster" Target="../slideMasters/slideMaster2.xml" /><Relationship Id="rId2" Type="http://schemas.openxmlformats.org/officeDocument/2006/relationships/tags" Target="../tags/tag21.xml" /><Relationship Id="rId3" Type="http://schemas.openxmlformats.org/officeDocument/2006/relationships/tags" Target="../tags/tag22.xml" /><Relationship Id="rId4" Type="http://schemas.openxmlformats.org/officeDocument/2006/relationships/tags" Target="../tags/tag23.xml" /><Relationship Id="rId5" Type="http://schemas.openxmlformats.org/officeDocument/2006/relationships/tags" Target="../tags/tag24.xml" /><Relationship Id="rId6" Type="http://schemas.openxmlformats.org/officeDocument/2006/relationships/tags" Target="../tags/tag25.xml" /><Relationship Id="rId7" Type="http://schemas.openxmlformats.org/officeDocument/2006/relationships/tags" Target="../tags/tag26.xml" /><Relationship Id="rId8" Type="http://schemas.openxmlformats.org/officeDocument/2006/relationships/tags" Target="../tags/tag27.xml" /><Relationship Id="rId9" Type="http://schemas.openxmlformats.org/officeDocument/2006/relationships/tags" Target="../tags/tag28.xml" /></Relationships>
</file>

<file path=ppt/slideLayouts/_rels/slideLayout130.xml.rels>&#65279;<?xml version="1.0" encoding="utf-8" standalone="yes"?><Relationships xmlns="http://schemas.openxmlformats.org/package/2006/relationships"><Relationship Id="rId1" Type="http://schemas.openxmlformats.org/officeDocument/2006/relationships/tags" Target="../tags/tag1416.xml" /><Relationship Id="rId10" Type="http://schemas.openxmlformats.org/officeDocument/2006/relationships/tags" Target="../tags/tag1425.xml" /><Relationship Id="rId11" Type="http://schemas.openxmlformats.org/officeDocument/2006/relationships/tags" Target="../tags/tag1426.xml" /><Relationship Id="rId12" Type="http://schemas.openxmlformats.org/officeDocument/2006/relationships/tags" Target="../tags/tag1427.xml" /><Relationship Id="rId13" Type="http://schemas.openxmlformats.org/officeDocument/2006/relationships/slideMaster" Target="../slideMasters/slideMaster8.xml" /><Relationship Id="rId2" Type="http://schemas.openxmlformats.org/officeDocument/2006/relationships/tags" Target="../tags/tag1417.xml" /><Relationship Id="rId3" Type="http://schemas.openxmlformats.org/officeDocument/2006/relationships/tags" Target="../tags/tag1418.xml" /><Relationship Id="rId4" Type="http://schemas.openxmlformats.org/officeDocument/2006/relationships/tags" Target="../tags/tag1419.xml" /><Relationship Id="rId5" Type="http://schemas.openxmlformats.org/officeDocument/2006/relationships/tags" Target="../tags/tag1420.xml" /><Relationship Id="rId6" Type="http://schemas.openxmlformats.org/officeDocument/2006/relationships/tags" Target="../tags/tag1421.xml" /><Relationship Id="rId7" Type="http://schemas.openxmlformats.org/officeDocument/2006/relationships/tags" Target="../tags/tag1422.xml" /><Relationship Id="rId8" Type="http://schemas.openxmlformats.org/officeDocument/2006/relationships/tags" Target="../tags/tag1423.xml" /><Relationship Id="rId9" Type="http://schemas.openxmlformats.org/officeDocument/2006/relationships/tags" Target="../tags/tag1424.xml" /></Relationships>
</file>

<file path=ppt/slideLayouts/_rels/slideLayout131.xml.rels>&#65279;<?xml version="1.0" encoding="utf-8" standalone="yes"?><Relationships xmlns="http://schemas.openxmlformats.org/package/2006/relationships"><Relationship Id="rId1" Type="http://schemas.openxmlformats.org/officeDocument/2006/relationships/tags" Target="../tags/tag1428.xml" /><Relationship Id="rId10" Type="http://schemas.openxmlformats.org/officeDocument/2006/relationships/tags" Target="../tags/tag1437.xml" /><Relationship Id="rId11" Type="http://schemas.openxmlformats.org/officeDocument/2006/relationships/tags" Target="../tags/tag1438.xml" /><Relationship Id="rId12" Type="http://schemas.openxmlformats.org/officeDocument/2006/relationships/tags" Target="../tags/tag1439.xml" /><Relationship Id="rId13" Type="http://schemas.openxmlformats.org/officeDocument/2006/relationships/tags" Target="../tags/tag1440.xml" /><Relationship Id="rId14" Type="http://schemas.openxmlformats.org/officeDocument/2006/relationships/tags" Target="../tags/tag1441.xml" /><Relationship Id="rId15" Type="http://schemas.openxmlformats.org/officeDocument/2006/relationships/slideMaster" Target="../slideMasters/slideMaster8.xml" /><Relationship Id="rId2" Type="http://schemas.openxmlformats.org/officeDocument/2006/relationships/tags" Target="../tags/tag1429.xml" /><Relationship Id="rId3" Type="http://schemas.openxmlformats.org/officeDocument/2006/relationships/tags" Target="../tags/tag1430.xml" /><Relationship Id="rId4" Type="http://schemas.openxmlformats.org/officeDocument/2006/relationships/tags" Target="../tags/tag1431.xml" /><Relationship Id="rId5" Type="http://schemas.openxmlformats.org/officeDocument/2006/relationships/tags" Target="../tags/tag1432.xml" /><Relationship Id="rId6" Type="http://schemas.openxmlformats.org/officeDocument/2006/relationships/tags" Target="../tags/tag1433.xml" /><Relationship Id="rId7" Type="http://schemas.openxmlformats.org/officeDocument/2006/relationships/tags" Target="../tags/tag1434.xml" /><Relationship Id="rId8" Type="http://schemas.openxmlformats.org/officeDocument/2006/relationships/tags" Target="../tags/tag1435.xml" /><Relationship Id="rId9" Type="http://schemas.openxmlformats.org/officeDocument/2006/relationships/tags" Target="../tags/tag1436.xml" /></Relationships>
</file>

<file path=ppt/slideLayouts/_rels/slideLayout132.xml.rels>&#65279;<?xml version="1.0" encoding="utf-8" standalone="yes"?><Relationships xmlns="http://schemas.openxmlformats.org/package/2006/relationships"><Relationship Id="rId1" Type="http://schemas.openxmlformats.org/officeDocument/2006/relationships/tags" Target="../tags/tag1442.xml" /><Relationship Id="rId10" Type="http://schemas.openxmlformats.org/officeDocument/2006/relationships/tags" Target="../tags/tag1451.xml" /><Relationship Id="rId11" Type="http://schemas.openxmlformats.org/officeDocument/2006/relationships/tags" Target="../tags/tag1452.xml" /><Relationship Id="rId12" Type="http://schemas.openxmlformats.org/officeDocument/2006/relationships/tags" Target="../tags/tag1453.xml" /><Relationship Id="rId13" Type="http://schemas.openxmlformats.org/officeDocument/2006/relationships/tags" Target="../tags/tag1454.xml" /><Relationship Id="rId14" Type="http://schemas.openxmlformats.org/officeDocument/2006/relationships/tags" Target="../tags/tag1455.xml" /><Relationship Id="rId15" Type="http://schemas.openxmlformats.org/officeDocument/2006/relationships/tags" Target="../tags/tag1456.xml" /><Relationship Id="rId16" Type="http://schemas.openxmlformats.org/officeDocument/2006/relationships/slideMaster" Target="../slideMasters/slideMaster8.xml" /><Relationship Id="rId2" Type="http://schemas.openxmlformats.org/officeDocument/2006/relationships/tags" Target="../tags/tag1443.xml" /><Relationship Id="rId3" Type="http://schemas.openxmlformats.org/officeDocument/2006/relationships/tags" Target="../tags/tag1444.xml" /><Relationship Id="rId4" Type="http://schemas.openxmlformats.org/officeDocument/2006/relationships/tags" Target="../tags/tag1445.xml" /><Relationship Id="rId5" Type="http://schemas.openxmlformats.org/officeDocument/2006/relationships/tags" Target="../tags/tag1446.xml" /><Relationship Id="rId6" Type="http://schemas.openxmlformats.org/officeDocument/2006/relationships/tags" Target="../tags/tag1447.xml" /><Relationship Id="rId7" Type="http://schemas.openxmlformats.org/officeDocument/2006/relationships/tags" Target="../tags/tag1448.xml" /><Relationship Id="rId8" Type="http://schemas.openxmlformats.org/officeDocument/2006/relationships/tags" Target="../tags/tag1449.xml" /><Relationship Id="rId9" Type="http://schemas.openxmlformats.org/officeDocument/2006/relationships/tags" Target="../tags/tag1450.xml" /></Relationships>
</file>

<file path=ppt/slideLayouts/_rels/slideLayout133.xml.rels>&#65279;<?xml version="1.0" encoding="utf-8" standalone="yes"?><Relationships xmlns="http://schemas.openxmlformats.org/package/2006/relationships"><Relationship Id="rId1" Type="http://schemas.openxmlformats.org/officeDocument/2006/relationships/tags" Target="../tags/tag1457.xml" /><Relationship Id="rId2" Type="http://schemas.openxmlformats.org/officeDocument/2006/relationships/tags" Target="../tags/tag1458.xml" /><Relationship Id="rId3" Type="http://schemas.openxmlformats.org/officeDocument/2006/relationships/tags" Target="../tags/tag1459.xml" /><Relationship Id="rId4" Type="http://schemas.openxmlformats.org/officeDocument/2006/relationships/slideMaster" Target="../slideMasters/slideMaster8.xml" /></Relationships>
</file>

<file path=ppt/slideLayouts/_rels/slideLayout134.xml.rels>&#65279;<?xml version="1.0" encoding="utf-8" standalone="yes"?><Relationships xmlns="http://schemas.openxmlformats.org/package/2006/relationships"><Relationship Id="rId1" Type="http://schemas.openxmlformats.org/officeDocument/2006/relationships/tags" Target="../tags/tag1460.xml" /><Relationship Id="rId10" Type="http://schemas.openxmlformats.org/officeDocument/2006/relationships/tags" Target="../tags/tag1469.xml" /><Relationship Id="rId11" Type="http://schemas.openxmlformats.org/officeDocument/2006/relationships/tags" Target="../tags/tag1470.xml" /><Relationship Id="rId12" Type="http://schemas.openxmlformats.org/officeDocument/2006/relationships/tags" Target="../tags/tag1471.xml" /><Relationship Id="rId13" Type="http://schemas.openxmlformats.org/officeDocument/2006/relationships/slideMaster" Target="../slideMasters/slideMaster8.xml" /><Relationship Id="rId2" Type="http://schemas.openxmlformats.org/officeDocument/2006/relationships/tags" Target="../tags/tag1461.xml" /><Relationship Id="rId3" Type="http://schemas.openxmlformats.org/officeDocument/2006/relationships/tags" Target="../tags/tag1462.xml" /><Relationship Id="rId4" Type="http://schemas.openxmlformats.org/officeDocument/2006/relationships/tags" Target="../tags/tag1463.xml" /><Relationship Id="rId5" Type="http://schemas.openxmlformats.org/officeDocument/2006/relationships/tags" Target="../tags/tag1464.xml" /><Relationship Id="rId6" Type="http://schemas.openxmlformats.org/officeDocument/2006/relationships/tags" Target="../tags/tag1465.xml" /><Relationship Id="rId7" Type="http://schemas.openxmlformats.org/officeDocument/2006/relationships/tags" Target="../tags/tag1466.xml" /><Relationship Id="rId8" Type="http://schemas.openxmlformats.org/officeDocument/2006/relationships/tags" Target="../tags/tag1467.xml" /><Relationship Id="rId9" Type="http://schemas.openxmlformats.org/officeDocument/2006/relationships/tags" Target="../tags/tag1468.xml" /></Relationships>
</file>

<file path=ppt/slideLayouts/_rels/slideLayout135.xml.rels>&#65279;<?xml version="1.0" encoding="utf-8" standalone="yes"?><Relationships xmlns="http://schemas.openxmlformats.org/package/2006/relationships"><Relationship Id="rId1" Type="http://schemas.openxmlformats.org/officeDocument/2006/relationships/tags" Target="../tags/tag1472.xml" /><Relationship Id="rId10" Type="http://schemas.openxmlformats.org/officeDocument/2006/relationships/tags" Target="../tags/tag1481.xml" /><Relationship Id="rId11" Type="http://schemas.openxmlformats.org/officeDocument/2006/relationships/tags" Target="../tags/tag1482.xml" /><Relationship Id="rId12" Type="http://schemas.openxmlformats.org/officeDocument/2006/relationships/tags" Target="../tags/tag1483.xml" /><Relationship Id="rId13" Type="http://schemas.openxmlformats.org/officeDocument/2006/relationships/slideMaster" Target="../slideMasters/slideMaster8.xml" /><Relationship Id="rId2" Type="http://schemas.openxmlformats.org/officeDocument/2006/relationships/tags" Target="../tags/tag1473.xml" /><Relationship Id="rId3" Type="http://schemas.openxmlformats.org/officeDocument/2006/relationships/tags" Target="../tags/tag1474.xml" /><Relationship Id="rId4" Type="http://schemas.openxmlformats.org/officeDocument/2006/relationships/tags" Target="../tags/tag1475.xml" /><Relationship Id="rId5" Type="http://schemas.openxmlformats.org/officeDocument/2006/relationships/tags" Target="../tags/tag1476.xml" /><Relationship Id="rId6" Type="http://schemas.openxmlformats.org/officeDocument/2006/relationships/tags" Target="../tags/tag1477.xml" /><Relationship Id="rId7" Type="http://schemas.openxmlformats.org/officeDocument/2006/relationships/tags" Target="../tags/tag1478.xml" /><Relationship Id="rId8" Type="http://schemas.openxmlformats.org/officeDocument/2006/relationships/tags" Target="../tags/tag1479.xml" /><Relationship Id="rId9" Type="http://schemas.openxmlformats.org/officeDocument/2006/relationships/tags" Target="../tags/tag1480.xml" /></Relationships>
</file>

<file path=ppt/slideLayouts/_rels/slideLayout136.xml.rels>&#65279;<?xml version="1.0" encoding="utf-8" standalone="yes"?><Relationships xmlns="http://schemas.openxmlformats.org/package/2006/relationships"><Relationship Id="rId1" Type="http://schemas.openxmlformats.org/officeDocument/2006/relationships/tags" Target="../tags/tag1484.xml" /><Relationship Id="rId10" Type="http://schemas.openxmlformats.org/officeDocument/2006/relationships/tags" Target="../tags/tag1493.xml" /><Relationship Id="rId11" Type="http://schemas.openxmlformats.org/officeDocument/2006/relationships/tags" Target="../tags/tag1494.xml" /><Relationship Id="rId12" Type="http://schemas.openxmlformats.org/officeDocument/2006/relationships/slideMaster" Target="../slideMasters/slideMaster8.xml" /><Relationship Id="rId2" Type="http://schemas.openxmlformats.org/officeDocument/2006/relationships/tags" Target="../tags/tag1485.xml" /><Relationship Id="rId3" Type="http://schemas.openxmlformats.org/officeDocument/2006/relationships/tags" Target="../tags/tag1486.xml" /><Relationship Id="rId4" Type="http://schemas.openxmlformats.org/officeDocument/2006/relationships/tags" Target="../tags/tag1487.xml" /><Relationship Id="rId5" Type="http://schemas.openxmlformats.org/officeDocument/2006/relationships/tags" Target="../tags/tag1488.xml" /><Relationship Id="rId6" Type="http://schemas.openxmlformats.org/officeDocument/2006/relationships/tags" Target="../tags/tag1489.xml" /><Relationship Id="rId7" Type="http://schemas.openxmlformats.org/officeDocument/2006/relationships/tags" Target="../tags/tag1490.xml" /><Relationship Id="rId8" Type="http://schemas.openxmlformats.org/officeDocument/2006/relationships/tags" Target="../tags/tag1491.xml" /><Relationship Id="rId9" Type="http://schemas.openxmlformats.org/officeDocument/2006/relationships/tags" Target="../tags/tag1492.xml" /></Relationships>
</file>

<file path=ppt/slideLayouts/_rels/slideLayout137.xml.rels>&#65279;<?xml version="1.0" encoding="utf-8" standalone="yes"?><Relationships xmlns="http://schemas.openxmlformats.org/package/2006/relationships"><Relationship Id="rId1" Type="http://schemas.openxmlformats.org/officeDocument/2006/relationships/tags" Target="../tags/tag1495.xml" /><Relationship Id="rId10" Type="http://schemas.openxmlformats.org/officeDocument/2006/relationships/tags" Target="../tags/tag1504.xml" /><Relationship Id="rId11" Type="http://schemas.openxmlformats.org/officeDocument/2006/relationships/tags" Target="../tags/tag1505.xml" /><Relationship Id="rId12" Type="http://schemas.openxmlformats.org/officeDocument/2006/relationships/tags" Target="../tags/tag1506.xml" /><Relationship Id="rId13" Type="http://schemas.openxmlformats.org/officeDocument/2006/relationships/tags" Target="../tags/tag1507.xml" /><Relationship Id="rId14" Type="http://schemas.openxmlformats.org/officeDocument/2006/relationships/tags" Target="../tags/tag1508.xml" /><Relationship Id="rId15" Type="http://schemas.openxmlformats.org/officeDocument/2006/relationships/tags" Target="../tags/tag1509.xml" /><Relationship Id="rId16" Type="http://schemas.openxmlformats.org/officeDocument/2006/relationships/tags" Target="../tags/tag1510.xml" /><Relationship Id="rId17" Type="http://schemas.openxmlformats.org/officeDocument/2006/relationships/tags" Target="../tags/tag1511.xml" /><Relationship Id="rId18" Type="http://schemas.openxmlformats.org/officeDocument/2006/relationships/tags" Target="../tags/tag1512.xml" /><Relationship Id="rId19" Type="http://schemas.openxmlformats.org/officeDocument/2006/relationships/slideMaster" Target="../slideMasters/slideMaster8.xml" /><Relationship Id="rId2" Type="http://schemas.openxmlformats.org/officeDocument/2006/relationships/tags" Target="../tags/tag1496.xml" /><Relationship Id="rId3" Type="http://schemas.openxmlformats.org/officeDocument/2006/relationships/tags" Target="../tags/tag1497.xml" /><Relationship Id="rId4" Type="http://schemas.openxmlformats.org/officeDocument/2006/relationships/tags" Target="../tags/tag1498.xml" /><Relationship Id="rId5" Type="http://schemas.openxmlformats.org/officeDocument/2006/relationships/tags" Target="../tags/tag1499.xml" /><Relationship Id="rId6" Type="http://schemas.openxmlformats.org/officeDocument/2006/relationships/tags" Target="../tags/tag1500.xml" /><Relationship Id="rId7" Type="http://schemas.openxmlformats.org/officeDocument/2006/relationships/tags" Target="../tags/tag1501.xml" /><Relationship Id="rId8" Type="http://schemas.openxmlformats.org/officeDocument/2006/relationships/tags" Target="../tags/tag1502.xml" /><Relationship Id="rId9" Type="http://schemas.openxmlformats.org/officeDocument/2006/relationships/tags" Target="../tags/tag1503.xml" /></Relationships>
</file>

<file path=ppt/slideLayouts/_rels/slideLayout138.xml.rels>&#65279;<?xml version="1.0" encoding="utf-8" standalone="yes"?><Relationships xmlns="http://schemas.openxmlformats.org/package/2006/relationships"><Relationship Id="rId1" Type="http://schemas.openxmlformats.org/officeDocument/2006/relationships/tags" Target="../tags/tag1513.xml" /><Relationship Id="rId10" Type="http://schemas.openxmlformats.org/officeDocument/2006/relationships/slideMaster" Target="../slideMasters/slideMaster8.xml" /><Relationship Id="rId2" Type="http://schemas.openxmlformats.org/officeDocument/2006/relationships/tags" Target="../tags/tag1514.xml" /><Relationship Id="rId3" Type="http://schemas.openxmlformats.org/officeDocument/2006/relationships/tags" Target="../tags/tag1515.xml" /><Relationship Id="rId4" Type="http://schemas.openxmlformats.org/officeDocument/2006/relationships/tags" Target="../tags/tag1516.xml" /><Relationship Id="rId5" Type="http://schemas.openxmlformats.org/officeDocument/2006/relationships/tags" Target="../tags/tag1517.xml" /><Relationship Id="rId6" Type="http://schemas.openxmlformats.org/officeDocument/2006/relationships/tags" Target="../tags/tag1518.xml" /><Relationship Id="rId7" Type="http://schemas.openxmlformats.org/officeDocument/2006/relationships/tags" Target="../tags/tag1519.xml" /><Relationship Id="rId8" Type="http://schemas.openxmlformats.org/officeDocument/2006/relationships/tags" Target="../tags/tag1520.xml" /><Relationship Id="rId9" Type="http://schemas.openxmlformats.org/officeDocument/2006/relationships/tags" Target="../tags/tag1521.xml" /></Relationships>
</file>

<file path=ppt/slideLayouts/_rels/slideLayout139.xml.rels>&#65279;<?xml version="1.0" encoding="utf-8" standalone="yes"?><Relationships xmlns="http://schemas.openxmlformats.org/package/2006/relationships"><Relationship Id="rId1" Type="http://schemas.openxmlformats.org/officeDocument/2006/relationships/tags" Target="../tags/tag1522.xml" /><Relationship Id="rId10" Type="http://schemas.openxmlformats.org/officeDocument/2006/relationships/tags" Target="../tags/tag1531.xml" /><Relationship Id="rId11" Type="http://schemas.openxmlformats.org/officeDocument/2006/relationships/tags" Target="../tags/tag1532.xml" /><Relationship Id="rId12" Type="http://schemas.openxmlformats.org/officeDocument/2006/relationships/slideMaster" Target="../slideMasters/slideMaster8.xml" /><Relationship Id="rId2" Type="http://schemas.openxmlformats.org/officeDocument/2006/relationships/tags" Target="../tags/tag1523.xml" /><Relationship Id="rId3" Type="http://schemas.openxmlformats.org/officeDocument/2006/relationships/tags" Target="../tags/tag1524.xml" /><Relationship Id="rId4" Type="http://schemas.openxmlformats.org/officeDocument/2006/relationships/tags" Target="../tags/tag1525.xml" /><Relationship Id="rId5" Type="http://schemas.openxmlformats.org/officeDocument/2006/relationships/tags" Target="../tags/tag1526.xml" /><Relationship Id="rId6" Type="http://schemas.openxmlformats.org/officeDocument/2006/relationships/tags" Target="../tags/tag1527.xml" /><Relationship Id="rId7" Type="http://schemas.openxmlformats.org/officeDocument/2006/relationships/tags" Target="../tags/tag1528.xml" /><Relationship Id="rId8" Type="http://schemas.openxmlformats.org/officeDocument/2006/relationships/tags" Target="../tags/tag1529.xml" /><Relationship Id="rId9" Type="http://schemas.openxmlformats.org/officeDocument/2006/relationships/tags" Target="../tags/tag1530.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31.xml" /><Relationship Id="rId10" Type="http://schemas.openxmlformats.org/officeDocument/2006/relationships/tags" Target="../tags/tag40.xml" /><Relationship Id="rId11" Type="http://schemas.openxmlformats.org/officeDocument/2006/relationships/tags" Target="../tags/tag41.xml" /><Relationship Id="rId12" Type="http://schemas.openxmlformats.org/officeDocument/2006/relationships/tags" Target="../tags/tag42.xml" /><Relationship Id="rId13" Type="http://schemas.openxmlformats.org/officeDocument/2006/relationships/tags" Target="../tags/tag43.xml" /><Relationship Id="rId14" Type="http://schemas.openxmlformats.org/officeDocument/2006/relationships/tags" Target="../tags/tag44.xml" /><Relationship Id="rId15" Type="http://schemas.openxmlformats.org/officeDocument/2006/relationships/tags" Target="../tags/tag45.xml" /><Relationship Id="rId16" Type="http://schemas.openxmlformats.org/officeDocument/2006/relationships/tags" Target="../tags/tag46.xml" /><Relationship Id="rId17" Type="http://schemas.openxmlformats.org/officeDocument/2006/relationships/tags" Target="../tags/tag47.xml" /><Relationship Id="rId18" Type="http://schemas.openxmlformats.org/officeDocument/2006/relationships/slideMaster" Target="../slideMasters/slideMaster2.xml" /><Relationship Id="rId2" Type="http://schemas.openxmlformats.org/officeDocument/2006/relationships/tags" Target="../tags/tag32.xml" /><Relationship Id="rId3" Type="http://schemas.openxmlformats.org/officeDocument/2006/relationships/tags" Target="../tags/tag33.xml" /><Relationship Id="rId4" Type="http://schemas.openxmlformats.org/officeDocument/2006/relationships/tags" Target="../tags/tag34.xml" /><Relationship Id="rId5" Type="http://schemas.openxmlformats.org/officeDocument/2006/relationships/tags" Target="../tags/tag35.xml" /><Relationship Id="rId6" Type="http://schemas.openxmlformats.org/officeDocument/2006/relationships/tags" Target="../tags/tag36.xml" /><Relationship Id="rId7" Type="http://schemas.openxmlformats.org/officeDocument/2006/relationships/tags" Target="../tags/tag37.xml" /><Relationship Id="rId8" Type="http://schemas.openxmlformats.org/officeDocument/2006/relationships/tags" Target="../tags/tag38.xml" /><Relationship Id="rId9" Type="http://schemas.openxmlformats.org/officeDocument/2006/relationships/tags" Target="../tags/tag39.xml" /></Relationships>
</file>

<file path=ppt/slideLayouts/_rels/slideLayout140.xml.rels>&#65279;<?xml version="1.0" encoding="utf-8" standalone="yes"?><Relationships xmlns="http://schemas.openxmlformats.org/package/2006/relationships"><Relationship Id="rId1" Type="http://schemas.openxmlformats.org/officeDocument/2006/relationships/tags" Target="../tags/tag1533.xml" /><Relationship Id="rId10" Type="http://schemas.openxmlformats.org/officeDocument/2006/relationships/tags" Target="../tags/tag1542.xml" /><Relationship Id="rId11" Type="http://schemas.openxmlformats.org/officeDocument/2006/relationships/tags" Target="../tags/tag1543.xml" /><Relationship Id="rId12" Type="http://schemas.openxmlformats.org/officeDocument/2006/relationships/tags" Target="../tags/tag1544.xml" /><Relationship Id="rId13" Type="http://schemas.openxmlformats.org/officeDocument/2006/relationships/slideMaster" Target="../slideMasters/slideMaster8.xml" /><Relationship Id="rId2" Type="http://schemas.openxmlformats.org/officeDocument/2006/relationships/tags" Target="../tags/tag1534.xml" /><Relationship Id="rId3" Type="http://schemas.openxmlformats.org/officeDocument/2006/relationships/tags" Target="../tags/tag1535.xml" /><Relationship Id="rId4" Type="http://schemas.openxmlformats.org/officeDocument/2006/relationships/tags" Target="../tags/tag1536.xml" /><Relationship Id="rId5" Type="http://schemas.openxmlformats.org/officeDocument/2006/relationships/tags" Target="../tags/tag1537.xml" /><Relationship Id="rId6" Type="http://schemas.openxmlformats.org/officeDocument/2006/relationships/tags" Target="../tags/tag1538.xml" /><Relationship Id="rId7" Type="http://schemas.openxmlformats.org/officeDocument/2006/relationships/tags" Target="../tags/tag1539.xml" /><Relationship Id="rId8" Type="http://schemas.openxmlformats.org/officeDocument/2006/relationships/tags" Target="../tags/tag1540.xml" /><Relationship Id="rId9" Type="http://schemas.openxmlformats.org/officeDocument/2006/relationships/tags" Target="../tags/tag1541.xml" /></Relationships>
</file>

<file path=ppt/slideLayouts/_rels/slideLayout141.xml.rels>&#65279;<?xml version="1.0" encoding="utf-8" standalone="yes"?><Relationships xmlns="http://schemas.openxmlformats.org/package/2006/relationships"><Relationship Id="rId1" Type="http://schemas.openxmlformats.org/officeDocument/2006/relationships/tags" Target="../tags/tag1545.xml" /><Relationship Id="rId10" Type="http://schemas.openxmlformats.org/officeDocument/2006/relationships/tags" Target="../tags/tag1554.xml" /><Relationship Id="rId11" Type="http://schemas.openxmlformats.org/officeDocument/2006/relationships/tags" Target="../tags/tag1555.xml" /><Relationship Id="rId12" Type="http://schemas.openxmlformats.org/officeDocument/2006/relationships/tags" Target="../tags/tag1556.xml" /><Relationship Id="rId13" Type="http://schemas.openxmlformats.org/officeDocument/2006/relationships/slideMaster" Target="../slideMasters/slideMaster8.xml" /><Relationship Id="rId2" Type="http://schemas.openxmlformats.org/officeDocument/2006/relationships/tags" Target="../tags/tag1546.xml" /><Relationship Id="rId3" Type="http://schemas.openxmlformats.org/officeDocument/2006/relationships/tags" Target="../tags/tag1547.xml" /><Relationship Id="rId4" Type="http://schemas.openxmlformats.org/officeDocument/2006/relationships/tags" Target="../tags/tag1548.xml" /><Relationship Id="rId5" Type="http://schemas.openxmlformats.org/officeDocument/2006/relationships/tags" Target="../tags/tag1549.xml" /><Relationship Id="rId6" Type="http://schemas.openxmlformats.org/officeDocument/2006/relationships/tags" Target="../tags/tag1550.xml" /><Relationship Id="rId7" Type="http://schemas.openxmlformats.org/officeDocument/2006/relationships/tags" Target="../tags/tag1551.xml" /><Relationship Id="rId8" Type="http://schemas.openxmlformats.org/officeDocument/2006/relationships/tags" Target="../tags/tag1552.xml" /><Relationship Id="rId9" Type="http://schemas.openxmlformats.org/officeDocument/2006/relationships/tags" Target="../tags/tag1553.xml" /></Relationships>
</file>

<file path=ppt/slideLayouts/_rels/slideLayout142.xml.rels>&#65279;<?xml version="1.0" encoding="utf-8" standalone="yes"?><Relationships xmlns="http://schemas.openxmlformats.org/package/2006/relationships"><Relationship Id="rId1" Type="http://schemas.openxmlformats.org/officeDocument/2006/relationships/tags" Target="../tags/tag1557.xml" /><Relationship Id="rId10" Type="http://schemas.openxmlformats.org/officeDocument/2006/relationships/tags" Target="../tags/tag1566.xml" /><Relationship Id="rId11" Type="http://schemas.openxmlformats.org/officeDocument/2006/relationships/tags" Target="../tags/tag1567.xml" /><Relationship Id="rId12" Type="http://schemas.openxmlformats.org/officeDocument/2006/relationships/tags" Target="../tags/tag1568.xml" /><Relationship Id="rId13" Type="http://schemas.openxmlformats.org/officeDocument/2006/relationships/slideMaster" Target="../slideMasters/slideMaster8.xml" /><Relationship Id="rId2" Type="http://schemas.openxmlformats.org/officeDocument/2006/relationships/tags" Target="../tags/tag1558.xml" /><Relationship Id="rId3" Type="http://schemas.openxmlformats.org/officeDocument/2006/relationships/tags" Target="../tags/tag1559.xml" /><Relationship Id="rId4" Type="http://schemas.openxmlformats.org/officeDocument/2006/relationships/tags" Target="../tags/tag1560.xml" /><Relationship Id="rId5" Type="http://schemas.openxmlformats.org/officeDocument/2006/relationships/tags" Target="../tags/tag1561.xml" /><Relationship Id="rId6" Type="http://schemas.openxmlformats.org/officeDocument/2006/relationships/tags" Target="../tags/tag1562.xml" /><Relationship Id="rId7" Type="http://schemas.openxmlformats.org/officeDocument/2006/relationships/tags" Target="../tags/tag1563.xml" /><Relationship Id="rId8" Type="http://schemas.openxmlformats.org/officeDocument/2006/relationships/tags" Target="../tags/tag1564.xml" /><Relationship Id="rId9" Type="http://schemas.openxmlformats.org/officeDocument/2006/relationships/tags" Target="../tags/tag1565.xml" /></Relationships>
</file>

<file path=ppt/slideLayouts/_rels/slideLayout143.xml.rels>&#65279;<?xml version="1.0" encoding="utf-8" standalone="yes"?><Relationships xmlns="http://schemas.openxmlformats.org/package/2006/relationships"><Relationship Id="rId1" Type="http://schemas.openxmlformats.org/officeDocument/2006/relationships/tags" Target="../tags/tag1569.xml" /><Relationship Id="rId10" Type="http://schemas.openxmlformats.org/officeDocument/2006/relationships/tags" Target="../tags/tag1578.xml" /><Relationship Id="rId11" Type="http://schemas.openxmlformats.org/officeDocument/2006/relationships/tags" Target="../tags/tag1579.xml" /><Relationship Id="rId12" Type="http://schemas.openxmlformats.org/officeDocument/2006/relationships/tags" Target="../tags/tag1580.xml" /><Relationship Id="rId13" Type="http://schemas.openxmlformats.org/officeDocument/2006/relationships/tags" Target="../tags/tag1581.xml" /><Relationship Id="rId14" Type="http://schemas.openxmlformats.org/officeDocument/2006/relationships/slideMaster" Target="../slideMasters/slideMaster8.xml" /><Relationship Id="rId2" Type="http://schemas.openxmlformats.org/officeDocument/2006/relationships/tags" Target="../tags/tag1570.xml" /><Relationship Id="rId3" Type="http://schemas.openxmlformats.org/officeDocument/2006/relationships/tags" Target="../tags/tag1571.xml" /><Relationship Id="rId4" Type="http://schemas.openxmlformats.org/officeDocument/2006/relationships/tags" Target="../tags/tag1572.xml" /><Relationship Id="rId5" Type="http://schemas.openxmlformats.org/officeDocument/2006/relationships/tags" Target="../tags/tag1573.xml" /><Relationship Id="rId6" Type="http://schemas.openxmlformats.org/officeDocument/2006/relationships/tags" Target="../tags/tag1574.xml" /><Relationship Id="rId7" Type="http://schemas.openxmlformats.org/officeDocument/2006/relationships/tags" Target="../tags/tag1575.xml" /><Relationship Id="rId8" Type="http://schemas.openxmlformats.org/officeDocument/2006/relationships/tags" Target="../tags/tag1576.xml" /><Relationship Id="rId9" Type="http://schemas.openxmlformats.org/officeDocument/2006/relationships/tags" Target="../tags/tag1577.xml" /></Relationships>
</file>

<file path=ppt/slideLayouts/_rels/slideLayout144.xml.rels>&#65279;<?xml version="1.0" encoding="utf-8" standalone="yes"?><Relationships xmlns="http://schemas.openxmlformats.org/package/2006/relationships"><Relationship Id="rId1" Type="http://schemas.openxmlformats.org/officeDocument/2006/relationships/tags" Target="../tags/tag1582.xml" /><Relationship Id="rId10" Type="http://schemas.openxmlformats.org/officeDocument/2006/relationships/slideMaster" Target="../slideMasters/slideMaster8.xml" /><Relationship Id="rId2" Type="http://schemas.openxmlformats.org/officeDocument/2006/relationships/tags" Target="../tags/tag1583.xml" /><Relationship Id="rId3" Type="http://schemas.openxmlformats.org/officeDocument/2006/relationships/tags" Target="../tags/tag1584.xml" /><Relationship Id="rId4" Type="http://schemas.openxmlformats.org/officeDocument/2006/relationships/tags" Target="../tags/tag1585.xml" /><Relationship Id="rId5" Type="http://schemas.openxmlformats.org/officeDocument/2006/relationships/tags" Target="../tags/tag1586.xml" /><Relationship Id="rId6" Type="http://schemas.openxmlformats.org/officeDocument/2006/relationships/tags" Target="../tags/tag1587.xml" /><Relationship Id="rId7" Type="http://schemas.openxmlformats.org/officeDocument/2006/relationships/tags" Target="../tags/tag1588.xml" /><Relationship Id="rId8" Type="http://schemas.openxmlformats.org/officeDocument/2006/relationships/tags" Target="../tags/tag1589.xml" /><Relationship Id="rId9" Type="http://schemas.openxmlformats.org/officeDocument/2006/relationships/tags" Target="../tags/tag1590.xml" /></Relationships>
</file>

<file path=ppt/slideLayouts/_rels/slideLayout145.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146.xml.rels>&#65279;<?xml version="1.0" encoding="utf-8" standalone="yes"?><Relationships xmlns="http://schemas.openxmlformats.org/package/2006/relationships"><Relationship Id="rId1" Type="http://schemas.openxmlformats.org/officeDocument/2006/relationships/tags" Target="../tags/tag1597.xml" /><Relationship Id="rId10" Type="http://schemas.openxmlformats.org/officeDocument/2006/relationships/tags" Target="../tags/tag1606.xml" /><Relationship Id="rId11" Type="http://schemas.openxmlformats.org/officeDocument/2006/relationships/tags" Target="../tags/tag1607.xml" /><Relationship Id="rId12" Type="http://schemas.openxmlformats.org/officeDocument/2006/relationships/tags" Target="../tags/tag1608.xml" /><Relationship Id="rId13" Type="http://schemas.openxmlformats.org/officeDocument/2006/relationships/tags" Target="../tags/tag1609.xml" /><Relationship Id="rId14" Type="http://schemas.openxmlformats.org/officeDocument/2006/relationships/tags" Target="../tags/tag1610.xml" /><Relationship Id="rId15" Type="http://schemas.openxmlformats.org/officeDocument/2006/relationships/tags" Target="../tags/tag1611.xml" /><Relationship Id="rId16" Type="http://schemas.openxmlformats.org/officeDocument/2006/relationships/tags" Target="../tags/tag1612.xml" /><Relationship Id="rId17" Type="http://schemas.openxmlformats.org/officeDocument/2006/relationships/tags" Target="../tags/tag1613.xml" /><Relationship Id="rId18" Type="http://schemas.openxmlformats.org/officeDocument/2006/relationships/tags" Target="../tags/tag1614.xml" /><Relationship Id="rId19" Type="http://schemas.openxmlformats.org/officeDocument/2006/relationships/tags" Target="../tags/tag1615.xml" /><Relationship Id="rId2" Type="http://schemas.openxmlformats.org/officeDocument/2006/relationships/tags" Target="../tags/tag1598.xml" /><Relationship Id="rId20" Type="http://schemas.openxmlformats.org/officeDocument/2006/relationships/slideMaster" Target="../slideMasters/slideMaster9.xml" /><Relationship Id="rId3" Type="http://schemas.openxmlformats.org/officeDocument/2006/relationships/tags" Target="../tags/tag1599.xml" /><Relationship Id="rId4" Type="http://schemas.openxmlformats.org/officeDocument/2006/relationships/tags" Target="../tags/tag1600.xml" /><Relationship Id="rId5" Type="http://schemas.openxmlformats.org/officeDocument/2006/relationships/tags" Target="../tags/tag1601.xml" /><Relationship Id="rId6" Type="http://schemas.openxmlformats.org/officeDocument/2006/relationships/tags" Target="../tags/tag1602.xml" /><Relationship Id="rId7" Type="http://schemas.openxmlformats.org/officeDocument/2006/relationships/tags" Target="../tags/tag1603.xml" /><Relationship Id="rId8" Type="http://schemas.openxmlformats.org/officeDocument/2006/relationships/tags" Target="../tags/tag1604.xml" /><Relationship Id="rId9" Type="http://schemas.openxmlformats.org/officeDocument/2006/relationships/tags" Target="../tags/tag1605.xml" /></Relationships>
</file>

<file path=ppt/slideLayouts/_rels/slideLayout147.xml.rels>&#65279;<?xml version="1.0" encoding="utf-8" standalone="yes"?><Relationships xmlns="http://schemas.openxmlformats.org/package/2006/relationships"><Relationship Id="rId1" Type="http://schemas.openxmlformats.org/officeDocument/2006/relationships/tags" Target="../tags/tag1616.xml" /><Relationship Id="rId10" Type="http://schemas.openxmlformats.org/officeDocument/2006/relationships/tags" Target="../tags/tag1625.xml" /><Relationship Id="rId11" Type="http://schemas.openxmlformats.org/officeDocument/2006/relationships/tags" Target="../tags/tag1626.xml" /><Relationship Id="rId12" Type="http://schemas.openxmlformats.org/officeDocument/2006/relationships/slideMaster" Target="../slideMasters/slideMaster9.xml" /><Relationship Id="rId2" Type="http://schemas.openxmlformats.org/officeDocument/2006/relationships/tags" Target="../tags/tag1617.xml" /><Relationship Id="rId3" Type="http://schemas.openxmlformats.org/officeDocument/2006/relationships/tags" Target="../tags/tag1618.xml" /><Relationship Id="rId4" Type="http://schemas.openxmlformats.org/officeDocument/2006/relationships/tags" Target="../tags/tag1619.xml" /><Relationship Id="rId5" Type="http://schemas.openxmlformats.org/officeDocument/2006/relationships/tags" Target="../tags/tag1620.xml" /><Relationship Id="rId6" Type="http://schemas.openxmlformats.org/officeDocument/2006/relationships/tags" Target="../tags/tag1621.xml" /><Relationship Id="rId7" Type="http://schemas.openxmlformats.org/officeDocument/2006/relationships/tags" Target="../tags/tag1622.xml" /><Relationship Id="rId8" Type="http://schemas.openxmlformats.org/officeDocument/2006/relationships/tags" Target="../tags/tag1623.xml" /><Relationship Id="rId9" Type="http://schemas.openxmlformats.org/officeDocument/2006/relationships/tags" Target="../tags/tag1624.xml" /></Relationships>
</file>

<file path=ppt/slideLayouts/_rels/slideLayout148.xml.rels>&#65279;<?xml version="1.0" encoding="utf-8" standalone="yes"?><Relationships xmlns="http://schemas.openxmlformats.org/package/2006/relationships"><Relationship Id="rId1" Type="http://schemas.openxmlformats.org/officeDocument/2006/relationships/tags" Target="../tags/tag1627.xml" /><Relationship Id="rId10" Type="http://schemas.openxmlformats.org/officeDocument/2006/relationships/tags" Target="../tags/tag1636.xml" /><Relationship Id="rId11" Type="http://schemas.openxmlformats.org/officeDocument/2006/relationships/tags" Target="../tags/tag1637.xml" /><Relationship Id="rId12" Type="http://schemas.openxmlformats.org/officeDocument/2006/relationships/tags" Target="../tags/tag1638.xml" /><Relationship Id="rId13" Type="http://schemas.openxmlformats.org/officeDocument/2006/relationships/tags" Target="../tags/tag1639.xml" /><Relationship Id="rId14" Type="http://schemas.openxmlformats.org/officeDocument/2006/relationships/tags" Target="../tags/tag1640.xml" /><Relationship Id="rId15" Type="http://schemas.openxmlformats.org/officeDocument/2006/relationships/tags" Target="../tags/tag1641.xml" /><Relationship Id="rId16" Type="http://schemas.openxmlformats.org/officeDocument/2006/relationships/tags" Target="../tags/tag1642.xml" /><Relationship Id="rId17" Type="http://schemas.openxmlformats.org/officeDocument/2006/relationships/tags" Target="../tags/tag1643.xml" /><Relationship Id="rId18" Type="http://schemas.openxmlformats.org/officeDocument/2006/relationships/slideMaster" Target="../slideMasters/slideMaster9.xml" /><Relationship Id="rId2" Type="http://schemas.openxmlformats.org/officeDocument/2006/relationships/tags" Target="../tags/tag1628.xml" /><Relationship Id="rId3" Type="http://schemas.openxmlformats.org/officeDocument/2006/relationships/tags" Target="../tags/tag1629.xml" /><Relationship Id="rId4" Type="http://schemas.openxmlformats.org/officeDocument/2006/relationships/tags" Target="../tags/tag1630.xml" /><Relationship Id="rId5" Type="http://schemas.openxmlformats.org/officeDocument/2006/relationships/tags" Target="../tags/tag1631.xml" /><Relationship Id="rId6" Type="http://schemas.openxmlformats.org/officeDocument/2006/relationships/tags" Target="../tags/tag1632.xml" /><Relationship Id="rId7" Type="http://schemas.openxmlformats.org/officeDocument/2006/relationships/tags" Target="../tags/tag1633.xml" /><Relationship Id="rId8" Type="http://schemas.openxmlformats.org/officeDocument/2006/relationships/tags" Target="../tags/tag1634.xml" /><Relationship Id="rId9" Type="http://schemas.openxmlformats.org/officeDocument/2006/relationships/tags" Target="../tags/tag1635.xml" /></Relationships>
</file>

<file path=ppt/slideLayouts/_rels/slideLayout149.xml.rels>&#65279;<?xml version="1.0" encoding="utf-8" standalone="yes"?><Relationships xmlns="http://schemas.openxmlformats.org/package/2006/relationships"><Relationship Id="rId1" Type="http://schemas.openxmlformats.org/officeDocument/2006/relationships/tags" Target="../tags/tag1644.xml" /><Relationship Id="rId10" Type="http://schemas.openxmlformats.org/officeDocument/2006/relationships/tags" Target="../tags/tag1653.xml" /><Relationship Id="rId11" Type="http://schemas.openxmlformats.org/officeDocument/2006/relationships/tags" Target="../tags/tag1654.xml" /><Relationship Id="rId12" Type="http://schemas.openxmlformats.org/officeDocument/2006/relationships/tags" Target="../tags/tag1655.xml" /><Relationship Id="rId13" Type="http://schemas.openxmlformats.org/officeDocument/2006/relationships/slideMaster" Target="../slideMasters/slideMaster9.xml" /><Relationship Id="rId2" Type="http://schemas.openxmlformats.org/officeDocument/2006/relationships/tags" Target="../tags/tag1645.xml" /><Relationship Id="rId3" Type="http://schemas.openxmlformats.org/officeDocument/2006/relationships/tags" Target="../tags/tag1646.xml" /><Relationship Id="rId4" Type="http://schemas.openxmlformats.org/officeDocument/2006/relationships/tags" Target="../tags/tag1647.xml" /><Relationship Id="rId5" Type="http://schemas.openxmlformats.org/officeDocument/2006/relationships/tags" Target="../tags/tag1648.xml" /><Relationship Id="rId6" Type="http://schemas.openxmlformats.org/officeDocument/2006/relationships/tags" Target="../tags/tag1649.xml" /><Relationship Id="rId7" Type="http://schemas.openxmlformats.org/officeDocument/2006/relationships/tags" Target="../tags/tag1650.xml" /><Relationship Id="rId8" Type="http://schemas.openxmlformats.org/officeDocument/2006/relationships/tags" Target="../tags/tag1651.xml" /><Relationship Id="rId9" Type="http://schemas.openxmlformats.org/officeDocument/2006/relationships/tags" Target="../tags/tag1652.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48.xml" /><Relationship Id="rId10" Type="http://schemas.openxmlformats.org/officeDocument/2006/relationships/tags" Target="../tags/tag57.xml" /><Relationship Id="rId11" Type="http://schemas.openxmlformats.org/officeDocument/2006/relationships/tags" Target="../tags/tag58.xml" /><Relationship Id="rId12" Type="http://schemas.openxmlformats.org/officeDocument/2006/relationships/tags" Target="../tags/tag59.xml" /><Relationship Id="rId13" Type="http://schemas.openxmlformats.org/officeDocument/2006/relationships/slideMaster" Target="../slideMasters/slideMaster2.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tags" Target="../tags/tag52.xml" /><Relationship Id="rId6" Type="http://schemas.openxmlformats.org/officeDocument/2006/relationships/tags" Target="../tags/tag53.xml" /><Relationship Id="rId7" Type="http://schemas.openxmlformats.org/officeDocument/2006/relationships/tags" Target="../tags/tag54.xml" /><Relationship Id="rId8" Type="http://schemas.openxmlformats.org/officeDocument/2006/relationships/tags" Target="../tags/tag55.xml" /><Relationship Id="rId9" Type="http://schemas.openxmlformats.org/officeDocument/2006/relationships/tags" Target="../tags/tag56.xml" /></Relationships>
</file>

<file path=ppt/slideLayouts/_rels/slideLayout150.xml.rels>&#65279;<?xml version="1.0" encoding="utf-8" standalone="yes"?><Relationships xmlns="http://schemas.openxmlformats.org/package/2006/relationships"><Relationship Id="rId1" Type="http://schemas.openxmlformats.org/officeDocument/2006/relationships/tags" Target="../tags/tag1656.xml" /><Relationship Id="rId10" Type="http://schemas.openxmlformats.org/officeDocument/2006/relationships/tags" Target="../tags/tag1665.xml" /><Relationship Id="rId11" Type="http://schemas.openxmlformats.org/officeDocument/2006/relationships/tags" Target="../tags/tag1666.xml" /><Relationship Id="rId12" Type="http://schemas.openxmlformats.org/officeDocument/2006/relationships/tags" Target="../tags/tag1667.xml" /><Relationship Id="rId13" Type="http://schemas.openxmlformats.org/officeDocument/2006/relationships/tags" Target="../tags/tag1668.xml" /><Relationship Id="rId14" Type="http://schemas.openxmlformats.org/officeDocument/2006/relationships/tags" Target="../tags/tag1669.xml" /><Relationship Id="rId15" Type="http://schemas.openxmlformats.org/officeDocument/2006/relationships/slideMaster" Target="../slideMasters/slideMaster9.xml" /><Relationship Id="rId2" Type="http://schemas.openxmlformats.org/officeDocument/2006/relationships/tags" Target="../tags/tag1657.xml" /><Relationship Id="rId3" Type="http://schemas.openxmlformats.org/officeDocument/2006/relationships/tags" Target="../tags/tag1658.xml" /><Relationship Id="rId4" Type="http://schemas.openxmlformats.org/officeDocument/2006/relationships/tags" Target="../tags/tag1659.xml" /><Relationship Id="rId5" Type="http://schemas.openxmlformats.org/officeDocument/2006/relationships/tags" Target="../tags/tag1660.xml" /><Relationship Id="rId6" Type="http://schemas.openxmlformats.org/officeDocument/2006/relationships/tags" Target="../tags/tag1661.xml" /><Relationship Id="rId7" Type="http://schemas.openxmlformats.org/officeDocument/2006/relationships/tags" Target="../tags/tag1662.xml" /><Relationship Id="rId8" Type="http://schemas.openxmlformats.org/officeDocument/2006/relationships/tags" Target="../tags/tag1663.xml" /><Relationship Id="rId9" Type="http://schemas.openxmlformats.org/officeDocument/2006/relationships/tags" Target="../tags/tag1664.xml" /></Relationships>
</file>

<file path=ppt/slideLayouts/_rels/slideLayout151.xml.rels>&#65279;<?xml version="1.0" encoding="utf-8" standalone="yes"?><Relationships xmlns="http://schemas.openxmlformats.org/package/2006/relationships"><Relationship Id="rId1" Type="http://schemas.openxmlformats.org/officeDocument/2006/relationships/tags" Target="../tags/tag1670.xml" /><Relationship Id="rId10" Type="http://schemas.openxmlformats.org/officeDocument/2006/relationships/tags" Target="../tags/tag1679.xml" /><Relationship Id="rId11" Type="http://schemas.openxmlformats.org/officeDocument/2006/relationships/tags" Target="../tags/tag1680.xml" /><Relationship Id="rId12" Type="http://schemas.openxmlformats.org/officeDocument/2006/relationships/tags" Target="../tags/tag1681.xml" /><Relationship Id="rId13" Type="http://schemas.openxmlformats.org/officeDocument/2006/relationships/tags" Target="../tags/tag1682.xml" /><Relationship Id="rId14" Type="http://schemas.openxmlformats.org/officeDocument/2006/relationships/tags" Target="../tags/tag1683.xml" /><Relationship Id="rId15" Type="http://schemas.openxmlformats.org/officeDocument/2006/relationships/tags" Target="../tags/tag1684.xml" /><Relationship Id="rId16" Type="http://schemas.openxmlformats.org/officeDocument/2006/relationships/slideMaster" Target="../slideMasters/slideMaster9.xml" /><Relationship Id="rId2" Type="http://schemas.openxmlformats.org/officeDocument/2006/relationships/tags" Target="../tags/tag1671.xml" /><Relationship Id="rId3" Type="http://schemas.openxmlformats.org/officeDocument/2006/relationships/tags" Target="../tags/tag1672.xml" /><Relationship Id="rId4" Type="http://schemas.openxmlformats.org/officeDocument/2006/relationships/tags" Target="../tags/tag1673.xml" /><Relationship Id="rId5" Type="http://schemas.openxmlformats.org/officeDocument/2006/relationships/tags" Target="../tags/tag1674.xml" /><Relationship Id="rId6" Type="http://schemas.openxmlformats.org/officeDocument/2006/relationships/tags" Target="../tags/tag1675.xml" /><Relationship Id="rId7" Type="http://schemas.openxmlformats.org/officeDocument/2006/relationships/tags" Target="../tags/tag1676.xml" /><Relationship Id="rId8" Type="http://schemas.openxmlformats.org/officeDocument/2006/relationships/tags" Target="../tags/tag1677.xml" /><Relationship Id="rId9" Type="http://schemas.openxmlformats.org/officeDocument/2006/relationships/tags" Target="../tags/tag1678.xml" /></Relationships>
</file>

<file path=ppt/slideLayouts/_rels/slideLayout152.xml.rels>&#65279;<?xml version="1.0" encoding="utf-8" standalone="yes"?><Relationships xmlns="http://schemas.openxmlformats.org/package/2006/relationships"><Relationship Id="rId1" Type="http://schemas.openxmlformats.org/officeDocument/2006/relationships/tags" Target="../tags/tag1685.xml" /><Relationship Id="rId2" Type="http://schemas.openxmlformats.org/officeDocument/2006/relationships/tags" Target="../tags/tag1686.xml" /><Relationship Id="rId3" Type="http://schemas.openxmlformats.org/officeDocument/2006/relationships/tags" Target="../tags/tag1687.xml" /><Relationship Id="rId4" Type="http://schemas.openxmlformats.org/officeDocument/2006/relationships/slideMaster" Target="../slideMasters/slideMaster9.xml" /></Relationships>
</file>

<file path=ppt/slideLayouts/_rels/slideLayout153.xml.rels>&#65279;<?xml version="1.0" encoding="utf-8" standalone="yes"?><Relationships xmlns="http://schemas.openxmlformats.org/package/2006/relationships"><Relationship Id="rId1" Type="http://schemas.openxmlformats.org/officeDocument/2006/relationships/tags" Target="../tags/tag1688.xml" /><Relationship Id="rId10" Type="http://schemas.openxmlformats.org/officeDocument/2006/relationships/tags" Target="../tags/tag1697.xml" /><Relationship Id="rId11" Type="http://schemas.openxmlformats.org/officeDocument/2006/relationships/tags" Target="../tags/tag1698.xml" /><Relationship Id="rId12" Type="http://schemas.openxmlformats.org/officeDocument/2006/relationships/tags" Target="../tags/tag1699.xml" /><Relationship Id="rId13" Type="http://schemas.openxmlformats.org/officeDocument/2006/relationships/slideMaster" Target="../slideMasters/slideMaster9.xml" /><Relationship Id="rId2" Type="http://schemas.openxmlformats.org/officeDocument/2006/relationships/tags" Target="../tags/tag1689.xml" /><Relationship Id="rId3" Type="http://schemas.openxmlformats.org/officeDocument/2006/relationships/tags" Target="../tags/tag1690.xml" /><Relationship Id="rId4" Type="http://schemas.openxmlformats.org/officeDocument/2006/relationships/tags" Target="../tags/tag1691.xml" /><Relationship Id="rId5" Type="http://schemas.openxmlformats.org/officeDocument/2006/relationships/tags" Target="../tags/tag1692.xml" /><Relationship Id="rId6" Type="http://schemas.openxmlformats.org/officeDocument/2006/relationships/tags" Target="../tags/tag1693.xml" /><Relationship Id="rId7" Type="http://schemas.openxmlformats.org/officeDocument/2006/relationships/tags" Target="../tags/tag1694.xml" /><Relationship Id="rId8" Type="http://schemas.openxmlformats.org/officeDocument/2006/relationships/tags" Target="../tags/tag1695.xml" /><Relationship Id="rId9" Type="http://schemas.openxmlformats.org/officeDocument/2006/relationships/tags" Target="../tags/tag1696.xml" /></Relationships>
</file>

<file path=ppt/slideLayouts/_rels/slideLayout154.xml.rels>&#65279;<?xml version="1.0" encoding="utf-8" standalone="yes"?><Relationships xmlns="http://schemas.openxmlformats.org/package/2006/relationships"><Relationship Id="rId1" Type="http://schemas.openxmlformats.org/officeDocument/2006/relationships/tags" Target="../tags/tag1700.xml" /><Relationship Id="rId10" Type="http://schemas.openxmlformats.org/officeDocument/2006/relationships/tags" Target="../tags/tag1709.xml" /><Relationship Id="rId11" Type="http://schemas.openxmlformats.org/officeDocument/2006/relationships/tags" Target="../tags/tag1710.xml" /><Relationship Id="rId12" Type="http://schemas.openxmlformats.org/officeDocument/2006/relationships/tags" Target="../tags/tag1711.xml" /><Relationship Id="rId13" Type="http://schemas.openxmlformats.org/officeDocument/2006/relationships/slideMaster" Target="../slideMasters/slideMaster9.xml" /><Relationship Id="rId2" Type="http://schemas.openxmlformats.org/officeDocument/2006/relationships/tags" Target="../tags/tag1701.xml" /><Relationship Id="rId3" Type="http://schemas.openxmlformats.org/officeDocument/2006/relationships/tags" Target="../tags/tag1702.xml" /><Relationship Id="rId4" Type="http://schemas.openxmlformats.org/officeDocument/2006/relationships/tags" Target="../tags/tag1703.xml" /><Relationship Id="rId5" Type="http://schemas.openxmlformats.org/officeDocument/2006/relationships/tags" Target="../tags/tag1704.xml" /><Relationship Id="rId6" Type="http://schemas.openxmlformats.org/officeDocument/2006/relationships/tags" Target="../tags/tag1705.xml" /><Relationship Id="rId7" Type="http://schemas.openxmlformats.org/officeDocument/2006/relationships/tags" Target="../tags/tag1706.xml" /><Relationship Id="rId8" Type="http://schemas.openxmlformats.org/officeDocument/2006/relationships/tags" Target="../tags/tag1707.xml" /><Relationship Id="rId9" Type="http://schemas.openxmlformats.org/officeDocument/2006/relationships/tags" Target="../tags/tag1708.xml" /></Relationships>
</file>

<file path=ppt/slideLayouts/_rels/slideLayout155.xml.rels>&#65279;<?xml version="1.0" encoding="utf-8" standalone="yes"?><Relationships xmlns="http://schemas.openxmlformats.org/package/2006/relationships"><Relationship Id="rId1" Type="http://schemas.openxmlformats.org/officeDocument/2006/relationships/tags" Target="../tags/tag1712.xml" /><Relationship Id="rId10" Type="http://schemas.openxmlformats.org/officeDocument/2006/relationships/tags" Target="../tags/tag1721.xml" /><Relationship Id="rId11" Type="http://schemas.openxmlformats.org/officeDocument/2006/relationships/tags" Target="../tags/tag1722.xml" /><Relationship Id="rId12" Type="http://schemas.openxmlformats.org/officeDocument/2006/relationships/slideMaster" Target="../slideMasters/slideMaster9.xml" /><Relationship Id="rId2" Type="http://schemas.openxmlformats.org/officeDocument/2006/relationships/tags" Target="../tags/tag1713.xml" /><Relationship Id="rId3" Type="http://schemas.openxmlformats.org/officeDocument/2006/relationships/tags" Target="../tags/tag1714.xml" /><Relationship Id="rId4" Type="http://schemas.openxmlformats.org/officeDocument/2006/relationships/tags" Target="../tags/tag1715.xml" /><Relationship Id="rId5" Type="http://schemas.openxmlformats.org/officeDocument/2006/relationships/tags" Target="../tags/tag1716.xml" /><Relationship Id="rId6" Type="http://schemas.openxmlformats.org/officeDocument/2006/relationships/tags" Target="../tags/tag1717.xml" /><Relationship Id="rId7" Type="http://schemas.openxmlformats.org/officeDocument/2006/relationships/tags" Target="../tags/tag1718.xml" /><Relationship Id="rId8" Type="http://schemas.openxmlformats.org/officeDocument/2006/relationships/tags" Target="../tags/tag1719.xml" /><Relationship Id="rId9" Type="http://schemas.openxmlformats.org/officeDocument/2006/relationships/tags" Target="../tags/tag1720.xml" /></Relationships>
</file>

<file path=ppt/slideLayouts/_rels/slideLayout156.xml.rels>&#65279;<?xml version="1.0" encoding="utf-8" standalone="yes"?><Relationships xmlns="http://schemas.openxmlformats.org/package/2006/relationships"><Relationship Id="rId1" Type="http://schemas.openxmlformats.org/officeDocument/2006/relationships/tags" Target="../tags/tag1723.xml" /><Relationship Id="rId10" Type="http://schemas.openxmlformats.org/officeDocument/2006/relationships/tags" Target="../tags/tag1732.xml" /><Relationship Id="rId11" Type="http://schemas.openxmlformats.org/officeDocument/2006/relationships/tags" Target="../tags/tag1733.xml" /><Relationship Id="rId12" Type="http://schemas.openxmlformats.org/officeDocument/2006/relationships/tags" Target="../tags/tag1734.xml" /><Relationship Id="rId13" Type="http://schemas.openxmlformats.org/officeDocument/2006/relationships/tags" Target="../tags/tag1735.xml" /><Relationship Id="rId14" Type="http://schemas.openxmlformats.org/officeDocument/2006/relationships/tags" Target="../tags/tag1736.xml" /><Relationship Id="rId15" Type="http://schemas.openxmlformats.org/officeDocument/2006/relationships/tags" Target="../tags/tag1737.xml" /><Relationship Id="rId16" Type="http://schemas.openxmlformats.org/officeDocument/2006/relationships/tags" Target="../tags/tag1738.xml" /><Relationship Id="rId17" Type="http://schemas.openxmlformats.org/officeDocument/2006/relationships/tags" Target="../tags/tag1739.xml" /><Relationship Id="rId18" Type="http://schemas.openxmlformats.org/officeDocument/2006/relationships/tags" Target="../tags/tag1740.xml" /><Relationship Id="rId19" Type="http://schemas.openxmlformats.org/officeDocument/2006/relationships/slideMaster" Target="../slideMasters/slideMaster9.xml" /><Relationship Id="rId2" Type="http://schemas.openxmlformats.org/officeDocument/2006/relationships/tags" Target="../tags/tag1724.xml" /><Relationship Id="rId3" Type="http://schemas.openxmlformats.org/officeDocument/2006/relationships/tags" Target="../tags/tag1725.xml" /><Relationship Id="rId4" Type="http://schemas.openxmlformats.org/officeDocument/2006/relationships/tags" Target="../tags/tag1726.xml" /><Relationship Id="rId5" Type="http://schemas.openxmlformats.org/officeDocument/2006/relationships/tags" Target="../tags/tag1727.xml" /><Relationship Id="rId6" Type="http://schemas.openxmlformats.org/officeDocument/2006/relationships/tags" Target="../tags/tag1728.xml" /><Relationship Id="rId7" Type="http://schemas.openxmlformats.org/officeDocument/2006/relationships/tags" Target="../tags/tag1729.xml" /><Relationship Id="rId8" Type="http://schemas.openxmlformats.org/officeDocument/2006/relationships/tags" Target="../tags/tag1730.xml" /><Relationship Id="rId9" Type="http://schemas.openxmlformats.org/officeDocument/2006/relationships/tags" Target="../tags/tag1731.xml" /></Relationships>
</file>

<file path=ppt/slideLayouts/_rels/slideLayout157.xml.rels>&#65279;<?xml version="1.0" encoding="utf-8" standalone="yes"?><Relationships xmlns="http://schemas.openxmlformats.org/package/2006/relationships"><Relationship Id="rId1" Type="http://schemas.openxmlformats.org/officeDocument/2006/relationships/tags" Target="../tags/tag1741.xml" /><Relationship Id="rId10" Type="http://schemas.openxmlformats.org/officeDocument/2006/relationships/slideMaster" Target="../slideMasters/slideMaster9.xml" /><Relationship Id="rId2" Type="http://schemas.openxmlformats.org/officeDocument/2006/relationships/tags" Target="../tags/tag1742.xml" /><Relationship Id="rId3" Type="http://schemas.openxmlformats.org/officeDocument/2006/relationships/tags" Target="../tags/tag1743.xml" /><Relationship Id="rId4" Type="http://schemas.openxmlformats.org/officeDocument/2006/relationships/tags" Target="../tags/tag1744.xml" /><Relationship Id="rId5" Type="http://schemas.openxmlformats.org/officeDocument/2006/relationships/tags" Target="../tags/tag1745.xml" /><Relationship Id="rId6" Type="http://schemas.openxmlformats.org/officeDocument/2006/relationships/tags" Target="../tags/tag1746.xml" /><Relationship Id="rId7" Type="http://schemas.openxmlformats.org/officeDocument/2006/relationships/tags" Target="../tags/tag1747.xml" /><Relationship Id="rId8" Type="http://schemas.openxmlformats.org/officeDocument/2006/relationships/tags" Target="../tags/tag1748.xml" /><Relationship Id="rId9" Type="http://schemas.openxmlformats.org/officeDocument/2006/relationships/tags" Target="../tags/tag1749.xml" /></Relationships>
</file>

<file path=ppt/slideLayouts/_rels/slideLayout158.xml.rels>&#65279;<?xml version="1.0" encoding="utf-8" standalone="yes"?><Relationships xmlns="http://schemas.openxmlformats.org/package/2006/relationships"><Relationship Id="rId1" Type="http://schemas.openxmlformats.org/officeDocument/2006/relationships/tags" Target="../tags/tag1750.xml" /><Relationship Id="rId10" Type="http://schemas.openxmlformats.org/officeDocument/2006/relationships/tags" Target="../tags/tag1759.xml" /><Relationship Id="rId11" Type="http://schemas.openxmlformats.org/officeDocument/2006/relationships/tags" Target="../tags/tag1760.xml" /><Relationship Id="rId12" Type="http://schemas.openxmlformats.org/officeDocument/2006/relationships/slideMaster" Target="../slideMasters/slideMaster9.xml" /><Relationship Id="rId2" Type="http://schemas.openxmlformats.org/officeDocument/2006/relationships/tags" Target="../tags/tag1751.xml" /><Relationship Id="rId3" Type="http://schemas.openxmlformats.org/officeDocument/2006/relationships/tags" Target="../tags/tag1752.xml" /><Relationship Id="rId4" Type="http://schemas.openxmlformats.org/officeDocument/2006/relationships/tags" Target="../tags/tag1753.xml" /><Relationship Id="rId5" Type="http://schemas.openxmlformats.org/officeDocument/2006/relationships/tags" Target="../tags/tag1754.xml" /><Relationship Id="rId6" Type="http://schemas.openxmlformats.org/officeDocument/2006/relationships/tags" Target="../tags/tag1755.xml" /><Relationship Id="rId7" Type="http://schemas.openxmlformats.org/officeDocument/2006/relationships/tags" Target="../tags/tag1756.xml" /><Relationship Id="rId8" Type="http://schemas.openxmlformats.org/officeDocument/2006/relationships/tags" Target="../tags/tag1757.xml" /><Relationship Id="rId9" Type="http://schemas.openxmlformats.org/officeDocument/2006/relationships/tags" Target="../tags/tag1758.xml" /></Relationships>
</file>

<file path=ppt/slideLayouts/_rels/slideLayout159.xml.rels>&#65279;<?xml version="1.0" encoding="utf-8" standalone="yes"?><Relationships xmlns="http://schemas.openxmlformats.org/package/2006/relationships"><Relationship Id="rId1" Type="http://schemas.openxmlformats.org/officeDocument/2006/relationships/tags" Target="../tags/tag1761.xml" /><Relationship Id="rId10" Type="http://schemas.openxmlformats.org/officeDocument/2006/relationships/tags" Target="../tags/tag1770.xml" /><Relationship Id="rId11" Type="http://schemas.openxmlformats.org/officeDocument/2006/relationships/tags" Target="../tags/tag1771.xml" /><Relationship Id="rId12" Type="http://schemas.openxmlformats.org/officeDocument/2006/relationships/tags" Target="../tags/tag1772.xml" /><Relationship Id="rId13" Type="http://schemas.openxmlformats.org/officeDocument/2006/relationships/slideMaster" Target="../slideMasters/slideMaster9.xml" /><Relationship Id="rId2" Type="http://schemas.openxmlformats.org/officeDocument/2006/relationships/tags" Target="../tags/tag1762.xml" /><Relationship Id="rId3" Type="http://schemas.openxmlformats.org/officeDocument/2006/relationships/tags" Target="../tags/tag1763.xml" /><Relationship Id="rId4" Type="http://schemas.openxmlformats.org/officeDocument/2006/relationships/tags" Target="../tags/tag1764.xml" /><Relationship Id="rId5" Type="http://schemas.openxmlformats.org/officeDocument/2006/relationships/tags" Target="../tags/tag1765.xml" /><Relationship Id="rId6" Type="http://schemas.openxmlformats.org/officeDocument/2006/relationships/tags" Target="../tags/tag1766.xml" /><Relationship Id="rId7" Type="http://schemas.openxmlformats.org/officeDocument/2006/relationships/tags" Target="../tags/tag1767.xml" /><Relationship Id="rId8" Type="http://schemas.openxmlformats.org/officeDocument/2006/relationships/tags" Target="../tags/tag1768.xml" /><Relationship Id="rId9" Type="http://schemas.openxmlformats.org/officeDocument/2006/relationships/tags" Target="../tags/tag1769.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60.xml" /><Relationship Id="rId10" Type="http://schemas.openxmlformats.org/officeDocument/2006/relationships/tags" Target="../tags/tag69.xml" /><Relationship Id="rId11" Type="http://schemas.openxmlformats.org/officeDocument/2006/relationships/tags" Target="../tags/tag70.xml" /><Relationship Id="rId12" Type="http://schemas.openxmlformats.org/officeDocument/2006/relationships/tags" Target="../tags/tag71.xml" /><Relationship Id="rId13" Type="http://schemas.openxmlformats.org/officeDocument/2006/relationships/tags" Target="../tags/tag72.xml" /><Relationship Id="rId14" Type="http://schemas.openxmlformats.org/officeDocument/2006/relationships/tags" Target="../tags/tag73.xml" /><Relationship Id="rId15" Type="http://schemas.openxmlformats.org/officeDocument/2006/relationships/slideMaster" Target="../slideMasters/slideMaster2.xml" /><Relationship Id="rId2" Type="http://schemas.openxmlformats.org/officeDocument/2006/relationships/tags" Target="../tags/tag61.xml" /><Relationship Id="rId3" Type="http://schemas.openxmlformats.org/officeDocument/2006/relationships/tags" Target="../tags/tag62.xml" /><Relationship Id="rId4" Type="http://schemas.openxmlformats.org/officeDocument/2006/relationships/tags" Target="../tags/tag63.xml" /><Relationship Id="rId5" Type="http://schemas.openxmlformats.org/officeDocument/2006/relationships/tags" Target="../tags/tag64.xml" /><Relationship Id="rId6" Type="http://schemas.openxmlformats.org/officeDocument/2006/relationships/tags" Target="../tags/tag65.xml" /><Relationship Id="rId7" Type="http://schemas.openxmlformats.org/officeDocument/2006/relationships/tags" Target="../tags/tag66.xml" /><Relationship Id="rId8" Type="http://schemas.openxmlformats.org/officeDocument/2006/relationships/tags" Target="../tags/tag67.xml" /><Relationship Id="rId9" Type="http://schemas.openxmlformats.org/officeDocument/2006/relationships/tags" Target="../tags/tag68.xml" /></Relationships>
</file>

<file path=ppt/slideLayouts/_rels/slideLayout160.xml.rels>&#65279;<?xml version="1.0" encoding="utf-8" standalone="yes"?><Relationships xmlns="http://schemas.openxmlformats.org/package/2006/relationships"><Relationship Id="rId1" Type="http://schemas.openxmlformats.org/officeDocument/2006/relationships/tags" Target="../tags/tag1773.xml" /><Relationship Id="rId10" Type="http://schemas.openxmlformats.org/officeDocument/2006/relationships/tags" Target="../tags/tag1782.xml" /><Relationship Id="rId11" Type="http://schemas.openxmlformats.org/officeDocument/2006/relationships/tags" Target="../tags/tag1783.xml" /><Relationship Id="rId12" Type="http://schemas.openxmlformats.org/officeDocument/2006/relationships/tags" Target="../tags/tag1784.xml" /><Relationship Id="rId13" Type="http://schemas.openxmlformats.org/officeDocument/2006/relationships/slideMaster" Target="../slideMasters/slideMaster9.xml" /><Relationship Id="rId2" Type="http://schemas.openxmlformats.org/officeDocument/2006/relationships/tags" Target="../tags/tag1774.xml" /><Relationship Id="rId3" Type="http://schemas.openxmlformats.org/officeDocument/2006/relationships/tags" Target="../tags/tag1775.xml" /><Relationship Id="rId4" Type="http://schemas.openxmlformats.org/officeDocument/2006/relationships/tags" Target="../tags/tag1776.xml" /><Relationship Id="rId5" Type="http://schemas.openxmlformats.org/officeDocument/2006/relationships/tags" Target="../tags/tag1777.xml" /><Relationship Id="rId6" Type="http://schemas.openxmlformats.org/officeDocument/2006/relationships/tags" Target="../tags/tag1778.xml" /><Relationship Id="rId7" Type="http://schemas.openxmlformats.org/officeDocument/2006/relationships/tags" Target="../tags/tag1779.xml" /><Relationship Id="rId8" Type="http://schemas.openxmlformats.org/officeDocument/2006/relationships/tags" Target="../tags/tag1780.xml" /><Relationship Id="rId9" Type="http://schemas.openxmlformats.org/officeDocument/2006/relationships/tags" Target="../tags/tag1781.xml" /></Relationships>
</file>

<file path=ppt/slideLayouts/_rels/slideLayout161.xml.rels>&#65279;<?xml version="1.0" encoding="utf-8" standalone="yes"?><Relationships xmlns="http://schemas.openxmlformats.org/package/2006/relationships"><Relationship Id="rId1" Type="http://schemas.openxmlformats.org/officeDocument/2006/relationships/tags" Target="../tags/tag1785.xml" /><Relationship Id="rId10" Type="http://schemas.openxmlformats.org/officeDocument/2006/relationships/tags" Target="../tags/tag1794.xml" /><Relationship Id="rId11" Type="http://schemas.openxmlformats.org/officeDocument/2006/relationships/tags" Target="../tags/tag1795.xml" /><Relationship Id="rId12" Type="http://schemas.openxmlformats.org/officeDocument/2006/relationships/tags" Target="../tags/tag1796.xml" /><Relationship Id="rId13" Type="http://schemas.openxmlformats.org/officeDocument/2006/relationships/slideMaster" Target="../slideMasters/slideMaster9.xml" /><Relationship Id="rId2" Type="http://schemas.openxmlformats.org/officeDocument/2006/relationships/tags" Target="../tags/tag1786.xml" /><Relationship Id="rId3" Type="http://schemas.openxmlformats.org/officeDocument/2006/relationships/tags" Target="../tags/tag1787.xml" /><Relationship Id="rId4" Type="http://schemas.openxmlformats.org/officeDocument/2006/relationships/tags" Target="../tags/tag1788.xml" /><Relationship Id="rId5" Type="http://schemas.openxmlformats.org/officeDocument/2006/relationships/tags" Target="../tags/tag1789.xml" /><Relationship Id="rId6" Type="http://schemas.openxmlformats.org/officeDocument/2006/relationships/tags" Target="../tags/tag1790.xml" /><Relationship Id="rId7" Type="http://schemas.openxmlformats.org/officeDocument/2006/relationships/tags" Target="../tags/tag1791.xml" /><Relationship Id="rId8" Type="http://schemas.openxmlformats.org/officeDocument/2006/relationships/tags" Target="../tags/tag1792.xml" /><Relationship Id="rId9" Type="http://schemas.openxmlformats.org/officeDocument/2006/relationships/tags" Target="../tags/tag1793.xml" /></Relationships>
</file>

<file path=ppt/slideLayouts/_rels/slideLayout162.xml.rels>&#65279;<?xml version="1.0" encoding="utf-8" standalone="yes"?><Relationships xmlns="http://schemas.openxmlformats.org/package/2006/relationships"><Relationship Id="rId1" Type="http://schemas.openxmlformats.org/officeDocument/2006/relationships/tags" Target="../tags/tag1797.xml" /><Relationship Id="rId10" Type="http://schemas.openxmlformats.org/officeDocument/2006/relationships/tags" Target="../tags/tag1806.xml" /><Relationship Id="rId11" Type="http://schemas.openxmlformats.org/officeDocument/2006/relationships/tags" Target="../tags/tag1807.xml" /><Relationship Id="rId12" Type="http://schemas.openxmlformats.org/officeDocument/2006/relationships/tags" Target="../tags/tag1808.xml" /><Relationship Id="rId13" Type="http://schemas.openxmlformats.org/officeDocument/2006/relationships/tags" Target="../tags/tag1809.xml" /><Relationship Id="rId14" Type="http://schemas.openxmlformats.org/officeDocument/2006/relationships/slideMaster" Target="../slideMasters/slideMaster9.xml" /><Relationship Id="rId2" Type="http://schemas.openxmlformats.org/officeDocument/2006/relationships/tags" Target="../tags/tag1798.xml" /><Relationship Id="rId3" Type="http://schemas.openxmlformats.org/officeDocument/2006/relationships/tags" Target="../tags/tag1799.xml" /><Relationship Id="rId4" Type="http://schemas.openxmlformats.org/officeDocument/2006/relationships/tags" Target="../tags/tag1800.xml" /><Relationship Id="rId5" Type="http://schemas.openxmlformats.org/officeDocument/2006/relationships/tags" Target="../tags/tag1801.xml" /><Relationship Id="rId6" Type="http://schemas.openxmlformats.org/officeDocument/2006/relationships/tags" Target="../tags/tag1802.xml" /><Relationship Id="rId7" Type="http://schemas.openxmlformats.org/officeDocument/2006/relationships/tags" Target="../tags/tag1803.xml" /><Relationship Id="rId8" Type="http://schemas.openxmlformats.org/officeDocument/2006/relationships/tags" Target="../tags/tag1804.xml" /><Relationship Id="rId9" Type="http://schemas.openxmlformats.org/officeDocument/2006/relationships/tags" Target="../tags/tag1805.xml" /></Relationships>
</file>

<file path=ppt/slideLayouts/_rels/slideLayout163.xml.rels>&#65279;<?xml version="1.0" encoding="utf-8" standalone="yes"?><Relationships xmlns="http://schemas.openxmlformats.org/package/2006/relationships"><Relationship Id="rId1" Type="http://schemas.openxmlformats.org/officeDocument/2006/relationships/tags" Target="../tags/tag1810.xml" /><Relationship Id="rId10" Type="http://schemas.openxmlformats.org/officeDocument/2006/relationships/slideMaster" Target="../slideMasters/slideMaster9.xml" /><Relationship Id="rId2" Type="http://schemas.openxmlformats.org/officeDocument/2006/relationships/tags" Target="../tags/tag1811.xml" /><Relationship Id="rId3" Type="http://schemas.openxmlformats.org/officeDocument/2006/relationships/tags" Target="../tags/tag1812.xml" /><Relationship Id="rId4" Type="http://schemas.openxmlformats.org/officeDocument/2006/relationships/tags" Target="../tags/tag1813.xml" /><Relationship Id="rId5" Type="http://schemas.openxmlformats.org/officeDocument/2006/relationships/tags" Target="../tags/tag1814.xml" /><Relationship Id="rId6" Type="http://schemas.openxmlformats.org/officeDocument/2006/relationships/tags" Target="../tags/tag1815.xml" /><Relationship Id="rId7" Type="http://schemas.openxmlformats.org/officeDocument/2006/relationships/tags" Target="../tags/tag1816.xml" /><Relationship Id="rId8" Type="http://schemas.openxmlformats.org/officeDocument/2006/relationships/tags" Target="../tags/tag1817.xml" /><Relationship Id="rId9" Type="http://schemas.openxmlformats.org/officeDocument/2006/relationships/tags" Target="../tags/tag1818.xml" /></Relationships>
</file>

<file path=ppt/slideLayouts/_rels/slideLayout164.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165.xml.rels>&#65279;<?xml version="1.0" encoding="utf-8" standalone="yes"?><Relationships xmlns="http://schemas.openxmlformats.org/package/2006/relationships"><Relationship Id="rId1" Type="http://schemas.openxmlformats.org/officeDocument/2006/relationships/tags" Target="../tags/tag1825.xml" /><Relationship Id="rId10" Type="http://schemas.openxmlformats.org/officeDocument/2006/relationships/tags" Target="../tags/tag1834.xml" /><Relationship Id="rId11" Type="http://schemas.openxmlformats.org/officeDocument/2006/relationships/tags" Target="../tags/tag1835.xml" /><Relationship Id="rId12" Type="http://schemas.openxmlformats.org/officeDocument/2006/relationships/tags" Target="../tags/tag1836.xml" /><Relationship Id="rId13" Type="http://schemas.openxmlformats.org/officeDocument/2006/relationships/tags" Target="../tags/tag1837.xml" /><Relationship Id="rId14" Type="http://schemas.openxmlformats.org/officeDocument/2006/relationships/tags" Target="../tags/tag1838.xml" /><Relationship Id="rId15" Type="http://schemas.openxmlformats.org/officeDocument/2006/relationships/tags" Target="../tags/tag1839.xml" /><Relationship Id="rId16" Type="http://schemas.openxmlformats.org/officeDocument/2006/relationships/tags" Target="../tags/tag1840.xml" /><Relationship Id="rId17" Type="http://schemas.openxmlformats.org/officeDocument/2006/relationships/tags" Target="../tags/tag1841.xml" /><Relationship Id="rId18" Type="http://schemas.openxmlformats.org/officeDocument/2006/relationships/tags" Target="../tags/tag1842.xml" /><Relationship Id="rId19" Type="http://schemas.openxmlformats.org/officeDocument/2006/relationships/tags" Target="../tags/tag1843.xml" /><Relationship Id="rId2" Type="http://schemas.openxmlformats.org/officeDocument/2006/relationships/tags" Target="../tags/tag1826.xml" /><Relationship Id="rId20" Type="http://schemas.openxmlformats.org/officeDocument/2006/relationships/slideMaster" Target="../slideMasters/slideMaster10.xml" /><Relationship Id="rId3" Type="http://schemas.openxmlformats.org/officeDocument/2006/relationships/tags" Target="../tags/tag1827.xml" /><Relationship Id="rId4" Type="http://schemas.openxmlformats.org/officeDocument/2006/relationships/tags" Target="../tags/tag1828.xml" /><Relationship Id="rId5" Type="http://schemas.openxmlformats.org/officeDocument/2006/relationships/tags" Target="../tags/tag1829.xml" /><Relationship Id="rId6" Type="http://schemas.openxmlformats.org/officeDocument/2006/relationships/tags" Target="../tags/tag1830.xml" /><Relationship Id="rId7" Type="http://schemas.openxmlformats.org/officeDocument/2006/relationships/tags" Target="../tags/tag1831.xml" /><Relationship Id="rId8" Type="http://schemas.openxmlformats.org/officeDocument/2006/relationships/tags" Target="../tags/tag1832.xml" /><Relationship Id="rId9" Type="http://schemas.openxmlformats.org/officeDocument/2006/relationships/tags" Target="../tags/tag1833.xml" /></Relationships>
</file>

<file path=ppt/slideLayouts/_rels/slideLayout166.xml.rels>&#65279;<?xml version="1.0" encoding="utf-8" standalone="yes"?><Relationships xmlns="http://schemas.openxmlformats.org/package/2006/relationships"><Relationship Id="rId1" Type="http://schemas.openxmlformats.org/officeDocument/2006/relationships/tags" Target="../tags/tag1844.xml" /><Relationship Id="rId10" Type="http://schemas.openxmlformats.org/officeDocument/2006/relationships/tags" Target="../tags/tag1853.xml" /><Relationship Id="rId11" Type="http://schemas.openxmlformats.org/officeDocument/2006/relationships/tags" Target="../tags/tag1854.xml" /><Relationship Id="rId12" Type="http://schemas.openxmlformats.org/officeDocument/2006/relationships/slideMaster" Target="../slideMasters/slideMaster10.xml" /><Relationship Id="rId2" Type="http://schemas.openxmlformats.org/officeDocument/2006/relationships/tags" Target="../tags/tag1845.xml" /><Relationship Id="rId3" Type="http://schemas.openxmlformats.org/officeDocument/2006/relationships/tags" Target="../tags/tag1846.xml" /><Relationship Id="rId4" Type="http://schemas.openxmlformats.org/officeDocument/2006/relationships/tags" Target="../tags/tag1847.xml" /><Relationship Id="rId5" Type="http://schemas.openxmlformats.org/officeDocument/2006/relationships/tags" Target="../tags/tag1848.xml" /><Relationship Id="rId6" Type="http://schemas.openxmlformats.org/officeDocument/2006/relationships/tags" Target="../tags/tag1849.xml" /><Relationship Id="rId7" Type="http://schemas.openxmlformats.org/officeDocument/2006/relationships/tags" Target="../tags/tag1850.xml" /><Relationship Id="rId8" Type="http://schemas.openxmlformats.org/officeDocument/2006/relationships/tags" Target="../tags/tag1851.xml" /><Relationship Id="rId9" Type="http://schemas.openxmlformats.org/officeDocument/2006/relationships/tags" Target="../tags/tag1852.xml" /></Relationships>
</file>

<file path=ppt/slideLayouts/_rels/slideLayout167.xml.rels>&#65279;<?xml version="1.0" encoding="utf-8" standalone="yes"?><Relationships xmlns="http://schemas.openxmlformats.org/package/2006/relationships"><Relationship Id="rId1" Type="http://schemas.openxmlformats.org/officeDocument/2006/relationships/tags" Target="../tags/tag1855.xml" /><Relationship Id="rId10" Type="http://schemas.openxmlformats.org/officeDocument/2006/relationships/tags" Target="../tags/tag1864.xml" /><Relationship Id="rId11" Type="http://schemas.openxmlformats.org/officeDocument/2006/relationships/tags" Target="../tags/tag1865.xml" /><Relationship Id="rId12" Type="http://schemas.openxmlformats.org/officeDocument/2006/relationships/tags" Target="../tags/tag1866.xml" /><Relationship Id="rId13" Type="http://schemas.openxmlformats.org/officeDocument/2006/relationships/tags" Target="../tags/tag1867.xml" /><Relationship Id="rId14" Type="http://schemas.openxmlformats.org/officeDocument/2006/relationships/tags" Target="../tags/tag1868.xml" /><Relationship Id="rId15" Type="http://schemas.openxmlformats.org/officeDocument/2006/relationships/tags" Target="../tags/tag1869.xml" /><Relationship Id="rId16" Type="http://schemas.openxmlformats.org/officeDocument/2006/relationships/tags" Target="../tags/tag1870.xml" /><Relationship Id="rId17" Type="http://schemas.openxmlformats.org/officeDocument/2006/relationships/tags" Target="../tags/tag1871.xml" /><Relationship Id="rId18" Type="http://schemas.openxmlformats.org/officeDocument/2006/relationships/slideMaster" Target="../slideMasters/slideMaster10.xml" /><Relationship Id="rId2" Type="http://schemas.openxmlformats.org/officeDocument/2006/relationships/tags" Target="../tags/tag1856.xml" /><Relationship Id="rId3" Type="http://schemas.openxmlformats.org/officeDocument/2006/relationships/tags" Target="../tags/tag1857.xml" /><Relationship Id="rId4" Type="http://schemas.openxmlformats.org/officeDocument/2006/relationships/tags" Target="../tags/tag1858.xml" /><Relationship Id="rId5" Type="http://schemas.openxmlformats.org/officeDocument/2006/relationships/tags" Target="../tags/tag1859.xml" /><Relationship Id="rId6" Type="http://schemas.openxmlformats.org/officeDocument/2006/relationships/tags" Target="../tags/tag1860.xml" /><Relationship Id="rId7" Type="http://schemas.openxmlformats.org/officeDocument/2006/relationships/tags" Target="../tags/tag1861.xml" /><Relationship Id="rId8" Type="http://schemas.openxmlformats.org/officeDocument/2006/relationships/tags" Target="../tags/tag1862.xml" /><Relationship Id="rId9" Type="http://schemas.openxmlformats.org/officeDocument/2006/relationships/tags" Target="../tags/tag1863.xml" /></Relationships>
</file>

<file path=ppt/slideLayouts/_rels/slideLayout168.xml.rels>&#65279;<?xml version="1.0" encoding="utf-8" standalone="yes"?><Relationships xmlns="http://schemas.openxmlformats.org/package/2006/relationships"><Relationship Id="rId1" Type="http://schemas.openxmlformats.org/officeDocument/2006/relationships/tags" Target="../tags/tag1872.xml" /><Relationship Id="rId10" Type="http://schemas.openxmlformats.org/officeDocument/2006/relationships/tags" Target="../tags/tag1881.xml" /><Relationship Id="rId11" Type="http://schemas.openxmlformats.org/officeDocument/2006/relationships/tags" Target="../tags/tag1882.xml" /><Relationship Id="rId12" Type="http://schemas.openxmlformats.org/officeDocument/2006/relationships/tags" Target="../tags/tag1883.xml" /><Relationship Id="rId13" Type="http://schemas.openxmlformats.org/officeDocument/2006/relationships/slideMaster" Target="../slideMasters/slideMaster10.xml" /><Relationship Id="rId2" Type="http://schemas.openxmlformats.org/officeDocument/2006/relationships/tags" Target="../tags/tag1873.xml" /><Relationship Id="rId3" Type="http://schemas.openxmlformats.org/officeDocument/2006/relationships/tags" Target="../tags/tag1874.xml" /><Relationship Id="rId4" Type="http://schemas.openxmlformats.org/officeDocument/2006/relationships/tags" Target="../tags/tag1875.xml" /><Relationship Id="rId5" Type="http://schemas.openxmlformats.org/officeDocument/2006/relationships/tags" Target="../tags/tag1876.xml" /><Relationship Id="rId6" Type="http://schemas.openxmlformats.org/officeDocument/2006/relationships/tags" Target="../tags/tag1877.xml" /><Relationship Id="rId7" Type="http://schemas.openxmlformats.org/officeDocument/2006/relationships/tags" Target="../tags/tag1878.xml" /><Relationship Id="rId8" Type="http://schemas.openxmlformats.org/officeDocument/2006/relationships/tags" Target="../tags/tag1879.xml" /><Relationship Id="rId9" Type="http://schemas.openxmlformats.org/officeDocument/2006/relationships/tags" Target="../tags/tag1880.xml" /></Relationships>
</file>

<file path=ppt/slideLayouts/_rels/slideLayout169.xml.rels>&#65279;<?xml version="1.0" encoding="utf-8" standalone="yes"?><Relationships xmlns="http://schemas.openxmlformats.org/package/2006/relationships"><Relationship Id="rId1" Type="http://schemas.openxmlformats.org/officeDocument/2006/relationships/tags" Target="../tags/tag1884.xml" /><Relationship Id="rId10" Type="http://schemas.openxmlformats.org/officeDocument/2006/relationships/tags" Target="../tags/tag1893.xml" /><Relationship Id="rId11" Type="http://schemas.openxmlformats.org/officeDocument/2006/relationships/tags" Target="../tags/tag1894.xml" /><Relationship Id="rId12" Type="http://schemas.openxmlformats.org/officeDocument/2006/relationships/tags" Target="../tags/tag1895.xml" /><Relationship Id="rId13" Type="http://schemas.openxmlformats.org/officeDocument/2006/relationships/tags" Target="../tags/tag1896.xml" /><Relationship Id="rId14" Type="http://schemas.openxmlformats.org/officeDocument/2006/relationships/tags" Target="../tags/tag1897.xml" /><Relationship Id="rId15" Type="http://schemas.openxmlformats.org/officeDocument/2006/relationships/slideMaster" Target="../slideMasters/slideMaster10.xml" /><Relationship Id="rId2" Type="http://schemas.openxmlformats.org/officeDocument/2006/relationships/tags" Target="../tags/tag1885.xml" /><Relationship Id="rId3" Type="http://schemas.openxmlformats.org/officeDocument/2006/relationships/tags" Target="../tags/tag1886.xml" /><Relationship Id="rId4" Type="http://schemas.openxmlformats.org/officeDocument/2006/relationships/tags" Target="../tags/tag1887.xml" /><Relationship Id="rId5" Type="http://schemas.openxmlformats.org/officeDocument/2006/relationships/tags" Target="../tags/tag1888.xml" /><Relationship Id="rId6" Type="http://schemas.openxmlformats.org/officeDocument/2006/relationships/tags" Target="../tags/tag1889.xml" /><Relationship Id="rId7" Type="http://schemas.openxmlformats.org/officeDocument/2006/relationships/tags" Target="../tags/tag1890.xml" /><Relationship Id="rId8" Type="http://schemas.openxmlformats.org/officeDocument/2006/relationships/tags" Target="../tags/tag1891.xml" /><Relationship Id="rId9" Type="http://schemas.openxmlformats.org/officeDocument/2006/relationships/tags" Target="../tags/tag1892.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74.xml" /><Relationship Id="rId10" Type="http://schemas.openxmlformats.org/officeDocument/2006/relationships/tags" Target="../tags/tag83.xml" /><Relationship Id="rId11" Type="http://schemas.openxmlformats.org/officeDocument/2006/relationships/tags" Target="../tags/tag84.xml" /><Relationship Id="rId12" Type="http://schemas.openxmlformats.org/officeDocument/2006/relationships/tags" Target="../tags/tag85.xml" /><Relationship Id="rId13" Type="http://schemas.openxmlformats.org/officeDocument/2006/relationships/tags" Target="../tags/tag86.xml" /><Relationship Id="rId14" Type="http://schemas.openxmlformats.org/officeDocument/2006/relationships/tags" Target="../tags/tag87.xml" /><Relationship Id="rId15" Type="http://schemas.openxmlformats.org/officeDocument/2006/relationships/tags" Target="../tags/tag88.xml" /><Relationship Id="rId16" Type="http://schemas.openxmlformats.org/officeDocument/2006/relationships/slideMaster" Target="../slideMasters/slideMaster2.xml" /><Relationship Id="rId2" Type="http://schemas.openxmlformats.org/officeDocument/2006/relationships/tags" Target="../tags/tag75.xml" /><Relationship Id="rId3" Type="http://schemas.openxmlformats.org/officeDocument/2006/relationships/tags" Target="../tags/tag76.xml" /><Relationship Id="rId4" Type="http://schemas.openxmlformats.org/officeDocument/2006/relationships/tags" Target="../tags/tag77.xml" /><Relationship Id="rId5" Type="http://schemas.openxmlformats.org/officeDocument/2006/relationships/tags" Target="../tags/tag78.xml" /><Relationship Id="rId6" Type="http://schemas.openxmlformats.org/officeDocument/2006/relationships/tags" Target="../tags/tag79.xml" /><Relationship Id="rId7" Type="http://schemas.openxmlformats.org/officeDocument/2006/relationships/tags" Target="../tags/tag80.xml" /><Relationship Id="rId8" Type="http://schemas.openxmlformats.org/officeDocument/2006/relationships/tags" Target="../tags/tag81.xml" /><Relationship Id="rId9" Type="http://schemas.openxmlformats.org/officeDocument/2006/relationships/tags" Target="../tags/tag82.xml" /></Relationships>
</file>

<file path=ppt/slideLayouts/_rels/slideLayout170.xml.rels>&#65279;<?xml version="1.0" encoding="utf-8" standalone="yes"?><Relationships xmlns="http://schemas.openxmlformats.org/package/2006/relationships"><Relationship Id="rId1" Type="http://schemas.openxmlformats.org/officeDocument/2006/relationships/tags" Target="../tags/tag1898.xml" /><Relationship Id="rId10" Type="http://schemas.openxmlformats.org/officeDocument/2006/relationships/tags" Target="../tags/tag1907.xml" /><Relationship Id="rId11" Type="http://schemas.openxmlformats.org/officeDocument/2006/relationships/tags" Target="../tags/tag1908.xml" /><Relationship Id="rId12" Type="http://schemas.openxmlformats.org/officeDocument/2006/relationships/tags" Target="../tags/tag1909.xml" /><Relationship Id="rId13" Type="http://schemas.openxmlformats.org/officeDocument/2006/relationships/tags" Target="../tags/tag1910.xml" /><Relationship Id="rId14" Type="http://schemas.openxmlformats.org/officeDocument/2006/relationships/tags" Target="../tags/tag1911.xml" /><Relationship Id="rId15" Type="http://schemas.openxmlformats.org/officeDocument/2006/relationships/tags" Target="../tags/tag1912.xml" /><Relationship Id="rId16" Type="http://schemas.openxmlformats.org/officeDocument/2006/relationships/slideMaster" Target="../slideMasters/slideMaster10.xml" /><Relationship Id="rId2" Type="http://schemas.openxmlformats.org/officeDocument/2006/relationships/tags" Target="../tags/tag1899.xml" /><Relationship Id="rId3" Type="http://schemas.openxmlformats.org/officeDocument/2006/relationships/tags" Target="../tags/tag1900.xml" /><Relationship Id="rId4" Type="http://schemas.openxmlformats.org/officeDocument/2006/relationships/tags" Target="../tags/tag1901.xml" /><Relationship Id="rId5" Type="http://schemas.openxmlformats.org/officeDocument/2006/relationships/tags" Target="../tags/tag1902.xml" /><Relationship Id="rId6" Type="http://schemas.openxmlformats.org/officeDocument/2006/relationships/tags" Target="../tags/tag1903.xml" /><Relationship Id="rId7" Type="http://schemas.openxmlformats.org/officeDocument/2006/relationships/tags" Target="../tags/tag1904.xml" /><Relationship Id="rId8" Type="http://schemas.openxmlformats.org/officeDocument/2006/relationships/tags" Target="../tags/tag1905.xml" /><Relationship Id="rId9" Type="http://schemas.openxmlformats.org/officeDocument/2006/relationships/tags" Target="../tags/tag1906.xml" /></Relationships>
</file>

<file path=ppt/slideLayouts/_rels/slideLayout171.xml.rels>&#65279;<?xml version="1.0" encoding="utf-8" standalone="yes"?><Relationships xmlns="http://schemas.openxmlformats.org/package/2006/relationships"><Relationship Id="rId1" Type="http://schemas.openxmlformats.org/officeDocument/2006/relationships/tags" Target="../tags/tag1913.xml" /><Relationship Id="rId2" Type="http://schemas.openxmlformats.org/officeDocument/2006/relationships/tags" Target="../tags/tag1914.xml" /><Relationship Id="rId3" Type="http://schemas.openxmlformats.org/officeDocument/2006/relationships/tags" Target="../tags/tag1915.xml" /><Relationship Id="rId4" Type="http://schemas.openxmlformats.org/officeDocument/2006/relationships/slideMaster" Target="../slideMasters/slideMaster10.xml" /></Relationships>
</file>

<file path=ppt/slideLayouts/_rels/slideLayout172.xml.rels>&#65279;<?xml version="1.0" encoding="utf-8" standalone="yes"?><Relationships xmlns="http://schemas.openxmlformats.org/package/2006/relationships"><Relationship Id="rId1" Type="http://schemas.openxmlformats.org/officeDocument/2006/relationships/tags" Target="../tags/tag1916.xml" /><Relationship Id="rId10" Type="http://schemas.openxmlformats.org/officeDocument/2006/relationships/tags" Target="../tags/tag1925.xml" /><Relationship Id="rId11" Type="http://schemas.openxmlformats.org/officeDocument/2006/relationships/tags" Target="../tags/tag1926.xml" /><Relationship Id="rId12" Type="http://schemas.openxmlformats.org/officeDocument/2006/relationships/tags" Target="../tags/tag1927.xml" /><Relationship Id="rId13" Type="http://schemas.openxmlformats.org/officeDocument/2006/relationships/slideMaster" Target="../slideMasters/slideMaster10.xml" /><Relationship Id="rId2" Type="http://schemas.openxmlformats.org/officeDocument/2006/relationships/tags" Target="../tags/tag1917.xml" /><Relationship Id="rId3" Type="http://schemas.openxmlformats.org/officeDocument/2006/relationships/tags" Target="../tags/tag1918.xml" /><Relationship Id="rId4" Type="http://schemas.openxmlformats.org/officeDocument/2006/relationships/tags" Target="../tags/tag1919.xml" /><Relationship Id="rId5" Type="http://schemas.openxmlformats.org/officeDocument/2006/relationships/tags" Target="../tags/tag1920.xml" /><Relationship Id="rId6" Type="http://schemas.openxmlformats.org/officeDocument/2006/relationships/tags" Target="../tags/tag1921.xml" /><Relationship Id="rId7" Type="http://schemas.openxmlformats.org/officeDocument/2006/relationships/tags" Target="../tags/tag1922.xml" /><Relationship Id="rId8" Type="http://schemas.openxmlformats.org/officeDocument/2006/relationships/tags" Target="../tags/tag1923.xml" /><Relationship Id="rId9" Type="http://schemas.openxmlformats.org/officeDocument/2006/relationships/tags" Target="../tags/tag1924.xml" /></Relationships>
</file>

<file path=ppt/slideLayouts/_rels/slideLayout173.xml.rels>&#65279;<?xml version="1.0" encoding="utf-8" standalone="yes"?><Relationships xmlns="http://schemas.openxmlformats.org/package/2006/relationships"><Relationship Id="rId1" Type="http://schemas.openxmlformats.org/officeDocument/2006/relationships/tags" Target="../tags/tag1928.xml" /><Relationship Id="rId10" Type="http://schemas.openxmlformats.org/officeDocument/2006/relationships/tags" Target="../tags/tag1937.xml" /><Relationship Id="rId11" Type="http://schemas.openxmlformats.org/officeDocument/2006/relationships/tags" Target="../tags/tag1938.xml" /><Relationship Id="rId12" Type="http://schemas.openxmlformats.org/officeDocument/2006/relationships/tags" Target="../tags/tag1939.xml" /><Relationship Id="rId13" Type="http://schemas.openxmlformats.org/officeDocument/2006/relationships/slideMaster" Target="../slideMasters/slideMaster10.xml" /><Relationship Id="rId2" Type="http://schemas.openxmlformats.org/officeDocument/2006/relationships/tags" Target="../tags/tag1929.xml" /><Relationship Id="rId3" Type="http://schemas.openxmlformats.org/officeDocument/2006/relationships/tags" Target="../tags/tag1930.xml" /><Relationship Id="rId4" Type="http://schemas.openxmlformats.org/officeDocument/2006/relationships/tags" Target="../tags/tag1931.xml" /><Relationship Id="rId5" Type="http://schemas.openxmlformats.org/officeDocument/2006/relationships/tags" Target="../tags/tag1932.xml" /><Relationship Id="rId6" Type="http://schemas.openxmlformats.org/officeDocument/2006/relationships/tags" Target="../tags/tag1933.xml" /><Relationship Id="rId7" Type="http://schemas.openxmlformats.org/officeDocument/2006/relationships/tags" Target="../tags/tag1934.xml" /><Relationship Id="rId8" Type="http://schemas.openxmlformats.org/officeDocument/2006/relationships/tags" Target="../tags/tag1935.xml" /><Relationship Id="rId9" Type="http://schemas.openxmlformats.org/officeDocument/2006/relationships/tags" Target="../tags/tag1936.xml" /></Relationships>
</file>

<file path=ppt/slideLayouts/_rels/slideLayout174.xml.rels>&#65279;<?xml version="1.0" encoding="utf-8" standalone="yes"?><Relationships xmlns="http://schemas.openxmlformats.org/package/2006/relationships"><Relationship Id="rId1" Type="http://schemas.openxmlformats.org/officeDocument/2006/relationships/tags" Target="../tags/tag1940.xml" /><Relationship Id="rId10" Type="http://schemas.openxmlformats.org/officeDocument/2006/relationships/tags" Target="../tags/tag1949.xml" /><Relationship Id="rId11" Type="http://schemas.openxmlformats.org/officeDocument/2006/relationships/tags" Target="../tags/tag1950.xml" /><Relationship Id="rId12" Type="http://schemas.openxmlformats.org/officeDocument/2006/relationships/slideMaster" Target="../slideMasters/slideMaster10.xml" /><Relationship Id="rId2" Type="http://schemas.openxmlformats.org/officeDocument/2006/relationships/tags" Target="../tags/tag1941.xml" /><Relationship Id="rId3" Type="http://schemas.openxmlformats.org/officeDocument/2006/relationships/tags" Target="../tags/tag1942.xml" /><Relationship Id="rId4" Type="http://schemas.openxmlformats.org/officeDocument/2006/relationships/tags" Target="../tags/tag1943.xml" /><Relationship Id="rId5" Type="http://schemas.openxmlformats.org/officeDocument/2006/relationships/tags" Target="../tags/tag1944.xml" /><Relationship Id="rId6" Type="http://schemas.openxmlformats.org/officeDocument/2006/relationships/tags" Target="../tags/tag1945.xml" /><Relationship Id="rId7" Type="http://schemas.openxmlformats.org/officeDocument/2006/relationships/tags" Target="../tags/tag1946.xml" /><Relationship Id="rId8" Type="http://schemas.openxmlformats.org/officeDocument/2006/relationships/tags" Target="../tags/tag1947.xml" /><Relationship Id="rId9" Type="http://schemas.openxmlformats.org/officeDocument/2006/relationships/tags" Target="../tags/tag1948.xml" /></Relationships>
</file>

<file path=ppt/slideLayouts/_rels/slideLayout175.xml.rels>&#65279;<?xml version="1.0" encoding="utf-8" standalone="yes"?><Relationships xmlns="http://schemas.openxmlformats.org/package/2006/relationships"><Relationship Id="rId1" Type="http://schemas.openxmlformats.org/officeDocument/2006/relationships/tags" Target="../tags/tag1951.xml" /><Relationship Id="rId10" Type="http://schemas.openxmlformats.org/officeDocument/2006/relationships/tags" Target="../tags/tag1960.xml" /><Relationship Id="rId11" Type="http://schemas.openxmlformats.org/officeDocument/2006/relationships/tags" Target="../tags/tag1961.xml" /><Relationship Id="rId12" Type="http://schemas.openxmlformats.org/officeDocument/2006/relationships/tags" Target="../tags/tag1962.xml" /><Relationship Id="rId13" Type="http://schemas.openxmlformats.org/officeDocument/2006/relationships/tags" Target="../tags/tag1963.xml" /><Relationship Id="rId14" Type="http://schemas.openxmlformats.org/officeDocument/2006/relationships/tags" Target="../tags/tag1964.xml" /><Relationship Id="rId15" Type="http://schemas.openxmlformats.org/officeDocument/2006/relationships/tags" Target="../tags/tag1965.xml" /><Relationship Id="rId16" Type="http://schemas.openxmlformats.org/officeDocument/2006/relationships/tags" Target="../tags/tag1966.xml" /><Relationship Id="rId17" Type="http://schemas.openxmlformats.org/officeDocument/2006/relationships/tags" Target="../tags/tag1967.xml" /><Relationship Id="rId18" Type="http://schemas.openxmlformats.org/officeDocument/2006/relationships/tags" Target="../tags/tag1968.xml" /><Relationship Id="rId19" Type="http://schemas.openxmlformats.org/officeDocument/2006/relationships/slideMaster" Target="../slideMasters/slideMaster10.xml" /><Relationship Id="rId2" Type="http://schemas.openxmlformats.org/officeDocument/2006/relationships/tags" Target="../tags/tag1952.xml" /><Relationship Id="rId3" Type="http://schemas.openxmlformats.org/officeDocument/2006/relationships/tags" Target="../tags/tag1953.xml" /><Relationship Id="rId4" Type="http://schemas.openxmlformats.org/officeDocument/2006/relationships/tags" Target="../tags/tag1954.xml" /><Relationship Id="rId5" Type="http://schemas.openxmlformats.org/officeDocument/2006/relationships/tags" Target="../tags/tag1955.xml" /><Relationship Id="rId6" Type="http://schemas.openxmlformats.org/officeDocument/2006/relationships/tags" Target="../tags/tag1956.xml" /><Relationship Id="rId7" Type="http://schemas.openxmlformats.org/officeDocument/2006/relationships/tags" Target="../tags/tag1957.xml" /><Relationship Id="rId8" Type="http://schemas.openxmlformats.org/officeDocument/2006/relationships/tags" Target="../tags/tag1958.xml" /><Relationship Id="rId9" Type="http://schemas.openxmlformats.org/officeDocument/2006/relationships/tags" Target="../tags/tag1959.xml" /></Relationships>
</file>

<file path=ppt/slideLayouts/_rels/slideLayout176.xml.rels>&#65279;<?xml version="1.0" encoding="utf-8" standalone="yes"?><Relationships xmlns="http://schemas.openxmlformats.org/package/2006/relationships"><Relationship Id="rId1" Type="http://schemas.openxmlformats.org/officeDocument/2006/relationships/tags" Target="../tags/tag1969.xml" /><Relationship Id="rId10" Type="http://schemas.openxmlformats.org/officeDocument/2006/relationships/slideMaster" Target="../slideMasters/slideMaster10.xml" /><Relationship Id="rId2" Type="http://schemas.openxmlformats.org/officeDocument/2006/relationships/tags" Target="../tags/tag1970.xml" /><Relationship Id="rId3" Type="http://schemas.openxmlformats.org/officeDocument/2006/relationships/tags" Target="../tags/tag1971.xml" /><Relationship Id="rId4" Type="http://schemas.openxmlformats.org/officeDocument/2006/relationships/tags" Target="../tags/tag1972.xml" /><Relationship Id="rId5" Type="http://schemas.openxmlformats.org/officeDocument/2006/relationships/tags" Target="../tags/tag1973.xml" /><Relationship Id="rId6" Type="http://schemas.openxmlformats.org/officeDocument/2006/relationships/tags" Target="../tags/tag1974.xml" /><Relationship Id="rId7" Type="http://schemas.openxmlformats.org/officeDocument/2006/relationships/tags" Target="../tags/tag1975.xml" /><Relationship Id="rId8" Type="http://schemas.openxmlformats.org/officeDocument/2006/relationships/tags" Target="../tags/tag1976.xml" /><Relationship Id="rId9" Type="http://schemas.openxmlformats.org/officeDocument/2006/relationships/tags" Target="../tags/tag1977.xml" /></Relationships>
</file>

<file path=ppt/slideLayouts/_rels/slideLayout177.xml.rels>&#65279;<?xml version="1.0" encoding="utf-8" standalone="yes"?><Relationships xmlns="http://schemas.openxmlformats.org/package/2006/relationships"><Relationship Id="rId1" Type="http://schemas.openxmlformats.org/officeDocument/2006/relationships/tags" Target="../tags/tag1978.xml" /><Relationship Id="rId10" Type="http://schemas.openxmlformats.org/officeDocument/2006/relationships/tags" Target="../tags/tag1987.xml" /><Relationship Id="rId11" Type="http://schemas.openxmlformats.org/officeDocument/2006/relationships/tags" Target="../tags/tag1988.xml" /><Relationship Id="rId12" Type="http://schemas.openxmlformats.org/officeDocument/2006/relationships/slideMaster" Target="../slideMasters/slideMaster10.xml" /><Relationship Id="rId2" Type="http://schemas.openxmlformats.org/officeDocument/2006/relationships/tags" Target="../tags/tag1979.xml" /><Relationship Id="rId3" Type="http://schemas.openxmlformats.org/officeDocument/2006/relationships/tags" Target="../tags/tag1980.xml" /><Relationship Id="rId4" Type="http://schemas.openxmlformats.org/officeDocument/2006/relationships/tags" Target="../tags/tag1981.xml" /><Relationship Id="rId5" Type="http://schemas.openxmlformats.org/officeDocument/2006/relationships/tags" Target="../tags/tag1982.xml" /><Relationship Id="rId6" Type="http://schemas.openxmlformats.org/officeDocument/2006/relationships/tags" Target="../tags/tag1983.xml" /><Relationship Id="rId7" Type="http://schemas.openxmlformats.org/officeDocument/2006/relationships/tags" Target="../tags/tag1984.xml" /><Relationship Id="rId8" Type="http://schemas.openxmlformats.org/officeDocument/2006/relationships/tags" Target="../tags/tag1985.xml" /><Relationship Id="rId9" Type="http://schemas.openxmlformats.org/officeDocument/2006/relationships/tags" Target="../tags/tag1986.xml" /></Relationships>
</file>

<file path=ppt/slideLayouts/_rels/slideLayout178.xml.rels>&#65279;<?xml version="1.0" encoding="utf-8" standalone="yes"?><Relationships xmlns="http://schemas.openxmlformats.org/package/2006/relationships"><Relationship Id="rId1" Type="http://schemas.openxmlformats.org/officeDocument/2006/relationships/tags" Target="../tags/tag1989.xml" /><Relationship Id="rId10" Type="http://schemas.openxmlformats.org/officeDocument/2006/relationships/tags" Target="../tags/tag1998.xml" /><Relationship Id="rId11" Type="http://schemas.openxmlformats.org/officeDocument/2006/relationships/tags" Target="../tags/tag1999.xml" /><Relationship Id="rId12" Type="http://schemas.openxmlformats.org/officeDocument/2006/relationships/tags" Target="../tags/tag2000.xml" /><Relationship Id="rId13" Type="http://schemas.openxmlformats.org/officeDocument/2006/relationships/slideMaster" Target="../slideMasters/slideMaster10.xml" /><Relationship Id="rId2" Type="http://schemas.openxmlformats.org/officeDocument/2006/relationships/tags" Target="../tags/tag1990.xml" /><Relationship Id="rId3" Type="http://schemas.openxmlformats.org/officeDocument/2006/relationships/tags" Target="../tags/tag1991.xml" /><Relationship Id="rId4" Type="http://schemas.openxmlformats.org/officeDocument/2006/relationships/tags" Target="../tags/tag1992.xml" /><Relationship Id="rId5" Type="http://schemas.openxmlformats.org/officeDocument/2006/relationships/tags" Target="../tags/tag1993.xml" /><Relationship Id="rId6" Type="http://schemas.openxmlformats.org/officeDocument/2006/relationships/tags" Target="../tags/tag1994.xml" /><Relationship Id="rId7" Type="http://schemas.openxmlformats.org/officeDocument/2006/relationships/tags" Target="../tags/tag1995.xml" /><Relationship Id="rId8" Type="http://schemas.openxmlformats.org/officeDocument/2006/relationships/tags" Target="../tags/tag1996.xml" /><Relationship Id="rId9" Type="http://schemas.openxmlformats.org/officeDocument/2006/relationships/tags" Target="../tags/tag1997.xml" /></Relationships>
</file>

<file path=ppt/slideLayouts/_rels/slideLayout179.xml.rels>&#65279;<?xml version="1.0" encoding="utf-8" standalone="yes"?><Relationships xmlns="http://schemas.openxmlformats.org/package/2006/relationships"><Relationship Id="rId1" Type="http://schemas.openxmlformats.org/officeDocument/2006/relationships/tags" Target="../tags/tag2001.xml" /><Relationship Id="rId10" Type="http://schemas.openxmlformats.org/officeDocument/2006/relationships/tags" Target="../tags/tag2010.xml" /><Relationship Id="rId11" Type="http://schemas.openxmlformats.org/officeDocument/2006/relationships/tags" Target="../tags/tag2011.xml" /><Relationship Id="rId12" Type="http://schemas.openxmlformats.org/officeDocument/2006/relationships/tags" Target="../tags/tag2012.xml" /><Relationship Id="rId13" Type="http://schemas.openxmlformats.org/officeDocument/2006/relationships/slideMaster" Target="../slideMasters/slideMaster10.xml" /><Relationship Id="rId2" Type="http://schemas.openxmlformats.org/officeDocument/2006/relationships/tags" Target="../tags/tag2002.xml" /><Relationship Id="rId3" Type="http://schemas.openxmlformats.org/officeDocument/2006/relationships/tags" Target="../tags/tag2003.xml" /><Relationship Id="rId4" Type="http://schemas.openxmlformats.org/officeDocument/2006/relationships/tags" Target="../tags/tag2004.xml" /><Relationship Id="rId5" Type="http://schemas.openxmlformats.org/officeDocument/2006/relationships/tags" Target="../tags/tag2005.xml" /><Relationship Id="rId6" Type="http://schemas.openxmlformats.org/officeDocument/2006/relationships/tags" Target="../tags/tag2006.xml" /><Relationship Id="rId7" Type="http://schemas.openxmlformats.org/officeDocument/2006/relationships/tags" Target="../tags/tag2007.xml" /><Relationship Id="rId8" Type="http://schemas.openxmlformats.org/officeDocument/2006/relationships/tags" Target="../tags/tag2008.xml" /><Relationship Id="rId9" Type="http://schemas.openxmlformats.org/officeDocument/2006/relationships/tags" Target="../tags/tag2009.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89.xml" /><Relationship Id="rId2" Type="http://schemas.openxmlformats.org/officeDocument/2006/relationships/tags" Target="../tags/tag90.xml" /><Relationship Id="rId3" Type="http://schemas.openxmlformats.org/officeDocument/2006/relationships/tags" Target="../tags/tag91.xml" /><Relationship Id="rId4" Type="http://schemas.openxmlformats.org/officeDocument/2006/relationships/slideMaster" Target="../slideMasters/slideMaster2.xml" /></Relationships>
</file>

<file path=ppt/slideLayouts/_rels/slideLayout180.xml.rels>&#65279;<?xml version="1.0" encoding="utf-8" standalone="yes"?><Relationships xmlns="http://schemas.openxmlformats.org/package/2006/relationships"><Relationship Id="rId1" Type="http://schemas.openxmlformats.org/officeDocument/2006/relationships/tags" Target="../tags/tag2013.xml" /><Relationship Id="rId10" Type="http://schemas.openxmlformats.org/officeDocument/2006/relationships/tags" Target="../tags/tag2022.xml" /><Relationship Id="rId11" Type="http://schemas.openxmlformats.org/officeDocument/2006/relationships/tags" Target="../tags/tag2023.xml" /><Relationship Id="rId12" Type="http://schemas.openxmlformats.org/officeDocument/2006/relationships/tags" Target="../tags/tag2024.xml" /><Relationship Id="rId13" Type="http://schemas.openxmlformats.org/officeDocument/2006/relationships/slideMaster" Target="../slideMasters/slideMaster10.xml" /><Relationship Id="rId2" Type="http://schemas.openxmlformats.org/officeDocument/2006/relationships/tags" Target="../tags/tag2014.xml" /><Relationship Id="rId3" Type="http://schemas.openxmlformats.org/officeDocument/2006/relationships/tags" Target="../tags/tag2015.xml" /><Relationship Id="rId4" Type="http://schemas.openxmlformats.org/officeDocument/2006/relationships/tags" Target="../tags/tag2016.xml" /><Relationship Id="rId5" Type="http://schemas.openxmlformats.org/officeDocument/2006/relationships/tags" Target="../tags/tag2017.xml" /><Relationship Id="rId6" Type="http://schemas.openxmlformats.org/officeDocument/2006/relationships/tags" Target="../tags/tag2018.xml" /><Relationship Id="rId7" Type="http://schemas.openxmlformats.org/officeDocument/2006/relationships/tags" Target="../tags/tag2019.xml" /><Relationship Id="rId8" Type="http://schemas.openxmlformats.org/officeDocument/2006/relationships/tags" Target="../tags/tag2020.xml" /><Relationship Id="rId9" Type="http://schemas.openxmlformats.org/officeDocument/2006/relationships/tags" Target="../tags/tag2021.xml" /></Relationships>
</file>

<file path=ppt/slideLayouts/_rels/slideLayout181.xml.rels>&#65279;<?xml version="1.0" encoding="utf-8" standalone="yes"?><Relationships xmlns="http://schemas.openxmlformats.org/package/2006/relationships"><Relationship Id="rId1" Type="http://schemas.openxmlformats.org/officeDocument/2006/relationships/tags" Target="../tags/tag2025.xml" /><Relationship Id="rId10" Type="http://schemas.openxmlformats.org/officeDocument/2006/relationships/tags" Target="../tags/tag2034.xml" /><Relationship Id="rId11" Type="http://schemas.openxmlformats.org/officeDocument/2006/relationships/tags" Target="../tags/tag2035.xml" /><Relationship Id="rId12" Type="http://schemas.openxmlformats.org/officeDocument/2006/relationships/tags" Target="../tags/tag2036.xml" /><Relationship Id="rId13" Type="http://schemas.openxmlformats.org/officeDocument/2006/relationships/tags" Target="../tags/tag2037.xml" /><Relationship Id="rId14" Type="http://schemas.openxmlformats.org/officeDocument/2006/relationships/slideMaster" Target="../slideMasters/slideMaster10.xml" /><Relationship Id="rId2" Type="http://schemas.openxmlformats.org/officeDocument/2006/relationships/tags" Target="../tags/tag2026.xml" /><Relationship Id="rId3" Type="http://schemas.openxmlformats.org/officeDocument/2006/relationships/tags" Target="../tags/tag2027.xml" /><Relationship Id="rId4" Type="http://schemas.openxmlformats.org/officeDocument/2006/relationships/tags" Target="../tags/tag2028.xml" /><Relationship Id="rId5" Type="http://schemas.openxmlformats.org/officeDocument/2006/relationships/tags" Target="../tags/tag2029.xml" /><Relationship Id="rId6" Type="http://schemas.openxmlformats.org/officeDocument/2006/relationships/tags" Target="../tags/tag2030.xml" /><Relationship Id="rId7" Type="http://schemas.openxmlformats.org/officeDocument/2006/relationships/tags" Target="../tags/tag2031.xml" /><Relationship Id="rId8" Type="http://schemas.openxmlformats.org/officeDocument/2006/relationships/tags" Target="../tags/tag2032.xml" /><Relationship Id="rId9" Type="http://schemas.openxmlformats.org/officeDocument/2006/relationships/tags" Target="../tags/tag2033.xml" /></Relationships>
</file>

<file path=ppt/slideLayouts/_rels/slideLayout182.xml.rels>&#65279;<?xml version="1.0" encoding="utf-8" standalone="yes"?><Relationships xmlns="http://schemas.openxmlformats.org/package/2006/relationships"><Relationship Id="rId1" Type="http://schemas.openxmlformats.org/officeDocument/2006/relationships/tags" Target="../tags/tag2038.xml" /><Relationship Id="rId10" Type="http://schemas.openxmlformats.org/officeDocument/2006/relationships/slideMaster" Target="../slideMasters/slideMaster10.xml" /><Relationship Id="rId2" Type="http://schemas.openxmlformats.org/officeDocument/2006/relationships/tags" Target="../tags/tag2039.xml" /><Relationship Id="rId3" Type="http://schemas.openxmlformats.org/officeDocument/2006/relationships/tags" Target="../tags/tag2040.xml" /><Relationship Id="rId4" Type="http://schemas.openxmlformats.org/officeDocument/2006/relationships/tags" Target="../tags/tag2041.xml" /><Relationship Id="rId5" Type="http://schemas.openxmlformats.org/officeDocument/2006/relationships/tags" Target="../tags/tag2042.xml" /><Relationship Id="rId6" Type="http://schemas.openxmlformats.org/officeDocument/2006/relationships/tags" Target="../tags/tag2043.xml" /><Relationship Id="rId7" Type="http://schemas.openxmlformats.org/officeDocument/2006/relationships/tags" Target="../tags/tag2044.xml" /><Relationship Id="rId8" Type="http://schemas.openxmlformats.org/officeDocument/2006/relationships/tags" Target="../tags/tag2045.xml" /><Relationship Id="rId9" Type="http://schemas.openxmlformats.org/officeDocument/2006/relationships/tags" Target="../tags/tag2046.xml" /></Relationships>
</file>

<file path=ppt/slideLayouts/_rels/slideLayout183.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184.xml.rels>&#65279;<?xml version="1.0" encoding="utf-8" standalone="yes"?><Relationships xmlns="http://schemas.openxmlformats.org/package/2006/relationships"><Relationship Id="rId1" Type="http://schemas.openxmlformats.org/officeDocument/2006/relationships/tags" Target="../tags/tag2053.xml" /><Relationship Id="rId10" Type="http://schemas.openxmlformats.org/officeDocument/2006/relationships/tags" Target="../tags/tag2062.xml" /><Relationship Id="rId11" Type="http://schemas.openxmlformats.org/officeDocument/2006/relationships/tags" Target="../tags/tag2063.xml" /><Relationship Id="rId12" Type="http://schemas.openxmlformats.org/officeDocument/2006/relationships/tags" Target="../tags/tag2064.xml" /><Relationship Id="rId13" Type="http://schemas.openxmlformats.org/officeDocument/2006/relationships/tags" Target="../tags/tag2065.xml" /><Relationship Id="rId14" Type="http://schemas.openxmlformats.org/officeDocument/2006/relationships/tags" Target="../tags/tag2066.xml" /><Relationship Id="rId15" Type="http://schemas.openxmlformats.org/officeDocument/2006/relationships/tags" Target="../tags/tag2067.xml" /><Relationship Id="rId16" Type="http://schemas.openxmlformats.org/officeDocument/2006/relationships/tags" Target="../tags/tag2068.xml" /><Relationship Id="rId17" Type="http://schemas.openxmlformats.org/officeDocument/2006/relationships/tags" Target="../tags/tag2069.xml" /><Relationship Id="rId18" Type="http://schemas.openxmlformats.org/officeDocument/2006/relationships/tags" Target="../tags/tag2070.xml" /><Relationship Id="rId19" Type="http://schemas.openxmlformats.org/officeDocument/2006/relationships/tags" Target="../tags/tag2071.xml" /><Relationship Id="rId2" Type="http://schemas.openxmlformats.org/officeDocument/2006/relationships/tags" Target="../tags/tag2054.xml" /><Relationship Id="rId20" Type="http://schemas.openxmlformats.org/officeDocument/2006/relationships/slideMaster" Target="../slideMasters/slideMaster11.xml" /><Relationship Id="rId3" Type="http://schemas.openxmlformats.org/officeDocument/2006/relationships/tags" Target="../tags/tag2055.xml" /><Relationship Id="rId4" Type="http://schemas.openxmlformats.org/officeDocument/2006/relationships/tags" Target="../tags/tag2056.xml" /><Relationship Id="rId5" Type="http://schemas.openxmlformats.org/officeDocument/2006/relationships/tags" Target="../tags/tag2057.xml" /><Relationship Id="rId6" Type="http://schemas.openxmlformats.org/officeDocument/2006/relationships/tags" Target="../tags/tag2058.xml" /><Relationship Id="rId7" Type="http://schemas.openxmlformats.org/officeDocument/2006/relationships/tags" Target="../tags/tag2059.xml" /><Relationship Id="rId8" Type="http://schemas.openxmlformats.org/officeDocument/2006/relationships/tags" Target="../tags/tag2060.xml" /><Relationship Id="rId9" Type="http://schemas.openxmlformats.org/officeDocument/2006/relationships/tags" Target="../tags/tag2061.xml" /></Relationships>
</file>

<file path=ppt/slideLayouts/_rels/slideLayout185.xml.rels>&#65279;<?xml version="1.0" encoding="utf-8" standalone="yes"?><Relationships xmlns="http://schemas.openxmlformats.org/package/2006/relationships"><Relationship Id="rId1" Type="http://schemas.openxmlformats.org/officeDocument/2006/relationships/tags" Target="../tags/tag2072.xml" /><Relationship Id="rId10" Type="http://schemas.openxmlformats.org/officeDocument/2006/relationships/tags" Target="../tags/tag2081.xml" /><Relationship Id="rId11" Type="http://schemas.openxmlformats.org/officeDocument/2006/relationships/tags" Target="../tags/tag2082.xml" /><Relationship Id="rId12" Type="http://schemas.openxmlformats.org/officeDocument/2006/relationships/slideMaster" Target="../slideMasters/slideMaster11.xml" /><Relationship Id="rId2" Type="http://schemas.openxmlformats.org/officeDocument/2006/relationships/tags" Target="../tags/tag2073.xml" /><Relationship Id="rId3" Type="http://schemas.openxmlformats.org/officeDocument/2006/relationships/tags" Target="../tags/tag2074.xml" /><Relationship Id="rId4" Type="http://schemas.openxmlformats.org/officeDocument/2006/relationships/tags" Target="../tags/tag2075.xml" /><Relationship Id="rId5" Type="http://schemas.openxmlformats.org/officeDocument/2006/relationships/tags" Target="../tags/tag2076.xml" /><Relationship Id="rId6" Type="http://schemas.openxmlformats.org/officeDocument/2006/relationships/tags" Target="../tags/tag2077.xml" /><Relationship Id="rId7" Type="http://schemas.openxmlformats.org/officeDocument/2006/relationships/tags" Target="../tags/tag2078.xml" /><Relationship Id="rId8" Type="http://schemas.openxmlformats.org/officeDocument/2006/relationships/tags" Target="../tags/tag2079.xml" /><Relationship Id="rId9" Type="http://schemas.openxmlformats.org/officeDocument/2006/relationships/tags" Target="../tags/tag2080.xml" /></Relationships>
</file>

<file path=ppt/slideLayouts/_rels/slideLayout186.xml.rels>&#65279;<?xml version="1.0" encoding="utf-8" standalone="yes"?><Relationships xmlns="http://schemas.openxmlformats.org/package/2006/relationships"><Relationship Id="rId1" Type="http://schemas.openxmlformats.org/officeDocument/2006/relationships/tags" Target="../tags/tag2083.xml" /><Relationship Id="rId10" Type="http://schemas.openxmlformats.org/officeDocument/2006/relationships/tags" Target="../tags/tag2092.xml" /><Relationship Id="rId11" Type="http://schemas.openxmlformats.org/officeDocument/2006/relationships/tags" Target="../tags/tag2093.xml" /><Relationship Id="rId12" Type="http://schemas.openxmlformats.org/officeDocument/2006/relationships/tags" Target="../tags/tag2094.xml" /><Relationship Id="rId13" Type="http://schemas.openxmlformats.org/officeDocument/2006/relationships/tags" Target="../tags/tag2095.xml" /><Relationship Id="rId14" Type="http://schemas.openxmlformats.org/officeDocument/2006/relationships/tags" Target="../tags/tag2096.xml" /><Relationship Id="rId15" Type="http://schemas.openxmlformats.org/officeDocument/2006/relationships/tags" Target="../tags/tag2097.xml" /><Relationship Id="rId16" Type="http://schemas.openxmlformats.org/officeDocument/2006/relationships/tags" Target="../tags/tag2098.xml" /><Relationship Id="rId17" Type="http://schemas.openxmlformats.org/officeDocument/2006/relationships/tags" Target="../tags/tag2099.xml" /><Relationship Id="rId18" Type="http://schemas.openxmlformats.org/officeDocument/2006/relationships/slideMaster" Target="../slideMasters/slideMaster11.xml" /><Relationship Id="rId2" Type="http://schemas.openxmlformats.org/officeDocument/2006/relationships/tags" Target="../tags/tag2084.xml" /><Relationship Id="rId3" Type="http://schemas.openxmlformats.org/officeDocument/2006/relationships/tags" Target="../tags/tag2085.xml" /><Relationship Id="rId4" Type="http://schemas.openxmlformats.org/officeDocument/2006/relationships/tags" Target="../tags/tag2086.xml" /><Relationship Id="rId5" Type="http://schemas.openxmlformats.org/officeDocument/2006/relationships/tags" Target="../tags/tag2087.xml" /><Relationship Id="rId6" Type="http://schemas.openxmlformats.org/officeDocument/2006/relationships/tags" Target="../tags/tag2088.xml" /><Relationship Id="rId7" Type="http://schemas.openxmlformats.org/officeDocument/2006/relationships/tags" Target="../tags/tag2089.xml" /><Relationship Id="rId8" Type="http://schemas.openxmlformats.org/officeDocument/2006/relationships/tags" Target="../tags/tag2090.xml" /><Relationship Id="rId9" Type="http://schemas.openxmlformats.org/officeDocument/2006/relationships/tags" Target="../tags/tag2091.xml" /></Relationships>
</file>

<file path=ppt/slideLayouts/_rels/slideLayout187.xml.rels>&#65279;<?xml version="1.0" encoding="utf-8" standalone="yes"?><Relationships xmlns="http://schemas.openxmlformats.org/package/2006/relationships"><Relationship Id="rId1" Type="http://schemas.openxmlformats.org/officeDocument/2006/relationships/tags" Target="../tags/tag2100.xml" /><Relationship Id="rId10" Type="http://schemas.openxmlformats.org/officeDocument/2006/relationships/tags" Target="../tags/tag2109.xml" /><Relationship Id="rId11" Type="http://schemas.openxmlformats.org/officeDocument/2006/relationships/tags" Target="../tags/tag2110.xml" /><Relationship Id="rId12" Type="http://schemas.openxmlformats.org/officeDocument/2006/relationships/tags" Target="../tags/tag2111.xml" /><Relationship Id="rId13" Type="http://schemas.openxmlformats.org/officeDocument/2006/relationships/slideMaster" Target="../slideMasters/slideMaster11.xml" /><Relationship Id="rId2" Type="http://schemas.openxmlformats.org/officeDocument/2006/relationships/tags" Target="../tags/tag2101.xml" /><Relationship Id="rId3" Type="http://schemas.openxmlformats.org/officeDocument/2006/relationships/tags" Target="../tags/tag2102.xml" /><Relationship Id="rId4" Type="http://schemas.openxmlformats.org/officeDocument/2006/relationships/tags" Target="../tags/tag2103.xml" /><Relationship Id="rId5" Type="http://schemas.openxmlformats.org/officeDocument/2006/relationships/tags" Target="../tags/tag2104.xml" /><Relationship Id="rId6" Type="http://schemas.openxmlformats.org/officeDocument/2006/relationships/tags" Target="../tags/tag2105.xml" /><Relationship Id="rId7" Type="http://schemas.openxmlformats.org/officeDocument/2006/relationships/tags" Target="../tags/tag2106.xml" /><Relationship Id="rId8" Type="http://schemas.openxmlformats.org/officeDocument/2006/relationships/tags" Target="../tags/tag2107.xml" /><Relationship Id="rId9" Type="http://schemas.openxmlformats.org/officeDocument/2006/relationships/tags" Target="../tags/tag2108.xml" /></Relationships>
</file>

<file path=ppt/slideLayouts/_rels/slideLayout188.xml.rels>&#65279;<?xml version="1.0" encoding="utf-8" standalone="yes"?><Relationships xmlns="http://schemas.openxmlformats.org/package/2006/relationships"><Relationship Id="rId1" Type="http://schemas.openxmlformats.org/officeDocument/2006/relationships/tags" Target="../tags/tag2112.xml" /><Relationship Id="rId10" Type="http://schemas.openxmlformats.org/officeDocument/2006/relationships/tags" Target="../tags/tag2121.xml" /><Relationship Id="rId11" Type="http://schemas.openxmlformats.org/officeDocument/2006/relationships/tags" Target="../tags/tag2122.xml" /><Relationship Id="rId12" Type="http://schemas.openxmlformats.org/officeDocument/2006/relationships/tags" Target="../tags/tag2123.xml" /><Relationship Id="rId13" Type="http://schemas.openxmlformats.org/officeDocument/2006/relationships/tags" Target="../tags/tag2124.xml" /><Relationship Id="rId14" Type="http://schemas.openxmlformats.org/officeDocument/2006/relationships/tags" Target="../tags/tag2125.xml" /><Relationship Id="rId15" Type="http://schemas.openxmlformats.org/officeDocument/2006/relationships/slideMaster" Target="../slideMasters/slideMaster11.xml" /><Relationship Id="rId2" Type="http://schemas.openxmlformats.org/officeDocument/2006/relationships/tags" Target="../tags/tag2113.xml" /><Relationship Id="rId3" Type="http://schemas.openxmlformats.org/officeDocument/2006/relationships/tags" Target="../tags/tag2114.xml" /><Relationship Id="rId4" Type="http://schemas.openxmlformats.org/officeDocument/2006/relationships/tags" Target="../tags/tag2115.xml" /><Relationship Id="rId5" Type="http://schemas.openxmlformats.org/officeDocument/2006/relationships/tags" Target="../tags/tag2116.xml" /><Relationship Id="rId6" Type="http://schemas.openxmlformats.org/officeDocument/2006/relationships/tags" Target="../tags/tag2117.xml" /><Relationship Id="rId7" Type="http://schemas.openxmlformats.org/officeDocument/2006/relationships/tags" Target="../tags/tag2118.xml" /><Relationship Id="rId8" Type="http://schemas.openxmlformats.org/officeDocument/2006/relationships/tags" Target="../tags/tag2119.xml" /><Relationship Id="rId9" Type="http://schemas.openxmlformats.org/officeDocument/2006/relationships/tags" Target="../tags/tag2120.xml" /></Relationships>
</file>

<file path=ppt/slideLayouts/_rels/slideLayout189.xml.rels>&#65279;<?xml version="1.0" encoding="utf-8" standalone="yes"?><Relationships xmlns="http://schemas.openxmlformats.org/package/2006/relationships"><Relationship Id="rId1" Type="http://schemas.openxmlformats.org/officeDocument/2006/relationships/tags" Target="../tags/tag2126.xml" /><Relationship Id="rId10" Type="http://schemas.openxmlformats.org/officeDocument/2006/relationships/tags" Target="../tags/tag2135.xml" /><Relationship Id="rId11" Type="http://schemas.openxmlformats.org/officeDocument/2006/relationships/tags" Target="../tags/tag2136.xml" /><Relationship Id="rId12" Type="http://schemas.openxmlformats.org/officeDocument/2006/relationships/tags" Target="../tags/tag2137.xml" /><Relationship Id="rId13" Type="http://schemas.openxmlformats.org/officeDocument/2006/relationships/tags" Target="../tags/tag2138.xml" /><Relationship Id="rId14" Type="http://schemas.openxmlformats.org/officeDocument/2006/relationships/tags" Target="../tags/tag2139.xml" /><Relationship Id="rId15" Type="http://schemas.openxmlformats.org/officeDocument/2006/relationships/tags" Target="../tags/tag2140.xml" /><Relationship Id="rId16" Type="http://schemas.openxmlformats.org/officeDocument/2006/relationships/slideMaster" Target="../slideMasters/slideMaster11.xml" /><Relationship Id="rId2" Type="http://schemas.openxmlformats.org/officeDocument/2006/relationships/tags" Target="../tags/tag2127.xml" /><Relationship Id="rId3" Type="http://schemas.openxmlformats.org/officeDocument/2006/relationships/tags" Target="../tags/tag2128.xml" /><Relationship Id="rId4" Type="http://schemas.openxmlformats.org/officeDocument/2006/relationships/tags" Target="../tags/tag2129.xml" /><Relationship Id="rId5" Type="http://schemas.openxmlformats.org/officeDocument/2006/relationships/tags" Target="../tags/tag2130.xml" /><Relationship Id="rId6" Type="http://schemas.openxmlformats.org/officeDocument/2006/relationships/tags" Target="../tags/tag2131.xml" /><Relationship Id="rId7" Type="http://schemas.openxmlformats.org/officeDocument/2006/relationships/tags" Target="../tags/tag2132.xml" /><Relationship Id="rId8" Type="http://schemas.openxmlformats.org/officeDocument/2006/relationships/tags" Target="../tags/tag2133.xml" /><Relationship Id="rId9" Type="http://schemas.openxmlformats.org/officeDocument/2006/relationships/tags" Target="../tags/tag2134.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92.xml" /><Relationship Id="rId10" Type="http://schemas.openxmlformats.org/officeDocument/2006/relationships/tags" Target="../tags/tag101.xml" /><Relationship Id="rId11" Type="http://schemas.openxmlformats.org/officeDocument/2006/relationships/tags" Target="../tags/tag102.xml" /><Relationship Id="rId12" Type="http://schemas.openxmlformats.org/officeDocument/2006/relationships/tags" Target="../tags/tag103.xml" /><Relationship Id="rId13" Type="http://schemas.openxmlformats.org/officeDocument/2006/relationships/slideMaster" Target="../slideMasters/slideMaster2.xml" /><Relationship Id="rId2" Type="http://schemas.openxmlformats.org/officeDocument/2006/relationships/tags" Target="../tags/tag93.xml" /><Relationship Id="rId3" Type="http://schemas.openxmlformats.org/officeDocument/2006/relationships/tags" Target="../tags/tag94.xml" /><Relationship Id="rId4" Type="http://schemas.openxmlformats.org/officeDocument/2006/relationships/tags" Target="../tags/tag95.xml" /><Relationship Id="rId5" Type="http://schemas.openxmlformats.org/officeDocument/2006/relationships/tags" Target="../tags/tag96.xml" /><Relationship Id="rId6" Type="http://schemas.openxmlformats.org/officeDocument/2006/relationships/tags" Target="../tags/tag97.xml" /><Relationship Id="rId7" Type="http://schemas.openxmlformats.org/officeDocument/2006/relationships/tags" Target="../tags/tag98.xml" /><Relationship Id="rId8" Type="http://schemas.openxmlformats.org/officeDocument/2006/relationships/tags" Target="../tags/tag99.xml" /><Relationship Id="rId9" Type="http://schemas.openxmlformats.org/officeDocument/2006/relationships/tags" Target="../tags/tag100.xml" /></Relationships>
</file>

<file path=ppt/slideLayouts/_rels/slideLayout190.xml.rels>&#65279;<?xml version="1.0" encoding="utf-8" standalone="yes"?><Relationships xmlns="http://schemas.openxmlformats.org/package/2006/relationships"><Relationship Id="rId1" Type="http://schemas.openxmlformats.org/officeDocument/2006/relationships/tags" Target="../tags/tag2141.xml" /><Relationship Id="rId2" Type="http://schemas.openxmlformats.org/officeDocument/2006/relationships/tags" Target="../tags/tag2142.xml" /><Relationship Id="rId3" Type="http://schemas.openxmlformats.org/officeDocument/2006/relationships/tags" Target="../tags/tag2143.xml" /><Relationship Id="rId4" Type="http://schemas.openxmlformats.org/officeDocument/2006/relationships/slideMaster" Target="../slideMasters/slideMaster11.xml" /></Relationships>
</file>

<file path=ppt/slideLayouts/_rels/slideLayout191.xml.rels>&#65279;<?xml version="1.0" encoding="utf-8" standalone="yes"?><Relationships xmlns="http://schemas.openxmlformats.org/package/2006/relationships"><Relationship Id="rId1" Type="http://schemas.openxmlformats.org/officeDocument/2006/relationships/tags" Target="../tags/tag2144.xml" /><Relationship Id="rId10" Type="http://schemas.openxmlformats.org/officeDocument/2006/relationships/tags" Target="../tags/tag2153.xml" /><Relationship Id="rId11" Type="http://schemas.openxmlformats.org/officeDocument/2006/relationships/tags" Target="../tags/tag2154.xml" /><Relationship Id="rId12" Type="http://schemas.openxmlformats.org/officeDocument/2006/relationships/tags" Target="../tags/tag2155.xml" /><Relationship Id="rId13" Type="http://schemas.openxmlformats.org/officeDocument/2006/relationships/slideMaster" Target="../slideMasters/slideMaster11.xml" /><Relationship Id="rId2" Type="http://schemas.openxmlformats.org/officeDocument/2006/relationships/tags" Target="../tags/tag2145.xml" /><Relationship Id="rId3" Type="http://schemas.openxmlformats.org/officeDocument/2006/relationships/tags" Target="../tags/tag2146.xml" /><Relationship Id="rId4" Type="http://schemas.openxmlformats.org/officeDocument/2006/relationships/tags" Target="../tags/tag2147.xml" /><Relationship Id="rId5" Type="http://schemas.openxmlformats.org/officeDocument/2006/relationships/tags" Target="../tags/tag2148.xml" /><Relationship Id="rId6" Type="http://schemas.openxmlformats.org/officeDocument/2006/relationships/tags" Target="../tags/tag2149.xml" /><Relationship Id="rId7" Type="http://schemas.openxmlformats.org/officeDocument/2006/relationships/tags" Target="../tags/tag2150.xml" /><Relationship Id="rId8" Type="http://schemas.openxmlformats.org/officeDocument/2006/relationships/tags" Target="../tags/tag2151.xml" /><Relationship Id="rId9" Type="http://schemas.openxmlformats.org/officeDocument/2006/relationships/tags" Target="../tags/tag2152.xml" /></Relationships>
</file>

<file path=ppt/slideLayouts/_rels/slideLayout192.xml.rels>&#65279;<?xml version="1.0" encoding="utf-8" standalone="yes"?><Relationships xmlns="http://schemas.openxmlformats.org/package/2006/relationships"><Relationship Id="rId1" Type="http://schemas.openxmlformats.org/officeDocument/2006/relationships/tags" Target="../tags/tag2156.xml" /><Relationship Id="rId10" Type="http://schemas.openxmlformats.org/officeDocument/2006/relationships/tags" Target="../tags/tag2165.xml" /><Relationship Id="rId11" Type="http://schemas.openxmlformats.org/officeDocument/2006/relationships/tags" Target="../tags/tag2166.xml" /><Relationship Id="rId12" Type="http://schemas.openxmlformats.org/officeDocument/2006/relationships/tags" Target="../tags/tag2167.xml" /><Relationship Id="rId13" Type="http://schemas.openxmlformats.org/officeDocument/2006/relationships/slideMaster" Target="../slideMasters/slideMaster11.xml" /><Relationship Id="rId2" Type="http://schemas.openxmlformats.org/officeDocument/2006/relationships/tags" Target="../tags/tag2157.xml" /><Relationship Id="rId3" Type="http://schemas.openxmlformats.org/officeDocument/2006/relationships/tags" Target="../tags/tag2158.xml" /><Relationship Id="rId4" Type="http://schemas.openxmlformats.org/officeDocument/2006/relationships/tags" Target="../tags/tag2159.xml" /><Relationship Id="rId5" Type="http://schemas.openxmlformats.org/officeDocument/2006/relationships/tags" Target="../tags/tag2160.xml" /><Relationship Id="rId6" Type="http://schemas.openxmlformats.org/officeDocument/2006/relationships/tags" Target="../tags/tag2161.xml" /><Relationship Id="rId7" Type="http://schemas.openxmlformats.org/officeDocument/2006/relationships/tags" Target="../tags/tag2162.xml" /><Relationship Id="rId8" Type="http://schemas.openxmlformats.org/officeDocument/2006/relationships/tags" Target="../tags/tag2163.xml" /><Relationship Id="rId9" Type="http://schemas.openxmlformats.org/officeDocument/2006/relationships/tags" Target="../tags/tag2164.xml" /></Relationships>
</file>

<file path=ppt/slideLayouts/_rels/slideLayout193.xml.rels>&#65279;<?xml version="1.0" encoding="utf-8" standalone="yes"?><Relationships xmlns="http://schemas.openxmlformats.org/package/2006/relationships"><Relationship Id="rId1" Type="http://schemas.openxmlformats.org/officeDocument/2006/relationships/tags" Target="../tags/tag2168.xml" /><Relationship Id="rId10" Type="http://schemas.openxmlformats.org/officeDocument/2006/relationships/tags" Target="../tags/tag2177.xml" /><Relationship Id="rId11" Type="http://schemas.openxmlformats.org/officeDocument/2006/relationships/tags" Target="../tags/tag2178.xml" /><Relationship Id="rId12" Type="http://schemas.openxmlformats.org/officeDocument/2006/relationships/slideMaster" Target="../slideMasters/slideMaster11.xml" /><Relationship Id="rId2" Type="http://schemas.openxmlformats.org/officeDocument/2006/relationships/tags" Target="../tags/tag2169.xml" /><Relationship Id="rId3" Type="http://schemas.openxmlformats.org/officeDocument/2006/relationships/tags" Target="../tags/tag2170.xml" /><Relationship Id="rId4" Type="http://schemas.openxmlformats.org/officeDocument/2006/relationships/tags" Target="../tags/tag2171.xml" /><Relationship Id="rId5" Type="http://schemas.openxmlformats.org/officeDocument/2006/relationships/tags" Target="../tags/tag2172.xml" /><Relationship Id="rId6" Type="http://schemas.openxmlformats.org/officeDocument/2006/relationships/tags" Target="../tags/tag2173.xml" /><Relationship Id="rId7" Type="http://schemas.openxmlformats.org/officeDocument/2006/relationships/tags" Target="../tags/tag2174.xml" /><Relationship Id="rId8" Type="http://schemas.openxmlformats.org/officeDocument/2006/relationships/tags" Target="../tags/tag2175.xml" /><Relationship Id="rId9" Type="http://schemas.openxmlformats.org/officeDocument/2006/relationships/tags" Target="../tags/tag2176.xml" /></Relationships>
</file>

<file path=ppt/slideLayouts/_rels/slideLayout194.xml.rels>&#65279;<?xml version="1.0" encoding="utf-8" standalone="yes"?><Relationships xmlns="http://schemas.openxmlformats.org/package/2006/relationships"><Relationship Id="rId1" Type="http://schemas.openxmlformats.org/officeDocument/2006/relationships/tags" Target="../tags/tag2179.xml" /><Relationship Id="rId10" Type="http://schemas.openxmlformats.org/officeDocument/2006/relationships/tags" Target="../tags/tag2188.xml" /><Relationship Id="rId11" Type="http://schemas.openxmlformats.org/officeDocument/2006/relationships/tags" Target="../tags/tag2189.xml" /><Relationship Id="rId12" Type="http://schemas.openxmlformats.org/officeDocument/2006/relationships/tags" Target="../tags/tag2190.xml" /><Relationship Id="rId13" Type="http://schemas.openxmlformats.org/officeDocument/2006/relationships/tags" Target="../tags/tag2191.xml" /><Relationship Id="rId14" Type="http://schemas.openxmlformats.org/officeDocument/2006/relationships/tags" Target="../tags/tag2192.xml" /><Relationship Id="rId15" Type="http://schemas.openxmlformats.org/officeDocument/2006/relationships/tags" Target="../tags/tag2193.xml" /><Relationship Id="rId16" Type="http://schemas.openxmlformats.org/officeDocument/2006/relationships/tags" Target="../tags/tag2194.xml" /><Relationship Id="rId17" Type="http://schemas.openxmlformats.org/officeDocument/2006/relationships/tags" Target="../tags/tag2195.xml" /><Relationship Id="rId18" Type="http://schemas.openxmlformats.org/officeDocument/2006/relationships/tags" Target="../tags/tag2196.xml" /><Relationship Id="rId19" Type="http://schemas.openxmlformats.org/officeDocument/2006/relationships/slideMaster" Target="../slideMasters/slideMaster11.xml" /><Relationship Id="rId2" Type="http://schemas.openxmlformats.org/officeDocument/2006/relationships/tags" Target="../tags/tag2180.xml" /><Relationship Id="rId3" Type="http://schemas.openxmlformats.org/officeDocument/2006/relationships/tags" Target="../tags/tag2181.xml" /><Relationship Id="rId4" Type="http://schemas.openxmlformats.org/officeDocument/2006/relationships/tags" Target="../tags/tag2182.xml" /><Relationship Id="rId5" Type="http://schemas.openxmlformats.org/officeDocument/2006/relationships/tags" Target="../tags/tag2183.xml" /><Relationship Id="rId6" Type="http://schemas.openxmlformats.org/officeDocument/2006/relationships/tags" Target="../tags/tag2184.xml" /><Relationship Id="rId7" Type="http://schemas.openxmlformats.org/officeDocument/2006/relationships/tags" Target="../tags/tag2185.xml" /><Relationship Id="rId8" Type="http://schemas.openxmlformats.org/officeDocument/2006/relationships/tags" Target="../tags/tag2186.xml" /><Relationship Id="rId9" Type="http://schemas.openxmlformats.org/officeDocument/2006/relationships/tags" Target="../tags/tag2187.xml" /></Relationships>
</file>

<file path=ppt/slideLayouts/_rels/slideLayout195.xml.rels>&#65279;<?xml version="1.0" encoding="utf-8" standalone="yes"?><Relationships xmlns="http://schemas.openxmlformats.org/package/2006/relationships"><Relationship Id="rId1" Type="http://schemas.openxmlformats.org/officeDocument/2006/relationships/tags" Target="../tags/tag2197.xml" /><Relationship Id="rId10" Type="http://schemas.openxmlformats.org/officeDocument/2006/relationships/slideMaster" Target="../slideMasters/slideMaster11.xml" /><Relationship Id="rId2" Type="http://schemas.openxmlformats.org/officeDocument/2006/relationships/tags" Target="../tags/tag2198.xml" /><Relationship Id="rId3" Type="http://schemas.openxmlformats.org/officeDocument/2006/relationships/tags" Target="../tags/tag2199.xml" /><Relationship Id="rId4" Type="http://schemas.openxmlformats.org/officeDocument/2006/relationships/tags" Target="../tags/tag2200.xml" /><Relationship Id="rId5" Type="http://schemas.openxmlformats.org/officeDocument/2006/relationships/tags" Target="../tags/tag2201.xml" /><Relationship Id="rId6" Type="http://schemas.openxmlformats.org/officeDocument/2006/relationships/tags" Target="../tags/tag2202.xml" /><Relationship Id="rId7" Type="http://schemas.openxmlformats.org/officeDocument/2006/relationships/tags" Target="../tags/tag2203.xml" /><Relationship Id="rId8" Type="http://schemas.openxmlformats.org/officeDocument/2006/relationships/tags" Target="../tags/tag2204.xml" /><Relationship Id="rId9" Type="http://schemas.openxmlformats.org/officeDocument/2006/relationships/tags" Target="../tags/tag2205.xml" /></Relationships>
</file>

<file path=ppt/slideLayouts/_rels/slideLayout196.xml.rels>&#65279;<?xml version="1.0" encoding="utf-8" standalone="yes"?><Relationships xmlns="http://schemas.openxmlformats.org/package/2006/relationships"><Relationship Id="rId1" Type="http://schemas.openxmlformats.org/officeDocument/2006/relationships/tags" Target="../tags/tag2206.xml" /><Relationship Id="rId10" Type="http://schemas.openxmlformats.org/officeDocument/2006/relationships/tags" Target="../tags/tag2215.xml" /><Relationship Id="rId11" Type="http://schemas.openxmlformats.org/officeDocument/2006/relationships/tags" Target="../tags/tag2216.xml" /><Relationship Id="rId12" Type="http://schemas.openxmlformats.org/officeDocument/2006/relationships/slideMaster" Target="../slideMasters/slideMaster11.xml" /><Relationship Id="rId2" Type="http://schemas.openxmlformats.org/officeDocument/2006/relationships/tags" Target="../tags/tag2207.xml" /><Relationship Id="rId3" Type="http://schemas.openxmlformats.org/officeDocument/2006/relationships/tags" Target="../tags/tag2208.xml" /><Relationship Id="rId4" Type="http://schemas.openxmlformats.org/officeDocument/2006/relationships/tags" Target="../tags/tag2209.xml" /><Relationship Id="rId5" Type="http://schemas.openxmlformats.org/officeDocument/2006/relationships/tags" Target="../tags/tag2210.xml" /><Relationship Id="rId6" Type="http://schemas.openxmlformats.org/officeDocument/2006/relationships/tags" Target="../tags/tag2211.xml" /><Relationship Id="rId7" Type="http://schemas.openxmlformats.org/officeDocument/2006/relationships/tags" Target="../tags/tag2212.xml" /><Relationship Id="rId8" Type="http://schemas.openxmlformats.org/officeDocument/2006/relationships/tags" Target="../tags/tag2213.xml" /><Relationship Id="rId9" Type="http://schemas.openxmlformats.org/officeDocument/2006/relationships/tags" Target="../tags/tag2214.xml" /></Relationships>
</file>

<file path=ppt/slideLayouts/_rels/slideLayout197.xml.rels>&#65279;<?xml version="1.0" encoding="utf-8" standalone="yes"?><Relationships xmlns="http://schemas.openxmlformats.org/package/2006/relationships"><Relationship Id="rId1" Type="http://schemas.openxmlformats.org/officeDocument/2006/relationships/tags" Target="../tags/tag2217.xml" /><Relationship Id="rId10" Type="http://schemas.openxmlformats.org/officeDocument/2006/relationships/tags" Target="../tags/tag2226.xml" /><Relationship Id="rId11" Type="http://schemas.openxmlformats.org/officeDocument/2006/relationships/tags" Target="../tags/tag2227.xml" /><Relationship Id="rId12" Type="http://schemas.openxmlformats.org/officeDocument/2006/relationships/tags" Target="../tags/tag2228.xml" /><Relationship Id="rId13" Type="http://schemas.openxmlformats.org/officeDocument/2006/relationships/slideMaster" Target="../slideMasters/slideMaster11.xml" /><Relationship Id="rId2" Type="http://schemas.openxmlformats.org/officeDocument/2006/relationships/tags" Target="../tags/tag2218.xml" /><Relationship Id="rId3" Type="http://schemas.openxmlformats.org/officeDocument/2006/relationships/tags" Target="../tags/tag2219.xml" /><Relationship Id="rId4" Type="http://schemas.openxmlformats.org/officeDocument/2006/relationships/tags" Target="../tags/tag2220.xml" /><Relationship Id="rId5" Type="http://schemas.openxmlformats.org/officeDocument/2006/relationships/tags" Target="../tags/tag2221.xml" /><Relationship Id="rId6" Type="http://schemas.openxmlformats.org/officeDocument/2006/relationships/tags" Target="../tags/tag2222.xml" /><Relationship Id="rId7" Type="http://schemas.openxmlformats.org/officeDocument/2006/relationships/tags" Target="../tags/tag2223.xml" /><Relationship Id="rId8" Type="http://schemas.openxmlformats.org/officeDocument/2006/relationships/tags" Target="../tags/tag2224.xml" /><Relationship Id="rId9" Type="http://schemas.openxmlformats.org/officeDocument/2006/relationships/tags" Target="../tags/tag2225.xml" /></Relationships>
</file>

<file path=ppt/slideLayouts/_rels/slideLayout198.xml.rels>&#65279;<?xml version="1.0" encoding="utf-8" standalone="yes"?><Relationships xmlns="http://schemas.openxmlformats.org/package/2006/relationships"><Relationship Id="rId1" Type="http://schemas.openxmlformats.org/officeDocument/2006/relationships/tags" Target="../tags/tag2229.xml" /><Relationship Id="rId10" Type="http://schemas.openxmlformats.org/officeDocument/2006/relationships/tags" Target="../tags/tag2238.xml" /><Relationship Id="rId11" Type="http://schemas.openxmlformats.org/officeDocument/2006/relationships/tags" Target="../tags/tag2239.xml" /><Relationship Id="rId12" Type="http://schemas.openxmlformats.org/officeDocument/2006/relationships/tags" Target="../tags/tag2240.xml" /><Relationship Id="rId13" Type="http://schemas.openxmlformats.org/officeDocument/2006/relationships/slideMaster" Target="../slideMasters/slideMaster11.xml" /><Relationship Id="rId2" Type="http://schemas.openxmlformats.org/officeDocument/2006/relationships/tags" Target="../tags/tag2230.xml" /><Relationship Id="rId3" Type="http://schemas.openxmlformats.org/officeDocument/2006/relationships/tags" Target="../tags/tag2231.xml" /><Relationship Id="rId4" Type="http://schemas.openxmlformats.org/officeDocument/2006/relationships/tags" Target="../tags/tag2232.xml" /><Relationship Id="rId5" Type="http://schemas.openxmlformats.org/officeDocument/2006/relationships/tags" Target="../tags/tag2233.xml" /><Relationship Id="rId6" Type="http://schemas.openxmlformats.org/officeDocument/2006/relationships/tags" Target="../tags/tag2234.xml" /><Relationship Id="rId7" Type="http://schemas.openxmlformats.org/officeDocument/2006/relationships/tags" Target="../tags/tag2235.xml" /><Relationship Id="rId8" Type="http://schemas.openxmlformats.org/officeDocument/2006/relationships/tags" Target="../tags/tag2236.xml" /><Relationship Id="rId9" Type="http://schemas.openxmlformats.org/officeDocument/2006/relationships/tags" Target="../tags/tag2237.xml" /></Relationships>
</file>

<file path=ppt/slideLayouts/_rels/slideLayout199.xml.rels>&#65279;<?xml version="1.0" encoding="utf-8" standalone="yes"?><Relationships xmlns="http://schemas.openxmlformats.org/package/2006/relationships"><Relationship Id="rId1" Type="http://schemas.openxmlformats.org/officeDocument/2006/relationships/tags" Target="../tags/tag2241.xml" /><Relationship Id="rId10" Type="http://schemas.openxmlformats.org/officeDocument/2006/relationships/tags" Target="../tags/tag2250.xml" /><Relationship Id="rId11" Type="http://schemas.openxmlformats.org/officeDocument/2006/relationships/tags" Target="../tags/tag2251.xml" /><Relationship Id="rId12" Type="http://schemas.openxmlformats.org/officeDocument/2006/relationships/tags" Target="../tags/tag2252.xml" /><Relationship Id="rId13" Type="http://schemas.openxmlformats.org/officeDocument/2006/relationships/slideMaster" Target="../slideMasters/slideMaster11.xml" /><Relationship Id="rId2" Type="http://schemas.openxmlformats.org/officeDocument/2006/relationships/tags" Target="../tags/tag2242.xml" /><Relationship Id="rId3" Type="http://schemas.openxmlformats.org/officeDocument/2006/relationships/tags" Target="../tags/tag2243.xml" /><Relationship Id="rId4" Type="http://schemas.openxmlformats.org/officeDocument/2006/relationships/tags" Target="../tags/tag2244.xml" /><Relationship Id="rId5" Type="http://schemas.openxmlformats.org/officeDocument/2006/relationships/tags" Target="../tags/tag2245.xml" /><Relationship Id="rId6" Type="http://schemas.openxmlformats.org/officeDocument/2006/relationships/tags" Target="../tags/tag2246.xml" /><Relationship Id="rId7" Type="http://schemas.openxmlformats.org/officeDocument/2006/relationships/tags" Target="../tags/tag2247.xml" /><Relationship Id="rId8" Type="http://schemas.openxmlformats.org/officeDocument/2006/relationships/tags" Target="../tags/tag2248.xml" /><Relationship Id="rId9" Type="http://schemas.openxmlformats.org/officeDocument/2006/relationships/tags" Target="../tags/tag2249.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104.xml" /><Relationship Id="rId10" Type="http://schemas.openxmlformats.org/officeDocument/2006/relationships/tags" Target="../tags/tag113.xml" /><Relationship Id="rId11" Type="http://schemas.openxmlformats.org/officeDocument/2006/relationships/tags" Target="../tags/tag114.xml" /><Relationship Id="rId12" Type="http://schemas.openxmlformats.org/officeDocument/2006/relationships/tags" Target="../tags/tag115.xml" /><Relationship Id="rId13" Type="http://schemas.openxmlformats.org/officeDocument/2006/relationships/slideMaster" Target="../slideMasters/slideMaster2.xml" /><Relationship Id="rId2" Type="http://schemas.openxmlformats.org/officeDocument/2006/relationships/tags" Target="../tags/tag105.xml" /><Relationship Id="rId3" Type="http://schemas.openxmlformats.org/officeDocument/2006/relationships/tags" Target="../tags/tag106.xml" /><Relationship Id="rId4" Type="http://schemas.openxmlformats.org/officeDocument/2006/relationships/tags" Target="../tags/tag107.xml" /><Relationship Id="rId5" Type="http://schemas.openxmlformats.org/officeDocument/2006/relationships/tags" Target="../tags/tag108.xml" /><Relationship Id="rId6" Type="http://schemas.openxmlformats.org/officeDocument/2006/relationships/tags" Target="../tags/tag109.xml" /><Relationship Id="rId7" Type="http://schemas.openxmlformats.org/officeDocument/2006/relationships/tags" Target="../tags/tag110.xml" /><Relationship Id="rId8" Type="http://schemas.openxmlformats.org/officeDocument/2006/relationships/tags" Target="../tags/tag111.xml" /><Relationship Id="rId9" Type="http://schemas.openxmlformats.org/officeDocument/2006/relationships/tags" Target="../tags/tag112.xml" /></Relationships>
</file>

<file path=ppt/slideLayouts/_rels/slideLayout200.xml.rels>&#65279;<?xml version="1.0" encoding="utf-8" standalone="yes"?><Relationships xmlns="http://schemas.openxmlformats.org/package/2006/relationships"><Relationship Id="rId1" Type="http://schemas.openxmlformats.org/officeDocument/2006/relationships/tags" Target="../tags/tag2253.xml" /><Relationship Id="rId10" Type="http://schemas.openxmlformats.org/officeDocument/2006/relationships/tags" Target="../tags/tag2262.xml" /><Relationship Id="rId11" Type="http://schemas.openxmlformats.org/officeDocument/2006/relationships/tags" Target="../tags/tag2263.xml" /><Relationship Id="rId12" Type="http://schemas.openxmlformats.org/officeDocument/2006/relationships/tags" Target="../tags/tag2264.xml" /><Relationship Id="rId13" Type="http://schemas.openxmlformats.org/officeDocument/2006/relationships/tags" Target="../tags/tag2265.xml" /><Relationship Id="rId14" Type="http://schemas.openxmlformats.org/officeDocument/2006/relationships/slideMaster" Target="../slideMasters/slideMaster11.xml" /><Relationship Id="rId2" Type="http://schemas.openxmlformats.org/officeDocument/2006/relationships/tags" Target="../tags/tag2254.xml" /><Relationship Id="rId3" Type="http://schemas.openxmlformats.org/officeDocument/2006/relationships/tags" Target="../tags/tag2255.xml" /><Relationship Id="rId4" Type="http://schemas.openxmlformats.org/officeDocument/2006/relationships/tags" Target="../tags/tag2256.xml" /><Relationship Id="rId5" Type="http://schemas.openxmlformats.org/officeDocument/2006/relationships/tags" Target="../tags/tag2257.xml" /><Relationship Id="rId6" Type="http://schemas.openxmlformats.org/officeDocument/2006/relationships/tags" Target="../tags/tag2258.xml" /><Relationship Id="rId7" Type="http://schemas.openxmlformats.org/officeDocument/2006/relationships/tags" Target="../tags/tag2259.xml" /><Relationship Id="rId8" Type="http://schemas.openxmlformats.org/officeDocument/2006/relationships/tags" Target="../tags/tag2260.xml" /><Relationship Id="rId9" Type="http://schemas.openxmlformats.org/officeDocument/2006/relationships/tags" Target="../tags/tag2261.xml" /></Relationships>
</file>

<file path=ppt/slideLayouts/_rels/slideLayout201.xml.rels>&#65279;<?xml version="1.0" encoding="utf-8" standalone="yes"?><Relationships xmlns="http://schemas.openxmlformats.org/package/2006/relationships"><Relationship Id="rId1" Type="http://schemas.openxmlformats.org/officeDocument/2006/relationships/tags" Target="../tags/tag2266.xml" /><Relationship Id="rId10" Type="http://schemas.openxmlformats.org/officeDocument/2006/relationships/slideMaster" Target="../slideMasters/slideMaster11.xml" /><Relationship Id="rId2" Type="http://schemas.openxmlformats.org/officeDocument/2006/relationships/tags" Target="../tags/tag2267.xml" /><Relationship Id="rId3" Type="http://schemas.openxmlformats.org/officeDocument/2006/relationships/tags" Target="../tags/tag2268.xml" /><Relationship Id="rId4" Type="http://schemas.openxmlformats.org/officeDocument/2006/relationships/tags" Target="../tags/tag2269.xml" /><Relationship Id="rId5" Type="http://schemas.openxmlformats.org/officeDocument/2006/relationships/tags" Target="../tags/tag2270.xml" /><Relationship Id="rId6" Type="http://schemas.openxmlformats.org/officeDocument/2006/relationships/tags" Target="../tags/tag2271.xml" /><Relationship Id="rId7" Type="http://schemas.openxmlformats.org/officeDocument/2006/relationships/tags" Target="../tags/tag2272.xml" /><Relationship Id="rId8" Type="http://schemas.openxmlformats.org/officeDocument/2006/relationships/tags" Target="../tags/tag2273.xml" /><Relationship Id="rId9" Type="http://schemas.openxmlformats.org/officeDocument/2006/relationships/tags" Target="../tags/tag2274.xml" /></Relationships>
</file>

<file path=ppt/slideLayouts/_rels/slideLayout202.xml.rels>&#65279;<?xml version="1.0" encoding="utf-8" standalone="yes"?><Relationships xmlns="http://schemas.openxmlformats.org/package/2006/relationships"><Relationship Id="rId1" Type="http://schemas.openxmlformats.org/officeDocument/2006/relationships/slideMaster" Target="../slideMasters/slideMaster11.xml" /></Relationships>
</file>

<file path=ppt/slideLayouts/_rels/slideLayout203.xml.rels>&#65279;<?xml version="1.0" encoding="utf-8" standalone="yes"?><Relationships xmlns="http://schemas.openxmlformats.org/package/2006/relationships"><Relationship Id="rId1" Type="http://schemas.openxmlformats.org/officeDocument/2006/relationships/tags" Target="../tags/tag2281.xml" /><Relationship Id="rId10" Type="http://schemas.openxmlformats.org/officeDocument/2006/relationships/tags" Target="../tags/tag2290.xml" /><Relationship Id="rId11" Type="http://schemas.openxmlformats.org/officeDocument/2006/relationships/tags" Target="../tags/tag2291.xml" /><Relationship Id="rId12" Type="http://schemas.openxmlformats.org/officeDocument/2006/relationships/tags" Target="../tags/tag2292.xml" /><Relationship Id="rId13" Type="http://schemas.openxmlformats.org/officeDocument/2006/relationships/tags" Target="../tags/tag2293.xml" /><Relationship Id="rId14" Type="http://schemas.openxmlformats.org/officeDocument/2006/relationships/tags" Target="../tags/tag2294.xml" /><Relationship Id="rId15" Type="http://schemas.openxmlformats.org/officeDocument/2006/relationships/tags" Target="../tags/tag2295.xml" /><Relationship Id="rId16" Type="http://schemas.openxmlformats.org/officeDocument/2006/relationships/tags" Target="../tags/tag2296.xml" /><Relationship Id="rId17" Type="http://schemas.openxmlformats.org/officeDocument/2006/relationships/tags" Target="../tags/tag2297.xml" /><Relationship Id="rId18" Type="http://schemas.openxmlformats.org/officeDocument/2006/relationships/tags" Target="../tags/tag2298.xml" /><Relationship Id="rId19" Type="http://schemas.openxmlformats.org/officeDocument/2006/relationships/tags" Target="../tags/tag2299.xml" /><Relationship Id="rId2" Type="http://schemas.openxmlformats.org/officeDocument/2006/relationships/tags" Target="../tags/tag2282.xml" /><Relationship Id="rId20" Type="http://schemas.openxmlformats.org/officeDocument/2006/relationships/slideMaster" Target="../slideMasters/slideMaster12.xml" /><Relationship Id="rId3" Type="http://schemas.openxmlformats.org/officeDocument/2006/relationships/tags" Target="../tags/tag2283.xml" /><Relationship Id="rId4" Type="http://schemas.openxmlformats.org/officeDocument/2006/relationships/tags" Target="../tags/tag2284.xml" /><Relationship Id="rId5" Type="http://schemas.openxmlformats.org/officeDocument/2006/relationships/tags" Target="../tags/tag2285.xml" /><Relationship Id="rId6" Type="http://schemas.openxmlformats.org/officeDocument/2006/relationships/tags" Target="../tags/tag2286.xml" /><Relationship Id="rId7" Type="http://schemas.openxmlformats.org/officeDocument/2006/relationships/tags" Target="../tags/tag2287.xml" /><Relationship Id="rId8" Type="http://schemas.openxmlformats.org/officeDocument/2006/relationships/tags" Target="../tags/tag2288.xml" /><Relationship Id="rId9" Type="http://schemas.openxmlformats.org/officeDocument/2006/relationships/tags" Target="../tags/tag2289.xml" /></Relationships>
</file>

<file path=ppt/slideLayouts/_rels/slideLayout204.xml.rels>&#65279;<?xml version="1.0" encoding="utf-8" standalone="yes"?><Relationships xmlns="http://schemas.openxmlformats.org/package/2006/relationships"><Relationship Id="rId1" Type="http://schemas.openxmlformats.org/officeDocument/2006/relationships/tags" Target="../tags/tag2300.xml" /><Relationship Id="rId10" Type="http://schemas.openxmlformats.org/officeDocument/2006/relationships/tags" Target="../tags/tag2309.xml" /><Relationship Id="rId11" Type="http://schemas.openxmlformats.org/officeDocument/2006/relationships/tags" Target="../tags/tag2310.xml" /><Relationship Id="rId12" Type="http://schemas.openxmlformats.org/officeDocument/2006/relationships/slideMaster" Target="../slideMasters/slideMaster12.xml" /><Relationship Id="rId2" Type="http://schemas.openxmlformats.org/officeDocument/2006/relationships/tags" Target="../tags/tag2301.xml" /><Relationship Id="rId3" Type="http://schemas.openxmlformats.org/officeDocument/2006/relationships/tags" Target="../tags/tag2302.xml" /><Relationship Id="rId4" Type="http://schemas.openxmlformats.org/officeDocument/2006/relationships/tags" Target="../tags/tag2303.xml" /><Relationship Id="rId5" Type="http://schemas.openxmlformats.org/officeDocument/2006/relationships/tags" Target="../tags/tag2304.xml" /><Relationship Id="rId6" Type="http://schemas.openxmlformats.org/officeDocument/2006/relationships/tags" Target="../tags/tag2305.xml" /><Relationship Id="rId7" Type="http://schemas.openxmlformats.org/officeDocument/2006/relationships/tags" Target="../tags/tag2306.xml" /><Relationship Id="rId8" Type="http://schemas.openxmlformats.org/officeDocument/2006/relationships/tags" Target="../tags/tag2307.xml" /><Relationship Id="rId9" Type="http://schemas.openxmlformats.org/officeDocument/2006/relationships/tags" Target="../tags/tag2308.xml" /></Relationships>
</file>

<file path=ppt/slideLayouts/_rels/slideLayout205.xml.rels>&#65279;<?xml version="1.0" encoding="utf-8" standalone="yes"?><Relationships xmlns="http://schemas.openxmlformats.org/package/2006/relationships"><Relationship Id="rId1" Type="http://schemas.openxmlformats.org/officeDocument/2006/relationships/tags" Target="../tags/tag2311.xml" /><Relationship Id="rId10" Type="http://schemas.openxmlformats.org/officeDocument/2006/relationships/tags" Target="../tags/tag2320.xml" /><Relationship Id="rId11" Type="http://schemas.openxmlformats.org/officeDocument/2006/relationships/tags" Target="../tags/tag2321.xml" /><Relationship Id="rId12" Type="http://schemas.openxmlformats.org/officeDocument/2006/relationships/tags" Target="../tags/tag2322.xml" /><Relationship Id="rId13" Type="http://schemas.openxmlformats.org/officeDocument/2006/relationships/tags" Target="../tags/tag2323.xml" /><Relationship Id="rId14" Type="http://schemas.openxmlformats.org/officeDocument/2006/relationships/tags" Target="../tags/tag2324.xml" /><Relationship Id="rId15" Type="http://schemas.openxmlformats.org/officeDocument/2006/relationships/tags" Target="../tags/tag2325.xml" /><Relationship Id="rId16" Type="http://schemas.openxmlformats.org/officeDocument/2006/relationships/tags" Target="../tags/tag2326.xml" /><Relationship Id="rId17" Type="http://schemas.openxmlformats.org/officeDocument/2006/relationships/tags" Target="../tags/tag2327.xml" /><Relationship Id="rId18" Type="http://schemas.openxmlformats.org/officeDocument/2006/relationships/slideMaster" Target="../slideMasters/slideMaster12.xml" /><Relationship Id="rId2" Type="http://schemas.openxmlformats.org/officeDocument/2006/relationships/tags" Target="../tags/tag2312.xml" /><Relationship Id="rId3" Type="http://schemas.openxmlformats.org/officeDocument/2006/relationships/tags" Target="../tags/tag2313.xml" /><Relationship Id="rId4" Type="http://schemas.openxmlformats.org/officeDocument/2006/relationships/tags" Target="../tags/tag2314.xml" /><Relationship Id="rId5" Type="http://schemas.openxmlformats.org/officeDocument/2006/relationships/tags" Target="../tags/tag2315.xml" /><Relationship Id="rId6" Type="http://schemas.openxmlformats.org/officeDocument/2006/relationships/tags" Target="../tags/tag2316.xml" /><Relationship Id="rId7" Type="http://schemas.openxmlformats.org/officeDocument/2006/relationships/tags" Target="../tags/tag2317.xml" /><Relationship Id="rId8" Type="http://schemas.openxmlformats.org/officeDocument/2006/relationships/tags" Target="../tags/tag2318.xml" /><Relationship Id="rId9" Type="http://schemas.openxmlformats.org/officeDocument/2006/relationships/tags" Target="../tags/tag2319.xml" /></Relationships>
</file>

<file path=ppt/slideLayouts/_rels/slideLayout206.xml.rels>&#65279;<?xml version="1.0" encoding="utf-8" standalone="yes"?><Relationships xmlns="http://schemas.openxmlformats.org/package/2006/relationships"><Relationship Id="rId1" Type="http://schemas.openxmlformats.org/officeDocument/2006/relationships/tags" Target="../tags/tag2328.xml" /><Relationship Id="rId10" Type="http://schemas.openxmlformats.org/officeDocument/2006/relationships/tags" Target="../tags/tag2337.xml" /><Relationship Id="rId11" Type="http://schemas.openxmlformats.org/officeDocument/2006/relationships/tags" Target="../tags/tag2338.xml" /><Relationship Id="rId12" Type="http://schemas.openxmlformats.org/officeDocument/2006/relationships/tags" Target="../tags/tag2339.xml" /><Relationship Id="rId13" Type="http://schemas.openxmlformats.org/officeDocument/2006/relationships/slideMaster" Target="../slideMasters/slideMaster12.xml" /><Relationship Id="rId2" Type="http://schemas.openxmlformats.org/officeDocument/2006/relationships/tags" Target="../tags/tag2329.xml" /><Relationship Id="rId3" Type="http://schemas.openxmlformats.org/officeDocument/2006/relationships/tags" Target="../tags/tag2330.xml" /><Relationship Id="rId4" Type="http://schemas.openxmlformats.org/officeDocument/2006/relationships/tags" Target="../tags/tag2331.xml" /><Relationship Id="rId5" Type="http://schemas.openxmlformats.org/officeDocument/2006/relationships/tags" Target="../tags/tag2332.xml" /><Relationship Id="rId6" Type="http://schemas.openxmlformats.org/officeDocument/2006/relationships/tags" Target="../tags/tag2333.xml" /><Relationship Id="rId7" Type="http://schemas.openxmlformats.org/officeDocument/2006/relationships/tags" Target="../tags/tag2334.xml" /><Relationship Id="rId8" Type="http://schemas.openxmlformats.org/officeDocument/2006/relationships/tags" Target="../tags/tag2335.xml" /><Relationship Id="rId9" Type="http://schemas.openxmlformats.org/officeDocument/2006/relationships/tags" Target="../tags/tag2336.xml" /></Relationships>
</file>

<file path=ppt/slideLayouts/_rels/slideLayout207.xml.rels>&#65279;<?xml version="1.0" encoding="utf-8" standalone="yes"?><Relationships xmlns="http://schemas.openxmlformats.org/package/2006/relationships"><Relationship Id="rId1" Type="http://schemas.openxmlformats.org/officeDocument/2006/relationships/tags" Target="../tags/tag2340.xml" /><Relationship Id="rId10" Type="http://schemas.openxmlformats.org/officeDocument/2006/relationships/tags" Target="../tags/tag2349.xml" /><Relationship Id="rId11" Type="http://schemas.openxmlformats.org/officeDocument/2006/relationships/tags" Target="../tags/tag2350.xml" /><Relationship Id="rId12" Type="http://schemas.openxmlformats.org/officeDocument/2006/relationships/tags" Target="../tags/tag2351.xml" /><Relationship Id="rId13" Type="http://schemas.openxmlformats.org/officeDocument/2006/relationships/tags" Target="../tags/tag2352.xml" /><Relationship Id="rId14" Type="http://schemas.openxmlformats.org/officeDocument/2006/relationships/tags" Target="../tags/tag2353.xml" /><Relationship Id="rId15" Type="http://schemas.openxmlformats.org/officeDocument/2006/relationships/slideMaster" Target="../slideMasters/slideMaster12.xml" /><Relationship Id="rId2" Type="http://schemas.openxmlformats.org/officeDocument/2006/relationships/tags" Target="../tags/tag2341.xml" /><Relationship Id="rId3" Type="http://schemas.openxmlformats.org/officeDocument/2006/relationships/tags" Target="../tags/tag2342.xml" /><Relationship Id="rId4" Type="http://schemas.openxmlformats.org/officeDocument/2006/relationships/tags" Target="../tags/tag2343.xml" /><Relationship Id="rId5" Type="http://schemas.openxmlformats.org/officeDocument/2006/relationships/tags" Target="../tags/tag2344.xml" /><Relationship Id="rId6" Type="http://schemas.openxmlformats.org/officeDocument/2006/relationships/tags" Target="../tags/tag2345.xml" /><Relationship Id="rId7" Type="http://schemas.openxmlformats.org/officeDocument/2006/relationships/tags" Target="../tags/tag2346.xml" /><Relationship Id="rId8" Type="http://schemas.openxmlformats.org/officeDocument/2006/relationships/tags" Target="../tags/tag2347.xml" /><Relationship Id="rId9" Type="http://schemas.openxmlformats.org/officeDocument/2006/relationships/tags" Target="../tags/tag2348.xml" /></Relationships>
</file>

<file path=ppt/slideLayouts/_rels/slideLayout208.xml.rels>&#65279;<?xml version="1.0" encoding="utf-8" standalone="yes"?><Relationships xmlns="http://schemas.openxmlformats.org/package/2006/relationships"><Relationship Id="rId1" Type="http://schemas.openxmlformats.org/officeDocument/2006/relationships/tags" Target="../tags/tag2354.xml" /><Relationship Id="rId10" Type="http://schemas.openxmlformats.org/officeDocument/2006/relationships/tags" Target="../tags/tag2363.xml" /><Relationship Id="rId11" Type="http://schemas.openxmlformats.org/officeDocument/2006/relationships/tags" Target="../tags/tag2364.xml" /><Relationship Id="rId12" Type="http://schemas.openxmlformats.org/officeDocument/2006/relationships/tags" Target="../tags/tag2365.xml" /><Relationship Id="rId13" Type="http://schemas.openxmlformats.org/officeDocument/2006/relationships/tags" Target="../tags/tag2366.xml" /><Relationship Id="rId14" Type="http://schemas.openxmlformats.org/officeDocument/2006/relationships/tags" Target="../tags/tag2367.xml" /><Relationship Id="rId15" Type="http://schemas.openxmlformats.org/officeDocument/2006/relationships/tags" Target="../tags/tag2368.xml" /><Relationship Id="rId16" Type="http://schemas.openxmlformats.org/officeDocument/2006/relationships/slideMaster" Target="../slideMasters/slideMaster12.xml" /><Relationship Id="rId2" Type="http://schemas.openxmlformats.org/officeDocument/2006/relationships/tags" Target="../tags/tag2355.xml" /><Relationship Id="rId3" Type="http://schemas.openxmlformats.org/officeDocument/2006/relationships/tags" Target="../tags/tag2356.xml" /><Relationship Id="rId4" Type="http://schemas.openxmlformats.org/officeDocument/2006/relationships/tags" Target="../tags/tag2357.xml" /><Relationship Id="rId5" Type="http://schemas.openxmlformats.org/officeDocument/2006/relationships/tags" Target="../tags/tag2358.xml" /><Relationship Id="rId6" Type="http://schemas.openxmlformats.org/officeDocument/2006/relationships/tags" Target="../tags/tag2359.xml" /><Relationship Id="rId7" Type="http://schemas.openxmlformats.org/officeDocument/2006/relationships/tags" Target="../tags/tag2360.xml" /><Relationship Id="rId8" Type="http://schemas.openxmlformats.org/officeDocument/2006/relationships/tags" Target="../tags/tag2361.xml" /><Relationship Id="rId9" Type="http://schemas.openxmlformats.org/officeDocument/2006/relationships/tags" Target="../tags/tag2362.xml" /></Relationships>
</file>

<file path=ppt/slideLayouts/_rels/slideLayout209.xml.rels>&#65279;<?xml version="1.0" encoding="utf-8" standalone="yes"?><Relationships xmlns="http://schemas.openxmlformats.org/package/2006/relationships"><Relationship Id="rId1" Type="http://schemas.openxmlformats.org/officeDocument/2006/relationships/tags" Target="../tags/tag2369.xml" /><Relationship Id="rId2" Type="http://schemas.openxmlformats.org/officeDocument/2006/relationships/tags" Target="../tags/tag2370.xml" /><Relationship Id="rId3" Type="http://schemas.openxmlformats.org/officeDocument/2006/relationships/tags" Target="../tags/tag2371.xml" /><Relationship Id="rId4" Type="http://schemas.openxmlformats.org/officeDocument/2006/relationships/slideMaster" Target="../slideMasters/slideMaster1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16.xml" /><Relationship Id="rId10" Type="http://schemas.openxmlformats.org/officeDocument/2006/relationships/tags" Target="../tags/tag125.xml" /><Relationship Id="rId11" Type="http://schemas.openxmlformats.org/officeDocument/2006/relationships/tags" Target="../tags/tag126.xml" /><Relationship Id="rId12" Type="http://schemas.openxmlformats.org/officeDocument/2006/relationships/slideMaster" Target="../slideMasters/slideMaster2.xml" /><Relationship Id="rId2" Type="http://schemas.openxmlformats.org/officeDocument/2006/relationships/tags" Target="../tags/tag117.xml" /><Relationship Id="rId3" Type="http://schemas.openxmlformats.org/officeDocument/2006/relationships/tags" Target="../tags/tag118.xml" /><Relationship Id="rId4" Type="http://schemas.openxmlformats.org/officeDocument/2006/relationships/tags" Target="../tags/tag119.xml" /><Relationship Id="rId5" Type="http://schemas.openxmlformats.org/officeDocument/2006/relationships/tags" Target="../tags/tag120.xml" /><Relationship Id="rId6" Type="http://schemas.openxmlformats.org/officeDocument/2006/relationships/tags" Target="../tags/tag121.xml" /><Relationship Id="rId7" Type="http://schemas.openxmlformats.org/officeDocument/2006/relationships/tags" Target="../tags/tag122.xml" /><Relationship Id="rId8" Type="http://schemas.openxmlformats.org/officeDocument/2006/relationships/tags" Target="../tags/tag123.xml" /><Relationship Id="rId9" Type="http://schemas.openxmlformats.org/officeDocument/2006/relationships/tags" Target="../tags/tag124.xml" /></Relationships>
</file>

<file path=ppt/slideLayouts/_rels/slideLayout210.xml.rels>&#65279;<?xml version="1.0" encoding="utf-8" standalone="yes"?><Relationships xmlns="http://schemas.openxmlformats.org/package/2006/relationships"><Relationship Id="rId1" Type="http://schemas.openxmlformats.org/officeDocument/2006/relationships/tags" Target="../tags/tag2372.xml" /><Relationship Id="rId10" Type="http://schemas.openxmlformats.org/officeDocument/2006/relationships/tags" Target="../tags/tag2381.xml" /><Relationship Id="rId11" Type="http://schemas.openxmlformats.org/officeDocument/2006/relationships/tags" Target="../tags/tag2382.xml" /><Relationship Id="rId12" Type="http://schemas.openxmlformats.org/officeDocument/2006/relationships/tags" Target="../tags/tag2383.xml" /><Relationship Id="rId13" Type="http://schemas.openxmlformats.org/officeDocument/2006/relationships/slideMaster" Target="../slideMasters/slideMaster12.xml" /><Relationship Id="rId2" Type="http://schemas.openxmlformats.org/officeDocument/2006/relationships/tags" Target="../tags/tag2373.xml" /><Relationship Id="rId3" Type="http://schemas.openxmlformats.org/officeDocument/2006/relationships/tags" Target="../tags/tag2374.xml" /><Relationship Id="rId4" Type="http://schemas.openxmlformats.org/officeDocument/2006/relationships/tags" Target="../tags/tag2375.xml" /><Relationship Id="rId5" Type="http://schemas.openxmlformats.org/officeDocument/2006/relationships/tags" Target="../tags/tag2376.xml" /><Relationship Id="rId6" Type="http://schemas.openxmlformats.org/officeDocument/2006/relationships/tags" Target="../tags/tag2377.xml" /><Relationship Id="rId7" Type="http://schemas.openxmlformats.org/officeDocument/2006/relationships/tags" Target="../tags/tag2378.xml" /><Relationship Id="rId8" Type="http://schemas.openxmlformats.org/officeDocument/2006/relationships/tags" Target="../tags/tag2379.xml" /><Relationship Id="rId9" Type="http://schemas.openxmlformats.org/officeDocument/2006/relationships/tags" Target="../tags/tag2380.xml" /></Relationships>
</file>

<file path=ppt/slideLayouts/_rels/slideLayout211.xml.rels>&#65279;<?xml version="1.0" encoding="utf-8" standalone="yes"?><Relationships xmlns="http://schemas.openxmlformats.org/package/2006/relationships"><Relationship Id="rId1" Type="http://schemas.openxmlformats.org/officeDocument/2006/relationships/tags" Target="../tags/tag2384.xml" /><Relationship Id="rId10" Type="http://schemas.openxmlformats.org/officeDocument/2006/relationships/tags" Target="../tags/tag2393.xml" /><Relationship Id="rId11" Type="http://schemas.openxmlformats.org/officeDocument/2006/relationships/tags" Target="../tags/tag2394.xml" /><Relationship Id="rId12" Type="http://schemas.openxmlformats.org/officeDocument/2006/relationships/tags" Target="../tags/tag2395.xml" /><Relationship Id="rId13" Type="http://schemas.openxmlformats.org/officeDocument/2006/relationships/slideMaster" Target="../slideMasters/slideMaster12.xml" /><Relationship Id="rId2" Type="http://schemas.openxmlformats.org/officeDocument/2006/relationships/tags" Target="../tags/tag2385.xml" /><Relationship Id="rId3" Type="http://schemas.openxmlformats.org/officeDocument/2006/relationships/tags" Target="../tags/tag2386.xml" /><Relationship Id="rId4" Type="http://schemas.openxmlformats.org/officeDocument/2006/relationships/tags" Target="../tags/tag2387.xml" /><Relationship Id="rId5" Type="http://schemas.openxmlformats.org/officeDocument/2006/relationships/tags" Target="../tags/tag2388.xml" /><Relationship Id="rId6" Type="http://schemas.openxmlformats.org/officeDocument/2006/relationships/tags" Target="../tags/tag2389.xml" /><Relationship Id="rId7" Type="http://schemas.openxmlformats.org/officeDocument/2006/relationships/tags" Target="../tags/tag2390.xml" /><Relationship Id="rId8" Type="http://schemas.openxmlformats.org/officeDocument/2006/relationships/tags" Target="../tags/tag2391.xml" /><Relationship Id="rId9" Type="http://schemas.openxmlformats.org/officeDocument/2006/relationships/tags" Target="../tags/tag2392.xml" /></Relationships>
</file>

<file path=ppt/slideLayouts/_rels/slideLayout212.xml.rels>&#65279;<?xml version="1.0" encoding="utf-8" standalone="yes"?><Relationships xmlns="http://schemas.openxmlformats.org/package/2006/relationships"><Relationship Id="rId1" Type="http://schemas.openxmlformats.org/officeDocument/2006/relationships/tags" Target="../tags/tag2396.xml" /><Relationship Id="rId10" Type="http://schemas.openxmlformats.org/officeDocument/2006/relationships/tags" Target="../tags/tag2405.xml" /><Relationship Id="rId11" Type="http://schemas.openxmlformats.org/officeDocument/2006/relationships/tags" Target="../tags/tag2406.xml" /><Relationship Id="rId12" Type="http://schemas.openxmlformats.org/officeDocument/2006/relationships/slideMaster" Target="../slideMasters/slideMaster12.xml" /><Relationship Id="rId2" Type="http://schemas.openxmlformats.org/officeDocument/2006/relationships/tags" Target="../tags/tag2397.xml" /><Relationship Id="rId3" Type="http://schemas.openxmlformats.org/officeDocument/2006/relationships/tags" Target="../tags/tag2398.xml" /><Relationship Id="rId4" Type="http://schemas.openxmlformats.org/officeDocument/2006/relationships/tags" Target="../tags/tag2399.xml" /><Relationship Id="rId5" Type="http://schemas.openxmlformats.org/officeDocument/2006/relationships/tags" Target="../tags/tag2400.xml" /><Relationship Id="rId6" Type="http://schemas.openxmlformats.org/officeDocument/2006/relationships/tags" Target="../tags/tag2401.xml" /><Relationship Id="rId7" Type="http://schemas.openxmlformats.org/officeDocument/2006/relationships/tags" Target="../tags/tag2402.xml" /><Relationship Id="rId8" Type="http://schemas.openxmlformats.org/officeDocument/2006/relationships/tags" Target="../tags/tag2403.xml" /><Relationship Id="rId9" Type="http://schemas.openxmlformats.org/officeDocument/2006/relationships/tags" Target="../tags/tag2404.xml" /></Relationships>
</file>

<file path=ppt/slideLayouts/_rels/slideLayout213.xml.rels>&#65279;<?xml version="1.0" encoding="utf-8" standalone="yes"?><Relationships xmlns="http://schemas.openxmlformats.org/package/2006/relationships"><Relationship Id="rId1" Type="http://schemas.openxmlformats.org/officeDocument/2006/relationships/tags" Target="../tags/tag2407.xml" /><Relationship Id="rId10" Type="http://schemas.openxmlformats.org/officeDocument/2006/relationships/tags" Target="../tags/tag2416.xml" /><Relationship Id="rId11" Type="http://schemas.openxmlformats.org/officeDocument/2006/relationships/tags" Target="../tags/tag2417.xml" /><Relationship Id="rId12" Type="http://schemas.openxmlformats.org/officeDocument/2006/relationships/tags" Target="../tags/tag2418.xml" /><Relationship Id="rId13" Type="http://schemas.openxmlformats.org/officeDocument/2006/relationships/tags" Target="../tags/tag2419.xml" /><Relationship Id="rId14" Type="http://schemas.openxmlformats.org/officeDocument/2006/relationships/tags" Target="../tags/tag2420.xml" /><Relationship Id="rId15" Type="http://schemas.openxmlformats.org/officeDocument/2006/relationships/tags" Target="../tags/tag2421.xml" /><Relationship Id="rId16" Type="http://schemas.openxmlformats.org/officeDocument/2006/relationships/tags" Target="../tags/tag2422.xml" /><Relationship Id="rId17" Type="http://schemas.openxmlformats.org/officeDocument/2006/relationships/tags" Target="../tags/tag2423.xml" /><Relationship Id="rId18" Type="http://schemas.openxmlformats.org/officeDocument/2006/relationships/tags" Target="../tags/tag2424.xml" /><Relationship Id="rId19" Type="http://schemas.openxmlformats.org/officeDocument/2006/relationships/slideMaster" Target="../slideMasters/slideMaster12.xml" /><Relationship Id="rId2" Type="http://schemas.openxmlformats.org/officeDocument/2006/relationships/tags" Target="../tags/tag2408.xml" /><Relationship Id="rId3" Type="http://schemas.openxmlformats.org/officeDocument/2006/relationships/tags" Target="../tags/tag2409.xml" /><Relationship Id="rId4" Type="http://schemas.openxmlformats.org/officeDocument/2006/relationships/tags" Target="../tags/tag2410.xml" /><Relationship Id="rId5" Type="http://schemas.openxmlformats.org/officeDocument/2006/relationships/tags" Target="../tags/tag2411.xml" /><Relationship Id="rId6" Type="http://schemas.openxmlformats.org/officeDocument/2006/relationships/tags" Target="../tags/tag2412.xml" /><Relationship Id="rId7" Type="http://schemas.openxmlformats.org/officeDocument/2006/relationships/tags" Target="../tags/tag2413.xml" /><Relationship Id="rId8" Type="http://schemas.openxmlformats.org/officeDocument/2006/relationships/tags" Target="../tags/tag2414.xml" /><Relationship Id="rId9" Type="http://schemas.openxmlformats.org/officeDocument/2006/relationships/tags" Target="../tags/tag2415.xml" /></Relationships>
</file>

<file path=ppt/slideLayouts/_rels/slideLayout214.xml.rels>&#65279;<?xml version="1.0" encoding="utf-8" standalone="yes"?><Relationships xmlns="http://schemas.openxmlformats.org/package/2006/relationships"><Relationship Id="rId1" Type="http://schemas.openxmlformats.org/officeDocument/2006/relationships/tags" Target="../tags/tag2425.xml" /><Relationship Id="rId10" Type="http://schemas.openxmlformats.org/officeDocument/2006/relationships/slideMaster" Target="../slideMasters/slideMaster12.xml" /><Relationship Id="rId2" Type="http://schemas.openxmlformats.org/officeDocument/2006/relationships/tags" Target="../tags/tag2426.xml" /><Relationship Id="rId3" Type="http://schemas.openxmlformats.org/officeDocument/2006/relationships/tags" Target="../tags/tag2427.xml" /><Relationship Id="rId4" Type="http://schemas.openxmlformats.org/officeDocument/2006/relationships/tags" Target="../tags/tag2428.xml" /><Relationship Id="rId5" Type="http://schemas.openxmlformats.org/officeDocument/2006/relationships/tags" Target="../tags/tag2429.xml" /><Relationship Id="rId6" Type="http://schemas.openxmlformats.org/officeDocument/2006/relationships/tags" Target="../tags/tag2430.xml" /><Relationship Id="rId7" Type="http://schemas.openxmlformats.org/officeDocument/2006/relationships/tags" Target="../tags/tag2431.xml" /><Relationship Id="rId8" Type="http://schemas.openxmlformats.org/officeDocument/2006/relationships/tags" Target="../tags/tag2432.xml" /><Relationship Id="rId9" Type="http://schemas.openxmlformats.org/officeDocument/2006/relationships/tags" Target="../tags/tag2433.xml" /></Relationships>
</file>

<file path=ppt/slideLayouts/_rels/slideLayout215.xml.rels>&#65279;<?xml version="1.0" encoding="utf-8" standalone="yes"?><Relationships xmlns="http://schemas.openxmlformats.org/package/2006/relationships"><Relationship Id="rId1" Type="http://schemas.openxmlformats.org/officeDocument/2006/relationships/tags" Target="../tags/tag2434.xml" /><Relationship Id="rId10" Type="http://schemas.openxmlformats.org/officeDocument/2006/relationships/tags" Target="../tags/tag2443.xml" /><Relationship Id="rId11" Type="http://schemas.openxmlformats.org/officeDocument/2006/relationships/tags" Target="../tags/tag2444.xml" /><Relationship Id="rId12" Type="http://schemas.openxmlformats.org/officeDocument/2006/relationships/slideMaster" Target="../slideMasters/slideMaster12.xml" /><Relationship Id="rId2" Type="http://schemas.openxmlformats.org/officeDocument/2006/relationships/tags" Target="../tags/tag2435.xml" /><Relationship Id="rId3" Type="http://schemas.openxmlformats.org/officeDocument/2006/relationships/tags" Target="../tags/tag2436.xml" /><Relationship Id="rId4" Type="http://schemas.openxmlformats.org/officeDocument/2006/relationships/tags" Target="../tags/tag2437.xml" /><Relationship Id="rId5" Type="http://schemas.openxmlformats.org/officeDocument/2006/relationships/tags" Target="../tags/tag2438.xml" /><Relationship Id="rId6" Type="http://schemas.openxmlformats.org/officeDocument/2006/relationships/tags" Target="../tags/tag2439.xml" /><Relationship Id="rId7" Type="http://schemas.openxmlformats.org/officeDocument/2006/relationships/tags" Target="../tags/tag2440.xml" /><Relationship Id="rId8" Type="http://schemas.openxmlformats.org/officeDocument/2006/relationships/tags" Target="../tags/tag2441.xml" /><Relationship Id="rId9" Type="http://schemas.openxmlformats.org/officeDocument/2006/relationships/tags" Target="../tags/tag2442.xml" /></Relationships>
</file>

<file path=ppt/slideLayouts/_rels/slideLayout216.xml.rels>&#65279;<?xml version="1.0" encoding="utf-8" standalone="yes"?><Relationships xmlns="http://schemas.openxmlformats.org/package/2006/relationships"><Relationship Id="rId1" Type="http://schemas.openxmlformats.org/officeDocument/2006/relationships/tags" Target="../tags/tag2445.xml" /><Relationship Id="rId10" Type="http://schemas.openxmlformats.org/officeDocument/2006/relationships/tags" Target="../tags/tag2454.xml" /><Relationship Id="rId11" Type="http://schemas.openxmlformats.org/officeDocument/2006/relationships/tags" Target="../tags/tag2455.xml" /><Relationship Id="rId12" Type="http://schemas.openxmlformats.org/officeDocument/2006/relationships/tags" Target="../tags/tag2456.xml" /><Relationship Id="rId13" Type="http://schemas.openxmlformats.org/officeDocument/2006/relationships/slideMaster" Target="../slideMasters/slideMaster12.xml" /><Relationship Id="rId2" Type="http://schemas.openxmlformats.org/officeDocument/2006/relationships/tags" Target="../tags/tag2446.xml" /><Relationship Id="rId3" Type="http://schemas.openxmlformats.org/officeDocument/2006/relationships/tags" Target="../tags/tag2447.xml" /><Relationship Id="rId4" Type="http://schemas.openxmlformats.org/officeDocument/2006/relationships/tags" Target="../tags/tag2448.xml" /><Relationship Id="rId5" Type="http://schemas.openxmlformats.org/officeDocument/2006/relationships/tags" Target="../tags/tag2449.xml" /><Relationship Id="rId6" Type="http://schemas.openxmlformats.org/officeDocument/2006/relationships/tags" Target="../tags/tag2450.xml" /><Relationship Id="rId7" Type="http://schemas.openxmlformats.org/officeDocument/2006/relationships/tags" Target="../tags/tag2451.xml" /><Relationship Id="rId8" Type="http://schemas.openxmlformats.org/officeDocument/2006/relationships/tags" Target="../tags/tag2452.xml" /><Relationship Id="rId9" Type="http://schemas.openxmlformats.org/officeDocument/2006/relationships/tags" Target="../tags/tag2453.xml" /></Relationships>
</file>

<file path=ppt/slideLayouts/_rels/slideLayout217.xml.rels>&#65279;<?xml version="1.0" encoding="utf-8" standalone="yes"?><Relationships xmlns="http://schemas.openxmlformats.org/package/2006/relationships"><Relationship Id="rId1" Type="http://schemas.openxmlformats.org/officeDocument/2006/relationships/tags" Target="../tags/tag2457.xml" /><Relationship Id="rId10" Type="http://schemas.openxmlformats.org/officeDocument/2006/relationships/tags" Target="../tags/tag2466.xml" /><Relationship Id="rId11" Type="http://schemas.openxmlformats.org/officeDocument/2006/relationships/tags" Target="../tags/tag2467.xml" /><Relationship Id="rId12" Type="http://schemas.openxmlformats.org/officeDocument/2006/relationships/tags" Target="../tags/tag2468.xml" /><Relationship Id="rId13" Type="http://schemas.openxmlformats.org/officeDocument/2006/relationships/slideMaster" Target="../slideMasters/slideMaster12.xml" /><Relationship Id="rId2" Type="http://schemas.openxmlformats.org/officeDocument/2006/relationships/tags" Target="../tags/tag2458.xml" /><Relationship Id="rId3" Type="http://schemas.openxmlformats.org/officeDocument/2006/relationships/tags" Target="../tags/tag2459.xml" /><Relationship Id="rId4" Type="http://schemas.openxmlformats.org/officeDocument/2006/relationships/tags" Target="../tags/tag2460.xml" /><Relationship Id="rId5" Type="http://schemas.openxmlformats.org/officeDocument/2006/relationships/tags" Target="../tags/tag2461.xml" /><Relationship Id="rId6" Type="http://schemas.openxmlformats.org/officeDocument/2006/relationships/tags" Target="../tags/tag2462.xml" /><Relationship Id="rId7" Type="http://schemas.openxmlformats.org/officeDocument/2006/relationships/tags" Target="../tags/tag2463.xml" /><Relationship Id="rId8" Type="http://schemas.openxmlformats.org/officeDocument/2006/relationships/tags" Target="../tags/tag2464.xml" /><Relationship Id="rId9" Type="http://schemas.openxmlformats.org/officeDocument/2006/relationships/tags" Target="../tags/tag2465.xml" /></Relationships>
</file>

<file path=ppt/slideLayouts/_rels/slideLayout218.xml.rels>&#65279;<?xml version="1.0" encoding="utf-8" standalone="yes"?><Relationships xmlns="http://schemas.openxmlformats.org/package/2006/relationships"><Relationship Id="rId1" Type="http://schemas.openxmlformats.org/officeDocument/2006/relationships/tags" Target="../tags/tag2469.xml" /><Relationship Id="rId10" Type="http://schemas.openxmlformats.org/officeDocument/2006/relationships/tags" Target="../tags/tag2478.xml" /><Relationship Id="rId11" Type="http://schemas.openxmlformats.org/officeDocument/2006/relationships/tags" Target="../tags/tag2479.xml" /><Relationship Id="rId12" Type="http://schemas.openxmlformats.org/officeDocument/2006/relationships/tags" Target="../tags/tag2480.xml" /><Relationship Id="rId13" Type="http://schemas.openxmlformats.org/officeDocument/2006/relationships/slideMaster" Target="../slideMasters/slideMaster12.xml" /><Relationship Id="rId2" Type="http://schemas.openxmlformats.org/officeDocument/2006/relationships/tags" Target="../tags/tag2470.xml" /><Relationship Id="rId3" Type="http://schemas.openxmlformats.org/officeDocument/2006/relationships/tags" Target="../tags/tag2471.xml" /><Relationship Id="rId4" Type="http://schemas.openxmlformats.org/officeDocument/2006/relationships/tags" Target="../tags/tag2472.xml" /><Relationship Id="rId5" Type="http://schemas.openxmlformats.org/officeDocument/2006/relationships/tags" Target="../tags/tag2473.xml" /><Relationship Id="rId6" Type="http://schemas.openxmlformats.org/officeDocument/2006/relationships/tags" Target="../tags/tag2474.xml" /><Relationship Id="rId7" Type="http://schemas.openxmlformats.org/officeDocument/2006/relationships/tags" Target="../tags/tag2475.xml" /><Relationship Id="rId8" Type="http://schemas.openxmlformats.org/officeDocument/2006/relationships/tags" Target="../tags/tag2476.xml" /><Relationship Id="rId9" Type="http://schemas.openxmlformats.org/officeDocument/2006/relationships/tags" Target="../tags/tag2477.xml" /></Relationships>
</file>

<file path=ppt/slideLayouts/_rels/slideLayout219.xml.rels>&#65279;<?xml version="1.0" encoding="utf-8" standalone="yes"?><Relationships xmlns="http://schemas.openxmlformats.org/package/2006/relationships"><Relationship Id="rId1" Type="http://schemas.openxmlformats.org/officeDocument/2006/relationships/tags" Target="../tags/tag2481.xml" /><Relationship Id="rId10" Type="http://schemas.openxmlformats.org/officeDocument/2006/relationships/tags" Target="../tags/tag2490.xml" /><Relationship Id="rId11" Type="http://schemas.openxmlformats.org/officeDocument/2006/relationships/tags" Target="../tags/tag2491.xml" /><Relationship Id="rId12" Type="http://schemas.openxmlformats.org/officeDocument/2006/relationships/tags" Target="../tags/tag2492.xml" /><Relationship Id="rId13" Type="http://schemas.openxmlformats.org/officeDocument/2006/relationships/tags" Target="../tags/tag2493.xml" /><Relationship Id="rId14" Type="http://schemas.openxmlformats.org/officeDocument/2006/relationships/slideMaster" Target="../slideMasters/slideMaster12.xml" /><Relationship Id="rId2" Type="http://schemas.openxmlformats.org/officeDocument/2006/relationships/tags" Target="../tags/tag2482.xml" /><Relationship Id="rId3" Type="http://schemas.openxmlformats.org/officeDocument/2006/relationships/tags" Target="../tags/tag2483.xml" /><Relationship Id="rId4" Type="http://schemas.openxmlformats.org/officeDocument/2006/relationships/tags" Target="../tags/tag2484.xml" /><Relationship Id="rId5" Type="http://schemas.openxmlformats.org/officeDocument/2006/relationships/tags" Target="../tags/tag2485.xml" /><Relationship Id="rId6" Type="http://schemas.openxmlformats.org/officeDocument/2006/relationships/tags" Target="../tags/tag2486.xml" /><Relationship Id="rId7" Type="http://schemas.openxmlformats.org/officeDocument/2006/relationships/tags" Target="../tags/tag2487.xml" /><Relationship Id="rId8" Type="http://schemas.openxmlformats.org/officeDocument/2006/relationships/tags" Target="../tags/tag2488.xml" /><Relationship Id="rId9" Type="http://schemas.openxmlformats.org/officeDocument/2006/relationships/tags" Target="../tags/tag2489.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127.xml" /><Relationship Id="rId10" Type="http://schemas.openxmlformats.org/officeDocument/2006/relationships/tags" Target="../tags/tag136.xml" /><Relationship Id="rId11" Type="http://schemas.openxmlformats.org/officeDocument/2006/relationships/tags" Target="../tags/tag137.xml" /><Relationship Id="rId12" Type="http://schemas.openxmlformats.org/officeDocument/2006/relationships/tags" Target="../tags/tag138.xml" /><Relationship Id="rId13" Type="http://schemas.openxmlformats.org/officeDocument/2006/relationships/tags" Target="../tags/tag139.xml" /><Relationship Id="rId14" Type="http://schemas.openxmlformats.org/officeDocument/2006/relationships/tags" Target="../tags/tag140.xml" /><Relationship Id="rId15" Type="http://schemas.openxmlformats.org/officeDocument/2006/relationships/tags" Target="../tags/tag141.xml" /><Relationship Id="rId16" Type="http://schemas.openxmlformats.org/officeDocument/2006/relationships/tags" Target="../tags/tag142.xml" /><Relationship Id="rId17" Type="http://schemas.openxmlformats.org/officeDocument/2006/relationships/tags" Target="../tags/tag143.xml" /><Relationship Id="rId18" Type="http://schemas.openxmlformats.org/officeDocument/2006/relationships/tags" Target="../tags/tag144.xml" /><Relationship Id="rId19" Type="http://schemas.openxmlformats.org/officeDocument/2006/relationships/slideMaster" Target="../slideMasters/slideMaster2.xml" /><Relationship Id="rId2" Type="http://schemas.openxmlformats.org/officeDocument/2006/relationships/tags" Target="../tags/tag128.xml" /><Relationship Id="rId3" Type="http://schemas.openxmlformats.org/officeDocument/2006/relationships/tags" Target="../tags/tag129.xml" /><Relationship Id="rId4" Type="http://schemas.openxmlformats.org/officeDocument/2006/relationships/tags" Target="../tags/tag130.xml" /><Relationship Id="rId5" Type="http://schemas.openxmlformats.org/officeDocument/2006/relationships/tags" Target="../tags/tag131.xml" /><Relationship Id="rId6" Type="http://schemas.openxmlformats.org/officeDocument/2006/relationships/tags" Target="../tags/tag132.xml" /><Relationship Id="rId7" Type="http://schemas.openxmlformats.org/officeDocument/2006/relationships/tags" Target="../tags/tag133.xml" /><Relationship Id="rId8" Type="http://schemas.openxmlformats.org/officeDocument/2006/relationships/tags" Target="../tags/tag134.xml" /><Relationship Id="rId9" Type="http://schemas.openxmlformats.org/officeDocument/2006/relationships/tags" Target="../tags/tag135.xml" /></Relationships>
</file>

<file path=ppt/slideLayouts/_rels/slideLayout220.xml.rels>&#65279;<?xml version="1.0" encoding="utf-8" standalone="yes"?><Relationships xmlns="http://schemas.openxmlformats.org/package/2006/relationships"><Relationship Id="rId1" Type="http://schemas.openxmlformats.org/officeDocument/2006/relationships/tags" Target="../tags/tag2494.xml" /><Relationship Id="rId10" Type="http://schemas.openxmlformats.org/officeDocument/2006/relationships/slideMaster" Target="../slideMasters/slideMaster12.xml" /><Relationship Id="rId2" Type="http://schemas.openxmlformats.org/officeDocument/2006/relationships/tags" Target="../tags/tag2495.xml" /><Relationship Id="rId3" Type="http://schemas.openxmlformats.org/officeDocument/2006/relationships/tags" Target="../tags/tag2496.xml" /><Relationship Id="rId4" Type="http://schemas.openxmlformats.org/officeDocument/2006/relationships/tags" Target="../tags/tag2497.xml" /><Relationship Id="rId5" Type="http://schemas.openxmlformats.org/officeDocument/2006/relationships/tags" Target="../tags/tag2498.xml" /><Relationship Id="rId6" Type="http://schemas.openxmlformats.org/officeDocument/2006/relationships/tags" Target="../tags/tag2499.xml" /><Relationship Id="rId7" Type="http://schemas.openxmlformats.org/officeDocument/2006/relationships/tags" Target="../tags/tag2500.xml" /><Relationship Id="rId8" Type="http://schemas.openxmlformats.org/officeDocument/2006/relationships/tags" Target="../tags/tag2501.xml" /><Relationship Id="rId9" Type="http://schemas.openxmlformats.org/officeDocument/2006/relationships/tags" Target="../tags/tag2502.xml" /></Relationships>
</file>

<file path=ppt/slideLayouts/_rels/slideLayout221.xml.rels>&#65279;<?xml version="1.0" encoding="utf-8" standalone="yes"?><Relationships xmlns="http://schemas.openxmlformats.org/package/2006/relationships"><Relationship Id="rId1" Type="http://schemas.openxmlformats.org/officeDocument/2006/relationships/slideMaster" Target="../slideMasters/slideMaster12.xml" /></Relationships>
</file>

<file path=ppt/slideLayouts/_rels/slideLayout222.xml.rels>&#65279;<?xml version="1.0" encoding="utf-8" standalone="yes"?><Relationships xmlns="http://schemas.openxmlformats.org/package/2006/relationships"><Relationship Id="rId1" Type="http://schemas.openxmlformats.org/officeDocument/2006/relationships/tags" Target="../tags/tag2509.xml" /><Relationship Id="rId10" Type="http://schemas.openxmlformats.org/officeDocument/2006/relationships/tags" Target="../tags/tag2518.xml" /><Relationship Id="rId11" Type="http://schemas.openxmlformats.org/officeDocument/2006/relationships/tags" Target="../tags/tag2519.xml" /><Relationship Id="rId12" Type="http://schemas.openxmlformats.org/officeDocument/2006/relationships/tags" Target="../tags/tag2520.xml" /><Relationship Id="rId13" Type="http://schemas.openxmlformats.org/officeDocument/2006/relationships/tags" Target="../tags/tag2521.xml" /><Relationship Id="rId14" Type="http://schemas.openxmlformats.org/officeDocument/2006/relationships/tags" Target="../tags/tag2522.xml" /><Relationship Id="rId15" Type="http://schemas.openxmlformats.org/officeDocument/2006/relationships/tags" Target="../tags/tag2523.xml" /><Relationship Id="rId16" Type="http://schemas.openxmlformats.org/officeDocument/2006/relationships/tags" Target="../tags/tag2524.xml" /><Relationship Id="rId17" Type="http://schemas.openxmlformats.org/officeDocument/2006/relationships/tags" Target="../tags/tag2525.xml" /><Relationship Id="rId18" Type="http://schemas.openxmlformats.org/officeDocument/2006/relationships/tags" Target="../tags/tag2526.xml" /><Relationship Id="rId19" Type="http://schemas.openxmlformats.org/officeDocument/2006/relationships/tags" Target="../tags/tag2527.xml" /><Relationship Id="rId2" Type="http://schemas.openxmlformats.org/officeDocument/2006/relationships/tags" Target="../tags/tag2510.xml" /><Relationship Id="rId20" Type="http://schemas.openxmlformats.org/officeDocument/2006/relationships/slideMaster" Target="../slideMasters/slideMaster13.xml" /><Relationship Id="rId3" Type="http://schemas.openxmlformats.org/officeDocument/2006/relationships/tags" Target="../tags/tag2511.xml" /><Relationship Id="rId4" Type="http://schemas.openxmlformats.org/officeDocument/2006/relationships/tags" Target="../tags/tag2512.xml" /><Relationship Id="rId5" Type="http://schemas.openxmlformats.org/officeDocument/2006/relationships/tags" Target="../tags/tag2513.xml" /><Relationship Id="rId6" Type="http://schemas.openxmlformats.org/officeDocument/2006/relationships/tags" Target="../tags/tag2514.xml" /><Relationship Id="rId7" Type="http://schemas.openxmlformats.org/officeDocument/2006/relationships/tags" Target="../tags/tag2515.xml" /><Relationship Id="rId8" Type="http://schemas.openxmlformats.org/officeDocument/2006/relationships/tags" Target="../tags/tag2516.xml" /><Relationship Id="rId9" Type="http://schemas.openxmlformats.org/officeDocument/2006/relationships/tags" Target="../tags/tag2517.xml" /></Relationships>
</file>

<file path=ppt/slideLayouts/_rels/slideLayout223.xml.rels>&#65279;<?xml version="1.0" encoding="utf-8" standalone="yes"?><Relationships xmlns="http://schemas.openxmlformats.org/package/2006/relationships"><Relationship Id="rId1" Type="http://schemas.openxmlformats.org/officeDocument/2006/relationships/tags" Target="../tags/tag2528.xml" /><Relationship Id="rId10" Type="http://schemas.openxmlformats.org/officeDocument/2006/relationships/tags" Target="../tags/tag2537.xml" /><Relationship Id="rId11" Type="http://schemas.openxmlformats.org/officeDocument/2006/relationships/tags" Target="../tags/tag2538.xml" /><Relationship Id="rId12" Type="http://schemas.openxmlformats.org/officeDocument/2006/relationships/slideMaster" Target="../slideMasters/slideMaster13.xml" /><Relationship Id="rId2" Type="http://schemas.openxmlformats.org/officeDocument/2006/relationships/tags" Target="../tags/tag2529.xml" /><Relationship Id="rId3" Type="http://schemas.openxmlformats.org/officeDocument/2006/relationships/tags" Target="../tags/tag2530.xml" /><Relationship Id="rId4" Type="http://schemas.openxmlformats.org/officeDocument/2006/relationships/tags" Target="../tags/tag2531.xml" /><Relationship Id="rId5" Type="http://schemas.openxmlformats.org/officeDocument/2006/relationships/tags" Target="../tags/tag2532.xml" /><Relationship Id="rId6" Type="http://schemas.openxmlformats.org/officeDocument/2006/relationships/tags" Target="../tags/tag2533.xml" /><Relationship Id="rId7" Type="http://schemas.openxmlformats.org/officeDocument/2006/relationships/tags" Target="../tags/tag2534.xml" /><Relationship Id="rId8" Type="http://schemas.openxmlformats.org/officeDocument/2006/relationships/tags" Target="../tags/tag2535.xml" /><Relationship Id="rId9" Type="http://schemas.openxmlformats.org/officeDocument/2006/relationships/tags" Target="../tags/tag2536.xml" /></Relationships>
</file>

<file path=ppt/slideLayouts/_rels/slideLayout224.xml.rels>&#65279;<?xml version="1.0" encoding="utf-8" standalone="yes"?><Relationships xmlns="http://schemas.openxmlformats.org/package/2006/relationships"><Relationship Id="rId1" Type="http://schemas.openxmlformats.org/officeDocument/2006/relationships/tags" Target="../tags/tag2539.xml" /><Relationship Id="rId10" Type="http://schemas.openxmlformats.org/officeDocument/2006/relationships/tags" Target="../tags/tag2548.xml" /><Relationship Id="rId11" Type="http://schemas.openxmlformats.org/officeDocument/2006/relationships/tags" Target="../tags/tag2549.xml" /><Relationship Id="rId12" Type="http://schemas.openxmlformats.org/officeDocument/2006/relationships/tags" Target="../tags/tag2550.xml" /><Relationship Id="rId13" Type="http://schemas.openxmlformats.org/officeDocument/2006/relationships/tags" Target="../tags/tag2551.xml" /><Relationship Id="rId14" Type="http://schemas.openxmlformats.org/officeDocument/2006/relationships/tags" Target="../tags/tag2552.xml" /><Relationship Id="rId15" Type="http://schemas.openxmlformats.org/officeDocument/2006/relationships/tags" Target="../tags/tag2553.xml" /><Relationship Id="rId16" Type="http://schemas.openxmlformats.org/officeDocument/2006/relationships/tags" Target="../tags/tag2554.xml" /><Relationship Id="rId17" Type="http://schemas.openxmlformats.org/officeDocument/2006/relationships/tags" Target="../tags/tag2555.xml" /><Relationship Id="rId18" Type="http://schemas.openxmlformats.org/officeDocument/2006/relationships/slideMaster" Target="../slideMasters/slideMaster13.xml" /><Relationship Id="rId2" Type="http://schemas.openxmlformats.org/officeDocument/2006/relationships/tags" Target="../tags/tag2540.xml" /><Relationship Id="rId3" Type="http://schemas.openxmlformats.org/officeDocument/2006/relationships/tags" Target="../tags/tag2541.xml" /><Relationship Id="rId4" Type="http://schemas.openxmlformats.org/officeDocument/2006/relationships/tags" Target="../tags/tag2542.xml" /><Relationship Id="rId5" Type="http://schemas.openxmlformats.org/officeDocument/2006/relationships/tags" Target="../tags/tag2543.xml" /><Relationship Id="rId6" Type="http://schemas.openxmlformats.org/officeDocument/2006/relationships/tags" Target="../tags/tag2544.xml" /><Relationship Id="rId7" Type="http://schemas.openxmlformats.org/officeDocument/2006/relationships/tags" Target="../tags/tag2545.xml" /><Relationship Id="rId8" Type="http://schemas.openxmlformats.org/officeDocument/2006/relationships/tags" Target="../tags/tag2546.xml" /><Relationship Id="rId9" Type="http://schemas.openxmlformats.org/officeDocument/2006/relationships/tags" Target="../tags/tag2547.xml" /></Relationships>
</file>

<file path=ppt/slideLayouts/_rels/slideLayout225.xml.rels>&#65279;<?xml version="1.0" encoding="utf-8" standalone="yes"?><Relationships xmlns="http://schemas.openxmlformats.org/package/2006/relationships"><Relationship Id="rId1" Type="http://schemas.openxmlformats.org/officeDocument/2006/relationships/tags" Target="../tags/tag2556.xml" /><Relationship Id="rId10" Type="http://schemas.openxmlformats.org/officeDocument/2006/relationships/tags" Target="../tags/tag2565.xml" /><Relationship Id="rId11" Type="http://schemas.openxmlformats.org/officeDocument/2006/relationships/tags" Target="../tags/tag2566.xml" /><Relationship Id="rId12" Type="http://schemas.openxmlformats.org/officeDocument/2006/relationships/tags" Target="../tags/tag2567.xml" /><Relationship Id="rId13" Type="http://schemas.openxmlformats.org/officeDocument/2006/relationships/slideMaster" Target="../slideMasters/slideMaster13.xml" /><Relationship Id="rId2" Type="http://schemas.openxmlformats.org/officeDocument/2006/relationships/tags" Target="../tags/tag2557.xml" /><Relationship Id="rId3" Type="http://schemas.openxmlformats.org/officeDocument/2006/relationships/tags" Target="../tags/tag2558.xml" /><Relationship Id="rId4" Type="http://schemas.openxmlformats.org/officeDocument/2006/relationships/tags" Target="../tags/tag2559.xml" /><Relationship Id="rId5" Type="http://schemas.openxmlformats.org/officeDocument/2006/relationships/tags" Target="../tags/tag2560.xml" /><Relationship Id="rId6" Type="http://schemas.openxmlformats.org/officeDocument/2006/relationships/tags" Target="../tags/tag2561.xml" /><Relationship Id="rId7" Type="http://schemas.openxmlformats.org/officeDocument/2006/relationships/tags" Target="../tags/tag2562.xml" /><Relationship Id="rId8" Type="http://schemas.openxmlformats.org/officeDocument/2006/relationships/tags" Target="../tags/tag2563.xml" /><Relationship Id="rId9" Type="http://schemas.openxmlformats.org/officeDocument/2006/relationships/tags" Target="../tags/tag2564.xml" /></Relationships>
</file>

<file path=ppt/slideLayouts/_rels/slideLayout226.xml.rels>&#65279;<?xml version="1.0" encoding="utf-8" standalone="yes"?><Relationships xmlns="http://schemas.openxmlformats.org/package/2006/relationships"><Relationship Id="rId1" Type="http://schemas.openxmlformats.org/officeDocument/2006/relationships/tags" Target="../tags/tag2568.xml" /><Relationship Id="rId10" Type="http://schemas.openxmlformats.org/officeDocument/2006/relationships/tags" Target="../tags/tag2577.xml" /><Relationship Id="rId11" Type="http://schemas.openxmlformats.org/officeDocument/2006/relationships/tags" Target="../tags/tag2578.xml" /><Relationship Id="rId12" Type="http://schemas.openxmlformats.org/officeDocument/2006/relationships/tags" Target="../tags/tag2579.xml" /><Relationship Id="rId13" Type="http://schemas.openxmlformats.org/officeDocument/2006/relationships/tags" Target="../tags/tag2580.xml" /><Relationship Id="rId14" Type="http://schemas.openxmlformats.org/officeDocument/2006/relationships/tags" Target="../tags/tag2581.xml" /><Relationship Id="rId15" Type="http://schemas.openxmlformats.org/officeDocument/2006/relationships/slideMaster" Target="../slideMasters/slideMaster13.xml" /><Relationship Id="rId2" Type="http://schemas.openxmlformats.org/officeDocument/2006/relationships/tags" Target="../tags/tag2569.xml" /><Relationship Id="rId3" Type="http://schemas.openxmlformats.org/officeDocument/2006/relationships/tags" Target="../tags/tag2570.xml" /><Relationship Id="rId4" Type="http://schemas.openxmlformats.org/officeDocument/2006/relationships/tags" Target="../tags/tag2571.xml" /><Relationship Id="rId5" Type="http://schemas.openxmlformats.org/officeDocument/2006/relationships/tags" Target="../tags/tag2572.xml" /><Relationship Id="rId6" Type="http://schemas.openxmlformats.org/officeDocument/2006/relationships/tags" Target="../tags/tag2573.xml" /><Relationship Id="rId7" Type="http://schemas.openxmlformats.org/officeDocument/2006/relationships/tags" Target="../tags/tag2574.xml" /><Relationship Id="rId8" Type="http://schemas.openxmlformats.org/officeDocument/2006/relationships/tags" Target="../tags/tag2575.xml" /><Relationship Id="rId9" Type="http://schemas.openxmlformats.org/officeDocument/2006/relationships/tags" Target="../tags/tag2576.xml" /></Relationships>
</file>

<file path=ppt/slideLayouts/_rels/slideLayout227.xml.rels>&#65279;<?xml version="1.0" encoding="utf-8" standalone="yes"?><Relationships xmlns="http://schemas.openxmlformats.org/package/2006/relationships"><Relationship Id="rId1" Type="http://schemas.openxmlformats.org/officeDocument/2006/relationships/tags" Target="../tags/tag2582.xml" /><Relationship Id="rId10" Type="http://schemas.openxmlformats.org/officeDocument/2006/relationships/tags" Target="../tags/tag2591.xml" /><Relationship Id="rId11" Type="http://schemas.openxmlformats.org/officeDocument/2006/relationships/tags" Target="../tags/tag2592.xml" /><Relationship Id="rId12" Type="http://schemas.openxmlformats.org/officeDocument/2006/relationships/tags" Target="../tags/tag2593.xml" /><Relationship Id="rId13" Type="http://schemas.openxmlformats.org/officeDocument/2006/relationships/tags" Target="../tags/tag2594.xml" /><Relationship Id="rId14" Type="http://schemas.openxmlformats.org/officeDocument/2006/relationships/tags" Target="../tags/tag2595.xml" /><Relationship Id="rId15" Type="http://schemas.openxmlformats.org/officeDocument/2006/relationships/tags" Target="../tags/tag2596.xml" /><Relationship Id="rId16" Type="http://schemas.openxmlformats.org/officeDocument/2006/relationships/slideMaster" Target="../slideMasters/slideMaster13.xml" /><Relationship Id="rId2" Type="http://schemas.openxmlformats.org/officeDocument/2006/relationships/tags" Target="../tags/tag2583.xml" /><Relationship Id="rId3" Type="http://schemas.openxmlformats.org/officeDocument/2006/relationships/tags" Target="../tags/tag2584.xml" /><Relationship Id="rId4" Type="http://schemas.openxmlformats.org/officeDocument/2006/relationships/tags" Target="../tags/tag2585.xml" /><Relationship Id="rId5" Type="http://schemas.openxmlformats.org/officeDocument/2006/relationships/tags" Target="../tags/tag2586.xml" /><Relationship Id="rId6" Type="http://schemas.openxmlformats.org/officeDocument/2006/relationships/tags" Target="../tags/tag2587.xml" /><Relationship Id="rId7" Type="http://schemas.openxmlformats.org/officeDocument/2006/relationships/tags" Target="../tags/tag2588.xml" /><Relationship Id="rId8" Type="http://schemas.openxmlformats.org/officeDocument/2006/relationships/tags" Target="../tags/tag2589.xml" /><Relationship Id="rId9" Type="http://schemas.openxmlformats.org/officeDocument/2006/relationships/tags" Target="../tags/tag2590.xml" /></Relationships>
</file>

<file path=ppt/slideLayouts/_rels/slideLayout228.xml.rels>&#65279;<?xml version="1.0" encoding="utf-8" standalone="yes"?><Relationships xmlns="http://schemas.openxmlformats.org/package/2006/relationships"><Relationship Id="rId1" Type="http://schemas.openxmlformats.org/officeDocument/2006/relationships/tags" Target="../tags/tag2597.xml" /><Relationship Id="rId2" Type="http://schemas.openxmlformats.org/officeDocument/2006/relationships/tags" Target="../tags/tag2598.xml" /><Relationship Id="rId3" Type="http://schemas.openxmlformats.org/officeDocument/2006/relationships/tags" Target="../tags/tag2599.xml" /><Relationship Id="rId4" Type="http://schemas.openxmlformats.org/officeDocument/2006/relationships/slideMaster" Target="../slideMasters/slideMaster13.xml" /></Relationships>
</file>

<file path=ppt/slideLayouts/_rels/slideLayout229.xml.rels>&#65279;<?xml version="1.0" encoding="utf-8" standalone="yes"?><Relationships xmlns="http://schemas.openxmlformats.org/package/2006/relationships"><Relationship Id="rId1" Type="http://schemas.openxmlformats.org/officeDocument/2006/relationships/tags" Target="../tags/tag2600.xml" /><Relationship Id="rId10" Type="http://schemas.openxmlformats.org/officeDocument/2006/relationships/tags" Target="../tags/tag2609.xml" /><Relationship Id="rId11" Type="http://schemas.openxmlformats.org/officeDocument/2006/relationships/tags" Target="../tags/tag2610.xml" /><Relationship Id="rId12" Type="http://schemas.openxmlformats.org/officeDocument/2006/relationships/tags" Target="../tags/tag2611.xml" /><Relationship Id="rId13" Type="http://schemas.openxmlformats.org/officeDocument/2006/relationships/slideMaster" Target="../slideMasters/slideMaster13.xml" /><Relationship Id="rId2" Type="http://schemas.openxmlformats.org/officeDocument/2006/relationships/tags" Target="../tags/tag2601.xml" /><Relationship Id="rId3" Type="http://schemas.openxmlformats.org/officeDocument/2006/relationships/tags" Target="../tags/tag2602.xml" /><Relationship Id="rId4" Type="http://schemas.openxmlformats.org/officeDocument/2006/relationships/tags" Target="../tags/tag2603.xml" /><Relationship Id="rId5" Type="http://schemas.openxmlformats.org/officeDocument/2006/relationships/tags" Target="../tags/tag2604.xml" /><Relationship Id="rId6" Type="http://schemas.openxmlformats.org/officeDocument/2006/relationships/tags" Target="../tags/tag2605.xml" /><Relationship Id="rId7" Type="http://schemas.openxmlformats.org/officeDocument/2006/relationships/tags" Target="../tags/tag2606.xml" /><Relationship Id="rId8" Type="http://schemas.openxmlformats.org/officeDocument/2006/relationships/tags" Target="../tags/tag2607.xml" /><Relationship Id="rId9" Type="http://schemas.openxmlformats.org/officeDocument/2006/relationships/tags" Target="../tags/tag2608.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145.xml" /><Relationship Id="rId10" Type="http://schemas.openxmlformats.org/officeDocument/2006/relationships/slideMaster" Target="../slideMasters/slideMaster2.xml" /><Relationship Id="rId2" Type="http://schemas.openxmlformats.org/officeDocument/2006/relationships/tags" Target="../tags/tag146.xml" /><Relationship Id="rId3" Type="http://schemas.openxmlformats.org/officeDocument/2006/relationships/tags" Target="../tags/tag147.xml" /><Relationship Id="rId4" Type="http://schemas.openxmlformats.org/officeDocument/2006/relationships/tags" Target="../tags/tag148.xml" /><Relationship Id="rId5" Type="http://schemas.openxmlformats.org/officeDocument/2006/relationships/tags" Target="../tags/tag149.xml" /><Relationship Id="rId6" Type="http://schemas.openxmlformats.org/officeDocument/2006/relationships/tags" Target="../tags/tag150.xml" /><Relationship Id="rId7" Type="http://schemas.openxmlformats.org/officeDocument/2006/relationships/tags" Target="../tags/tag151.xml" /><Relationship Id="rId8" Type="http://schemas.openxmlformats.org/officeDocument/2006/relationships/tags" Target="../tags/tag152.xml" /><Relationship Id="rId9" Type="http://schemas.openxmlformats.org/officeDocument/2006/relationships/tags" Target="../tags/tag153.xml" /></Relationships>
</file>

<file path=ppt/slideLayouts/_rels/slideLayout230.xml.rels>&#65279;<?xml version="1.0" encoding="utf-8" standalone="yes"?><Relationships xmlns="http://schemas.openxmlformats.org/package/2006/relationships"><Relationship Id="rId1" Type="http://schemas.openxmlformats.org/officeDocument/2006/relationships/tags" Target="../tags/tag2612.xml" /><Relationship Id="rId10" Type="http://schemas.openxmlformats.org/officeDocument/2006/relationships/tags" Target="../tags/tag2621.xml" /><Relationship Id="rId11" Type="http://schemas.openxmlformats.org/officeDocument/2006/relationships/tags" Target="../tags/tag2622.xml" /><Relationship Id="rId12" Type="http://schemas.openxmlformats.org/officeDocument/2006/relationships/tags" Target="../tags/tag2623.xml" /><Relationship Id="rId13" Type="http://schemas.openxmlformats.org/officeDocument/2006/relationships/slideMaster" Target="../slideMasters/slideMaster13.xml" /><Relationship Id="rId2" Type="http://schemas.openxmlformats.org/officeDocument/2006/relationships/tags" Target="../tags/tag2613.xml" /><Relationship Id="rId3" Type="http://schemas.openxmlformats.org/officeDocument/2006/relationships/tags" Target="../tags/tag2614.xml" /><Relationship Id="rId4" Type="http://schemas.openxmlformats.org/officeDocument/2006/relationships/tags" Target="../tags/tag2615.xml" /><Relationship Id="rId5" Type="http://schemas.openxmlformats.org/officeDocument/2006/relationships/tags" Target="../tags/tag2616.xml" /><Relationship Id="rId6" Type="http://schemas.openxmlformats.org/officeDocument/2006/relationships/tags" Target="../tags/tag2617.xml" /><Relationship Id="rId7" Type="http://schemas.openxmlformats.org/officeDocument/2006/relationships/tags" Target="../tags/tag2618.xml" /><Relationship Id="rId8" Type="http://schemas.openxmlformats.org/officeDocument/2006/relationships/tags" Target="../tags/tag2619.xml" /><Relationship Id="rId9" Type="http://schemas.openxmlformats.org/officeDocument/2006/relationships/tags" Target="../tags/tag2620.xml" /></Relationships>
</file>

<file path=ppt/slideLayouts/_rels/slideLayout231.xml.rels>&#65279;<?xml version="1.0" encoding="utf-8" standalone="yes"?><Relationships xmlns="http://schemas.openxmlformats.org/package/2006/relationships"><Relationship Id="rId1" Type="http://schemas.openxmlformats.org/officeDocument/2006/relationships/tags" Target="../tags/tag2624.xml" /><Relationship Id="rId10" Type="http://schemas.openxmlformats.org/officeDocument/2006/relationships/tags" Target="../tags/tag2633.xml" /><Relationship Id="rId11" Type="http://schemas.openxmlformats.org/officeDocument/2006/relationships/tags" Target="../tags/tag2634.xml" /><Relationship Id="rId12" Type="http://schemas.openxmlformats.org/officeDocument/2006/relationships/slideMaster" Target="../slideMasters/slideMaster13.xml" /><Relationship Id="rId2" Type="http://schemas.openxmlformats.org/officeDocument/2006/relationships/tags" Target="../tags/tag2625.xml" /><Relationship Id="rId3" Type="http://schemas.openxmlformats.org/officeDocument/2006/relationships/tags" Target="../tags/tag2626.xml" /><Relationship Id="rId4" Type="http://schemas.openxmlformats.org/officeDocument/2006/relationships/tags" Target="../tags/tag2627.xml" /><Relationship Id="rId5" Type="http://schemas.openxmlformats.org/officeDocument/2006/relationships/tags" Target="../tags/tag2628.xml" /><Relationship Id="rId6" Type="http://schemas.openxmlformats.org/officeDocument/2006/relationships/tags" Target="../tags/tag2629.xml" /><Relationship Id="rId7" Type="http://schemas.openxmlformats.org/officeDocument/2006/relationships/tags" Target="../tags/tag2630.xml" /><Relationship Id="rId8" Type="http://schemas.openxmlformats.org/officeDocument/2006/relationships/tags" Target="../tags/tag2631.xml" /><Relationship Id="rId9" Type="http://schemas.openxmlformats.org/officeDocument/2006/relationships/tags" Target="../tags/tag2632.xml" /></Relationships>
</file>

<file path=ppt/slideLayouts/_rels/slideLayout232.xml.rels>&#65279;<?xml version="1.0" encoding="utf-8" standalone="yes"?><Relationships xmlns="http://schemas.openxmlformats.org/package/2006/relationships"><Relationship Id="rId1" Type="http://schemas.openxmlformats.org/officeDocument/2006/relationships/tags" Target="../tags/tag2635.xml" /><Relationship Id="rId10" Type="http://schemas.openxmlformats.org/officeDocument/2006/relationships/tags" Target="../tags/tag2644.xml" /><Relationship Id="rId11" Type="http://schemas.openxmlformats.org/officeDocument/2006/relationships/tags" Target="../tags/tag2645.xml" /><Relationship Id="rId12" Type="http://schemas.openxmlformats.org/officeDocument/2006/relationships/tags" Target="../tags/tag2646.xml" /><Relationship Id="rId13" Type="http://schemas.openxmlformats.org/officeDocument/2006/relationships/tags" Target="../tags/tag2647.xml" /><Relationship Id="rId14" Type="http://schemas.openxmlformats.org/officeDocument/2006/relationships/tags" Target="../tags/tag2648.xml" /><Relationship Id="rId15" Type="http://schemas.openxmlformats.org/officeDocument/2006/relationships/tags" Target="../tags/tag2649.xml" /><Relationship Id="rId16" Type="http://schemas.openxmlformats.org/officeDocument/2006/relationships/tags" Target="../tags/tag2650.xml" /><Relationship Id="rId17" Type="http://schemas.openxmlformats.org/officeDocument/2006/relationships/tags" Target="../tags/tag2651.xml" /><Relationship Id="rId18" Type="http://schemas.openxmlformats.org/officeDocument/2006/relationships/tags" Target="../tags/tag2652.xml" /><Relationship Id="rId19" Type="http://schemas.openxmlformats.org/officeDocument/2006/relationships/slideMaster" Target="../slideMasters/slideMaster13.xml" /><Relationship Id="rId2" Type="http://schemas.openxmlformats.org/officeDocument/2006/relationships/tags" Target="../tags/tag2636.xml" /><Relationship Id="rId3" Type="http://schemas.openxmlformats.org/officeDocument/2006/relationships/tags" Target="../tags/tag2637.xml" /><Relationship Id="rId4" Type="http://schemas.openxmlformats.org/officeDocument/2006/relationships/tags" Target="../tags/tag2638.xml" /><Relationship Id="rId5" Type="http://schemas.openxmlformats.org/officeDocument/2006/relationships/tags" Target="../tags/tag2639.xml" /><Relationship Id="rId6" Type="http://schemas.openxmlformats.org/officeDocument/2006/relationships/tags" Target="../tags/tag2640.xml" /><Relationship Id="rId7" Type="http://schemas.openxmlformats.org/officeDocument/2006/relationships/tags" Target="../tags/tag2641.xml" /><Relationship Id="rId8" Type="http://schemas.openxmlformats.org/officeDocument/2006/relationships/tags" Target="../tags/tag2642.xml" /><Relationship Id="rId9" Type="http://schemas.openxmlformats.org/officeDocument/2006/relationships/tags" Target="../tags/tag2643.xml" /></Relationships>
</file>

<file path=ppt/slideLayouts/_rels/slideLayout233.xml.rels>&#65279;<?xml version="1.0" encoding="utf-8" standalone="yes"?><Relationships xmlns="http://schemas.openxmlformats.org/package/2006/relationships"><Relationship Id="rId1" Type="http://schemas.openxmlformats.org/officeDocument/2006/relationships/tags" Target="../tags/tag2653.xml" /><Relationship Id="rId10" Type="http://schemas.openxmlformats.org/officeDocument/2006/relationships/slideMaster" Target="../slideMasters/slideMaster13.xml" /><Relationship Id="rId2" Type="http://schemas.openxmlformats.org/officeDocument/2006/relationships/tags" Target="../tags/tag2654.xml" /><Relationship Id="rId3" Type="http://schemas.openxmlformats.org/officeDocument/2006/relationships/tags" Target="../tags/tag2655.xml" /><Relationship Id="rId4" Type="http://schemas.openxmlformats.org/officeDocument/2006/relationships/tags" Target="../tags/tag2656.xml" /><Relationship Id="rId5" Type="http://schemas.openxmlformats.org/officeDocument/2006/relationships/tags" Target="../tags/tag2657.xml" /><Relationship Id="rId6" Type="http://schemas.openxmlformats.org/officeDocument/2006/relationships/tags" Target="../tags/tag2658.xml" /><Relationship Id="rId7" Type="http://schemas.openxmlformats.org/officeDocument/2006/relationships/tags" Target="../tags/tag2659.xml" /><Relationship Id="rId8" Type="http://schemas.openxmlformats.org/officeDocument/2006/relationships/tags" Target="../tags/tag2660.xml" /><Relationship Id="rId9" Type="http://schemas.openxmlformats.org/officeDocument/2006/relationships/tags" Target="../tags/tag2661.xml" /></Relationships>
</file>

<file path=ppt/slideLayouts/_rels/slideLayout234.xml.rels>&#65279;<?xml version="1.0" encoding="utf-8" standalone="yes"?><Relationships xmlns="http://schemas.openxmlformats.org/package/2006/relationships"><Relationship Id="rId1" Type="http://schemas.openxmlformats.org/officeDocument/2006/relationships/tags" Target="../tags/tag2662.xml" /><Relationship Id="rId10" Type="http://schemas.openxmlformats.org/officeDocument/2006/relationships/tags" Target="../tags/tag2671.xml" /><Relationship Id="rId11" Type="http://schemas.openxmlformats.org/officeDocument/2006/relationships/tags" Target="../tags/tag2672.xml" /><Relationship Id="rId12" Type="http://schemas.openxmlformats.org/officeDocument/2006/relationships/slideMaster" Target="../slideMasters/slideMaster13.xml" /><Relationship Id="rId2" Type="http://schemas.openxmlformats.org/officeDocument/2006/relationships/tags" Target="../tags/tag2663.xml" /><Relationship Id="rId3" Type="http://schemas.openxmlformats.org/officeDocument/2006/relationships/tags" Target="../tags/tag2664.xml" /><Relationship Id="rId4" Type="http://schemas.openxmlformats.org/officeDocument/2006/relationships/tags" Target="../tags/tag2665.xml" /><Relationship Id="rId5" Type="http://schemas.openxmlformats.org/officeDocument/2006/relationships/tags" Target="../tags/tag2666.xml" /><Relationship Id="rId6" Type="http://schemas.openxmlformats.org/officeDocument/2006/relationships/tags" Target="../tags/tag2667.xml" /><Relationship Id="rId7" Type="http://schemas.openxmlformats.org/officeDocument/2006/relationships/tags" Target="../tags/tag2668.xml" /><Relationship Id="rId8" Type="http://schemas.openxmlformats.org/officeDocument/2006/relationships/tags" Target="../tags/tag2669.xml" /><Relationship Id="rId9" Type="http://schemas.openxmlformats.org/officeDocument/2006/relationships/tags" Target="../tags/tag2670.xml" /></Relationships>
</file>

<file path=ppt/slideLayouts/_rels/slideLayout235.xml.rels>&#65279;<?xml version="1.0" encoding="utf-8" standalone="yes"?><Relationships xmlns="http://schemas.openxmlformats.org/package/2006/relationships"><Relationship Id="rId1" Type="http://schemas.openxmlformats.org/officeDocument/2006/relationships/tags" Target="../tags/tag2673.xml" /><Relationship Id="rId10" Type="http://schemas.openxmlformats.org/officeDocument/2006/relationships/tags" Target="../tags/tag2682.xml" /><Relationship Id="rId11" Type="http://schemas.openxmlformats.org/officeDocument/2006/relationships/tags" Target="../tags/tag2683.xml" /><Relationship Id="rId12" Type="http://schemas.openxmlformats.org/officeDocument/2006/relationships/tags" Target="../tags/tag2684.xml" /><Relationship Id="rId13" Type="http://schemas.openxmlformats.org/officeDocument/2006/relationships/slideMaster" Target="../slideMasters/slideMaster13.xml" /><Relationship Id="rId2" Type="http://schemas.openxmlformats.org/officeDocument/2006/relationships/tags" Target="../tags/tag2674.xml" /><Relationship Id="rId3" Type="http://schemas.openxmlformats.org/officeDocument/2006/relationships/tags" Target="../tags/tag2675.xml" /><Relationship Id="rId4" Type="http://schemas.openxmlformats.org/officeDocument/2006/relationships/tags" Target="../tags/tag2676.xml" /><Relationship Id="rId5" Type="http://schemas.openxmlformats.org/officeDocument/2006/relationships/tags" Target="../tags/tag2677.xml" /><Relationship Id="rId6" Type="http://schemas.openxmlformats.org/officeDocument/2006/relationships/tags" Target="../tags/tag2678.xml" /><Relationship Id="rId7" Type="http://schemas.openxmlformats.org/officeDocument/2006/relationships/tags" Target="../tags/tag2679.xml" /><Relationship Id="rId8" Type="http://schemas.openxmlformats.org/officeDocument/2006/relationships/tags" Target="../tags/tag2680.xml" /><Relationship Id="rId9" Type="http://schemas.openxmlformats.org/officeDocument/2006/relationships/tags" Target="../tags/tag2681.xml" /></Relationships>
</file>

<file path=ppt/slideLayouts/_rels/slideLayout236.xml.rels>&#65279;<?xml version="1.0" encoding="utf-8" standalone="yes"?><Relationships xmlns="http://schemas.openxmlformats.org/package/2006/relationships"><Relationship Id="rId1" Type="http://schemas.openxmlformats.org/officeDocument/2006/relationships/tags" Target="../tags/tag2685.xml" /><Relationship Id="rId10" Type="http://schemas.openxmlformats.org/officeDocument/2006/relationships/tags" Target="../tags/tag2694.xml" /><Relationship Id="rId11" Type="http://schemas.openxmlformats.org/officeDocument/2006/relationships/tags" Target="../tags/tag2695.xml" /><Relationship Id="rId12" Type="http://schemas.openxmlformats.org/officeDocument/2006/relationships/tags" Target="../tags/tag2696.xml" /><Relationship Id="rId13" Type="http://schemas.openxmlformats.org/officeDocument/2006/relationships/slideMaster" Target="../slideMasters/slideMaster13.xml" /><Relationship Id="rId2" Type="http://schemas.openxmlformats.org/officeDocument/2006/relationships/tags" Target="../tags/tag2686.xml" /><Relationship Id="rId3" Type="http://schemas.openxmlformats.org/officeDocument/2006/relationships/tags" Target="../tags/tag2687.xml" /><Relationship Id="rId4" Type="http://schemas.openxmlformats.org/officeDocument/2006/relationships/tags" Target="../tags/tag2688.xml" /><Relationship Id="rId5" Type="http://schemas.openxmlformats.org/officeDocument/2006/relationships/tags" Target="../tags/tag2689.xml" /><Relationship Id="rId6" Type="http://schemas.openxmlformats.org/officeDocument/2006/relationships/tags" Target="../tags/tag2690.xml" /><Relationship Id="rId7" Type="http://schemas.openxmlformats.org/officeDocument/2006/relationships/tags" Target="../tags/tag2691.xml" /><Relationship Id="rId8" Type="http://schemas.openxmlformats.org/officeDocument/2006/relationships/tags" Target="../tags/tag2692.xml" /><Relationship Id="rId9" Type="http://schemas.openxmlformats.org/officeDocument/2006/relationships/tags" Target="../tags/tag2693.xml" /></Relationships>
</file>

<file path=ppt/slideLayouts/_rels/slideLayout237.xml.rels>&#65279;<?xml version="1.0" encoding="utf-8" standalone="yes"?><Relationships xmlns="http://schemas.openxmlformats.org/package/2006/relationships"><Relationship Id="rId1" Type="http://schemas.openxmlformats.org/officeDocument/2006/relationships/tags" Target="../tags/tag2697.xml" /><Relationship Id="rId10" Type="http://schemas.openxmlformats.org/officeDocument/2006/relationships/tags" Target="../tags/tag2706.xml" /><Relationship Id="rId11" Type="http://schemas.openxmlformats.org/officeDocument/2006/relationships/tags" Target="../tags/tag2707.xml" /><Relationship Id="rId12" Type="http://schemas.openxmlformats.org/officeDocument/2006/relationships/tags" Target="../tags/tag2708.xml" /><Relationship Id="rId13" Type="http://schemas.openxmlformats.org/officeDocument/2006/relationships/slideMaster" Target="../slideMasters/slideMaster13.xml" /><Relationship Id="rId2" Type="http://schemas.openxmlformats.org/officeDocument/2006/relationships/tags" Target="../tags/tag2698.xml" /><Relationship Id="rId3" Type="http://schemas.openxmlformats.org/officeDocument/2006/relationships/tags" Target="../tags/tag2699.xml" /><Relationship Id="rId4" Type="http://schemas.openxmlformats.org/officeDocument/2006/relationships/tags" Target="../tags/tag2700.xml" /><Relationship Id="rId5" Type="http://schemas.openxmlformats.org/officeDocument/2006/relationships/tags" Target="../tags/tag2701.xml" /><Relationship Id="rId6" Type="http://schemas.openxmlformats.org/officeDocument/2006/relationships/tags" Target="../tags/tag2702.xml" /><Relationship Id="rId7" Type="http://schemas.openxmlformats.org/officeDocument/2006/relationships/tags" Target="../tags/tag2703.xml" /><Relationship Id="rId8" Type="http://schemas.openxmlformats.org/officeDocument/2006/relationships/tags" Target="../tags/tag2704.xml" /><Relationship Id="rId9" Type="http://schemas.openxmlformats.org/officeDocument/2006/relationships/tags" Target="../tags/tag2705.xml" /></Relationships>
</file>

<file path=ppt/slideLayouts/_rels/slideLayout238.xml.rels>&#65279;<?xml version="1.0" encoding="utf-8" standalone="yes"?><Relationships xmlns="http://schemas.openxmlformats.org/package/2006/relationships"><Relationship Id="rId1" Type="http://schemas.openxmlformats.org/officeDocument/2006/relationships/tags" Target="../tags/tag2709.xml" /><Relationship Id="rId10" Type="http://schemas.openxmlformats.org/officeDocument/2006/relationships/tags" Target="../tags/tag2718.xml" /><Relationship Id="rId11" Type="http://schemas.openxmlformats.org/officeDocument/2006/relationships/tags" Target="../tags/tag2719.xml" /><Relationship Id="rId12" Type="http://schemas.openxmlformats.org/officeDocument/2006/relationships/tags" Target="../tags/tag2720.xml" /><Relationship Id="rId13" Type="http://schemas.openxmlformats.org/officeDocument/2006/relationships/tags" Target="../tags/tag2721.xml" /><Relationship Id="rId14" Type="http://schemas.openxmlformats.org/officeDocument/2006/relationships/slideMaster" Target="../slideMasters/slideMaster13.xml" /><Relationship Id="rId2" Type="http://schemas.openxmlformats.org/officeDocument/2006/relationships/tags" Target="../tags/tag2710.xml" /><Relationship Id="rId3" Type="http://schemas.openxmlformats.org/officeDocument/2006/relationships/tags" Target="../tags/tag2711.xml" /><Relationship Id="rId4" Type="http://schemas.openxmlformats.org/officeDocument/2006/relationships/tags" Target="../tags/tag2712.xml" /><Relationship Id="rId5" Type="http://schemas.openxmlformats.org/officeDocument/2006/relationships/tags" Target="../tags/tag2713.xml" /><Relationship Id="rId6" Type="http://schemas.openxmlformats.org/officeDocument/2006/relationships/tags" Target="../tags/tag2714.xml" /><Relationship Id="rId7" Type="http://schemas.openxmlformats.org/officeDocument/2006/relationships/tags" Target="../tags/tag2715.xml" /><Relationship Id="rId8" Type="http://schemas.openxmlformats.org/officeDocument/2006/relationships/tags" Target="../tags/tag2716.xml" /><Relationship Id="rId9" Type="http://schemas.openxmlformats.org/officeDocument/2006/relationships/tags" Target="../tags/tag2717.xml" /></Relationships>
</file>

<file path=ppt/slideLayouts/_rels/slideLayout239.xml.rels>&#65279;<?xml version="1.0" encoding="utf-8" standalone="yes"?><Relationships xmlns="http://schemas.openxmlformats.org/package/2006/relationships"><Relationship Id="rId1" Type="http://schemas.openxmlformats.org/officeDocument/2006/relationships/tags" Target="../tags/tag2722.xml" /><Relationship Id="rId10" Type="http://schemas.openxmlformats.org/officeDocument/2006/relationships/slideMaster" Target="../slideMasters/slideMaster13.xml" /><Relationship Id="rId2" Type="http://schemas.openxmlformats.org/officeDocument/2006/relationships/tags" Target="../tags/tag2723.xml" /><Relationship Id="rId3" Type="http://schemas.openxmlformats.org/officeDocument/2006/relationships/tags" Target="../tags/tag2724.xml" /><Relationship Id="rId4" Type="http://schemas.openxmlformats.org/officeDocument/2006/relationships/tags" Target="../tags/tag2725.xml" /><Relationship Id="rId5" Type="http://schemas.openxmlformats.org/officeDocument/2006/relationships/tags" Target="../tags/tag2726.xml" /><Relationship Id="rId6" Type="http://schemas.openxmlformats.org/officeDocument/2006/relationships/tags" Target="../tags/tag2727.xml" /><Relationship Id="rId7" Type="http://schemas.openxmlformats.org/officeDocument/2006/relationships/tags" Target="../tags/tag2728.xml" /><Relationship Id="rId8" Type="http://schemas.openxmlformats.org/officeDocument/2006/relationships/tags" Target="../tags/tag2729.xml" /><Relationship Id="rId9" Type="http://schemas.openxmlformats.org/officeDocument/2006/relationships/tags" Target="../tags/tag2730.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154.xml" /><Relationship Id="rId10" Type="http://schemas.openxmlformats.org/officeDocument/2006/relationships/tags" Target="../tags/tag163.xml" /><Relationship Id="rId11" Type="http://schemas.openxmlformats.org/officeDocument/2006/relationships/tags" Target="../tags/tag164.xml" /><Relationship Id="rId12" Type="http://schemas.openxmlformats.org/officeDocument/2006/relationships/slideMaster" Target="../slideMasters/slideMaster2.xml" /><Relationship Id="rId2" Type="http://schemas.openxmlformats.org/officeDocument/2006/relationships/tags" Target="../tags/tag155.xml" /><Relationship Id="rId3" Type="http://schemas.openxmlformats.org/officeDocument/2006/relationships/tags" Target="../tags/tag156.xml" /><Relationship Id="rId4" Type="http://schemas.openxmlformats.org/officeDocument/2006/relationships/tags" Target="../tags/tag157.xml" /><Relationship Id="rId5" Type="http://schemas.openxmlformats.org/officeDocument/2006/relationships/tags" Target="../tags/tag158.xml" /><Relationship Id="rId6" Type="http://schemas.openxmlformats.org/officeDocument/2006/relationships/tags" Target="../tags/tag159.xml" /><Relationship Id="rId7" Type="http://schemas.openxmlformats.org/officeDocument/2006/relationships/tags" Target="../tags/tag160.xml" /><Relationship Id="rId8" Type="http://schemas.openxmlformats.org/officeDocument/2006/relationships/tags" Target="../tags/tag161.xml" /><Relationship Id="rId9" Type="http://schemas.openxmlformats.org/officeDocument/2006/relationships/tags" Target="../tags/tag162.xml" /></Relationships>
</file>

<file path=ppt/slideLayouts/_rels/slideLayout240.xml.rels>&#65279;<?xml version="1.0" encoding="utf-8" standalone="yes"?><Relationships xmlns="http://schemas.openxmlformats.org/package/2006/relationships"><Relationship Id="rId1" Type="http://schemas.openxmlformats.org/officeDocument/2006/relationships/slideMaster" Target="../slideMasters/slideMaster13.xml" /></Relationships>
</file>

<file path=ppt/slideLayouts/_rels/slideLayout241.xml.rels>&#65279;<?xml version="1.0" encoding="utf-8" standalone="yes"?><Relationships xmlns="http://schemas.openxmlformats.org/package/2006/relationships"><Relationship Id="rId1" Type="http://schemas.openxmlformats.org/officeDocument/2006/relationships/tags" Target="../tags/tag2737.xml" /><Relationship Id="rId10" Type="http://schemas.openxmlformats.org/officeDocument/2006/relationships/tags" Target="../tags/tag2746.xml" /><Relationship Id="rId11" Type="http://schemas.openxmlformats.org/officeDocument/2006/relationships/tags" Target="../tags/tag2747.xml" /><Relationship Id="rId12" Type="http://schemas.openxmlformats.org/officeDocument/2006/relationships/tags" Target="../tags/tag2748.xml" /><Relationship Id="rId13" Type="http://schemas.openxmlformats.org/officeDocument/2006/relationships/tags" Target="../tags/tag2749.xml" /><Relationship Id="rId14" Type="http://schemas.openxmlformats.org/officeDocument/2006/relationships/tags" Target="../tags/tag2750.xml" /><Relationship Id="rId15" Type="http://schemas.openxmlformats.org/officeDocument/2006/relationships/tags" Target="../tags/tag2751.xml" /><Relationship Id="rId16" Type="http://schemas.openxmlformats.org/officeDocument/2006/relationships/tags" Target="../tags/tag2752.xml" /><Relationship Id="rId17" Type="http://schemas.openxmlformats.org/officeDocument/2006/relationships/tags" Target="../tags/tag2753.xml" /><Relationship Id="rId18" Type="http://schemas.openxmlformats.org/officeDocument/2006/relationships/tags" Target="../tags/tag2754.xml" /><Relationship Id="rId19" Type="http://schemas.openxmlformats.org/officeDocument/2006/relationships/tags" Target="../tags/tag2755.xml" /><Relationship Id="rId2" Type="http://schemas.openxmlformats.org/officeDocument/2006/relationships/tags" Target="../tags/tag2738.xml" /><Relationship Id="rId20" Type="http://schemas.openxmlformats.org/officeDocument/2006/relationships/slideMaster" Target="../slideMasters/slideMaster14.xml" /><Relationship Id="rId3" Type="http://schemas.openxmlformats.org/officeDocument/2006/relationships/tags" Target="../tags/tag2739.xml" /><Relationship Id="rId4" Type="http://schemas.openxmlformats.org/officeDocument/2006/relationships/tags" Target="../tags/tag2740.xml" /><Relationship Id="rId5" Type="http://schemas.openxmlformats.org/officeDocument/2006/relationships/tags" Target="../tags/tag2741.xml" /><Relationship Id="rId6" Type="http://schemas.openxmlformats.org/officeDocument/2006/relationships/tags" Target="../tags/tag2742.xml" /><Relationship Id="rId7" Type="http://schemas.openxmlformats.org/officeDocument/2006/relationships/tags" Target="../tags/tag2743.xml" /><Relationship Id="rId8" Type="http://schemas.openxmlformats.org/officeDocument/2006/relationships/tags" Target="../tags/tag2744.xml" /><Relationship Id="rId9" Type="http://schemas.openxmlformats.org/officeDocument/2006/relationships/tags" Target="../tags/tag2745.xml" /></Relationships>
</file>

<file path=ppt/slideLayouts/_rels/slideLayout242.xml.rels>&#65279;<?xml version="1.0" encoding="utf-8" standalone="yes"?><Relationships xmlns="http://schemas.openxmlformats.org/package/2006/relationships"><Relationship Id="rId1" Type="http://schemas.openxmlformats.org/officeDocument/2006/relationships/tags" Target="../tags/tag2756.xml" /><Relationship Id="rId10" Type="http://schemas.openxmlformats.org/officeDocument/2006/relationships/tags" Target="../tags/tag2765.xml" /><Relationship Id="rId11" Type="http://schemas.openxmlformats.org/officeDocument/2006/relationships/tags" Target="../tags/tag2766.xml" /><Relationship Id="rId12" Type="http://schemas.openxmlformats.org/officeDocument/2006/relationships/slideMaster" Target="../slideMasters/slideMaster14.xml" /><Relationship Id="rId2" Type="http://schemas.openxmlformats.org/officeDocument/2006/relationships/tags" Target="../tags/tag2757.xml" /><Relationship Id="rId3" Type="http://schemas.openxmlformats.org/officeDocument/2006/relationships/tags" Target="../tags/tag2758.xml" /><Relationship Id="rId4" Type="http://schemas.openxmlformats.org/officeDocument/2006/relationships/tags" Target="../tags/tag2759.xml" /><Relationship Id="rId5" Type="http://schemas.openxmlformats.org/officeDocument/2006/relationships/tags" Target="../tags/tag2760.xml" /><Relationship Id="rId6" Type="http://schemas.openxmlformats.org/officeDocument/2006/relationships/tags" Target="../tags/tag2761.xml" /><Relationship Id="rId7" Type="http://schemas.openxmlformats.org/officeDocument/2006/relationships/tags" Target="../tags/tag2762.xml" /><Relationship Id="rId8" Type="http://schemas.openxmlformats.org/officeDocument/2006/relationships/tags" Target="../tags/tag2763.xml" /><Relationship Id="rId9" Type="http://schemas.openxmlformats.org/officeDocument/2006/relationships/tags" Target="../tags/tag2764.xml" /></Relationships>
</file>

<file path=ppt/slideLayouts/_rels/slideLayout243.xml.rels>&#65279;<?xml version="1.0" encoding="utf-8" standalone="yes"?><Relationships xmlns="http://schemas.openxmlformats.org/package/2006/relationships"><Relationship Id="rId1" Type="http://schemas.openxmlformats.org/officeDocument/2006/relationships/tags" Target="../tags/tag2767.xml" /><Relationship Id="rId10" Type="http://schemas.openxmlformats.org/officeDocument/2006/relationships/tags" Target="../tags/tag2776.xml" /><Relationship Id="rId11" Type="http://schemas.openxmlformats.org/officeDocument/2006/relationships/tags" Target="../tags/tag2777.xml" /><Relationship Id="rId12" Type="http://schemas.openxmlformats.org/officeDocument/2006/relationships/tags" Target="../tags/tag2778.xml" /><Relationship Id="rId13" Type="http://schemas.openxmlformats.org/officeDocument/2006/relationships/tags" Target="../tags/tag2779.xml" /><Relationship Id="rId14" Type="http://schemas.openxmlformats.org/officeDocument/2006/relationships/tags" Target="../tags/tag2780.xml" /><Relationship Id="rId15" Type="http://schemas.openxmlformats.org/officeDocument/2006/relationships/tags" Target="../tags/tag2781.xml" /><Relationship Id="rId16" Type="http://schemas.openxmlformats.org/officeDocument/2006/relationships/tags" Target="../tags/tag2782.xml" /><Relationship Id="rId17" Type="http://schemas.openxmlformats.org/officeDocument/2006/relationships/tags" Target="../tags/tag2783.xml" /><Relationship Id="rId18" Type="http://schemas.openxmlformats.org/officeDocument/2006/relationships/slideMaster" Target="../slideMasters/slideMaster14.xml" /><Relationship Id="rId2" Type="http://schemas.openxmlformats.org/officeDocument/2006/relationships/tags" Target="../tags/tag2768.xml" /><Relationship Id="rId3" Type="http://schemas.openxmlformats.org/officeDocument/2006/relationships/tags" Target="../tags/tag2769.xml" /><Relationship Id="rId4" Type="http://schemas.openxmlformats.org/officeDocument/2006/relationships/tags" Target="../tags/tag2770.xml" /><Relationship Id="rId5" Type="http://schemas.openxmlformats.org/officeDocument/2006/relationships/tags" Target="../tags/tag2771.xml" /><Relationship Id="rId6" Type="http://schemas.openxmlformats.org/officeDocument/2006/relationships/tags" Target="../tags/tag2772.xml" /><Relationship Id="rId7" Type="http://schemas.openxmlformats.org/officeDocument/2006/relationships/tags" Target="../tags/tag2773.xml" /><Relationship Id="rId8" Type="http://schemas.openxmlformats.org/officeDocument/2006/relationships/tags" Target="../tags/tag2774.xml" /><Relationship Id="rId9" Type="http://schemas.openxmlformats.org/officeDocument/2006/relationships/tags" Target="../tags/tag2775.xml" /></Relationships>
</file>

<file path=ppt/slideLayouts/_rels/slideLayout244.xml.rels>&#65279;<?xml version="1.0" encoding="utf-8" standalone="yes"?><Relationships xmlns="http://schemas.openxmlformats.org/package/2006/relationships"><Relationship Id="rId1" Type="http://schemas.openxmlformats.org/officeDocument/2006/relationships/tags" Target="../tags/tag2784.xml" /><Relationship Id="rId10" Type="http://schemas.openxmlformats.org/officeDocument/2006/relationships/tags" Target="../tags/tag2793.xml" /><Relationship Id="rId11" Type="http://schemas.openxmlformats.org/officeDocument/2006/relationships/tags" Target="../tags/tag2794.xml" /><Relationship Id="rId12" Type="http://schemas.openxmlformats.org/officeDocument/2006/relationships/tags" Target="../tags/tag2795.xml" /><Relationship Id="rId13" Type="http://schemas.openxmlformats.org/officeDocument/2006/relationships/slideMaster" Target="../slideMasters/slideMaster14.xml" /><Relationship Id="rId2" Type="http://schemas.openxmlformats.org/officeDocument/2006/relationships/tags" Target="../tags/tag2785.xml" /><Relationship Id="rId3" Type="http://schemas.openxmlformats.org/officeDocument/2006/relationships/tags" Target="../tags/tag2786.xml" /><Relationship Id="rId4" Type="http://schemas.openxmlformats.org/officeDocument/2006/relationships/tags" Target="../tags/tag2787.xml" /><Relationship Id="rId5" Type="http://schemas.openxmlformats.org/officeDocument/2006/relationships/tags" Target="../tags/tag2788.xml" /><Relationship Id="rId6" Type="http://schemas.openxmlformats.org/officeDocument/2006/relationships/tags" Target="../tags/tag2789.xml" /><Relationship Id="rId7" Type="http://schemas.openxmlformats.org/officeDocument/2006/relationships/tags" Target="../tags/tag2790.xml" /><Relationship Id="rId8" Type="http://schemas.openxmlformats.org/officeDocument/2006/relationships/tags" Target="../tags/tag2791.xml" /><Relationship Id="rId9" Type="http://schemas.openxmlformats.org/officeDocument/2006/relationships/tags" Target="../tags/tag2792.xml" /></Relationships>
</file>

<file path=ppt/slideLayouts/_rels/slideLayout245.xml.rels>&#65279;<?xml version="1.0" encoding="utf-8" standalone="yes"?><Relationships xmlns="http://schemas.openxmlformats.org/package/2006/relationships"><Relationship Id="rId1" Type="http://schemas.openxmlformats.org/officeDocument/2006/relationships/tags" Target="../tags/tag2796.xml" /><Relationship Id="rId10" Type="http://schemas.openxmlformats.org/officeDocument/2006/relationships/tags" Target="../tags/tag2805.xml" /><Relationship Id="rId11" Type="http://schemas.openxmlformats.org/officeDocument/2006/relationships/tags" Target="../tags/tag2806.xml" /><Relationship Id="rId12" Type="http://schemas.openxmlformats.org/officeDocument/2006/relationships/tags" Target="../tags/tag2807.xml" /><Relationship Id="rId13" Type="http://schemas.openxmlformats.org/officeDocument/2006/relationships/tags" Target="../tags/tag2808.xml" /><Relationship Id="rId14" Type="http://schemas.openxmlformats.org/officeDocument/2006/relationships/tags" Target="../tags/tag2809.xml" /><Relationship Id="rId15" Type="http://schemas.openxmlformats.org/officeDocument/2006/relationships/slideMaster" Target="../slideMasters/slideMaster14.xml" /><Relationship Id="rId2" Type="http://schemas.openxmlformats.org/officeDocument/2006/relationships/tags" Target="../tags/tag2797.xml" /><Relationship Id="rId3" Type="http://schemas.openxmlformats.org/officeDocument/2006/relationships/tags" Target="../tags/tag2798.xml" /><Relationship Id="rId4" Type="http://schemas.openxmlformats.org/officeDocument/2006/relationships/tags" Target="../tags/tag2799.xml" /><Relationship Id="rId5" Type="http://schemas.openxmlformats.org/officeDocument/2006/relationships/tags" Target="../tags/tag2800.xml" /><Relationship Id="rId6" Type="http://schemas.openxmlformats.org/officeDocument/2006/relationships/tags" Target="../tags/tag2801.xml" /><Relationship Id="rId7" Type="http://schemas.openxmlformats.org/officeDocument/2006/relationships/tags" Target="../tags/tag2802.xml" /><Relationship Id="rId8" Type="http://schemas.openxmlformats.org/officeDocument/2006/relationships/tags" Target="../tags/tag2803.xml" /><Relationship Id="rId9" Type="http://schemas.openxmlformats.org/officeDocument/2006/relationships/tags" Target="../tags/tag2804.xml" /></Relationships>
</file>

<file path=ppt/slideLayouts/_rels/slideLayout246.xml.rels>&#65279;<?xml version="1.0" encoding="utf-8" standalone="yes"?><Relationships xmlns="http://schemas.openxmlformats.org/package/2006/relationships"><Relationship Id="rId1" Type="http://schemas.openxmlformats.org/officeDocument/2006/relationships/tags" Target="../tags/tag2810.xml" /><Relationship Id="rId10" Type="http://schemas.openxmlformats.org/officeDocument/2006/relationships/tags" Target="../tags/tag2819.xml" /><Relationship Id="rId11" Type="http://schemas.openxmlformats.org/officeDocument/2006/relationships/tags" Target="../tags/tag2820.xml" /><Relationship Id="rId12" Type="http://schemas.openxmlformats.org/officeDocument/2006/relationships/tags" Target="../tags/tag2821.xml" /><Relationship Id="rId13" Type="http://schemas.openxmlformats.org/officeDocument/2006/relationships/tags" Target="../tags/tag2822.xml" /><Relationship Id="rId14" Type="http://schemas.openxmlformats.org/officeDocument/2006/relationships/tags" Target="../tags/tag2823.xml" /><Relationship Id="rId15" Type="http://schemas.openxmlformats.org/officeDocument/2006/relationships/tags" Target="../tags/tag2824.xml" /><Relationship Id="rId16" Type="http://schemas.openxmlformats.org/officeDocument/2006/relationships/slideMaster" Target="../slideMasters/slideMaster14.xml" /><Relationship Id="rId2" Type="http://schemas.openxmlformats.org/officeDocument/2006/relationships/tags" Target="../tags/tag2811.xml" /><Relationship Id="rId3" Type="http://schemas.openxmlformats.org/officeDocument/2006/relationships/tags" Target="../tags/tag2812.xml" /><Relationship Id="rId4" Type="http://schemas.openxmlformats.org/officeDocument/2006/relationships/tags" Target="../tags/tag2813.xml" /><Relationship Id="rId5" Type="http://schemas.openxmlformats.org/officeDocument/2006/relationships/tags" Target="../tags/tag2814.xml" /><Relationship Id="rId6" Type="http://schemas.openxmlformats.org/officeDocument/2006/relationships/tags" Target="../tags/tag2815.xml" /><Relationship Id="rId7" Type="http://schemas.openxmlformats.org/officeDocument/2006/relationships/tags" Target="../tags/tag2816.xml" /><Relationship Id="rId8" Type="http://schemas.openxmlformats.org/officeDocument/2006/relationships/tags" Target="../tags/tag2817.xml" /><Relationship Id="rId9" Type="http://schemas.openxmlformats.org/officeDocument/2006/relationships/tags" Target="../tags/tag2818.xml" /></Relationships>
</file>

<file path=ppt/slideLayouts/_rels/slideLayout247.xml.rels>&#65279;<?xml version="1.0" encoding="utf-8" standalone="yes"?><Relationships xmlns="http://schemas.openxmlformats.org/package/2006/relationships"><Relationship Id="rId1" Type="http://schemas.openxmlformats.org/officeDocument/2006/relationships/tags" Target="../tags/tag2825.xml" /><Relationship Id="rId2" Type="http://schemas.openxmlformats.org/officeDocument/2006/relationships/tags" Target="../tags/tag2826.xml" /><Relationship Id="rId3" Type="http://schemas.openxmlformats.org/officeDocument/2006/relationships/tags" Target="../tags/tag2827.xml" /><Relationship Id="rId4" Type="http://schemas.openxmlformats.org/officeDocument/2006/relationships/slideMaster" Target="../slideMasters/slideMaster14.xml" /></Relationships>
</file>

<file path=ppt/slideLayouts/_rels/slideLayout248.xml.rels>&#65279;<?xml version="1.0" encoding="utf-8" standalone="yes"?><Relationships xmlns="http://schemas.openxmlformats.org/package/2006/relationships"><Relationship Id="rId1" Type="http://schemas.openxmlformats.org/officeDocument/2006/relationships/tags" Target="../tags/tag2828.xml" /><Relationship Id="rId10" Type="http://schemas.openxmlformats.org/officeDocument/2006/relationships/tags" Target="../tags/tag2837.xml" /><Relationship Id="rId11" Type="http://schemas.openxmlformats.org/officeDocument/2006/relationships/tags" Target="../tags/tag2838.xml" /><Relationship Id="rId12" Type="http://schemas.openxmlformats.org/officeDocument/2006/relationships/tags" Target="../tags/tag2839.xml" /><Relationship Id="rId13" Type="http://schemas.openxmlformats.org/officeDocument/2006/relationships/slideMaster" Target="../slideMasters/slideMaster14.xml" /><Relationship Id="rId2" Type="http://schemas.openxmlformats.org/officeDocument/2006/relationships/tags" Target="../tags/tag2829.xml" /><Relationship Id="rId3" Type="http://schemas.openxmlformats.org/officeDocument/2006/relationships/tags" Target="../tags/tag2830.xml" /><Relationship Id="rId4" Type="http://schemas.openxmlformats.org/officeDocument/2006/relationships/tags" Target="../tags/tag2831.xml" /><Relationship Id="rId5" Type="http://schemas.openxmlformats.org/officeDocument/2006/relationships/tags" Target="../tags/tag2832.xml" /><Relationship Id="rId6" Type="http://schemas.openxmlformats.org/officeDocument/2006/relationships/tags" Target="../tags/tag2833.xml" /><Relationship Id="rId7" Type="http://schemas.openxmlformats.org/officeDocument/2006/relationships/tags" Target="../tags/tag2834.xml" /><Relationship Id="rId8" Type="http://schemas.openxmlformats.org/officeDocument/2006/relationships/tags" Target="../tags/tag2835.xml" /><Relationship Id="rId9" Type="http://schemas.openxmlformats.org/officeDocument/2006/relationships/tags" Target="../tags/tag2836.xml" /></Relationships>
</file>

<file path=ppt/slideLayouts/_rels/slideLayout249.xml.rels>&#65279;<?xml version="1.0" encoding="utf-8" standalone="yes"?><Relationships xmlns="http://schemas.openxmlformats.org/package/2006/relationships"><Relationship Id="rId1" Type="http://schemas.openxmlformats.org/officeDocument/2006/relationships/tags" Target="../tags/tag2840.xml" /><Relationship Id="rId10" Type="http://schemas.openxmlformats.org/officeDocument/2006/relationships/tags" Target="../tags/tag2849.xml" /><Relationship Id="rId11" Type="http://schemas.openxmlformats.org/officeDocument/2006/relationships/tags" Target="../tags/tag2850.xml" /><Relationship Id="rId12" Type="http://schemas.openxmlformats.org/officeDocument/2006/relationships/tags" Target="../tags/tag2851.xml" /><Relationship Id="rId13" Type="http://schemas.openxmlformats.org/officeDocument/2006/relationships/slideMaster" Target="../slideMasters/slideMaster14.xml" /><Relationship Id="rId2" Type="http://schemas.openxmlformats.org/officeDocument/2006/relationships/tags" Target="../tags/tag2841.xml" /><Relationship Id="rId3" Type="http://schemas.openxmlformats.org/officeDocument/2006/relationships/tags" Target="../tags/tag2842.xml" /><Relationship Id="rId4" Type="http://schemas.openxmlformats.org/officeDocument/2006/relationships/tags" Target="../tags/tag2843.xml" /><Relationship Id="rId5" Type="http://schemas.openxmlformats.org/officeDocument/2006/relationships/tags" Target="../tags/tag2844.xml" /><Relationship Id="rId6" Type="http://schemas.openxmlformats.org/officeDocument/2006/relationships/tags" Target="../tags/tag2845.xml" /><Relationship Id="rId7" Type="http://schemas.openxmlformats.org/officeDocument/2006/relationships/tags" Target="../tags/tag2846.xml" /><Relationship Id="rId8" Type="http://schemas.openxmlformats.org/officeDocument/2006/relationships/tags" Target="../tags/tag2847.xml" /><Relationship Id="rId9" Type="http://schemas.openxmlformats.org/officeDocument/2006/relationships/tags" Target="../tags/tag2848.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165.xml" /><Relationship Id="rId10" Type="http://schemas.openxmlformats.org/officeDocument/2006/relationships/tags" Target="../tags/tag174.xml" /><Relationship Id="rId11" Type="http://schemas.openxmlformats.org/officeDocument/2006/relationships/tags" Target="../tags/tag175.xml" /><Relationship Id="rId12" Type="http://schemas.openxmlformats.org/officeDocument/2006/relationships/tags" Target="../tags/tag176.xml" /><Relationship Id="rId13" Type="http://schemas.openxmlformats.org/officeDocument/2006/relationships/slideMaster" Target="../slideMasters/slideMaster2.xml" /><Relationship Id="rId2" Type="http://schemas.openxmlformats.org/officeDocument/2006/relationships/tags" Target="../tags/tag166.xml" /><Relationship Id="rId3" Type="http://schemas.openxmlformats.org/officeDocument/2006/relationships/tags" Target="../tags/tag167.xml" /><Relationship Id="rId4" Type="http://schemas.openxmlformats.org/officeDocument/2006/relationships/tags" Target="../tags/tag168.xml" /><Relationship Id="rId5" Type="http://schemas.openxmlformats.org/officeDocument/2006/relationships/tags" Target="../tags/tag169.xml" /><Relationship Id="rId6" Type="http://schemas.openxmlformats.org/officeDocument/2006/relationships/tags" Target="../tags/tag170.xml" /><Relationship Id="rId7" Type="http://schemas.openxmlformats.org/officeDocument/2006/relationships/tags" Target="../tags/tag171.xml" /><Relationship Id="rId8" Type="http://schemas.openxmlformats.org/officeDocument/2006/relationships/tags" Target="../tags/tag172.xml" /><Relationship Id="rId9" Type="http://schemas.openxmlformats.org/officeDocument/2006/relationships/tags" Target="../tags/tag173.xml" /></Relationships>
</file>

<file path=ppt/slideLayouts/_rels/slideLayout250.xml.rels>&#65279;<?xml version="1.0" encoding="utf-8" standalone="yes"?><Relationships xmlns="http://schemas.openxmlformats.org/package/2006/relationships"><Relationship Id="rId1" Type="http://schemas.openxmlformats.org/officeDocument/2006/relationships/tags" Target="../tags/tag2852.xml" /><Relationship Id="rId10" Type="http://schemas.openxmlformats.org/officeDocument/2006/relationships/tags" Target="../tags/tag2861.xml" /><Relationship Id="rId11" Type="http://schemas.openxmlformats.org/officeDocument/2006/relationships/tags" Target="../tags/tag2862.xml" /><Relationship Id="rId12" Type="http://schemas.openxmlformats.org/officeDocument/2006/relationships/slideMaster" Target="../slideMasters/slideMaster14.xml" /><Relationship Id="rId2" Type="http://schemas.openxmlformats.org/officeDocument/2006/relationships/tags" Target="../tags/tag2853.xml" /><Relationship Id="rId3" Type="http://schemas.openxmlformats.org/officeDocument/2006/relationships/tags" Target="../tags/tag2854.xml" /><Relationship Id="rId4" Type="http://schemas.openxmlformats.org/officeDocument/2006/relationships/tags" Target="../tags/tag2855.xml" /><Relationship Id="rId5" Type="http://schemas.openxmlformats.org/officeDocument/2006/relationships/tags" Target="../tags/tag2856.xml" /><Relationship Id="rId6" Type="http://schemas.openxmlformats.org/officeDocument/2006/relationships/tags" Target="../tags/tag2857.xml" /><Relationship Id="rId7" Type="http://schemas.openxmlformats.org/officeDocument/2006/relationships/tags" Target="../tags/tag2858.xml" /><Relationship Id="rId8" Type="http://schemas.openxmlformats.org/officeDocument/2006/relationships/tags" Target="../tags/tag2859.xml" /><Relationship Id="rId9" Type="http://schemas.openxmlformats.org/officeDocument/2006/relationships/tags" Target="../tags/tag2860.xml" /></Relationships>
</file>

<file path=ppt/slideLayouts/_rels/slideLayout251.xml.rels>&#65279;<?xml version="1.0" encoding="utf-8" standalone="yes"?><Relationships xmlns="http://schemas.openxmlformats.org/package/2006/relationships"><Relationship Id="rId1" Type="http://schemas.openxmlformats.org/officeDocument/2006/relationships/tags" Target="../tags/tag2863.xml" /><Relationship Id="rId10" Type="http://schemas.openxmlformats.org/officeDocument/2006/relationships/tags" Target="../tags/tag2872.xml" /><Relationship Id="rId11" Type="http://schemas.openxmlformats.org/officeDocument/2006/relationships/tags" Target="../tags/tag2873.xml" /><Relationship Id="rId12" Type="http://schemas.openxmlformats.org/officeDocument/2006/relationships/tags" Target="../tags/tag2874.xml" /><Relationship Id="rId13" Type="http://schemas.openxmlformats.org/officeDocument/2006/relationships/tags" Target="../tags/tag2875.xml" /><Relationship Id="rId14" Type="http://schemas.openxmlformats.org/officeDocument/2006/relationships/tags" Target="../tags/tag2876.xml" /><Relationship Id="rId15" Type="http://schemas.openxmlformats.org/officeDocument/2006/relationships/tags" Target="../tags/tag2877.xml" /><Relationship Id="rId16" Type="http://schemas.openxmlformats.org/officeDocument/2006/relationships/tags" Target="../tags/tag2878.xml" /><Relationship Id="rId17" Type="http://schemas.openxmlformats.org/officeDocument/2006/relationships/tags" Target="../tags/tag2879.xml" /><Relationship Id="rId18" Type="http://schemas.openxmlformats.org/officeDocument/2006/relationships/tags" Target="../tags/tag2880.xml" /><Relationship Id="rId19" Type="http://schemas.openxmlformats.org/officeDocument/2006/relationships/slideMaster" Target="../slideMasters/slideMaster14.xml" /><Relationship Id="rId2" Type="http://schemas.openxmlformats.org/officeDocument/2006/relationships/tags" Target="../tags/tag2864.xml" /><Relationship Id="rId3" Type="http://schemas.openxmlformats.org/officeDocument/2006/relationships/tags" Target="../tags/tag2865.xml" /><Relationship Id="rId4" Type="http://schemas.openxmlformats.org/officeDocument/2006/relationships/tags" Target="../tags/tag2866.xml" /><Relationship Id="rId5" Type="http://schemas.openxmlformats.org/officeDocument/2006/relationships/tags" Target="../tags/tag2867.xml" /><Relationship Id="rId6" Type="http://schemas.openxmlformats.org/officeDocument/2006/relationships/tags" Target="../tags/tag2868.xml" /><Relationship Id="rId7" Type="http://schemas.openxmlformats.org/officeDocument/2006/relationships/tags" Target="../tags/tag2869.xml" /><Relationship Id="rId8" Type="http://schemas.openxmlformats.org/officeDocument/2006/relationships/tags" Target="../tags/tag2870.xml" /><Relationship Id="rId9" Type="http://schemas.openxmlformats.org/officeDocument/2006/relationships/tags" Target="../tags/tag2871.xml" /></Relationships>
</file>

<file path=ppt/slideLayouts/_rels/slideLayout252.xml.rels>&#65279;<?xml version="1.0" encoding="utf-8" standalone="yes"?><Relationships xmlns="http://schemas.openxmlformats.org/package/2006/relationships"><Relationship Id="rId1" Type="http://schemas.openxmlformats.org/officeDocument/2006/relationships/tags" Target="../tags/tag2881.xml" /><Relationship Id="rId10" Type="http://schemas.openxmlformats.org/officeDocument/2006/relationships/slideMaster" Target="../slideMasters/slideMaster14.xml" /><Relationship Id="rId2" Type="http://schemas.openxmlformats.org/officeDocument/2006/relationships/tags" Target="../tags/tag2882.xml" /><Relationship Id="rId3" Type="http://schemas.openxmlformats.org/officeDocument/2006/relationships/tags" Target="../tags/tag2883.xml" /><Relationship Id="rId4" Type="http://schemas.openxmlformats.org/officeDocument/2006/relationships/tags" Target="../tags/tag2884.xml" /><Relationship Id="rId5" Type="http://schemas.openxmlformats.org/officeDocument/2006/relationships/tags" Target="../tags/tag2885.xml" /><Relationship Id="rId6" Type="http://schemas.openxmlformats.org/officeDocument/2006/relationships/tags" Target="../tags/tag2886.xml" /><Relationship Id="rId7" Type="http://schemas.openxmlformats.org/officeDocument/2006/relationships/tags" Target="../tags/tag2887.xml" /><Relationship Id="rId8" Type="http://schemas.openxmlformats.org/officeDocument/2006/relationships/tags" Target="../tags/tag2888.xml" /><Relationship Id="rId9" Type="http://schemas.openxmlformats.org/officeDocument/2006/relationships/tags" Target="../tags/tag2889.xml" /></Relationships>
</file>

<file path=ppt/slideLayouts/_rels/slideLayout253.xml.rels>&#65279;<?xml version="1.0" encoding="utf-8" standalone="yes"?><Relationships xmlns="http://schemas.openxmlformats.org/package/2006/relationships"><Relationship Id="rId1" Type="http://schemas.openxmlformats.org/officeDocument/2006/relationships/tags" Target="../tags/tag2890.xml" /><Relationship Id="rId10" Type="http://schemas.openxmlformats.org/officeDocument/2006/relationships/tags" Target="../tags/tag2899.xml" /><Relationship Id="rId11" Type="http://schemas.openxmlformats.org/officeDocument/2006/relationships/tags" Target="../tags/tag2900.xml" /><Relationship Id="rId12" Type="http://schemas.openxmlformats.org/officeDocument/2006/relationships/slideMaster" Target="../slideMasters/slideMaster14.xml" /><Relationship Id="rId2" Type="http://schemas.openxmlformats.org/officeDocument/2006/relationships/tags" Target="../tags/tag2891.xml" /><Relationship Id="rId3" Type="http://schemas.openxmlformats.org/officeDocument/2006/relationships/tags" Target="../tags/tag2892.xml" /><Relationship Id="rId4" Type="http://schemas.openxmlformats.org/officeDocument/2006/relationships/tags" Target="../tags/tag2893.xml" /><Relationship Id="rId5" Type="http://schemas.openxmlformats.org/officeDocument/2006/relationships/tags" Target="../tags/tag2894.xml" /><Relationship Id="rId6" Type="http://schemas.openxmlformats.org/officeDocument/2006/relationships/tags" Target="../tags/tag2895.xml" /><Relationship Id="rId7" Type="http://schemas.openxmlformats.org/officeDocument/2006/relationships/tags" Target="../tags/tag2896.xml" /><Relationship Id="rId8" Type="http://schemas.openxmlformats.org/officeDocument/2006/relationships/tags" Target="../tags/tag2897.xml" /><Relationship Id="rId9" Type="http://schemas.openxmlformats.org/officeDocument/2006/relationships/tags" Target="../tags/tag2898.xml" /></Relationships>
</file>

<file path=ppt/slideLayouts/_rels/slideLayout254.xml.rels>&#65279;<?xml version="1.0" encoding="utf-8" standalone="yes"?><Relationships xmlns="http://schemas.openxmlformats.org/package/2006/relationships"><Relationship Id="rId1" Type="http://schemas.openxmlformats.org/officeDocument/2006/relationships/tags" Target="../tags/tag2901.xml" /><Relationship Id="rId10" Type="http://schemas.openxmlformats.org/officeDocument/2006/relationships/tags" Target="../tags/tag2910.xml" /><Relationship Id="rId11" Type="http://schemas.openxmlformats.org/officeDocument/2006/relationships/tags" Target="../tags/tag2911.xml" /><Relationship Id="rId12" Type="http://schemas.openxmlformats.org/officeDocument/2006/relationships/tags" Target="../tags/tag2912.xml" /><Relationship Id="rId13" Type="http://schemas.openxmlformats.org/officeDocument/2006/relationships/slideMaster" Target="../slideMasters/slideMaster14.xml" /><Relationship Id="rId2" Type="http://schemas.openxmlformats.org/officeDocument/2006/relationships/tags" Target="../tags/tag2902.xml" /><Relationship Id="rId3" Type="http://schemas.openxmlformats.org/officeDocument/2006/relationships/tags" Target="../tags/tag2903.xml" /><Relationship Id="rId4" Type="http://schemas.openxmlformats.org/officeDocument/2006/relationships/tags" Target="../tags/tag2904.xml" /><Relationship Id="rId5" Type="http://schemas.openxmlformats.org/officeDocument/2006/relationships/tags" Target="../tags/tag2905.xml" /><Relationship Id="rId6" Type="http://schemas.openxmlformats.org/officeDocument/2006/relationships/tags" Target="../tags/tag2906.xml" /><Relationship Id="rId7" Type="http://schemas.openxmlformats.org/officeDocument/2006/relationships/tags" Target="../tags/tag2907.xml" /><Relationship Id="rId8" Type="http://schemas.openxmlformats.org/officeDocument/2006/relationships/tags" Target="../tags/tag2908.xml" /><Relationship Id="rId9" Type="http://schemas.openxmlformats.org/officeDocument/2006/relationships/tags" Target="../tags/tag2909.xml" /></Relationships>
</file>

<file path=ppt/slideLayouts/_rels/slideLayout255.xml.rels>&#65279;<?xml version="1.0" encoding="utf-8" standalone="yes"?><Relationships xmlns="http://schemas.openxmlformats.org/package/2006/relationships"><Relationship Id="rId1" Type="http://schemas.openxmlformats.org/officeDocument/2006/relationships/tags" Target="../tags/tag2913.xml" /><Relationship Id="rId10" Type="http://schemas.openxmlformats.org/officeDocument/2006/relationships/tags" Target="../tags/tag2922.xml" /><Relationship Id="rId11" Type="http://schemas.openxmlformats.org/officeDocument/2006/relationships/tags" Target="../tags/tag2923.xml" /><Relationship Id="rId12" Type="http://schemas.openxmlformats.org/officeDocument/2006/relationships/tags" Target="../tags/tag2924.xml" /><Relationship Id="rId13" Type="http://schemas.openxmlformats.org/officeDocument/2006/relationships/slideMaster" Target="../slideMasters/slideMaster14.xml" /><Relationship Id="rId2" Type="http://schemas.openxmlformats.org/officeDocument/2006/relationships/tags" Target="../tags/tag2914.xml" /><Relationship Id="rId3" Type="http://schemas.openxmlformats.org/officeDocument/2006/relationships/tags" Target="../tags/tag2915.xml" /><Relationship Id="rId4" Type="http://schemas.openxmlformats.org/officeDocument/2006/relationships/tags" Target="../tags/tag2916.xml" /><Relationship Id="rId5" Type="http://schemas.openxmlformats.org/officeDocument/2006/relationships/tags" Target="../tags/tag2917.xml" /><Relationship Id="rId6" Type="http://schemas.openxmlformats.org/officeDocument/2006/relationships/tags" Target="../tags/tag2918.xml" /><Relationship Id="rId7" Type="http://schemas.openxmlformats.org/officeDocument/2006/relationships/tags" Target="../tags/tag2919.xml" /><Relationship Id="rId8" Type="http://schemas.openxmlformats.org/officeDocument/2006/relationships/tags" Target="../tags/tag2920.xml" /><Relationship Id="rId9" Type="http://schemas.openxmlformats.org/officeDocument/2006/relationships/tags" Target="../tags/tag2921.xml" /></Relationships>
</file>

<file path=ppt/slideLayouts/_rels/slideLayout256.xml.rels>&#65279;<?xml version="1.0" encoding="utf-8" standalone="yes"?><Relationships xmlns="http://schemas.openxmlformats.org/package/2006/relationships"><Relationship Id="rId1" Type="http://schemas.openxmlformats.org/officeDocument/2006/relationships/tags" Target="../tags/tag2925.xml" /><Relationship Id="rId10" Type="http://schemas.openxmlformats.org/officeDocument/2006/relationships/tags" Target="../tags/tag2934.xml" /><Relationship Id="rId11" Type="http://schemas.openxmlformats.org/officeDocument/2006/relationships/tags" Target="../tags/tag2935.xml" /><Relationship Id="rId12" Type="http://schemas.openxmlformats.org/officeDocument/2006/relationships/tags" Target="../tags/tag2936.xml" /><Relationship Id="rId13" Type="http://schemas.openxmlformats.org/officeDocument/2006/relationships/slideMaster" Target="../slideMasters/slideMaster14.xml" /><Relationship Id="rId2" Type="http://schemas.openxmlformats.org/officeDocument/2006/relationships/tags" Target="../tags/tag2926.xml" /><Relationship Id="rId3" Type="http://schemas.openxmlformats.org/officeDocument/2006/relationships/tags" Target="../tags/tag2927.xml" /><Relationship Id="rId4" Type="http://schemas.openxmlformats.org/officeDocument/2006/relationships/tags" Target="../tags/tag2928.xml" /><Relationship Id="rId5" Type="http://schemas.openxmlformats.org/officeDocument/2006/relationships/tags" Target="../tags/tag2929.xml" /><Relationship Id="rId6" Type="http://schemas.openxmlformats.org/officeDocument/2006/relationships/tags" Target="../tags/tag2930.xml" /><Relationship Id="rId7" Type="http://schemas.openxmlformats.org/officeDocument/2006/relationships/tags" Target="../tags/tag2931.xml" /><Relationship Id="rId8" Type="http://schemas.openxmlformats.org/officeDocument/2006/relationships/tags" Target="../tags/tag2932.xml" /><Relationship Id="rId9" Type="http://schemas.openxmlformats.org/officeDocument/2006/relationships/tags" Target="../tags/tag2933.xml" /></Relationships>
</file>

<file path=ppt/slideLayouts/_rels/slideLayout257.xml.rels>&#65279;<?xml version="1.0" encoding="utf-8" standalone="yes"?><Relationships xmlns="http://schemas.openxmlformats.org/package/2006/relationships"><Relationship Id="rId1" Type="http://schemas.openxmlformats.org/officeDocument/2006/relationships/tags" Target="../tags/tag2937.xml" /><Relationship Id="rId10" Type="http://schemas.openxmlformats.org/officeDocument/2006/relationships/tags" Target="../tags/tag2946.xml" /><Relationship Id="rId11" Type="http://schemas.openxmlformats.org/officeDocument/2006/relationships/tags" Target="../tags/tag2947.xml" /><Relationship Id="rId12" Type="http://schemas.openxmlformats.org/officeDocument/2006/relationships/tags" Target="../tags/tag2948.xml" /><Relationship Id="rId13" Type="http://schemas.openxmlformats.org/officeDocument/2006/relationships/tags" Target="../tags/tag2949.xml" /><Relationship Id="rId14" Type="http://schemas.openxmlformats.org/officeDocument/2006/relationships/slideMaster" Target="../slideMasters/slideMaster14.xml" /><Relationship Id="rId2" Type="http://schemas.openxmlformats.org/officeDocument/2006/relationships/tags" Target="../tags/tag2938.xml" /><Relationship Id="rId3" Type="http://schemas.openxmlformats.org/officeDocument/2006/relationships/tags" Target="../tags/tag2939.xml" /><Relationship Id="rId4" Type="http://schemas.openxmlformats.org/officeDocument/2006/relationships/tags" Target="../tags/tag2940.xml" /><Relationship Id="rId5" Type="http://schemas.openxmlformats.org/officeDocument/2006/relationships/tags" Target="../tags/tag2941.xml" /><Relationship Id="rId6" Type="http://schemas.openxmlformats.org/officeDocument/2006/relationships/tags" Target="../tags/tag2942.xml" /><Relationship Id="rId7" Type="http://schemas.openxmlformats.org/officeDocument/2006/relationships/tags" Target="../tags/tag2943.xml" /><Relationship Id="rId8" Type="http://schemas.openxmlformats.org/officeDocument/2006/relationships/tags" Target="../tags/tag2944.xml" /><Relationship Id="rId9" Type="http://schemas.openxmlformats.org/officeDocument/2006/relationships/tags" Target="../tags/tag2945.xml" /></Relationships>
</file>

<file path=ppt/slideLayouts/_rels/slideLayout258.xml.rels>&#65279;<?xml version="1.0" encoding="utf-8" standalone="yes"?><Relationships xmlns="http://schemas.openxmlformats.org/package/2006/relationships"><Relationship Id="rId1" Type="http://schemas.openxmlformats.org/officeDocument/2006/relationships/tags" Target="../tags/tag2950.xml" /><Relationship Id="rId10" Type="http://schemas.openxmlformats.org/officeDocument/2006/relationships/slideMaster" Target="../slideMasters/slideMaster14.xml" /><Relationship Id="rId2" Type="http://schemas.openxmlformats.org/officeDocument/2006/relationships/tags" Target="../tags/tag2951.xml" /><Relationship Id="rId3" Type="http://schemas.openxmlformats.org/officeDocument/2006/relationships/tags" Target="../tags/tag2952.xml" /><Relationship Id="rId4" Type="http://schemas.openxmlformats.org/officeDocument/2006/relationships/tags" Target="../tags/tag2953.xml" /><Relationship Id="rId5" Type="http://schemas.openxmlformats.org/officeDocument/2006/relationships/tags" Target="../tags/tag2954.xml" /><Relationship Id="rId6" Type="http://schemas.openxmlformats.org/officeDocument/2006/relationships/tags" Target="../tags/tag2955.xml" /><Relationship Id="rId7" Type="http://schemas.openxmlformats.org/officeDocument/2006/relationships/tags" Target="../tags/tag2956.xml" /><Relationship Id="rId8" Type="http://schemas.openxmlformats.org/officeDocument/2006/relationships/tags" Target="../tags/tag2957.xml" /><Relationship Id="rId9" Type="http://schemas.openxmlformats.org/officeDocument/2006/relationships/tags" Target="../tags/tag2958.xml" /></Relationships>
</file>

<file path=ppt/slideLayouts/_rels/slideLayout259.xml.rels>&#65279;<?xml version="1.0" encoding="utf-8" standalone="yes"?><Relationships xmlns="http://schemas.openxmlformats.org/package/2006/relationships"><Relationship Id="rId1" Type="http://schemas.openxmlformats.org/officeDocument/2006/relationships/slideMaster" Target="../slideMasters/slideMaster14.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177.xml" /><Relationship Id="rId10" Type="http://schemas.openxmlformats.org/officeDocument/2006/relationships/tags" Target="../tags/tag186.xml" /><Relationship Id="rId11" Type="http://schemas.openxmlformats.org/officeDocument/2006/relationships/tags" Target="../tags/tag187.xml" /><Relationship Id="rId12" Type="http://schemas.openxmlformats.org/officeDocument/2006/relationships/tags" Target="../tags/tag188.xml" /><Relationship Id="rId13" Type="http://schemas.openxmlformats.org/officeDocument/2006/relationships/slideMaster" Target="../slideMasters/slideMaster2.xml" /><Relationship Id="rId2" Type="http://schemas.openxmlformats.org/officeDocument/2006/relationships/tags" Target="../tags/tag178.xml" /><Relationship Id="rId3" Type="http://schemas.openxmlformats.org/officeDocument/2006/relationships/tags" Target="../tags/tag179.xml" /><Relationship Id="rId4" Type="http://schemas.openxmlformats.org/officeDocument/2006/relationships/tags" Target="../tags/tag180.xml" /><Relationship Id="rId5" Type="http://schemas.openxmlformats.org/officeDocument/2006/relationships/tags" Target="../tags/tag181.xml" /><Relationship Id="rId6" Type="http://schemas.openxmlformats.org/officeDocument/2006/relationships/tags" Target="../tags/tag182.xml" /><Relationship Id="rId7" Type="http://schemas.openxmlformats.org/officeDocument/2006/relationships/tags" Target="../tags/tag183.xml" /><Relationship Id="rId8" Type="http://schemas.openxmlformats.org/officeDocument/2006/relationships/tags" Target="../tags/tag184.xml" /><Relationship Id="rId9" Type="http://schemas.openxmlformats.org/officeDocument/2006/relationships/tags" Target="../tags/tag185.xml" /></Relationships>
</file>

<file path=ppt/slideLayouts/_rels/slideLayout260.xml.rels>&#65279;<?xml version="1.0" encoding="utf-8" standalone="yes"?><Relationships xmlns="http://schemas.openxmlformats.org/package/2006/relationships"><Relationship Id="rId1" Type="http://schemas.openxmlformats.org/officeDocument/2006/relationships/tags" Target="../tags/tag2965.xml" /><Relationship Id="rId10" Type="http://schemas.openxmlformats.org/officeDocument/2006/relationships/tags" Target="../tags/tag2974.xml" /><Relationship Id="rId11" Type="http://schemas.openxmlformats.org/officeDocument/2006/relationships/tags" Target="../tags/tag2975.xml" /><Relationship Id="rId12" Type="http://schemas.openxmlformats.org/officeDocument/2006/relationships/tags" Target="../tags/tag2976.xml" /><Relationship Id="rId13" Type="http://schemas.openxmlformats.org/officeDocument/2006/relationships/tags" Target="../tags/tag2977.xml" /><Relationship Id="rId14" Type="http://schemas.openxmlformats.org/officeDocument/2006/relationships/tags" Target="../tags/tag2978.xml" /><Relationship Id="rId15" Type="http://schemas.openxmlformats.org/officeDocument/2006/relationships/tags" Target="../tags/tag2979.xml" /><Relationship Id="rId16" Type="http://schemas.openxmlformats.org/officeDocument/2006/relationships/tags" Target="../tags/tag2980.xml" /><Relationship Id="rId17" Type="http://schemas.openxmlformats.org/officeDocument/2006/relationships/tags" Target="../tags/tag2981.xml" /><Relationship Id="rId18" Type="http://schemas.openxmlformats.org/officeDocument/2006/relationships/tags" Target="../tags/tag2982.xml" /><Relationship Id="rId19" Type="http://schemas.openxmlformats.org/officeDocument/2006/relationships/tags" Target="../tags/tag2983.xml" /><Relationship Id="rId2" Type="http://schemas.openxmlformats.org/officeDocument/2006/relationships/tags" Target="../tags/tag2966.xml" /><Relationship Id="rId20" Type="http://schemas.openxmlformats.org/officeDocument/2006/relationships/slideMaster" Target="../slideMasters/slideMaster15.xml" /><Relationship Id="rId3" Type="http://schemas.openxmlformats.org/officeDocument/2006/relationships/tags" Target="../tags/tag2967.xml" /><Relationship Id="rId4" Type="http://schemas.openxmlformats.org/officeDocument/2006/relationships/tags" Target="../tags/tag2968.xml" /><Relationship Id="rId5" Type="http://schemas.openxmlformats.org/officeDocument/2006/relationships/tags" Target="../tags/tag2969.xml" /><Relationship Id="rId6" Type="http://schemas.openxmlformats.org/officeDocument/2006/relationships/tags" Target="../tags/tag2970.xml" /><Relationship Id="rId7" Type="http://schemas.openxmlformats.org/officeDocument/2006/relationships/tags" Target="../tags/tag2971.xml" /><Relationship Id="rId8" Type="http://schemas.openxmlformats.org/officeDocument/2006/relationships/tags" Target="../tags/tag2972.xml" /><Relationship Id="rId9" Type="http://schemas.openxmlformats.org/officeDocument/2006/relationships/tags" Target="../tags/tag2973.xml" /></Relationships>
</file>

<file path=ppt/slideLayouts/_rels/slideLayout261.xml.rels>&#65279;<?xml version="1.0" encoding="utf-8" standalone="yes"?><Relationships xmlns="http://schemas.openxmlformats.org/package/2006/relationships"><Relationship Id="rId1" Type="http://schemas.openxmlformats.org/officeDocument/2006/relationships/tags" Target="../tags/tag2984.xml" /><Relationship Id="rId10" Type="http://schemas.openxmlformats.org/officeDocument/2006/relationships/tags" Target="../tags/tag2993.xml" /><Relationship Id="rId11" Type="http://schemas.openxmlformats.org/officeDocument/2006/relationships/tags" Target="../tags/tag2994.xml" /><Relationship Id="rId12" Type="http://schemas.openxmlformats.org/officeDocument/2006/relationships/slideMaster" Target="../slideMasters/slideMaster15.xml" /><Relationship Id="rId2" Type="http://schemas.openxmlformats.org/officeDocument/2006/relationships/tags" Target="../tags/tag2985.xml" /><Relationship Id="rId3" Type="http://schemas.openxmlformats.org/officeDocument/2006/relationships/tags" Target="../tags/tag2986.xml" /><Relationship Id="rId4" Type="http://schemas.openxmlformats.org/officeDocument/2006/relationships/tags" Target="../tags/tag2987.xml" /><Relationship Id="rId5" Type="http://schemas.openxmlformats.org/officeDocument/2006/relationships/tags" Target="../tags/tag2988.xml" /><Relationship Id="rId6" Type="http://schemas.openxmlformats.org/officeDocument/2006/relationships/tags" Target="../tags/tag2989.xml" /><Relationship Id="rId7" Type="http://schemas.openxmlformats.org/officeDocument/2006/relationships/tags" Target="../tags/tag2990.xml" /><Relationship Id="rId8" Type="http://schemas.openxmlformats.org/officeDocument/2006/relationships/tags" Target="../tags/tag2991.xml" /><Relationship Id="rId9" Type="http://schemas.openxmlformats.org/officeDocument/2006/relationships/tags" Target="../tags/tag2992.xml" /></Relationships>
</file>

<file path=ppt/slideLayouts/_rels/slideLayout262.xml.rels>&#65279;<?xml version="1.0" encoding="utf-8" standalone="yes"?><Relationships xmlns="http://schemas.openxmlformats.org/package/2006/relationships"><Relationship Id="rId1" Type="http://schemas.openxmlformats.org/officeDocument/2006/relationships/tags" Target="../tags/tag2995.xml" /><Relationship Id="rId10" Type="http://schemas.openxmlformats.org/officeDocument/2006/relationships/tags" Target="../tags/tag3004.xml" /><Relationship Id="rId11" Type="http://schemas.openxmlformats.org/officeDocument/2006/relationships/tags" Target="../tags/tag3005.xml" /><Relationship Id="rId12" Type="http://schemas.openxmlformats.org/officeDocument/2006/relationships/tags" Target="../tags/tag3006.xml" /><Relationship Id="rId13" Type="http://schemas.openxmlformats.org/officeDocument/2006/relationships/tags" Target="../tags/tag3007.xml" /><Relationship Id="rId14" Type="http://schemas.openxmlformats.org/officeDocument/2006/relationships/tags" Target="../tags/tag3008.xml" /><Relationship Id="rId15" Type="http://schemas.openxmlformats.org/officeDocument/2006/relationships/tags" Target="../tags/tag3009.xml" /><Relationship Id="rId16" Type="http://schemas.openxmlformats.org/officeDocument/2006/relationships/tags" Target="../tags/tag3010.xml" /><Relationship Id="rId17" Type="http://schemas.openxmlformats.org/officeDocument/2006/relationships/tags" Target="../tags/tag3011.xml" /><Relationship Id="rId18" Type="http://schemas.openxmlformats.org/officeDocument/2006/relationships/slideMaster" Target="../slideMasters/slideMaster15.xml" /><Relationship Id="rId2" Type="http://schemas.openxmlformats.org/officeDocument/2006/relationships/tags" Target="../tags/tag2996.xml" /><Relationship Id="rId3" Type="http://schemas.openxmlformats.org/officeDocument/2006/relationships/tags" Target="../tags/tag2997.xml" /><Relationship Id="rId4" Type="http://schemas.openxmlformats.org/officeDocument/2006/relationships/tags" Target="../tags/tag2998.xml" /><Relationship Id="rId5" Type="http://schemas.openxmlformats.org/officeDocument/2006/relationships/tags" Target="../tags/tag2999.xml" /><Relationship Id="rId6" Type="http://schemas.openxmlformats.org/officeDocument/2006/relationships/tags" Target="../tags/tag3000.xml" /><Relationship Id="rId7" Type="http://schemas.openxmlformats.org/officeDocument/2006/relationships/tags" Target="../tags/tag3001.xml" /><Relationship Id="rId8" Type="http://schemas.openxmlformats.org/officeDocument/2006/relationships/tags" Target="../tags/tag3002.xml" /><Relationship Id="rId9" Type="http://schemas.openxmlformats.org/officeDocument/2006/relationships/tags" Target="../tags/tag3003.xml" /></Relationships>
</file>

<file path=ppt/slideLayouts/_rels/slideLayout263.xml.rels>&#65279;<?xml version="1.0" encoding="utf-8" standalone="yes"?><Relationships xmlns="http://schemas.openxmlformats.org/package/2006/relationships"><Relationship Id="rId1" Type="http://schemas.openxmlformats.org/officeDocument/2006/relationships/tags" Target="../tags/tag3012.xml" /><Relationship Id="rId10" Type="http://schemas.openxmlformats.org/officeDocument/2006/relationships/tags" Target="../tags/tag3021.xml" /><Relationship Id="rId11" Type="http://schemas.openxmlformats.org/officeDocument/2006/relationships/tags" Target="../tags/tag3022.xml" /><Relationship Id="rId12" Type="http://schemas.openxmlformats.org/officeDocument/2006/relationships/tags" Target="../tags/tag3023.xml" /><Relationship Id="rId13" Type="http://schemas.openxmlformats.org/officeDocument/2006/relationships/slideMaster" Target="../slideMasters/slideMaster15.xml" /><Relationship Id="rId2" Type="http://schemas.openxmlformats.org/officeDocument/2006/relationships/tags" Target="../tags/tag3013.xml" /><Relationship Id="rId3" Type="http://schemas.openxmlformats.org/officeDocument/2006/relationships/tags" Target="../tags/tag3014.xml" /><Relationship Id="rId4" Type="http://schemas.openxmlformats.org/officeDocument/2006/relationships/tags" Target="../tags/tag3015.xml" /><Relationship Id="rId5" Type="http://schemas.openxmlformats.org/officeDocument/2006/relationships/tags" Target="../tags/tag3016.xml" /><Relationship Id="rId6" Type="http://schemas.openxmlformats.org/officeDocument/2006/relationships/tags" Target="../tags/tag3017.xml" /><Relationship Id="rId7" Type="http://schemas.openxmlformats.org/officeDocument/2006/relationships/tags" Target="../tags/tag3018.xml" /><Relationship Id="rId8" Type="http://schemas.openxmlformats.org/officeDocument/2006/relationships/tags" Target="../tags/tag3019.xml" /><Relationship Id="rId9" Type="http://schemas.openxmlformats.org/officeDocument/2006/relationships/tags" Target="../tags/tag3020.xml" /></Relationships>
</file>

<file path=ppt/slideLayouts/_rels/slideLayout264.xml.rels>&#65279;<?xml version="1.0" encoding="utf-8" standalone="yes"?><Relationships xmlns="http://schemas.openxmlformats.org/package/2006/relationships"><Relationship Id="rId1" Type="http://schemas.openxmlformats.org/officeDocument/2006/relationships/tags" Target="../tags/tag3024.xml" /><Relationship Id="rId10" Type="http://schemas.openxmlformats.org/officeDocument/2006/relationships/tags" Target="../tags/tag3033.xml" /><Relationship Id="rId11" Type="http://schemas.openxmlformats.org/officeDocument/2006/relationships/tags" Target="../tags/tag3034.xml" /><Relationship Id="rId12" Type="http://schemas.openxmlformats.org/officeDocument/2006/relationships/tags" Target="../tags/tag3035.xml" /><Relationship Id="rId13" Type="http://schemas.openxmlformats.org/officeDocument/2006/relationships/tags" Target="../tags/tag3036.xml" /><Relationship Id="rId14" Type="http://schemas.openxmlformats.org/officeDocument/2006/relationships/tags" Target="../tags/tag3037.xml" /><Relationship Id="rId15" Type="http://schemas.openxmlformats.org/officeDocument/2006/relationships/slideMaster" Target="../slideMasters/slideMaster15.xml" /><Relationship Id="rId2" Type="http://schemas.openxmlformats.org/officeDocument/2006/relationships/tags" Target="../tags/tag3025.xml" /><Relationship Id="rId3" Type="http://schemas.openxmlformats.org/officeDocument/2006/relationships/tags" Target="../tags/tag3026.xml" /><Relationship Id="rId4" Type="http://schemas.openxmlformats.org/officeDocument/2006/relationships/tags" Target="../tags/tag3027.xml" /><Relationship Id="rId5" Type="http://schemas.openxmlformats.org/officeDocument/2006/relationships/tags" Target="../tags/tag3028.xml" /><Relationship Id="rId6" Type="http://schemas.openxmlformats.org/officeDocument/2006/relationships/tags" Target="../tags/tag3029.xml" /><Relationship Id="rId7" Type="http://schemas.openxmlformats.org/officeDocument/2006/relationships/tags" Target="../tags/tag3030.xml" /><Relationship Id="rId8" Type="http://schemas.openxmlformats.org/officeDocument/2006/relationships/tags" Target="../tags/tag3031.xml" /><Relationship Id="rId9" Type="http://schemas.openxmlformats.org/officeDocument/2006/relationships/tags" Target="../tags/tag3032.xml" /></Relationships>
</file>

<file path=ppt/slideLayouts/_rels/slideLayout265.xml.rels>&#65279;<?xml version="1.0" encoding="utf-8" standalone="yes"?><Relationships xmlns="http://schemas.openxmlformats.org/package/2006/relationships"><Relationship Id="rId1" Type="http://schemas.openxmlformats.org/officeDocument/2006/relationships/tags" Target="../tags/tag3038.xml" /><Relationship Id="rId10" Type="http://schemas.openxmlformats.org/officeDocument/2006/relationships/tags" Target="../tags/tag3047.xml" /><Relationship Id="rId11" Type="http://schemas.openxmlformats.org/officeDocument/2006/relationships/tags" Target="../tags/tag3048.xml" /><Relationship Id="rId12" Type="http://schemas.openxmlformats.org/officeDocument/2006/relationships/tags" Target="../tags/tag3049.xml" /><Relationship Id="rId13" Type="http://schemas.openxmlformats.org/officeDocument/2006/relationships/tags" Target="../tags/tag3050.xml" /><Relationship Id="rId14" Type="http://schemas.openxmlformats.org/officeDocument/2006/relationships/tags" Target="../tags/tag3051.xml" /><Relationship Id="rId15" Type="http://schemas.openxmlformats.org/officeDocument/2006/relationships/tags" Target="../tags/tag3052.xml" /><Relationship Id="rId16" Type="http://schemas.openxmlformats.org/officeDocument/2006/relationships/slideMaster" Target="../slideMasters/slideMaster15.xml" /><Relationship Id="rId2" Type="http://schemas.openxmlformats.org/officeDocument/2006/relationships/tags" Target="../tags/tag3039.xml" /><Relationship Id="rId3" Type="http://schemas.openxmlformats.org/officeDocument/2006/relationships/tags" Target="../tags/tag3040.xml" /><Relationship Id="rId4" Type="http://schemas.openxmlformats.org/officeDocument/2006/relationships/tags" Target="../tags/tag3041.xml" /><Relationship Id="rId5" Type="http://schemas.openxmlformats.org/officeDocument/2006/relationships/tags" Target="../tags/tag3042.xml" /><Relationship Id="rId6" Type="http://schemas.openxmlformats.org/officeDocument/2006/relationships/tags" Target="../tags/tag3043.xml" /><Relationship Id="rId7" Type="http://schemas.openxmlformats.org/officeDocument/2006/relationships/tags" Target="../tags/tag3044.xml" /><Relationship Id="rId8" Type="http://schemas.openxmlformats.org/officeDocument/2006/relationships/tags" Target="../tags/tag3045.xml" /><Relationship Id="rId9" Type="http://schemas.openxmlformats.org/officeDocument/2006/relationships/tags" Target="../tags/tag3046.xml" /></Relationships>
</file>

<file path=ppt/slideLayouts/_rels/slideLayout266.xml.rels>&#65279;<?xml version="1.0" encoding="utf-8" standalone="yes"?><Relationships xmlns="http://schemas.openxmlformats.org/package/2006/relationships"><Relationship Id="rId1" Type="http://schemas.openxmlformats.org/officeDocument/2006/relationships/tags" Target="../tags/tag3053.xml" /><Relationship Id="rId2" Type="http://schemas.openxmlformats.org/officeDocument/2006/relationships/tags" Target="../tags/tag3054.xml" /><Relationship Id="rId3" Type="http://schemas.openxmlformats.org/officeDocument/2006/relationships/tags" Target="../tags/tag3055.xml" /><Relationship Id="rId4" Type="http://schemas.openxmlformats.org/officeDocument/2006/relationships/slideMaster" Target="../slideMasters/slideMaster15.xml" /></Relationships>
</file>

<file path=ppt/slideLayouts/_rels/slideLayout267.xml.rels>&#65279;<?xml version="1.0" encoding="utf-8" standalone="yes"?><Relationships xmlns="http://schemas.openxmlformats.org/package/2006/relationships"><Relationship Id="rId1" Type="http://schemas.openxmlformats.org/officeDocument/2006/relationships/tags" Target="../tags/tag3056.xml" /><Relationship Id="rId10" Type="http://schemas.openxmlformats.org/officeDocument/2006/relationships/tags" Target="../tags/tag3065.xml" /><Relationship Id="rId11" Type="http://schemas.openxmlformats.org/officeDocument/2006/relationships/tags" Target="../tags/tag3066.xml" /><Relationship Id="rId12" Type="http://schemas.openxmlformats.org/officeDocument/2006/relationships/tags" Target="../tags/tag3067.xml" /><Relationship Id="rId13" Type="http://schemas.openxmlformats.org/officeDocument/2006/relationships/slideMaster" Target="../slideMasters/slideMaster15.xml" /><Relationship Id="rId2" Type="http://schemas.openxmlformats.org/officeDocument/2006/relationships/tags" Target="../tags/tag3057.xml" /><Relationship Id="rId3" Type="http://schemas.openxmlformats.org/officeDocument/2006/relationships/tags" Target="../tags/tag3058.xml" /><Relationship Id="rId4" Type="http://schemas.openxmlformats.org/officeDocument/2006/relationships/tags" Target="../tags/tag3059.xml" /><Relationship Id="rId5" Type="http://schemas.openxmlformats.org/officeDocument/2006/relationships/tags" Target="../tags/tag3060.xml" /><Relationship Id="rId6" Type="http://schemas.openxmlformats.org/officeDocument/2006/relationships/tags" Target="../tags/tag3061.xml" /><Relationship Id="rId7" Type="http://schemas.openxmlformats.org/officeDocument/2006/relationships/tags" Target="../tags/tag3062.xml" /><Relationship Id="rId8" Type="http://schemas.openxmlformats.org/officeDocument/2006/relationships/tags" Target="../tags/tag3063.xml" /><Relationship Id="rId9" Type="http://schemas.openxmlformats.org/officeDocument/2006/relationships/tags" Target="../tags/tag3064.xml" /></Relationships>
</file>

<file path=ppt/slideLayouts/_rels/slideLayout268.xml.rels>&#65279;<?xml version="1.0" encoding="utf-8" standalone="yes"?><Relationships xmlns="http://schemas.openxmlformats.org/package/2006/relationships"><Relationship Id="rId1" Type="http://schemas.openxmlformats.org/officeDocument/2006/relationships/tags" Target="../tags/tag3068.xml" /><Relationship Id="rId10" Type="http://schemas.openxmlformats.org/officeDocument/2006/relationships/tags" Target="../tags/tag3077.xml" /><Relationship Id="rId11" Type="http://schemas.openxmlformats.org/officeDocument/2006/relationships/tags" Target="../tags/tag3078.xml" /><Relationship Id="rId12" Type="http://schemas.openxmlformats.org/officeDocument/2006/relationships/tags" Target="../tags/tag3079.xml" /><Relationship Id="rId13" Type="http://schemas.openxmlformats.org/officeDocument/2006/relationships/slideMaster" Target="../slideMasters/slideMaster15.xml" /><Relationship Id="rId2" Type="http://schemas.openxmlformats.org/officeDocument/2006/relationships/tags" Target="../tags/tag3069.xml" /><Relationship Id="rId3" Type="http://schemas.openxmlformats.org/officeDocument/2006/relationships/tags" Target="../tags/tag3070.xml" /><Relationship Id="rId4" Type="http://schemas.openxmlformats.org/officeDocument/2006/relationships/tags" Target="../tags/tag3071.xml" /><Relationship Id="rId5" Type="http://schemas.openxmlformats.org/officeDocument/2006/relationships/tags" Target="../tags/tag3072.xml" /><Relationship Id="rId6" Type="http://schemas.openxmlformats.org/officeDocument/2006/relationships/tags" Target="../tags/tag3073.xml" /><Relationship Id="rId7" Type="http://schemas.openxmlformats.org/officeDocument/2006/relationships/tags" Target="../tags/tag3074.xml" /><Relationship Id="rId8" Type="http://schemas.openxmlformats.org/officeDocument/2006/relationships/tags" Target="../tags/tag3075.xml" /><Relationship Id="rId9" Type="http://schemas.openxmlformats.org/officeDocument/2006/relationships/tags" Target="../tags/tag3076.xml" /></Relationships>
</file>

<file path=ppt/slideLayouts/_rels/slideLayout269.xml.rels>&#65279;<?xml version="1.0" encoding="utf-8" standalone="yes"?><Relationships xmlns="http://schemas.openxmlformats.org/package/2006/relationships"><Relationship Id="rId1" Type="http://schemas.openxmlformats.org/officeDocument/2006/relationships/tags" Target="../tags/tag3080.xml" /><Relationship Id="rId10" Type="http://schemas.openxmlformats.org/officeDocument/2006/relationships/tags" Target="../tags/tag3089.xml" /><Relationship Id="rId11" Type="http://schemas.openxmlformats.org/officeDocument/2006/relationships/tags" Target="../tags/tag3090.xml" /><Relationship Id="rId12" Type="http://schemas.openxmlformats.org/officeDocument/2006/relationships/slideMaster" Target="../slideMasters/slideMaster15.xml" /><Relationship Id="rId2" Type="http://schemas.openxmlformats.org/officeDocument/2006/relationships/tags" Target="../tags/tag3081.xml" /><Relationship Id="rId3" Type="http://schemas.openxmlformats.org/officeDocument/2006/relationships/tags" Target="../tags/tag3082.xml" /><Relationship Id="rId4" Type="http://schemas.openxmlformats.org/officeDocument/2006/relationships/tags" Target="../tags/tag3083.xml" /><Relationship Id="rId5" Type="http://schemas.openxmlformats.org/officeDocument/2006/relationships/tags" Target="../tags/tag3084.xml" /><Relationship Id="rId6" Type="http://schemas.openxmlformats.org/officeDocument/2006/relationships/tags" Target="../tags/tag3085.xml" /><Relationship Id="rId7" Type="http://schemas.openxmlformats.org/officeDocument/2006/relationships/tags" Target="../tags/tag3086.xml" /><Relationship Id="rId8" Type="http://schemas.openxmlformats.org/officeDocument/2006/relationships/tags" Target="../tags/tag3087.xml" /><Relationship Id="rId9" Type="http://schemas.openxmlformats.org/officeDocument/2006/relationships/tags" Target="../tags/tag3088.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189.xml" /><Relationship Id="rId10" Type="http://schemas.openxmlformats.org/officeDocument/2006/relationships/tags" Target="../tags/tag198.xml" /><Relationship Id="rId11" Type="http://schemas.openxmlformats.org/officeDocument/2006/relationships/tags" Target="../tags/tag199.xml" /><Relationship Id="rId12" Type="http://schemas.openxmlformats.org/officeDocument/2006/relationships/tags" Target="../tags/tag200.xml" /><Relationship Id="rId13" Type="http://schemas.openxmlformats.org/officeDocument/2006/relationships/slideMaster" Target="../slideMasters/slideMaster2.xml" /><Relationship Id="rId2" Type="http://schemas.openxmlformats.org/officeDocument/2006/relationships/tags" Target="../tags/tag190.xml" /><Relationship Id="rId3" Type="http://schemas.openxmlformats.org/officeDocument/2006/relationships/tags" Target="../tags/tag191.xml" /><Relationship Id="rId4" Type="http://schemas.openxmlformats.org/officeDocument/2006/relationships/tags" Target="../tags/tag192.xml" /><Relationship Id="rId5" Type="http://schemas.openxmlformats.org/officeDocument/2006/relationships/tags" Target="../tags/tag193.xml" /><Relationship Id="rId6" Type="http://schemas.openxmlformats.org/officeDocument/2006/relationships/tags" Target="../tags/tag194.xml" /><Relationship Id="rId7" Type="http://schemas.openxmlformats.org/officeDocument/2006/relationships/tags" Target="../tags/tag195.xml" /><Relationship Id="rId8" Type="http://schemas.openxmlformats.org/officeDocument/2006/relationships/tags" Target="../tags/tag196.xml" /><Relationship Id="rId9" Type="http://schemas.openxmlformats.org/officeDocument/2006/relationships/tags" Target="../tags/tag197.xml" /></Relationships>
</file>

<file path=ppt/slideLayouts/_rels/slideLayout270.xml.rels>&#65279;<?xml version="1.0" encoding="utf-8" standalone="yes"?><Relationships xmlns="http://schemas.openxmlformats.org/package/2006/relationships"><Relationship Id="rId1" Type="http://schemas.openxmlformats.org/officeDocument/2006/relationships/tags" Target="../tags/tag3091.xml" /><Relationship Id="rId10" Type="http://schemas.openxmlformats.org/officeDocument/2006/relationships/tags" Target="../tags/tag3100.xml" /><Relationship Id="rId11" Type="http://schemas.openxmlformats.org/officeDocument/2006/relationships/tags" Target="../tags/tag3101.xml" /><Relationship Id="rId12" Type="http://schemas.openxmlformats.org/officeDocument/2006/relationships/tags" Target="../tags/tag3102.xml" /><Relationship Id="rId13" Type="http://schemas.openxmlformats.org/officeDocument/2006/relationships/tags" Target="../tags/tag3103.xml" /><Relationship Id="rId14" Type="http://schemas.openxmlformats.org/officeDocument/2006/relationships/tags" Target="../tags/tag3104.xml" /><Relationship Id="rId15" Type="http://schemas.openxmlformats.org/officeDocument/2006/relationships/tags" Target="../tags/tag3105.xml" /><Relationship Id="rId16" Type="http://schemas.openxmlformats.org/officeDocument/2006/relationships/tags" Target="../tags/tag3106.xml" /><Relationship Id="rId17" Type="http://schemas.openxmlformats.org/officeDocument/2006/relationships/tags" Target="../tags/tag3107.xml" /><Relationship Id="rId18" Type="http://schemas.openxmlformats.org/officeDocument/2006/relationships/tags" Target="../tags/tag3108.xml" /><Relationship Id="rId19" Type="http://schemas.openxmlformats.org/officeDocument/2006/relationships/slideMaster" Target="../slideMasters/slideMaster15.xml" /><Relationship Id="rId2" Type="http://schemas.openxmlformats.org/officeDocument/2006/relationships/tags" Target="../tags/tag3092.xml" /><Relationship Id="rId3" Type="http://schemas.openxmlformats.org/officeDocument/2006/relationships/tags" Target="../tags/tag3093.xml" /><Relationship Id="rId4" Type="http://schemas.openxmlformats.org/officeDocument/2006/relationships/tags" Target="../tags/tag3094.xml" /><Relationship Id="rId5" Type="http://schemas.openxmlformats.org/officeDocument/2006/relationships/tags" Target="../tags/tag3095.xml" /><Relationship Id="rId6" Type="http://schemas.openxmlformats.org/officeDocument/2006/relationships/tags" Target="../tags/tag3096.xml" /><Relationship Id="rId7" Type="http://schemas.openxmlformats.org/officeDocument/2006/relationships/tags" Target="../tags/tag3097.xml" /><Relationship Id="rId8" Type="http://schemas.openxmlformats.org/officeDocument/2006/relationships/tags" Target="../tags/tag3098.xml" /><Relationship Id="rId9" Type="http://schemas.openxmlformats.org/officeDocument/2006/relationships/tags" Target="../tags/tag3099.xml" /></Relationships>
</file>

<file path=ppt/slideLayouts/_rels/slideLayout271.xml.rels>&#65279;<?xml version="1.0" encoding="utf-8" standalone="yes"?><Relationships xmlns="http://schemas.openxmlformats.org/package/2006/relationships"><Relationship Id="rId1" Type="http://schemas.openxmlformats.org/officeDocument/2006/relationships/tags" Target="../tags/tag3109.xml" /><Relationship Id="rId10" Type="http://schemas.openxmlformats.org/officeDocument/2006/relationships/slideMaster" Target="../slideMasters/slideMaster15.xml" /><Relationship Id="rId2" Type="http://schemas.openxmlformats.org/officeDocument/2006/relationships/tags" Target="../tags/tag3110.xml" /><Relationship Id="rId3" Type="http://schemas.openxmlformats.org/officeDocument/2006/relationships/tags" Target="../tags/tag3111.xml" /><Relationship Id="rId4" Type="http://schemas.openxmlformats.org/officeDocument/2006/relationships/tags" Target="../tags/tag3112.xml" /><Relationship Id="rId5" Type="http://schemas.openxmlformats.org/officeDocument/2006/relationships/tags" Target="../tags/tag3113.xml" /><Relationship Id="rId6" Type="http://schemas.openxmlformats.org/officeDocument/2006/relationships/tags" Target="../tags/tag3114.xml" /><Relationship Id="rId7" Type="http://schemas.openxmlformats.org/officeDocument/2006/relationships/tags" Target="../tags/tag3115.xml" /><Relationship Id="rId8" Type="http://schemas.openxmlformats.org/officeDocument/2006/relationships/tags" Target="../tags/tag3116.xml" /><Relationship Id="rId9" Type="http://schemas.openxmlformats.org/officeDocument/2006/relationships/tags" Target="../tags/tag3117.xml" /></Relationships>
</file>

<file path=ppt/slideLayouts/_rels/slideLayout272.xml.rels>&#65279;<?xml version="1.0" encoding="utf-8" standalone="yes"?><Relationships xmlns="http://schemas.openxmlformats.org/package/2006/relationships"><Relationship Id="rId1" Type="http://schemas.openxmlformats.org/officeDocument/2006/relationships/tags" Target="../tags/tag3118.xml" /><Relationship Id="rId10" Type="http://schemas.openxmlformats.org/officeDocument/2006/relationships/tags" Target="../tags/tag3127.xml" /><Relationship Id="rId11" Type="http://schemas.openxmlformats.org/officeDocument/2006/relationships/tags" Target="../tags/tag3128.xml" /><Relationship Id="rId12" Type="http://schemas.openxmlformats.org/officeDocument/2006/relationships/slideMaster" Target="../slideMasters/slideMaster15.xml" /><Relationship Id="rId2" Type="http://schemas.openxmlformats.org/officeDocument/2006/relationships/tags" Target="../tags/tag3119.xml" /><Relationship Id="rId3" Type="http://schemas.openxmlformats.org/officeDocument/2006/relationships/tags" Target="../tags/tag3120.xml" /><Relationship Id="rId4" Type="http://schemas.openxmlformats.org/officeDocument/2006/relationships/tags" Target="../tags/tag3121.xml" /><Relationship Id="rId5" Type="http://schemas.openxmlformats.org/officeDocument/2006/relationships/tags" Target="../tags/tag3122.xml" /><Relationship Id="rId6" Type="http://schemas.openxmlformats.org/officeDocument/2006/relationships/tags" Target="../tags/tag3123.xml" /><Relationship Id="rId7" Type="http://schemas.openxmlformats.org/officeDocument/2006/relationships/tags" Target="../tags/tag3124.xml" /><Relationship Id="rId8" Type="http://schemas.openxmlformats.org/officeDocument/2006/relationships/tags" Target="../tags/tag3125.xml" /><Relationship Id="rId9" Type="http://schemas.openxmlformats.org/officeDocument/2006/relationships/tags" Target="../tags/tag3126.xml" /></Relationships>
</file>

<file path=ppt/slideLayouts/_rels/slideLayout273.xml.rels>&#65279;<?xml version="1.0" encoding="utf-8" standalone="yes"?><Relationships xmlns="http://schemas.openxmlformats.org/package/2006/relationships"><Relationship Id="rId1" Type="http://schemas.openxmlformats.org/officeDocument/2006/relationships/tags" Target="../tags/tag3129.xml" /><Relationship Id="rId10" Type="http://schemas.openxmlformats.org/officeDocument/2006/relationships/tags" Target="../tags/tag3138.xml" /><Relationship Id="rId11" Type="http://schemas.openxmlformats.org/officeDocument/2006/relationships/tags" Target="../tags/tag3139.xml" /><Relationship Id="rId12" Type="http://schemas.openxmlformats.org/officeDocument/2006/relationships/tags" Target="../tags/tag3140.xml" /><Relationship Id="rId13" Type="http://schemas.openxmlformats.org/officeDocument/2006/relationships/slideMaster" Target="../slideMasters/slideMaster15.xml" /><Relationship Id="rId2" Type="http://schemas.openxmlformats.org/officeDocument/2006/relationships/tags" Target="../tags/tag3130.xml" /><Relationship Id="rId3" Type="http://schemas.openxmlformats.org/officeDocument/2006/relationships/tags" Target="../tags/tag3131.xml" /><Relationship Id="rId4" Type="http://schemas.openxmlformats.org/officeDocument/2006/relationships/tags" Target="../tags/tag3132.xml" /><Relationship Id="rId5" Type="http://schemas.openxmlformats.org/officeDocument/2006/relationships/tags" Target="../tags/tag3133.xml" /><Relationship Id="rId6" Type="http://schemas.openxmlformats.org/officeDocument/2006/relationships/tags" Target="../tags/tag3134.xml" /><Relationship Id="rId7" Type="http://schemas.openxmlformats.org/officeDocument/2006/relationships/tags" Target="../tags/tag3135.xml" /><Relationship Id="rId8" Type="http://schemas.openxmlformats.org/officeDocument/2006/relationships/tags" Target="../tags/tag3136.xml" /><Relationship Id="rId9" Type="http://schemas.openxmlformats.org/officeDocument/2006/relationships/tags" Target="../tags/tag3137.xml" /></Relationships>
</file>

<file path=ppt/slideLayouts/_rels/slideLayout274.xml.rels>&#65279;<?xml version="1.0" encoding="utf-8" standalone="yes"?><Relationships xmlns="http://schemas.openxmlformats.org/package/2006/relationships"><Relationship Id="rId1" Type="http://schemas.openxmlformats.org/officeDocument/2006/relationships/tags" Target="../tags/tag3141.xml" /><Relationship Id="rId10" Type="http://schemas.openxmlformats.org/officeDocument/2006/relationships/tags" Target="../tags/tag3150.xml" /><Relationship Id="rId11" Type="http://schemas.openxmlformats.org/officeDocument/2006/relationships/tags" Target="../tags/tag3151.xml" /><Relationship Id="rId12" Type="http://schemas.openxmlformats.org/officeDocument/2006/relationships/tags" Target="../tags/tag3152.xml" /><Relationship Id="rId13" Type="http://schemas.openxmlformats.org/officeDocument/2006/relationships/slideMaster" Target="../slideMasters/slideMaster15.xml" /><Relationship Id="rId2" Type="http://schemas.openxmlformats.org/officeDocument/2006/relationships/tags" Target="../tags/tag3142.xml" /><Relationship Id="rId3" Type="http://schemas.openxmlformats.org/officeDocument/2006/relationships/tags" Target="../tags/tag3143.xml" /><Relationship Id="rId4" Type="http://schemas.openxmlformats.org/officeDocument/2006/relationships/tags" Target="../tags/tag3144.xml" /><Relationship Id="rId5" Type="http://schemas.openxmlformats.org/officeDocument/2006/relationships/tags" Target="../tags/tag3145.xml" /><Relationship Id="rId6" Type="http://schemas.openxmlformats.org/officeDocument/2006/relationships/tags" Target="../tags/tag3146.xml" /><Relationship Id="rId7" Type="http://schemas.openxmlformats.org/officeDocument/2006/relationships/tags" Target="../tags/tag3147.xml" /><Relationship Id="rId8" Type="http://schemas.openxmlformats.org/officeDocument/2006/relationships/tags" Target="../tags/tag3148.xml" /><Relationship Id="rId9" Type="http://schemas.openxmlformats.org/officeDocument/2006/relationships/tags" Target="../tags/tag3149.xml" /></Relationships>
</file>

<file path=ppt/slideLayouts/_rels/slideLayout275.xml.rels>&#65279;<?xml version="1.0" encoding="utf-8" standalone="yes"?><Relationships xmlns="http://schemas.openxmlformats.org/package/2006/relationships"><Relationship Id="rId1" Type="http://schemas.openxmlformats.org/officeDocument/2006/relationships/tags" Target="../tags/tag3153.xml" /><Relationship Id="rId10" Type="http://schemas.openxmlformats.org/officeDocument/2006/relationships/tags" Target="../tags/tag3162.xml" /><Relationship Id="rId11" Type="http://schemas.openxmlformats.org/officeDocument/2006/relationships/tags" Target="../tags/tag3163.xml" /><Relationship Id="rId12" Type="http://schemas.openxmlformats.org/officeDocument/2006/relationships/tags" Target="../tags/tag3164.xml" /><Relationship Id="rId13" Type="http://schemas.openxmlformats.org/officeDocument/2006/relationships/slideMaster" Target="../slideMasters/slideMaster15.xml" /><Relationship Id="rId2" Type="http://schemas.openxmlformats.org/officeDocument/2006/relationships/tags" Target="../tags/tag3154.xml" /><Relationship Id="rId3" Type="http://schemas.openxmlformats.org/officeDocument/2006/relationships/tags" Target="../tags/tag3155.xml" /><Relationship Id="rId4" Type="http://schemas.openxmlformats.org/officeDocument/2006/relationships/tags" Target="../tags/tag3156.xml" /><Relationship Id="rId5" Type="http://schemas.openxmlformats.org/officeDocument/2006/relationships/tags" Target="../tags/tag3157.xml" /><Relationship Id="rId6" Type="http://schemas.openxmlformats.org/officeDocument/2006/relationships/tags" Target="../tags/tag3158.xml" /><Relationship Id="rId7" Type="http://schemas.openxmlformats.org/officeDocument/2006/relationships/tags" Target="../tags/tag3159.xml" /><Relationship Id="rId8" Type="http://schemas.openxmlformats.org/officeDocument/2006/relationships/tags" Target="../tags/tag3160.xml" /><Relationship Id="rId9" Type="http://schemas.openxmlformats.org/officeDocument/2006/relationships/tags" Target="../tags/tag3161.xml" /></Relationships>
</file>

<file path=ppt/slideLayouts/_rels/slideLayout276.xml.rels>&#65279;<?xml version="1.0" encoding="utf-8" standalone="yes"?><Relationships xmlns="http://schemas.openxmlformats.org/package/2006/relationships"><Relationship Id="rId1" Type="http://schemas.openxmlformats.org/officeDocument/2006/relationships/tags" Target="../tags/tag3165.xml" /><Relationship Id="rId10" Type="http://schemas.openxmlformats.org/officeDocument/2006/relationships/tags" Target="../tags/tag3174.xml" /><Relationship Id="rId11" Type="http://schemas.openxmlformats.org/officeDocument/2006/relationships/tags" Target="../tags/tag3175.xml" /><Relationship Id="rId12" Type="http://schemas.openxmlformats.org/officeDocument/2006/relationships/tags" Target="../tags/tag3176.xml" /><Relationship Id="rId13" Type="http://schemas.openxmlformats.org/officeDocument/2006/relationships/tags" Target="../tags/tag3177.xml" /><Relationship Id="rId14" Type="http://schemas.openxmlformats.org/officeDocument/2006/relationships/slideMaster" Target="../slideMasters/slideMaster15.xml" /><Relationship Id="rId2" Type="http://schemas.openxmlformats.org/officeDocument/2006/relationships/tags" Target="../tags/tag3166.xml" /><Relationship Id="rId3" Type="http://schemas.openxmlformats.org/officeDocument/2006/relationships/tags" Target="../tags/tag3167.xml" /><Relationship Id="rId4" Type="http://schemas.openxmlformats.org/officeDocument/2006/relationships/tags" Target="../tags/tag3168.xml" /><Relationship Id="rId5" Type="http://schemas.openxmlformats.org/officeDocument/2006/relationships/tags" Target="../tags/tag3169.xml" /><Relationship Id="rId6" Type="http://schemas.openxmlformats.org/officeDocument/2006/relationships/tags" Target="../tags/tag3170.xml" /><Relationship Id="rId7" Type="http://schemas.openxmlformats.org/officeDocument/2006/relationships/tags" Target="../tags/tag3171.xml" /><Relationship Id="rId8" Type="http://schemas.openxmlformats.org/officeDocument/2006/relationships/tags" Target="../tags/tag3172.xml" /><Relationship Id="rId9" Type="http://schemas.openxmlformats.org/officeDocument/2006/relationships/tags" Target="../tags/tag3173.xml" /></Relationships>
</file>

<file path=ppt/slideLayouts/_rels/slideLayout277.xml.rels>&#65279;<?xml version="1.0" encoding="utf-8" standalone="yes"?><Relationships xmlns="http://schemas.openxmlformats.org/package/2006/relationships"><Relationship Id="rId1" Type="http://schemas.openxmlformats.org/officeDocument/2006/relationships/tags" Target="../tags/tag3178.xml" /><Relationship Id="rId10" Type="http://schemas.openxmlformats.org/officeDocument/2006/relationships/slideMaster" Target="../slideMasters/slideMaster15.xml" /><Relationship Id="rId2" Type="http://schemas.openxmlformats.org/officeDocument/2006/relationships/tags" Target="../tags/tag3179.xml" /><Relationship Id="rId3" Type="http://schemas.openxmlformats.org/officeDocument/2006/relationships/tags" Target="../tags/tag3180.xml" /><Relationship Id="rId4" Type="http://schemas.openxmlformats.org/officeDocument/2006/relationships/tags" Target="../tags/tag3181.xml" /><Relationship Id="rId5" Type="http://schemas.openxmlformats.org/officeDocument/2006/relationships/tags" Target="../tags/tag3182.xml" /><Relationship Id="rId6" Type="http://schemas.openxmlformats.org/officeDocument/2006/relationships/tags" Target="../tags/tag3183.xml" /><Relationship Id="rId7" Type="http://schemas.openxmlformats.org/officeDocument/2006/relationships/tags" Target="../tags/tag3184.xml" /><Relationship Id="rId8" Type="http://schemas.openxmlformats.org/officeDocument/2006/relationships/tags" Target="../tags/tag3185.xml" /><Relationship Id="rId9" Type="http://schemas.openxmlformats.org/officeDocument/2006/relationships/tags" Target="../tags/tag3186.xml" /></Relationships>
</file>

<file path=ppt/slideLayouts/_rels/slideLayout278.xml.rels>&#65279;<?xml version="1.0" encoding="utf-8" standalone="yes"?><Relationships xmlns="http://schemas.openxmlformats.org/package/2006/relationships"><Relationship Id="rId1" Type="http://schemas.openxmlformats.org/officeDocument/2006/relationships/slideMaster" Target="../slideMasters/slideMaster15.xml" /></Relationships>
</file>

<file path=ppt/slideLayouts/_rels/slideLayout279.xml.rels>&#65279;<?xml version="1.0" encoding="utf-8" standalone="yes"?><Relationships xmlns="http://schemas.openxmlformats.org/package/2006/relationships"><Relationship Id="rId1" Type="http://schemas.openxmlformats.org/officeDocument/2006/relationships/tags" Target="../tags/tag3193.xml" /><Relationship Id="rId10" Type="http://schemas.openxmlformats.org/officeDocument/2006/relationships/tags" Target="../tags/tag3202.xml" /><Relationship Id="rId11" Type="http://schemas.openxmlformats.org/officeDocument/2006/relationships/tags" Target="../tags/tag3203.xml" /><Relationship Id="rId12" Type="http://schemas.openxmlformats.org/officeDocument/2006/relationships/tags" Target="../tags/tag3204.xml" /><Relationship Id="rId13" Type="http://schemas.openxmlformats.org/officeDocument/2006/relationships/tags" Target="../tags/tag3205.xml" /><Relationship Id="rId14" Type="http://schemas.openxmlformats.org/officeDocument/2006/relationships/tags" Target="../tags/tag3206.xml" /><Relationship Id="rId15" Type="http://schemas.openxmlformats.org/officeDocument/2006/relationships/tags" Target="../tags/tag3207.xml" /><Relationship Id="rId16" Type="http://schemas.openxmlformats.org/officeDocument/2006/relationships/tags" Target="../tags/tag3208.xml" /><Relationship Id="rId17" Type="http://schemas.openxmlformats.org/officeDocument/2006/relationships/tags" Target="../tags/tag3209.xml" /><Relationship Id="rId18" Type="http://schemas.openxmlformats.org/officeDocument/2006/relationships/tags" Target="../tags/tag3210.xml" /><Relationship Id="rId19" Type="http://schemas.openxmlformats.org/officeDocument/2006/relationships/tags" Target="../tags/tag3211.xml" /><Relationship Id="rId2" Type="http://schemas.openxmlformats.org/officeDocument/2006/relationships/tags" Target="../tags/tag3194.xml" /><Relationship Id="rId20" Type="http://schemas.openxmlformats.org/officeDocument/2006/relationships/slideMaster" Target="../slideMasters/slideMaster16.xml" /><Relationship Id="rId3" Type="http://schemas.openxmlformats.org/officeDocument/2006/relationships/tags" Target="../tags/tag3195.xml" /><Relationship Id="rId4" Type="http://schemas.openxmlformats.org/officeDocument/2006/relationships/tags" Target="../tags/tag3196.xml" /><Relationship Id="rId5" Type="http://schemas.openxmlformats.org/officeDocument/2006/relationships/tags" Target="../tags/tag3197.xml" /><Relationship Id="rId6" Type="http://schemas.openxmlformats.org/officeDocument/2006/relationships/tags" Target="../tags/tag3198.xml" /><Relationship Id="rId7" Type="http://schemas.openxmlformats.org/officeDocument/2006/relationships/tags" Target="../tags/tag3199.xml" /><Relationship Id="rId8" Type="http://schemas.openxmlformats.org/officeDocument/2006/relationships/tags" Target="../tags/tag3200.xml" /><Relationship Id="rId9" Type="http://schemas.openxmlformats.org/officeDocument/2006/relationships/tags" Target="../tags/tag3201.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201.xml" /><Relationship Id="rId10" Type="http://schemas.openxmlformats.org/officeDocument/2006/relationships/tags" Target="../tags/tag210.xml" /><Relationship Id="rId11" Type="http://schemas.openxmlformats.org/officeDocument/2006/relationships/tags" Target="../tags/tag211.xml" /><Relationship Id="rId12" Type="http://schemas.openxmlformats.org/officeDocument/2006/relationships/tags" Target="../tags/tag212.xml" /><Relationship Id="rId13" Type="http://schemas.openxmlformats.org/officeDocument/2006/relationships/tags" Target="../tags/tag213.xml" /><Relationship Id="rId14" Type="http://schemas.openxmlformats.org/officeDocument/2006/relationships/slideMaster" Target="../slideMasters/slideMaster2.xml" /><Relationship Id="rId2" Type="http://schemas.openxmlformats.org/officeDocument/2006/relationships/tags" Target="../tags/tag202.xml" /><Relationship Id="rId3" Type="http://schemas.openxmlformats.org/officeDocument/2006/relationships/tags" Target="../tags/tag203.xml" /><Relationship Id="rId4" Type="http://schemas.openxmlformats.org/officeDocument/2006/relationships/tags" Target="../tags/tag204.xml" /><Relationship Id="rId5" Type="http://schemas.openxmlformats.org/officeDocument/2006/relationships/tags" Target="../tags/tag205.xml" /><Relationship Id="rId6" Type="http://schemas.openxmlformats.org/officeDocument/2006/relationships/tags" Target="../tags/tag206.xml" /><Relationship Id="rId7" Type="http://schemas.openxmlformats.org/officeDocument/2006/relationships/tags" Target="../tags/tag207.xml" /><Relationship Id="rId8" Type="http://schemas.openxmlformats.org/officeDocument/2006/relationships/tags" Target="../tags/tag208.xml" /><Relationship Id="rId9" Type="http://schemas.openxmlformats.org/officeDocument/2006/relationships/tags" Target="../tags/tag209.xml" /></Relationships>
</file>

<file path=ppt/slideLayouts/_rels/slideLayout280.xml.rels>&#65279;<?xml version="1.0" encoding="utf-8" standalone="yes"?><Relationships xmlns="http://schemas.openxmlformats.org/package/2006/relationships"><Relationship Id="rId1" Type="http://schemas.openxmlformats.org/officeDocument/2006/relationships/tags" Target="../tags/tag3212.xml" /><Relationship Id="rId10" Type="http://schemas.openxmlformats.org/officeDocument/2006/relationships/tags" Target="../tags/tag3221.xml" /><Relationship Id="rId11" Type="http://schemas.openxmlformats.org/officeDocument/2006/relationships/tags" Target="../tags/tag3222.xml" /><Relationship Id="rId12" Type="http://schemas.openxmlformats.org/officeDocument/2006/relationships/slideMaster" Target="../slideMasters/slideMaster16.xml" /><Relationship Id="rId2" Type="http://schemas.openxmlformats.org/officeDocument/2006/relationships/tags" Target="../tags/tag3213.xml" /><Relationship Id="rId3" Type="http://schemas.openxmlformats.org/officeDocument/2006/relationships/tags" Target="../tags/tag3214.xml" /><Relationship Id="rId4" Type="http://schemas.openxmlformats.org/officeDocument/2006/relationships/tags" Target="../tags/tag3215.xml" /><Relationship Id="rId5" Type="http://schemas.openxmlformats.org/officeDocument/2006/relationships/tags" Target="../tags/tag3216.xml" /><Relationship Id="rId6" Type="http://schemas.openxmlformats.org/officeDocument/2006/relationships/tags" Target="../tags/tag3217.xml" /><Relationship Id="rId7" Type="http://schemas.openxmlformats.org/officeDocument/2006/relationships/tags" Target="../tags/tag3218.xml" /><Relationship Id="rId8" Type="http://schemas.openxmlformats.org/officeDocument/2006/relationships/tags" Target="../tags/tag3219.xml" /><Relationship Id="rId9" Type="http://schemas.openxmlformats.org/officeDocument/2006/relationships/tags" Target="../tags/tag3220.xml" /></Relationships>
</file>

<file path=ppt/slideLayouts/_rels/slideLayout281.xml.rels>&#65279;<?xml version="1.0" encoding="utf-8" standalone="yes"?><Relationships xmlns="http://schemas.openxmlformats.org/package/2006/relationships"><Relationship Id="rId1" Type="http://schemas.openxmlformats.org/officeDocument/2006/relationships/tags" Target="../tags/tag3223.xml" /><Relationship Id="rId10" Type="http://schemas.openxmlformats.org/officeDocument/2006/relationships/tags" Target="../tags/tag3232.xml" /><Relationship Id="rId11" Type="http://schemas.openxmlformats.org/officeDocument/2006/relationships/tags" Target="../tags/tag3233.xml" /><Relationship Id="rId12" Type="http://schemas.openxmlformats.org/officeDocument/2006/relationships/tags" Target="../tags/tag3234.xml" /><Relationship Id="rId13" Type="http://schemas.openxmlformats.org/officeDocument/2006/relationships/tags" Target="../tags/tag3235.xml" /><Relationship Id="rId14" Type="http://schemas.openxmlformats.org/officeDocument/2006/relationships/tags" Target="../tags/tag3236.xml" /><Relationship Id="rId15" Type="http://schemas.openxmlformats.org/officeDocument/2006/relationships/tags" Target="../tags/tag3237.xml" /><Relationship Id="rId16" Type="http://schemas.openxmlformats.org/officeDocument/2006/relationships/tags" Target="../tags/tag3238.xml" /><Relationship Id="rId17" Type="http://schemas.openxmlformats.org/officeDocument/2006/relationships/tags" Target="../tags/tag3239.xml" /><Relationship Id="rId18" Type="http://schemas.openxmlformats.org/officeDocument/2006/relationships/slideMaster" Target="../slideMasters/slideMaster16.xml" /><Relationship Id="rId2" Type="http://schemas.openxmlformats.org/officeDocument/2006/relationships/tags" Target="../tags/tag3224.xml" /><Relationship Id="rId3" Type="http://schemas.openxmlformats.org/officeDocument/2006/relationships/tags" Target="../tags/tag3225.xml" /><Relationship Id="rId4" Type="http://schemas.openxmlformats.org/officeDocument/2006/relationships/tags" Target="../tags/tag3226.xml" /><Relationship Id="rId5" Type="http://schemas.openxmlformats.org/officeDocument/2006/relationships/tags" Target="../tags/tag3227.xml" /><Relationship Id="rId6" Type="http://schemas.openxmlformats.org/officeDocument/2006/relationships/tags" Target="../tags/tag3228.xml" /><Relationship Id="rId7" Type="http://schemas.openxmlformats.org/officeDocument/2006/relationships/tags" Target="../tags/tag3229.xml" /><Relationship Id="rId8" Type="http://schemas.openxmlformats.org/officeDocument/2006/relationships/tags" Target="../tags/tag3230.xml" /><Relationship Id="rId9" Type="http://schemas.openxmlformats.org/officeDocument/2006/relationships/tags" Target="../tags/tag3231.xml" /></Relationships>
</file>

<file path=ppt/slideLayouts/_rels/slideLayout282.xml.rels>&#65279;<?xml version="1.0" encoding="utf-8" standalone="yes"?><Relationships xmlns="http://schemas.openxmlformats.org/package/2006/relationships"><Relationship Id="rId1" Type="http://schemas.openxmlformats.org/officeDocument/2006/relationships/tags" Target="../tags/tag3240.xml" /><Relationship Id="rId10" Type="http://schemas.openxmlformats.org/officeDocument/2006/relationships/tags" Target="../tags/tag3249.xml" /><Relationship Id="rId11" Type="http://schemas.openxmlformats.org/officeDocument/2006/relationships/tags" Target="../tags/tag3250.xml" /><Relationship Id="rId12" Type="http://schemas.openxmlformats.org/officeDocument/2006/relationships/tags" Target="../tags/tag3251.xml" /><Relationship Id="rId13" Type="http://schemas.openxmlformats.org/officeDocument/2006/relationships/slideMaster" Target="../slideMasters/slideMaster16.xml" /><Relationship Id="rId2" Type="http://schemas.openxmlformats.org/officeDocument/2006/relationships/tags" Target="../tags/tag3241.xml" /><Relationship Id="rId3" Type="http://schemas.openxmlformats.org/officeDocument/2006/relationships/tags" Target="../tags/tag3242.xml" /><Relationship Id="rId4" Type="http://schemas.openxmlformats.org/officeDocument/2006/relationships/tags" Target="../tags/tag3243.xml" /><Relationship Id="rId5" Type="http://schemas.openxmlformats.org/officeDocument/2006/relationships/tags" Target="../tags/tag3244.xml" /><Relationship Id="rId6" Type="http://schemas.openxmlformats.org/officeDocument/2006/relationships/tags" Target="../tags/tag3245.xml" /><Relationship Id="rId7" Type="http://schemas.openxmlformats.org/officeDocument/2006/relationships/tags" Target="../tags/tag3246.xml" /><Relationship Id="rId8" Type="http://schemas.openxmlformats.org/officeDocument/2006/relationships/tags" Target="../tags/tag3247.xml" /><Relationship Id="rId9" Type="http://schemas.openxmlformats.org/officeDocument/2006/relationships/tags" Target="../tags/tag3248.xml" /></Relationships>
</file>

<file path=ppt/slideLayouts/_rels/slideLayout283.xml.rels>&#65279;<?xml version="1.0" encoding="utf-8" standalone="yes"?><Relationships xmlns="http://schemas.openxmlformats.org/package/2006/relationships"><Relationship Id="rId1" Type="http://schemas.openxmlformats.org/officeDocument/2006/relationships/tags" Target="../tags/tag3252.xml" /><Relationship Id="rId10" Type="http://schemas.openxmlformats.org/officeDocument/2006/relationships/tags" Target="../tags/tag3261.xml" /><Relationship Id="rId11" Type="http://schemas.openxmlformats.org/officeDocument/2006/relationships/tags" Target="../tags/tag3262.xml" /><Relationship Id="rId12" Type="http://schemas.openxmlformats.org/officeDocument/2006/relationships/tags" Target="../tags/tag3263.xml" /><Relationship Id="rId13" Type="http://schemas.openxmlformats.org/officeDocument/2006/relationships/tags" Target="../tags/tag3264.xml" /><Relationship Id="rId14" Type="http://schemas.openxmlformats.org/officeDocument/2006/relationships/tags" Target="../tags/tag3265.xml" /><Relationship Id="rId15" Type="http://schemas.openxmlformats.org/officeDocument/2006/relationships/slideMaster" Target="../slideMasters/slideMaster16.xml" /><Relationship Id="rId2" Type="http://schemas.openxmlformats.org/officeDocument/2006/relationships/tags" Target="../tags/tag3253.xml" /><Relationship Id="rId3" Type="http://schemas.openxmlformats.org/officeDocument/2006/relationships/tags" Target="../tags/tag3254.xml" /><Relationship Id="rId4" Type="http://schemas.openxmlformats.org/officeDocument/2006/relationships/tags" Target="../tags/tag3255.xml" /><Relationship Id="rId5" Type="http://schemas.openxmlformats.org/officeDocument/2006/relationships/tags" Target="../tags/tag3256.xml" /><Relationship Id="rId6" Type="http://schemas.openxmlformats.org/officeDocument/2006/relationships/tags" Target="../tags/tag3257.xml" /><Relationship Id="rId7" Type="http://schemas.openxmlformats.org/officeDocument/2006/relationships/tags" Target="../tags/tag3258.xml" /><Relationship Id="rId8" Type="http://schemas.openxmlformats.org/officeDocument/2006/relationships/tags" Target="../tags/tag3259.xml" /><Relationship Id="rId9" Type="http://schemas.openxmlformats.org/officeDocument/2006/relationships/tags" Target="../tags/tag3260.xml" /></Relationships>
</file>

<file path=ppt/slideLayouts/_rels/slideLayout284.xml.rels>&#65279;<?xml version="1.0" encoding="utf-8" standalone="yes"?><Relationships xmlns="http://schemas.openxmlformats.org/package/2006/relationships"><Relationship Id="rId1" Type="http://schemas.openxmlformats.org/officeDocument/2006/relationships/tags" Target="../tags/tag3266.xml" /><Relationship Id="rId10" Type="http://schemas.openxmlformats.org/officeDocument/2006/relationships/tags" Target="../tags/tag3275.xml" /><Relationship Id="rId11" Type="http://schemas.openxmlformats.org/officeDocument/2006/relationships/tags" Target="../tags/tag3276.xml" /><Relationship Id="rId12" Type="http://schemas.openxmlformats.org/officeDocument/2006/relationships/tags" Target="../tags/tag3277.xml" /><Relationship Id="rId13" Type="http://schemas.openxmlformats.org/officeDocument/2006/relationships/tags" Target="../tags/tag3278.xml" /><Relationship Id="rId14" Type="http://schemas.openxmlformats.org/officeDocument/2006/relationships/tags" Target="../tags/tag3279.xml" /><Relationship Id="rId15" Type="http://schemas.openxmlformats.org/officeDocument/2006/relationships/tags" Target="../tags/tag3280.xml" /><Relationship Id="rId16" Type="http://schemas.openxmlformats.org/officeDocument/2006/relationships/slideMaster" Target="../slideMasters/slideMaster16.xml" /><Relationship Id="rId2" Type="http://schemas.openxmlformats.org/officeDocument/2006/relationships/tags" Target="../tags/tag3267.xml" /><Relationship Id="rId3" Type="http://schemas.openxmlformats.org/officeDocument/2006/relationships/tags" Target="../tags/tag3268.xml" /><Relationship Id="rId4" Type="http://schemas.openxmlformats.org/officeDocument/2006/relationships/tags" Target="../tags/tag3269.xml" /><Relationship Id="rId5" Type="http://schemas.openxmlformats.org/officeDocument/2006/relationships/tags" Target="../tags/tag3270.xml" /><Relationship Id="rId6" Type="http://schemas.openxmlformats.org/officeDocument/2006/relationships/tags" Target="../tags/tag3271.xml" /><Relationship Id="rId7" Type="http://schemas.openxmlformats.org/officeDocument/2006/relationships/tags" Target="../tags/tag3272.xml" /><Relationship Id="rId8" Type="http://schemas.openxmlformats.org/officeDocument/2006/relationships/tags" Target="../tags/tag3273.xml" /><Relationship Id="rId9" Type="http://schemas.openxmlformats.org/officeDocument/2006/relationships/tags" Target="../tags/tag3274.xml" /></Relationships>
</file>

<file path=ppt/slideLayouts/_rels/slideLayout285.xml.rels>&#65279;<?xml version="1.0" encoding="utf-8" standalone="yes"?><Relationships xmlns="http://schemas.openxmlformats.org/package/2006/relationships"><Relationship Id="rId1" Type="http://schemas.openxmlformats.org/officeDocument/2006/relationships/tags" Target="../tags/tag3281.xml" /><Relationship Id="rId2" Type="http://schemas.openxmlformats.org/officeDocument/2006/relationships/tags" Target="../tags/tag3282.xml" /><Relationship Id="rId3" Type="http://schemas.openxmlformats.org/officeDocument/2006/relationships/tags" Target="../tags/tag3283.xml" /><Relationship Id="rId4" Type="http://schemas.openxmlformats.org/officeDocument/2006/relationships/slideMaster" Target="../slideMasters/slideMaster16.xml" /></Relationships>
</file>

<file path=ppt/slideLayouts/_rels/slideLayout286.xml.rels>&#65279;<?xml version="1.0" encoding="utf-8" standalone="yes"?><Relationships xmlns="http://schemas.openxmlformats.org/package/2006/relationships"><Relationship Id="rId1" Type="http://schemas.openxmlformats.org/officeDocument/2006/relationships/tags" Target="../tags/tag3284.xml" /><Relationship Id="rId10" Type="http://schemas.openxmlformats.org/officeDocument/2006/relationships/tags" Target="../tags/tag3293.xml" /><Relationship Id="rId11" Type="http://schemas.openxmlformats.org/officeDocument/2006/relationships/tags" Target="../tags/tag3294.xml" /><Relationship Id="rId12" Type="http://schemas.openxmlformats.org/officeDocument/2006/relationships/tags" Target="../tags/tag3295.xml" /><Relationship Id="rId13" Type="http://schemas.openxmlformats.org/officeDocument/2006/relationships/slideMaster" Target="../slideMasters/slideMaster16.xml" /><Relationship Id="rId2" Type="http://schemas.openxmlformats.org/officeDocument/2006/relationships/tags" Target="../tags/tag3285.xml" /><Relationship Id="rId3" Type="http://schemas.openxmlformats.org/officeDocument/2006/relationships/tags" Target="../tags/tag3286.xml" /><Relationship Id="rId4" Type="http://schemas.openxmlformats.org/officeDocument/2006/relationships/tags" Target="../tags/tag3287.xml" /><Relationship Id="rId5" Type="http://schemas.openxmlformats.org/officeDocument/2006/relationships/tags" Target="../tags/tag3288.xml" /><Relationship Id="rId6" Type="http://schemas.openxmlformats.org/officeDocument/2006/relationships/tags" Target="../tags/tag3289.xml" /><Relationship Id="rId7" Type="http://schemas.openxmlformats.org/officeDocument/2006/relationships/tags" Target="../tags/tag3290.xml" /><Relationship Id="rId8" Type="http://schemas.openxmlformats.org/officeDocument/2006/relationships/tags" Target="../tags/tag3291.xml" /><Relationship Id="rId9" Type="http://schemas.openxmlformats.org/officeDocument/2006/relationships/tags" Target="../tags/tag3292.xml" /></Relationships>
</file>

<file path=ppt/slideLayouts/_rels/slideLayout287.xml.rels>&#65279;<?xml version="1.0" encoding="utf-8" standalone="yes"?><Relationships xmlns="http://schemas.openxmlformats.org/package/2006/relationships"><Relationship Id="rId1" Type="http://schemas.openxmlformats.org/officeDocument/2006/relationships/tags" Target="../tags/tag3296.xml" /><Relationship Id="rId10" Type="http://schemas.openxmlformats.org/officeDocument/2006/relationships/tags" Target="../tags/tag3305.xml" /><Relationship Id="rId11" Type="http://schemas.openxmlformats.org/officeDocument/2006/relationships/tags" Target="../tags/tag3306.xml" /><Relationship Id="rId12" Type="http://schemas.openxmlformats.org/officeDocument/2006/relationships/tags" Target="../tags/tag3307.xml" /><Relationship Id="rId13" Type="http://schemas.openxmlformats.org/officeDocument/2006/relationships/slideMaster" Target="../slideMasters/slideMaster16.xml" /><Relationship Id="rId2" Type="http://schemas.openxmlformats.org/officeDocument/2006/relationships/tags" Target="../tags/tag3297.xml" /><Relationship Id="rId3" Type="http://schemas.openxmlformats.org/officeDocument/2006/relationships/tags" Target="../tags/tag3298.xml" /><Relationship Id="rId4" Type="http://schemas.openxmlformats.org/officeDocument/2006/relationships/tags" Target="../tags/tag3299.xml" /><Relationship Id="rId5" Type="http://schemas.openxmlformats.org/officeDocument/2006/relationships/tags" Target="../tags/tag3300.xml" /><Relationship Id="rId6" Type="http://schemas.openxmlformats.org/officeDocument/2006/relationships/tags" Target="../tags/tag3301.xml" /><Relationship Id="rId7" Type="http://schemas.openxmlformats.org/officeDocument/2006/relationships/tags" Target="../tags/tag3302.xml" /><Relationship Id="rId8" Type="http://schemas.openxmlformats.org/officeDocument/2006/relationships/tags" Target="../tags/tag3303.xml" /><Relationship Id="rId9" Type="http://schemas.openxmlformats.org/officeDocument/2006/relationships/tags" Target="../tags/tag3304.xml" /></Relationships>
</file>

<file path=ppt/slideLayouts/_rels/slideLayout288.xml.rels>&#65279;<?xml version="1.0" encoding="utf-8" standalone="yes"?><Relationships xmlns="http://schemas.openxmlformats.org/package/2006/relationships"><Relationship Id="rId1" Type="http://schemas.openxmlformats.org/officeDocument/2006/relationships/tags" Target="../tags/tag3308.xml" /><Relationship Id="rId10" Type="http://schemas.openxmlformats.org/officeDocument/2006/relationships/tags" Target="../tags/tag3317.xml" /><Relationship Id="rId11" Type="http://schemas.openxmlformats.org/officeDocument/2006/relationships/tags" Target="../tags/tag3318.xml" /><Relationship Id="rId12" Type="http://schemas.openxmlformats.org/officeDocument/2006/relationships/slideMaster" Target="../slideMasters/slideMaster16.xml" /><Relationship Id="rId2" Type="http://schemas.openxmlformats.org/officeDocument/2006/relationships/tags" Target="../tags/tag3309.xml" /><Relationship Id="rId3" Type="http://schemas.openxmlformats.org/officeDocument/2006/relationships/tags" Target="../tags/tag3310.xml" /><Relationship Id="rId4" Type="http://schemas.openxmlformats.org/officeDocument/2006/relationships/tags" Target="../tags/tag3311.xml" /><Relationship Id="rId5" Type="http://schemas.openxmlformats.org/officeDocument/2006/relationships/tags" Target="../tags/tag3312.xml" /><Relationship Id="rId6" Type="http://schemas.openxmlformats.org/officeDocument/2006/relationships/tags" Target="../tags/tag3313.xml" /><Relationship Id="rId7" Type="http://schemas.openxmlformats.org/officeDocument/2006/relationships/tags" Target="../tags/tag3314.xml" /><Relationship Id="rId8" Type="http://schemas.openxmlformats.org/officeDocument/2006/relationships/tags" Target="../tags/tag3315.xml" /><Relationship Id="rId9" Type="http://schemas.openxmlformats.org/officeDocument/2006/relationships/tags" Target="../tags/tag3316.xml" /></Relationships>
</file>

<file path=ppt/slideLayouts/_rels/slideLayout289.xml.rels>&#65279;<?xml version="1.0" encoding="utf-8" standalone="yes"?><Relationships xmlns="http://schemas.openxmlformats.org/package/2006/relationships"><Relationship Id="rId1" Type="http://schemas.openxmlformats.org/officeDocument/2006/relationships/tags" Target="../tags/tag3319.xml" /><Relationship Id="rId10" Type="http://schemas.openxmlformats.org/officeDocument/2006/relationships/tags" Target="../tags/tag3328.xml" /><Relationship Id="rId11" Type="http://schemas.openxmlformats.org/officeDocument/2006/relationships/tags" Target="../tags/tag3329.xml" /><Relationship Id="rId12" Type="http://schemas.openxmlformats.org/officeDocument/2006/relationships/tags" Target="../tags/tag3330.xml" /><Relationship Id="rId13" Type="http://schemas.openxmlformats.org/officeDocument/2006/relationships/tags" Target="../tags/tag3331.xml" /><Relationship Id="rId14" Type="http://schemas.openxmlformats.org/officeDocument/2006/relationships/tags" Target="../tags/tag3332.xml" /><Relationship Id="rId15" Type="http://schemas.openxmlformats.org/officeDocument/2006/relationships/tags" Target="../tags/tag3333.xml" /><Relationship Id="rId16" Type="http://schemas.openxmlformats.org/officeDocument/2006/relationships/tags" Target="../tags/tag3334.xml" /><Relationship Id="rId17" Type="http://schemas.openxmlformats.org/officeDocument/2006/relationships/tags" Target="../tags/tag3335.xml" /><Relationship Id="rId18" Type="http://schemas.openxmlformats.org/officeDocument/2006/relationships/tags" Target="../tags/tag3336.xml" /><Relationship Id="rId19" Type="http://schemas.openxmlformats.org/officeDocument/2006/relationships/slideMaster" Target="../slideMasters/slideMaster16.xml" /><Relationship Id="rId2" Type="http://schemas.openxmlformats.org/officeDocument/2006/relationships/tags" Target="../tags/tag3320.xml" /><Relationship Id="rId3" Type="http://schemas.openxmlformats.org/officeDocument/2006/relationships/tags" Target="../tags/tag3321.xml" /><Relationship Id="rId4" Type="http://schemas.openxmlformats.org/officeDocument/2006/relationships/tags" Target="../tags/tag3322.xml" /><Relationship Id="rId5" Type="http://schemas.openxmlformats.org/officeDocument/2006/relationships/tags" Target="../tags/tag3323.xml" /><Relationship Id="rId6" Type="http://schemas.openxmlformats.org/officeDocument/2006/relationships/tags" Target="../tags/tag3324.xml" /><Relationship Id="rId7" Type="http://schemas.openxmlformats.org/officeDocument/2006/relationships/tags" Target="../tags/tag3325.xml" /><Relationship Id="rId8" Type="http://schemas.openxmlformats.org/officeDocument/2006/relationships/tags" Target="../tags/tag3326.xml" /><Relationship Id="rId9" Type="http://schemas.openxmlformats.org/officeDocument/2006/relationships/tags" Target="../tags/tag3327.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214.xml" /><Relationship Id="rId10" Type="http://schemas.openxmlformats.org/officeDocument/2006/relationships/slideMaster" Target="../slideMasters/slideMaster2.xml" /><Relationship Id="rId2" Type="http://schemas.openxmlformats.org/officeDocument/2006/relationships/tags" Target="../tags/tag215.xml" /><Relationship Id="rId3" Type="http://schemas.openxmlformats.org/officeDocument/2006/relationships/tags" Target="../tags/tag216.xml" /><Relationship Id="rId4" Type="http://schemas.openxmlformats.org/officeDocument/2006/relationships/tags" Target="../tags/tag217.xml" /><Relationship Id="rId5" Type="http://schemas.openxmlformats.org/officeDocument/2006/relationships/tags" Target="../tags/tag218.xml" /><Relationship Id="rId6" Type="http://schemas.openxmlformats.org/officeDocument/2006/relationships/tags" Target="../tags/tag219.xml" /><Relationship Id="rId7" Type="http://schemas.openxmlformats.org/officeDocument/2006/relationships/tags" Target="../tags/tag220.xml" /><Relationship Id="rId8" Type="http://schemas.openxmlformats.org/officeDocument/2006/relationships/tags" Target="../tags/tag221.xml" /><Relationship Id="rId9" Type="http://schemas.openxmlformats.org/officeDocument/2006/relationships/tags" Target="../tags/tag222.xml" /></Relationships>
</file>

<file path=ppt/slideLayouts/_rels/slideLayout290.xml.rels>&#65279;<?xml version="1.0" encoding="utf-8" standalone="yes"?><Relationships xmlns="http://schemas.openxmlformats.org/package/2006/relationships"><Relationship Id="rId1" Type="http://schemas.openxmlformats.org/officeDocument/2006/relationships/tags" Target="../tags/tag3337.xml" /><Relationship Id="rId10" Type="http://schemas.openxmlformats.org/officeDocument/2006/relationships/slideMaster" Target="../slideMasters/slideMaster16.xml" /><Relationship Id="rId2" Type="http://schemas.openxmlformats.org/officeDocument/2006/relationships/tags" Target="../tags/tag3338.xml" /><Relationship Id="rId3" Type="http://schemas.openxmlformats.org/officeDocument/2006/relationships/tags" Target="../tags/tag3339.xml" /><Relationship Id="rId4" Type="http://schemas.openxmlformats.org/officeDocument/2006/relationships/tags" Target="../tags/tag3340.xml" /><Relationship Id="rId5" Type="http://schemas.openxmlformats.org/officeDocument/2006/relationships/tags" Target="../tags/tag3341.xml" /><Relationship Id="rId6" Type="http://schemas.openxmlformats.org/officeDocument/2006/relationships/tags" Target="../tags/tag3342.xml" /><Relationship Id="rId7" Type="http://schemas.openxmlformats.org/officeDocument/2006/relationships/tags" Target="../tags/tag3343.xml" /><Relationship Id="rId8" Type="http://schemas.openxmlformats.org/officeDocument/2006/relationships/tags" Target="../tags/tag3344.xml" /><Relationship Id="rId9" Type="http://schemas.openxmlformats.org/officeDocument/2006/relationships/tags" Target="../tags/tag3345.xml" /></Relationships>
</file>

<file path=ppt/slideLayouts/_rels/slideLayout291.xml.rels>&#65279;<?xml version="1.0" encoding="utf-8" standalone="yes"?><Relationships xmlns="http://schemas.openxmlformats.org/package/2006/relationships"><Relationship Id="rId1" Type="http://schemas.openxmlformats.org/officeDocument/2006/relationships/tags" Target="../tags/tag3346.xml" /><Relationship Id="rId10" Type="http://schemas.openxmlformats.org/officeDocument/2006/relationships/tags" Target="../tags/tag3355.xml" /><Relationship Id="rId11" Type="http://schemas.openxmlformats.org/officeDocument/2006/relationships/tags" Target="../tags/tag3356.xml" /><Relationship Id="rId12" Type="http://schemas.openxmlformats.org/officeDocument/2006/relationships/slideMaster" Target="../slideMasters/slideMaster16.xml" /><Relationship Id="rId2" Type="http://schemas.openxmlformats.org/officeDocument/2006/relationships/tags" Target="../tags/tag3347.xml" /><Relationship Id="rId3" Type="http://schemas.openxmlformats.org/officeDocument/2006/relationships/tags" Target="../tags/tag3348.xml" /><Relationship Id="rId4" Type="http://schemas.openxmlformats.org/officeDocument/2006/relationships/tags" Target="../tags/tag3349.xml" /><Relationship Id="rId5" Type="http://schemas.openxmlformats.org/officeDocument/2006/relationships/tags" Target="../tags/tag3350.xml" /><Relationship Id="rId6" Type="http://schemas.openxmlformats.org/officeDocument/2006/relationships/tags" Target="../tags/tag3351.xml" /><Relationship Id="rId7" Type="http://schemas.openxmlformats.org/officeDocument/2006/relationships/tags" Target="../tags/tag3352.xml" /><Relationship Id="rId8" Type="http://schemas.openxmlformats.org/officeDocument/2006/relationships/tags" Target="../tags/tag3353.xml" /><Relationship Id="rId9" Type="http://schemas.openxmlformats.org/officeDocument/2006/relationships/tags" Target="../tags/tag3354.xml" /></Relationships>
</file>

<file path=ppt/slideLayouts/_rels/slideLayout292.xml.rels>&#65279;<?xml version="1.0" encoding="utf-8" standalone="yes"?><Relationships xmlns="http://schemas.openxmlformats.org/package/2006/relationships"><Relationship Id="rId1" Type="http://schemas.openxmlformats.org/officeDocument/2006/relationships/tags" Target="../tags/tag3357.xml" /><Relationship Id="rId10" Type="http://schemas.openxmlformats.org/officeDocument/2006/relationships/tags" Target="../tags/tag3366.xml" /><Relationship Id="rId11" Type="http://schemas.openxmlformats.org/officeDocument/2006/relationships/tags" Target="../tags/tag3367.xml" /><Relationship Id="rId12" Type="http://schemas.openxmlformats.org/officeDocument/2006/relationships/tags" Target="../tags/tag3368.xml" /><Relationship Id="rId13" Type="http://schemas.openxmlformats.org/officeDocument/2006/relationships/slideMaster" Target="../slideMasters/slideMaster16.xml" /><Relationship Id="rId2" Type="http://schemas.openxmlformats.org/officeDocument/2006/relationships/tags" Target="../tags/tag3358.xml" /><Relationship Id="rId3" Type="http://schemas.openxmlformats.org/officeDocument/2006/relationships/tags" Target="../tags/tag3359.xml" /><Relationship Id="rId4" Type="http://schemas.openxmlformats.org/officeDocument/2006/relationships/tags" Target="../tags/tag3360.xml" /><Relationship Id="rId5" Type="http://schemas.openxmlformats.org/officeDocument/2006/relationships/tags" Target="../tags/tag3361.xml" /><Relationship Id="rId6" Type="http://schemas.openxmlformats.org/officeDocument/2006/relationships/tags" Target="../tags/tag3362.xml" /><Relationship Id="rId7" Type="http://schemas.openxmlformats.org/officeDocument/2006/relationships/tags" Target="../tags/tag3363.xml" /><Relationship Id="rId8" Type="http://schemas.openxmlformats.org/officeDocument/2006/relationships/tags" Target="../tags/tag3364.xml" /><Relationship Id="rId9" Type="http://schemas.openxmlformats.org/officeDocument/2006/relationships/tags" Target="../tags/tag3365.xml" /></Relationships>
</file>

<file path=ppt/slideLayouts/_rels/slideLayout293.xml.rels>&#65279;<?xml version="1.0" encoding="utf-8" standalone="yes"?><Relationships xmlns="http://schemas.openxmlformats.org/package/2006/relationships"><Relationship Id="rId1" Type="http://schemas.openxmlformats.org/officeDocument/2006/relationships/tags" Target="../tags/tag3369.xml" /><Relationship Id="rId10" Type="http://schemas.openxmlformats.org/officeDocument/2006/relationships/tags" Target="../tags/tag3378.xml" /><Relationship Id="rId11" Type="http://schemas.openxmlformats.org/officeDocument/2006/relationships/tags" Target="../tags/tag3379.xml" /><Relationship Id="rId12" Type="http://schemas.openxmlformats.org/officeDocument/2006/relationships/tags" Target="../tags/tag3380.xml" /><Relationship Id="rId13" Type="http://schemas.openxmlformats.org/officeDocument/2006/relationships/slideMaster" Target="../slideMasters/slideMaster16.xml" /><Relationship Id="rId2" Type="http://schemas.openxmlformats.org/officeDocument/2006/relationships/tags" Target="../tags/tag3370.xml" /><Relationship Id="rId3" Type="http://schemas.openxmlformats.org/officeDocument/2006/relationships/tags" Target="../tags/tag3371.xml" /><Relationship Id="rId4" Type="http://schemas.openxmlformats.org/officeDocument/2006/relationships/tags" Target="../tags/tag3372.xml" /><Relationship Id="rId5" Type="http://schemas.openxmlformats.org/officeDocument/2006/relationships/tags" Target="../tags/tag3373.xml" /><Relationship Id="rId6" Type="http://schemas.openxmlformats.org/officeDocument/2006/relationships/tags" Target="../tags/tag3374.xml" /><Relationship Id="rId7" Type="http://schemas.openxmlformats.org/officeDocument/2006/relationships/tags" Target="../tags/tag3375.xml" /><Relationship Id="rId8" Type="http://schemas.openxmlformats.org/officeDocument/2006/relationships/tags" Target="../tags/tag3376.xml" /><Relationship Id="rId9" Type="http://schemas.openxmlformats.org/officeDocument/2006/relationships/tags" Target="../tags/tag3377.xml" /></Relationships>
</file>

<file path=ppt/slideLayouts/_rels/slideLayout294.xml.rels>&#65279;<?xml version="1.0" encoding="utf-8" standalone="yes"?><Relationships xmlns="http://schemas.openxmlformats.org/package/2006/relationships"><Relationship Id="rId1" Type="http://schemas.openxmlformats.org/officeDocument/2006/relationships/tags" Target="../tags/tag3381.xml" /><Relationship Id="rId10" Type="http://schemas.openxmlformats.org/officeDocument/2006/relationships/tags" Target="../tags/tag3390.xml" /><Relationship Id="rId11" Type="http://schemas.openxmlformats.org/officeDocument/2006/relationships/tags" Target="../tags/tag3391.xml" /><Relationship Id="rId12" Type="http://schemas.openxmlformats.org/officeDocument/2006/relationships/tags" Target="../tags/tag3392.xml" /><Relationship Id="rId13" Type="http://schemas.openxmlformats.org/officeDocument/2006/relationships/slideMaster" Target="../slideMasters/slideMaster16.xml" /><Relationship Id="rId2" Type="http://schemas.openxmlformats.org/officeDocument/2006/relationships/tags" Target="../tags/tag3382.xml" /><Relationship Id="rId3" Type="http://schemas.openxmlformats.org/officeDocument/2006/relationships/tags" Target="../tags/tag3383.xml" /><Relationship Id="rId4" Type="http://schemas.openxmlformats.org/officeDocument/2006/relationships/tags" Target="../tags/tag3384.xml" /><Relationship Id="rId5" Type="http://schemas.openxmlformats.org/officeDocument/2006/relationships/tags" Target="../tags/tag3385.xml" /><Relationship Id="rId6" Type="http://schemas.openxmlformats.org/officeDocument/2006/relationships/tags" Target="../tags/tag3386.xml" /><Relationship Id="rId7" Type="http://schemas.openxmlformats.org/officeDocument/2006/relationships/tags" Target="../tags/tag3387.xml" /><Relationship Id="rId8" Type="http://schemas.openxmlformats.org/officeDocument/2006/relationships/tags" Target="../tags/tag3388.xml" /><Relationship Id="rId9" Type="http://schemas.openxmlformats.org/officeDocument/2006/relationships/tags" Target="../tags/tag3389.xml" /></Relationships>
</file>

<file path=ppt/slideLayouts/_rels/slideLayout295.xml.rels>&#65279;<?xml version="1.0" encoding="utf-8" standalone="yes"?><Relationships xmlns="http://schemas.openxmlformats.org/package/2006/relationships"><Relationship Id="rId1" Type="http://schemas.openxmlformats.org/officeDocument/2006/relationships/tags" Target="../tags/tag3393.xml" /><Relationship Id="rId10" Type="http://schemas.openxmlformats.org/officeDocument/2006/relationships/tags" Target="../tags/tag3402.xml" /><Relationship Id="rId11" Type="http://schemas.openxmlformats.org/officeDocument/2006/relationships/tags" Target="../tags/tag3403.xml" /><Relationship Id="rId12" Type="http://schemas.openxmlformats.org/officeDocument/2006/relationships/tags" Target="../tags/tag3404.xml" /><Relationship Id="rId13" Type="http://schemas.openxmlformats.org/officeDocument/2006/relationships/tags" Target="../tags/tag3405.xml" /><Relationship Id="rId14" Type="http://schemas.openxmlformats.org/officeDocument/2006/relationships/slideMaster" Target="../slideMasters/slideMaster16.xml" /><Relationship Id="rId2" Type="http://schemas.openxmlformats.org/officeDocument/2006/relationships/tags" Target="../tags/tag3394.xml" /><Relationship Id="rId3" Type="http://schemas.openxmlformats.org/officeDocument/2006/relationships/tags" Target="../tags/tag3395.xml" /><Relationship Id="rId4" Type="http://schemas.openxmlformats.org/officeDocument/2006/relationships/tags" Target="../tags/tag3396.xml" /><Relationship Id="rId5" Type="http://schemas.openxmlformats.org/officeDocument/2006/relationships/tags" Target="../tags/tag3397.xml" /><Relationship Id="rId6" Type="http://schemas.openxmlformats.org/officeDocument/2006/relationships/tags" Target="../tags/tag3398.xml" /><Relationship Id="rId7" Type="http://schemas.openxmlformats.org/officeDocument/2006/relationships/tags" Target="../tags/tag3399.xml" /><Relationship Id="rId8" Type="http://schemas.openxmlformats.org/officeDocument/2006/relationships/tags" Target="../tags/tag3400.xml" /><Relationship Id="rId9" Type="http://schemas.openxmlformats.org/officeDocument/2006/relationships/tags" Target="../tags/tag3401.xml" /></Relationships>
</file>

<file path=ppt/slideLayouts/_rels/slideLayout296.xml.rels>&#65279;<?xml version="1.0" encoding="utf-8" standalone="yes"?><Relationships xmlns="http://schemas.openxmlformats.org/package/2006/relationships"><Relationship Id="rId1" Type="http://schemas.openxmlformats.org/officeDocument/2006/relationships/tags" Target="../tags/tag3406.xml" /><Relationship Id="rId10" Type="http://schemas.openxmlformats.org/officeDocument/2006/relationships/slideMaster" Target="../slideMasters/slideMaster16.xml" /><Relationship Id="rId2" Type="http://schemas.openxmlformats.org/officeDocument/2006/relationships/tags" Target="../tags/tag3407.xml" /><Relationship Id="rId3" Type="http://schemas.openxmlformats.org/officeDocument/2006/relationships/tags" Target="../tags/tag3408.xml" /><Relationship Id="rId4" Type="http://schemas.openxmlformats.org/officeDocument/2006/relationships/tags" Target="../tags/tag3409.xml" /><Relationship Id="rId5" Type="http://schemas.openxmlformats.org/officeDocument/2006/relationships/tags" Target="../tags/tag3410.xml" /><Relationship Id="rId6" Type="http://schemas.openxmlformats.org/officeDocument/2006/relationships/tags" Target="../tags/tag3411.xml" /><Relationship Id="rId7" Type="http://schemas.openxmlformats.org/officeDocument/2006/relationships/tags" Target="../tags/tag3412.xml" /><Relationship Id="rId8" Type="http://schemas.openxmlformats.org/officeDocument/2006/relationships/tags" Target="../tags/tag3413.xml" /><Relationship Id="rId9" Type="http://schemas.openxmlformats.org/officeDocument/2006/relationships/tags" Target="../tags/tag3414.xml" /></Relationships>
</file>

<file path=ppt/slideLayouts/_rels/slideLayout297.xml.rels>&#65279;<?xml version="1.0" encoding="utf-8" standalone="yes"?><Relationships xmlns="http://schemas.openxmlformats.org/package/2006/relationships"><Relationship Id="rId1" Type="http://schemas.openxmlformats.org/officeDocument/2006/relationships/slideMaster" Target="../slideMasters/slideMaster16.xml" /></Relationships>
</file>

<file path=ppt/slideLayouts/_rels/slideLayout298.xml.rels>&#65279;<?xml version="1.0" encoding="utf-8" standalone="yes"?><Relationships xmlns="http://schemas.openxmlformats.org/package/2006/relationships"><Relationship Id="rId1" Type="http://schemas.openxmlformats.org/officeDocument/2006/relationships/tags" Target="../tags/tag3421.xml" /><Relationship Id="rId10" Type="http://schemas.openxmlformats.org/officeDocument/2006/relationships/tags" Target="../tags/tag3430.xml" /><Relationship Id="rId11" Type="http://schemas.openxmlformats.org/officeDocument/2006/relationships/tags" Target="../tags/tag3431.xml" /><Relationship Id="rId12" Type="http://schemas.openxmlformats.org/officeDocument/2006/relationships/tags" Target="../tags/tag3432.xml" /><Relationship Id="rId13" Type="http://schemas.openxmlformats.org/officeDocument/2006/relationships/tags" Target="../tags/tag3433.xml" /><Relationship Id="rId14" Type="http://schemas.openxmlformats.org/officeDocument/2006/relationships/tags" Target="../tags/tag3434.xml" /><Relationship Id="rId15" Type="http://schemas.openxmlformats.org/officeDocument/2006/relationships/tags" Target="../tags/tag3435.xml" /><Relationship Id="rId16" Type="http://schemas.openxmlformats.org/officeDocument/2006/relationships/tags" Target="../tags/tag3436.xml" /><Relationship Id="rId17" Type="http://schemas.openxmlformats.org/officeDocument/2006/relationships/tags" Target="../tags/tag3437.xml" /><Relationship Id="rId18" Type="http://schemas.openxmlformats.org/officeDocument/2006/relationships/tags" Target="../tags/tag3438.xml" /><Relationship Id="rId19" Type="http://schemas.openxmlformats.org/officeDocument/2006/relationships/tags" Target="../tags/tag3439.xml" /><Relationship Id="rId2" Type="http://schemas.openxmlformats.org/officeDocument/2006/relationships/tags" Target="../tags/tag3422.xml" /><Relationship Id="rId20" Type="http://schemas.openxmlformats.org/officeDocument/2006/relationships/slideMaster" Target="../slideMasters/slideMaster17.xml" /><Relationship Id="rId3" Type="http://schemas.openxmlformats.org/officeDocument/2006/relationships/tags" Target="../tags/tag3423.xml" /><Relationship Id="rId4" Type="http://schemas.openxmlformats.org/officeDocument/2006/relationships/tags" Target="../tags/tag3424.xml" /><Relationship Id="rId5" Type="http://schemas.openxmlformats.org/officeDocument/2006/relationships/tags" Target="../tags/tag3425.xml" /><Relationship Id="rId6" Type="http://schemas.openxmlformats.org/officeDocument/2006/relationships/tags" Target="../tags/tag3426.xml" /><Relationship Id="rId7" Type="http://schemas.openxmlformats.org/officeDocument/2006/relationships/tags" Target="../tags/tag3427.xml" /><Relationship Id="rId8" Type="http://schemas.openxmlformats.org/officeDocument/2006/relationships/tags" Target="../tags/tag3428.xml" /><Relationship Id="rId9" Type="http://schemas.openxmlformats.org/officeDocument/2006/relationships/tags" Target="../tags/tag3429.xml" /></Relationships>
</file>

<file path=ppt/slideLayouts/_rels/slideLayout299.xml.rels>&#65279;<?xml version="1.0" encoding="utf-8" standalone="yes"?><Relationships xmlns="http://schemas.openxmlformats.org/package/2006/relationships"><Relationship Id="rId1" Type="http://schemas.openxmlformats.org/officeDocument/2006/relationships/tags" Target="../tags/tag3440.xml" /><Relationship Id="rId10" Type="http://schemas.openxmlformats.org/officeDocument/2006/relationships/tags" Target="../tags/tag3449.xml" /><Relationship Id="rId11" Type="http://schemas.openxmlformats.org/officeDocument/2006/relationships/tags" Target="../tags/tag3450.xml" /><Relationship Id="rId12" Type="http://schemas.openxmlformats.org/officeDocument/2006/relationships/slideMaster" Target="../slideMasters/slideMaster17.xml" /><Relationship Id="rId2" Type="http://schemas.openxmlformats.org/officeDocument/2006/relationships/tags" Target="../tags/tag3441.xml" /><Relationship Id="rId3" Type="http://schemas.openxmlformats.org/officeDocument/2006/relationships/tags" Target="../tags/tag3442.xml" /><Relationship Id="rId4" Type="http://schemas.openxmlformats.org/officeDocument/2006/relationships/tags" Target="../tags/tag3443.xml" /><Relationship Id="rId5" Type="http://schemas.openxmlformats.org/officeDocument/2006/relationships/tags" Target="../tags/tag3444.xml" /><Relationship Id="rId6" Type="http://schemas.openxmlformats.org/officeDocument/2006/relationships/tags" Target="../tags/tag3445.xml" /><Relationship Id="rId7" Type="http://schemas.openxmlformats.org/officeDocument/2006/relationships/tags" Target="../tags/tag3446.xml" /><Relationship Id="rId8" Type="http://schemas.openxmlformats.org/officeDocument/2006/relationships/tags" Target="../tags/tag3447.xml" /><Relationship Id="rId9" Type="http://schemas.openxmlformats.org/officeDocument/2006/relationships/tags" Target="../tags/tag3448.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00.xml.rels>&#65279;<?xml version="1.0" encoding="utf-8" standalone="yes"?><Relationships xmlns="http://schemas.openxmlformats.org/package/2006/relationships"><Relationship Id="rId1" Type="http://schemas.openxmlformats.org/officeDocument/2006/relationships/tags" Target="../tags/tag3451.xml" /><Relationship Id="rId10" Type="http://schemas.openxmlformats.org/officeDocument/2006/relationships/tags" Target="../tags/tag3460.xml" /><Relationship Id="rId11" Type="http://schemas.openxmlformats.org/officeDocument/2006/relationships/tags" Target="../tags/tag3461.xml" /><Relationship Id="rId12" Type="http://schemas.openxmlformats.org/officeDocument/2006/relationships/tags" Target="../tags/tag3462.xml" /><Relationship Id="rId13" Type="http://schemas.openxmlformats.org/officeDocument/2006/relationships/tags" Target="../tags/tag3463.xml" /><Relationship Id="rId14" Type="http://schemas.openxmlformats.org/officeDocument/2006/relationships/tags" Target="../tags/tag3464.xml" /><Relationship Id="rId15" Type="http://schemas.openxmlformats.org/officeDocument/2006/relationships/tags" Target="../tags/tag3465.xml" /><Relationship Id="rId16" Type="http://schemas.openxmlformats.org/officeDocument/2006/relationships/tags" Target="../tags/tag3466.xml" /><Relationship Id="rId17" Type="http://schemas.openxmlformats.org/officeDocument/2006/relationships/tags" Target="../tags/tag3467.xml" /><Relationship Id="rId18" Type="http://schemas.openxmlformats.org/officeDocument/2006/relationships/slideMaster" Target="../slideMasters/slideMaster17.xml" /><Relationship Id="rId2" Type="http://schemas.openxmlformats.org/officeDocument/2006/relationships/tags" Target="../tags/tag3452.xml" /><Relationship Id="rId3" Type="http://schemas.openxmlformats.org/officeDocument/2006/relationships/tags" Target="../tags/tag3453.xml" /><Relationship Id="rId4" Type="http://schemas.openxmlformats.org/officeDocument/2006/relationships/tags" Target="../tags/tag3454.xml" /><Relationship Id="rId5" Type="http://schemas.openxmlformats.org/officeDocument/2006/relationships/tags" Target="../tags/tag3455.xml" /><Relationship Id="rId6" Type="http://schemas.openxmlformats.org/officeDocument/2006/relationships/tags" Target="../tags/tag3456.xml" /><Relationship Id="rId7" Type="http://schemas.openxmlformats.org/officeDocument/2006/relationships/tags" Target="../tags/tag3457.xml" /><Relationship Id="rId8" Type="http://schemas.openxmlformats.org/officeDocument/2006/relationships/tags" Target="../tags/tag3458.xml" /><Relationship Id="rId9" Type="http://schemas.openxmlformats.org/officeDocument/2006/relationships/tags" Target="../tags/tag3459.xml" /></Relationships>
</file>

<file path=ppt/slideLayouts/_rels/slideLayout301.xml.rels>&#65279;<?xml version="1.0" encoding="utf-8" standalone="yes"?><Relationships xmlns="http://schemas.openxmlformats.org/package/2006/relationships"><Relationship Id="rId1" Type="http://schemas.openxmlformats.org/officeDocument/2006/relationships/tags" Target="../tags/tag3468.xml" /><Relationship Id="rId10" Type="http://schemas.openxmlformats.org/officeDocument/2006/relationships/tags" Target="../tags/tag3477.xml" /><Relationship Id="rId11" Type="http://schemas.openxmlformats.org/officeDocument/2006/relationships/tags" Target="../tags/tag3478.xml" /><Relationship Id="rId12" Type="http://schemas.openxmlformats.org/officeDocument/2006/relationships/tags" Target="../tags/tag3479.xml" /><Relationship Id="rId13" Type="http://schemas.openxmlformats.org/officeDocument/2006/relationships/slideMaster" Target="../slideMasters/slideMaster17.xml" /><Relationship Id="rId2" Type="http://schemas.openxmlformats.org/officeDocument/2006/relationships/tags" Target="../tags/tag3469.xml" /><Relationship Id="rId3" Type="http://schemas.openxmlformats.org/officeDocument/2006/relationships/tags" Target="../tags/tag3470.xml" /><Relationship Id="rId4" Type="http://schemas.openxmlformats.org/officeDocument/2006/relationships/tags" Target="../tags/tag3471.xml" /><Relationship Id="rId5" Type="http://schemas.openxmlformats.org/officeDocument/2006/relationships/tags" Target="../tags/tag3472.xml" /><Relationship Id="rId6" Type="http://schemas.openxmlformats.org/officeDocument/2006/relationships/tags" Target="../tags/tag3473.xml" /><Relationship Id="rId7" Type="http://schemas.openxmlformats.org/officeDocument/2006/relationships/tags" Target="../tags/tag3474.xml" /><Relationship Id="rId8" Type="http://schemas.openxmlformats.org/officeDocument/2006/relationships/tags" Target="../tags/tag3475.xml" /><Relationship Id="rId9" Type="http://schemas.openxmlformats.org/officeDocument/2006/relationships/tags" Target="../tags/tag3476.xml" /></Relationships>
</file>

<file path=ppt/slideLayouts/_rels/slideLayout302.xml.rels>&#65279;<?xml version="1.0" encoding="utf-8" standalone="yes"?><Relationships xmlns="http://schemas.openxmlformats.org/package/2006/relationships"><Relationship Id="rId1" Type="http://schemas.openxmlformats.org/officeDocument/2006/relationships/tags" Target="../tags/tag3480.xml" /><Relationship Id="rId10" Type="http://schemas.openxmlformats.org/officeDocument/2006/relationships/tags" Target="../tags/tag3489.xml" /><Relationship Id="rId11" Type="http://schemas.openxmlformats.org/officeDocument/2006/relationships/tags" Target="../tags/tag3490.xml" /><Relationship Id="rId12" Type="http://schemas.openxmlformats.org/officeDocument/2006/relationships/tags" Target="../tags/tag3491.xml" /><Relationship Id="rId13" Type="http://schemas.openxmlformats.org/officeDocument/2006/relationships/tags" Target="../tags/tag3492.xml" /><Relationship Id="rId14" Type="http://schemas.openxmlformats.org/officeDocument/2006/relationships/tags" Target="../tags/tag3493.xml" /><Relationship Id="rId15" Type="http://schemas.openxmlformats.org/officeDocument/2006/relationships/slideMaster" Target="../slideMasters/slideMaster17.xml" /><Relationship Id="rId2" Type="http://schemas.openxmlformats.org/officeDocument/2006/relationships/tags" Target="../tags/tag3481.xml" /><Relationship Id="rId3" Type="http://schemas.openxmlformats.org/officeDocument/2006/relationships/tags" Target="../tags/tag3482.xml" /><Relationship Id="rId4" Type="http://schemas.openxmlformats.org/officeDocument/2006/relationships/tags" Target="../tags/tag3483.xml" /><Relationship Id="rId5" Type="http://schemas.openxmlformats.org/officeDocument/2006/relationships/tags" Target="../tags/tag3484.xml" /><Relationship Id="rId6" Type="http://schemas.openxmlformats.org/officeDocument/2006/relationships/tags" Target="../tags/tag3485.xml" /><Relationship Id="rId7" Type="http://schemas.openxmlformats.org/officeDocument/2006/relationships/tags" Target="../tags/tag3486.xml" /><Relationship Id="rId8" Type="http://schemas.openxmlformats.org/officeDocument/2006/relationships/tags" Target="../tags/tag3487.xml" /><Relationship Id="rId9" Type="http://schemas.openxmlformats.org/officeDocument/2006/relationships/tags" Target="../tags/tag3488.xml" /></Relationships>
</file>

<file path=ppt/slideLayouts/_rels/slideLayout303.xml.rels>&#65279;<?xml version="1.0" encoding="utf-8" standalone="yes"?><Relationships xmlns="http://schemas.openxmlformats.org/package/2006/relationships"><Relationship Id="rId1" Type="http://schemas.openxmlformats.org/officeDocument/2006/relationships/tags" Target="../tags/tag3494.xml" /><Relationship Id="rId10" Type="http://schemas.openxmlformats.org/officeDocument/2006/relationships/tags" Target="../tags/tag3503.xml" /><Relationship Id="rId11" Type="http://schemas.openxmlformats.org/officeDocument/2006/relationships/tags" Target="../tags/tag3504.xml" /><Relationship Id="rId12" Type="http://schemas.openxmlformats.org/officeDocument/2006/relationships/tags" Target="../tags/tag3505.xml" /><Relationship Id="rId13" Type="http://schemas.openxmlformats.org/officeDocument/2006/relationships/tags" Target="../tags/tag3506.xml" /><Relationship Id="rId14" Type="http://schemas.openxmlformats.org/officeDocument/2006/relationships/tags" Target="../tags/tag3507.xml" /><Relationship Id="rId15" Type="http://schemas.openxmlformats.org/officeDocument/2006/relationships/tags" Target="../tags/tag3508.xml" /><Relationship Id="rId16" Type="http://schemas.openxmlformats.org/officeDocument/2006/relationships/slideMaster" Target="../slideMasters/slideMaster17.xml" /><Relationship Id="rId2" Type="http://schemas.openxmlformats.org/officeDocument/2006/relationships/tags" Target="../tags/tag3495.xml" /><Relationship Id="rId3" Type="http://schemas.openxmlformats.org/officeDocument/2006/relationships/tags" Target="../tags/tag3496.xml" /><Relationship Id="rId4" Type="http://schemas.openxmlformats.org/officeDocument/2006/relationships/tags" Target="../tags/tag3497.xml" /><Relationship Id="rId5" Type="http://schemas.openxmlformats.org/officeDocument/2006/relationships/tags" Target="../tags/tag3498.xml" /><Relationship Id="rId6" Type="http://schemas.openxmlformats.org/officeDocument/2006/relationships/tags" Target="../tags/tag3499.xml" /><Relationship Id="rId7" Type="http://schemas.openxmlformats.org/officeDocument/2006/relationships/tags" Target="../tags/tag3500.xml" /><Relationship Id="rId8" Type="http://schemas.openxmlformats.org/officeDocument/2006/relationships/tags" Target="../tags/tag3501.xml" /><Relationship Id="rId9" Type="http://schemas.openxmlformats.org/officeDocument/2006/relationships/tags" Target="../tags/tag3502.xml" /></Relationships>
</file>

<file path=ppt/slideLayouts/_rels/slideLayout304.xml.rels>&#65279;<?xml version="1.0" encoding="utf-8" standalone="yes"?><Relationships xmlns="http://schemas.openxmlformats.org/package/2006/relationships"><Relationship Id="rId1" Type="http://schemas.openxmlformats.org/officeDocument/2006/relationships/tags" Target="../tags/tag3509.xml" /><Relationship Id="rId2" Type="http://schemas.openxmlformats.org/officeDocument/2006/relationships/tags" Target="../tags/tag3510.xml" /><Relationship Id="rId3" Type="http://schemas.openxmlformats.org/officeDocument/2006/relationships/tags" Target="../tags/tag3511.xml" /><Relationship Id="rId4" Type="http://schemas.openxmlformats.org/officeDocument/2006/relationships/slideMaster" Target="../slideMasters/slideMaster17.xml" /></Relationships>
</file>

<file path=ppt/slideLayouts/_rels/slideLayout305.xml.rels>&#65279;<?xml version="1.0" encoding="utf-8" standalone="yes"?><Relationships xmlns="http://schemas.openxmlformats.org/package/2006/relationships"><Relationship Id="rId1" Type="http://schemas.openxmlformats.org/officeDocument/2006/relationships/tags" Target="../tags/tag3512.xml" /><Relationship Id="rId10" Type="http://schemas.openxmlformats.org/officeDocument/2006/relationships/tags" Target="../tags/tag3521.xml" /><Relationship Id="rId11" Type="http://schemas.openxmlformats.org/officeDocument/2006/relationships/tags" Target="../tags/tag3522.xml" /><Relationship Id="rId12" Type="http://schemas.openxmlformats.org/officeDocument/2006/relationships/tags" Target="../tags/tag3523.xml" /><Relationship Id="rId13" Type="http://schemas.openxmlformats.org/officeDocument/2006/relationships/slideMaster" Target="../slideMasters/slideMaster17.xml" /><Relationship Id="rId2" Type="http://schemas.openxmlformats.org/officeDocument/2006/relationships/tags" Target="../tags/tag3513.xml" /><Relationship Id="rId3" Type="http://schemas.openxmlformats.org/officeDocument/2006/relationships/tags" Target="../tags/tag3514.xml" /><Relationship Id="rId4" Type="http://schemas.openxmlformats.org/officeDocument/2006/relationships/tags" Target="../tags/tag3515.xml" /><Relationship Id="rId5" Type="http://schemas.openxmlformats.org/officeDocument/2006/relationships/tags" Target="../tags/tag3516.xml" /><Relationship Id="rId6" Type="http://schemas.openxmlformats.org/officeDocument/2006/relationships/tags" Target="../tags/tag3517.xml" /><Relationship Id="rId7" Type="http://schemas.openxmlformats.org/officeDocument/2006/relationships/tags" Target="../tags/tag3518.xml" /><Relationship Id="rId8" Type="http://schemas.openxmlformats.org/officeDocument/2006/relationships/tags" Target="../tags/tag3519.xml" /><Relationship Id="rId9" Type="http://schemas.openxmlformats.org/officeDocument/2006/relationships/tags" Target="../tags/tag3520.xml" /></Relationships>
</file>

<file path=ppt/slideLayouts/_rels/slideLayout306.xml.rels>&#65279;<?xml version="1.0" encoding="utf-8" standalone="yes"?><Relationships xmlns="http://schemas.openxmlformats.org/package/2006/relationships"><Relationship Id="rId1" Type="http://schemas.openxmlformats.org/officeDocument/2006/relationships/tags" Target="../tags/tag3524.xml" /><Relationship Id="rId10" Type="http://schemas.openxmlformats.org/officeDocument/2006/relationships/tags" Target="../tags/tag3533.xml" /><Relationship Id="rId11" Type="http://schemas.openxmlformats.org/officeDocument/2006/relationships/tags" Target="../tags/tag3534.xml" /><Relationship Id="rId12" Type="http://schemas.openxmlformats.org/officeDocument/2006/relationships/tags" Target="../tags/tag3535.xml" /><Relationship Id="rId13" Type="http://schemas.openxmlformats.org/officeDocument/2006/relationships/slideMaster" Target="../slideMasters/slideMaster17.xml" /><Relationship Id="rId2" Type="http://schemas.openxmlformats.org/officeDocument/2006/relationships/tags" Target="../tags/tag3525.xml" /><Relationship Id="rId3" Type="http://schemas.openxmlformats.org/officeDocument/2006/relationships/tags" Target="../tags/tag3526.xml" /><Relationship Id="rId4" Type="http://schemas.openxmlformats.org/officeDocument/2006/relationships/tags" Target="../tags/tag3527.xml" /><Relationship Id="rId5" Type="http://schemas.openxmlformats.org/officeDocument/2006/relationships/tags" Target="../tags/tag3528.xml" /><Relationship Id="rId6" Type="http://schemas.openxmlformats.org/officeDocument/2006/relationships/tags" Target="../tags/tag3529.xml" /><Relationship Id="rId7" Type="http://schemas.openxmlformats.org/officeDocument/2006/relationships/tags" Target="../tags/tag3530.xml" /><Relationship Id="rId8" Type="http://schemas.openxmlformats.org/officeDocument/2006/relationships/tags" Target="../tags/tag3531.xml" /><Relationship Id="rId9" Type="http://schemas.openxmlformats.org/officeDocument/2006/relationships/tags" Target="../tags/tag3532.xml" /></Relationships>
</file>

<file path=ppt/slideLayouts/_rels/slideLayout307.xml.rels>&#65279;<?xml version="1.0" encoding="utf-8" standalone="yes"?><Relationships xmlns="http://schemas.openxmlformats.org/package/2006/relationships"><Relationship Id="rId1" Type="http://schemas.openxmlformats.org/officeDocument/2006/relationships/tags" Target="../tags/tag3536.xml" /><Relationship Id="rId10" Type="http://schemas.openxmlformats.org/officeDocument/2006/relationships/tags" Target="../tags/tag3545.xml" /><Relationship Id="rId11" Type="http://schemas.openxmlformats.org/officeDocument/2006/relationships/tags" Target="../tags/tag3546.xml" /><Relationship Id="rId12" Type="http://schemas.openxmlformats.org/officeDocument/2006/relationships/slideMaster" Target="../slideMasters/slideMaster17.xml" /><Relationship Id="rId2" Type="http://schemas.openxmlformats.org/officeDocument/2006/relationships/tags" Target="../tags/tag3537.xml" /><Relationship Id="rId3" Type="http://schemas.openxmlformats.org/officeDocument/2006/relationships/tags" Target="../tags/tag3538.xml" /><Relationship Id="rId4" Type="http://schemas.openxmlformats.org/officeDocument/2006/relationships/tags" Target="../tags/tag3539.xml" /><Relationship Id="rId5" Type="http://schemas.openxmlformats.org/officeDocument/2006/relationships/tags" Target="../tags/tag3540.xml" /><Relationship Id="rId6" Type="http://schemas.openxmlformats.org/officeDocument/2006/relationships/tags" Target="../tags/tag3541.xml" /><Relationship Id="rId7" Type="http://schemas.openxmlformats.org/officeDocument/2006/relationships/tags" Target="../tags/tag3542.xml" /><Relationship Id="rId8" Type="http://schemas.openxmlformats.org/officeDocument/2006/relationships/tags" Target="../tags/tag3543.xml" /><Relationship Id="rId9" Type="http://schemas.openxmlformats.org/officeDocument/2006/relationships/tags" Target="../tags/tag3544.xml" /></Relationships>
</file>

<file path=ppt/slideLayouts/_rels/slideLayout308.xml.rels>&#65279;<?xml version="1.0" encoding="utf-8" standalone="yes"?><Relationships xmlns="http://schemas.openxmlformats.org/package/2006/relationships"><Relationship Id="rId1" Type="http://schemas.openxmlformats.org/officeDocument/2006/relationships/tags" Target="../tags/tag3547.xml" /><Relationship Id="rId10" Type="http://schemas.openxmlformats.org/officeDocument/2006/relationships/tags" Target="../tags/tag3556.xml" /><Relationship Id="rId11" Type="http://schemas.openxmlformats.org/officeDocument/2006/relationships/tags" Target="../tags/tag3557.xml" /><Relationship Id="rId12" Type="http://schemas.openxmlformats.org/officeDocument/2006/relationships/tags" Target="../tags/tag3558.xml" /><Relationship Id="rId13" Type="http://schemas.openxmlformats.org/officeDocument/2006/relationships/tags" Target="../tags/tag3559.xml" /><Relationship Id="rId14" Type="http://schemas.openxmlformats.org/officeDocument/2006/relationships/tags" Target="../tags/tag3560.xml" /><Relationship Id="rId15" Type="http://schemas.openxmlformats.org/officeDocument/2006/relationships/tags" Target="../tags/tag3561.xml" /><Relationship Id="rId16" Type="http://schemas.openxmlformats.org/officeDocument/2006/relationships/tags" Target="../tags/tag3562.xml" /><Relationship Id="rId17" Type="http://schemas.openxmlformats.org/officeDocument/2006/relationships/tags" Target="../tags/tag3563.xml" /><Relationship Id="rId18" Type="http://schemas.openxmlformats.org/officeDocument/2006/relationships/tags" Target="../tags/tag3564.xml" /><Relationship Id="rId19" Type="http://schemas.openxmlformats.org/officeDocument/2006/relationships/slideMaster" Target="../slideMasters/slideMaster17.xml" /><Relationship Id="rId2" Type="http://schemas.openxmlformats.org/officeDocument/2006/relationships/tags" Target="../tags/tag3548.xml" /><Relationship Id="rId3" Type="http://schemas.openxmlformats.org/officeDocument/2006/relationships/tags" Target="../tags/tag3549.xml" /><Relationship Id="rId4" Type="http://schemas.openxmlformats.org/officeDocument/2006/relationships/tags" Target="../tags/tag3550.xml" /><Relationship Id="rId5" Type="http://schemas.openxmlformats.org/officeDocument/2006/relationships/tags" Target="../tags/tag3551.xml" /><Relationship Id="rId6" Type="http://schemas.openxmlformats.org/officeDocument/2006/relationships/tags" Target="../tags/tag3552.xml" /><Relationship Id="rId7" Type="http://schemas.openxmlformats.org/officeDocument/2006/relationships/tags" Target="../tags/tag3553.xml" /><Relationship Id="rId8" Type="http://schemas.openxmlformats.org/officeDocument/2006/relationships/tags" Target="../tags/tag3554.xml" /><Relationship Id="rId9" Type="http://schemas.openxmlformats.org/officeDocument/2006/relationships/tags" Target="../tags/tag3555.xml" /></Relationships>
</file>

<file path=ppt/slideLayouts/_rels/slideLayout309.xml.rels>&#65279;<?xml version="1.0" encoding="utf-8" standalone="yes"?><Relationships xmlns="http://schemas.openxmlformats.org/package/2006/relationships"><Relationship Id="rId1" Type="http://schemas.openxmlformats.org/officeDocument/2006/relationships/tags" Target="../tags/tag3565.xml" /><Relationship Id="rId10" Type="http://schemas.openxmlformats.org/officeDocument/2006/relationships/slideMaster" Target="../slideMasters/slideMaster17.xml" /><Relationship Id="rId2" Type="http://schemas.openxmlformats.org/officeDocument/2006/relationships/tags" Target="../tags/tag3566.xml" /><Relationship Id="rId3" Type="http://schemas.openxmlformats.org/officeDocument/2006/relationships/tags" Target="../tags/tag3567.xml" /><Relationship Id="rId4" Type="http://schemas.openxmlformats.org/officeDocument/2006/relationships/tags" Target="../tags/tag3568.xml" /><Relationship Id="rId5" Type="http://schemas.openxmlformats.org/officeDocument/2006/relationships/tags" Target="../tags/tag3569.xml" /><Relationship Id="rId6" Type="http://schemas.openxmlformats.org/officeDocument/2006/relationships/tags" Target="../tags/tag3570.xml" /><Relationship Id="rId7" Type="http://schemas.openxmlformats.org/officeDocument/2006/relationships/tags" Target="../tags/tag3571.xml" /><Relationship Id="rId8" Type="http://schemas.openxmlformats.org/officeDocument/2006/relationships/tags" Target="../tags/tag3572.xml" /><Relationship Id="rId9" Type="http://schemas.openxmlformats.org/officeDocument/2006/relationships/tags" Target="../tags/tag3573.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10.xml.rels>&#65279;<?xml version="1.0" encoding="utf-8" standalone="yes"?><Relationships xmlns="http://schemas.openxmlformats.org/package/2006/relationships"><Relationship Id="rId1" Type="http://schemas.openxmlformats.org/officeDocument/2006/relationships/tags" Target="../tags/tag3574.xml" /><Relationship Id="rId10" Type="http://schemas.openxmlformats.org/officeDocument/2006/relationships/tags" Target="../tags/tag3583.xml" /><Relationship Id="rId11" Type="http://schemas.openxmlformats.org/officeDocument/2006/relationships/tags" Target="../tags/tag3584.xml" /><Relationship Id="rId12" Type="http://schemas.openxmlformats.org/officeDocument/2006/relationships/slideMaster" Target="../slideMasters/slideMaster17.xml" /><Relationship Id="rId2" Type="http://schemas.openxmlformats.org/officeDocument/2006/relationships/tags" Target="../tags/tag3575.xml" /><Relationship Id="rId3" Type="http://schemas.openxmlformats.org/officeDocument/2006/relationships/tags" Target="../tags/tag3576.xml" /><Relationship Id="rId4" Type="http://schemas.openxmlformats.org/officeDocument/2006/relationships/tags" Target="../tags/tag3577.xml" /><Relationship Id="rId5" Type="http://schemas.openxmlformats.org/officeDocument/2006/relationships/tags" Target="../tags/tag3578.xml" /><Relationship Id="rId6" Type="http://schemas.openxmlformats.org/officeDocument/2006/relationships/tags" Target="../tags/tag3579.xml" /><Relationship Id="rId7" Type="http://schemas.openxmlformats.org/officeDocument/2006/relationships/tags" Target="../tags/tag3580.xml" /><Relationship Id="rId8" Type="http://schemas.openxmlformats.org/officeDocument/2006/relationships/tags" Target="../tags/tag3581.xml" /><Relationship Id="rId9" Type="http://schemas.openxmlformats.org/officeDocument/2006/relationships/tags" Target="../tags/tag3582.xml" /></Relationships>
</file>

<file path=ppt/slideLayouts/_rels/slideLayout311.xml.rels>&#65279;<?xml version="1.0" encoding="utf-8" standalone="yes"?><Relationships xmlns="http://schemas.openxmlformats.org/package/2006/relationships"><Relationship Id="rId1" Type="http://schemas.openxmlformats.org/officeDocument/2006/relationships/tags" Target="../tags/tag3585.xml" /><Relationship Id="rId10" Type="http://schemas.openxmlformats.org/officeDocument/2006/relationships/tags" Target="../tags/tag3594.xml" /><Relationship Id="rId11" Type="http://schemas.openxmlformats.org/officeDocument/2006/relationships/tags" Target="../tags/tag3595.xml" /><Relationship Id="rId12" Type="http://schemas.openxmlformats.org/officeDocument/2006/relationships/tags" Target="../tags/tag3596.xml" /><Relationship Id="rId13" Type="http://schemas.openxmlformats.org/officeDocument/2006/relationships/slideMaster" Target="../slideMasters/slideMaster17.xml" /><Relationship Id="rId2" Type="http://schemas.openxmlformats.org/officeDocument/2006/relationships/tags" Target="../tags/tag3586.xml" /><Relationship Id="rId3" Type="http://schemas.openxmlformats.org/officeDocument/2006/relationships/tags" Target="../tags/tag3587.xml" /><Relationship Id="rId4" Type="http://schemas.openxmlformats.org/officeDocument/2006/relationships/tags" Target="../tags/tag3588.xml" /><Relationship Id="rId5" Type="http://schemas.openxmlformats.org/officeDocument/2006/relationships/tags" Target="../tags/tag3589.xml" /><Relationship Id="rId6" Type="http://schemas.openxmlformats.org/officeDocument/2006/relationships/tags" Target="../tags/tag3590.xml" /><Relationship Id="rId7" Type="http://schemas.openxmlformats.org/officeDocument/2006/relationships/tags" Target="../tags/tag3591.xml" /><Relationship Id="rId8" Type="http://schemas.openxmlformats.org/officeDocument/2006/relationships/tags" Target="../tags/tag3592.xml" /><Relationship Id="rId9" Type="http://schemas.openxmlformats.org/officeDocument/2006/relationships/tags" Target="../tags/tag3593.xml" /></Relationships>
</file>

<file path=ppt/slideLayouts/_rels/slideLayout312.xml.rels>&#65279;<?xml version="1.0" encoding="utf-8" standalone="yes"?><Relationships xmlns="http://schemas.openxmlformats.org/package/2006/relationships"><Relationship Id="rId1" Type="http://schemas.openxmlformats.org/officeDocument/2006/relationships/tags" Target="../tags/tag3597.xml" /><Relationship Id="rId10" Type="http://schemas.openxmlformats.org/officeDocument/2006/relationships/tags" Target="../tags/tag3606.xml" /><Relationship Id="rId11" Type="http://schemas.openxmlformats.org/officeDocument/2006/relationships/tags" Target="../tags/tag3607.xml" /><Relationship Id="rId12" Type="http://schemas.openxmlformats.org/officeDocument/2006/relationships/tags" Target="../tags/tag3608.xml" /><Relationship Id="rId13" Type="http://schemas.openxmlformats.org/officeDocument/2006/relationships/slideMaster" Target="../slideMasters/slideMaster17.xml" /><Relationship Id="rId2" Type="http://schemas.openxmlformats.org/officeDocument/2006/relationships/tags" Target="../tags/tag3598.xml" /><Relationship Id="rId3" Type="http://schemas.openxmlformats.org/officeDocument/2006/relationships/tags" Target="../tags/tag3599.xml" /><Relationship Id="rId4" Type="http://schemas.openxmlformats.org/officeDocument/2006/relationships/tags" Target="../tags/tag3600.xml" /><Relationship Id="rId5" Type="http://schemas.openxmlformats.org/officeDocument/2006/relationships/tags" Target="../tags/tag3601.xml" /><Relationship Id="rId6" Type="http://schemas.openxmlformats.org/officeDocument/2006/relationships/tags" Target="../tags/tag3602.xml" /><Relationship Id="rId7" Type="http://schemas.openxmlformats.org/officeDocument/2006/relationships/tags" Target="../tags/tag3603.xml" /><Relationship Id="rId8" Type="http://schemas.openxmlformats.org/officeDocument/2006/relationships/tags" Target="../tags/tag3604.xml" /><Relationship Id="rId9" Type="http://schemas.openxmlformats.org/officeDocument/2006/relationships/tags" Target="../tags/tag3605.xml" /></Relationships>
</file>

<file path=ppt/slideLayouts/_rels/slideLayout313.xml.rels>&#65279;<?xml version="1.0" encoding="utf-8" standalone="yes"?><Relationships xmlns="http://schemas.openxmlformats.org/package/2006/relationships"><Relationship Id="rId1" Type="http://schemas.openxmlformats.org/officeDocument/2006/relationships/tags" Target="../tags/tag3609.xml" /><Relationship Id="rId10" Type="http://schemas.openxmlformats.org/officeDocument/2006/relationships/tags" Target="../tags/tag3618.xml" /><Relationship Id="rId11" Type="http://schemas.openxmlformats.org/officeDocument/2006/relationships/tags" Target="../tags/tag3619.xml" /><Relationship Id="rId12" Type="http://schemas.openxmlformats.org/officeDocument/2006/relationships/tags" Target="../tags/tag3620.xml" /><Relationship Id="rId13" Type="http://schemas.openxmlformats.org/officeDocument/2006/relationships/slideMaster" Target="../slideMasters/slideMaster17.xml" /><Relationship Id="rId2" Type="http://schemas.openxmlformats.org/officeDocument/2006/relationships/tags" Target="../tags/tag3610.xml" /><Relationship Id="rId3" Type="http://schemas.openxmlformats.org/officeDocument/2006/relationships/tags" Target="../tags/tag3611.xml" /><Relationship Id="rId4" Type="http://schemas.openxmlformats.org/officeDocument/2006/relationships/tags" Target="../tags/tag3612.xml" /><Relationship Id="rId5" Type="http://schemas.openxmlformats.org/officeDocument/2006/relationships/tags" Target="../tags/tag3613.xml" /><Relationship Id="rId6" Type="http://schemas.openxmlformats.org/officeDocument/2006/relationships/tags" Target="../tags/tag3614.xml" /><Relationship Id="rId7" Type="http://schemas.openxmlformats.org/officeDocument/2006/relationships/tags" Target="../tags/tag3615.xml" /><Relationship Id="rId8" Type="http://schemas.openxmlformats.org/officeDocument/2006/relationships/tags" Target="../tags/tag3616.xml" /><Relationship Id="rId9" Type="http://schemas.openxmlformats.org/officeDocument/2006/relationships/tags" Target="../tags/tag3617.xml" /></Relationships>
</file>

<file path=ppt/slideLayouts/_rels/slideLayout314.xml.rels>&#65279;<?xml version="1.0" encoding="utf-8" standalone="yes"?><Relationships xmlns="http://schemas.openxmlformats.org/package/2006/relationships"><Relationship Id="rId1" Type="http://schemas.openxmlformats.org/officeDocument/2006/relationships/tags" Target="../tags/tag3621.xml" /><Relationship Id="rId10" Type="http://schemas.openxmlformats.org/officeDocument/2006/relationships/tags" Target="../tags/tag3630.xml" /><Relationship Id="rId11" Type="http://schemas.openxmlformats.org/officeDocument/2006/relationships/tags" Target="../tags/tag3631.xml" /><Relationship Id="rId12" Type="http://schemas.openxmlformats.org/officeDocument/2006/relationships/tags" Target="../tags/tag3632.xml" /><Relationship Id="rId13" Type="http://schemas.openxmlformats.org/officeDocument/2006/relationships/tags" Target="../tags/tag3633.xml" /><Relationship Id="rId14" Type="http://schemas.openxmlformats.org/officeDocument/2006/relationships/slideMaster" Target="../slideMasters/slideMaster17.xml" /><Relationship Id="rId2" Type="http://schemas.openxmlformats.org/officeDocument/2006/relationships/tags" Target="../tags/tag3622.xml" /><Relationship Id="rId3" Type="http://schemas.openxmlformats.org/officeDocument/2006/relationships/tags" Target="../tags/tag3623.xml" /><Relationship Id="rId4" Type="http://schemas.openxmlformats.org/officeDocument/2006/relationships/tags" Target="../tags/tag3624.xml" /><Relationship Id="rId5" Type="http://schemas.openxmlformats.org/officeDocument/2006/relationships/tags" Target="../tags/tag3625.xml" /><Relationship Id="rId6" Type="http://schemas.openxmlformats.org/officeDocument/2006/relationships/tags" Target="../tags/tag3626.xml" /><Relationship Id="rId7" Type="http://schemas.openxmlformats.org/officeDocument/2006/relationships/tags" Target="../tags/tag3627.xml" /><Relationship Id="rId8" Type="http://schemas.openxmlformats.org/officeDocument/2006/relationships/tags" Target="../tags/tag3628.xml" /><Relationship Id="rId9" Type="http://schemas.openxmlformats.org/officeDocument/2006/relationships/tags" Target="../tags/tag3629.xml" /></Relationships>
</file>

<file path=ppt/slideLayouts/_rels/slideLayout315.xml.rels>&#65279;<?xml version="1.0" encoding="utf-8" standalone="yes"?><Relationships xmlns="http://schemas.openxmlformats.org/package/2006/relationships"><Relationship Id="rId1" Type="http://schemas.openxmlformats.org/officeDocument/2006/relationships/tags" Target="../tags/tag3634.xml" /><Relationship Id="rId10" Type="http://schemas.openxmlformats.org/officeDocument/2006/relationships/slideMaster" Target="../slideMasters/slideMaster17.xml" /><Relationship Id="rId2" Type="http://schemas.openxmlformats.org/officeDocument/2006/relationships/tags" Target="../tags/tag3635.xml" /><Relationship Id="rId3" Type="http://schemas.openxmlformats.org/officeDocument/2006/relationships/tags" Target="../tags/tag3636.xml" /><Relationship Id="rId4" Type="http://schemas.openxmlformats.org/officeDocument/2006/relationships/tags" Target="../tags/tag3637.xml" /><Relationship Id="rId5" Type="http://schemas.openxmlformats.org/officeDocument/2006/relationships/tags" Target="../tags/tag3638.xml" /><Relationship Id="rId6" Type="http://schemas.openxmlformats.org/officeDocument/2006/relationships/tags" Target="../tags/tag3639.xml" /><Relationship Id="rId7" Type="http://schemas.openxmlformats.org/officeDocument/2006/relationships/tags" Target="../tags/tag3640.xml" /><Relationship Id="rId8" Type="http://schemas.openxmlformats.org/officeDocument/2006/relationships/tags" Target="../tags/tag3641.xml" /><Relationship Id="rId9" Type="http://schemas.openxmlformats.org/officeDocument/2006/relationships/tags" Target="../tags/tag3642.xml" /></Relationships>
</file>

<file path=ppt/slideLayouts/_rels/slideLayout316.xml.rels>&#65279;<?xml version="1.0" encoding="utf-8" standalone="yes"?><Relationships xmlns="http://schemas.openxmlformats.org/package/2006/relationships"><Relationship Id="rId1" Type="http://schemas.openxmlformats.org/officeDocument/2006/relationships/slideMaster" Target="../slideMasters/slideMaster17.xml" /></Relationships>
</file>

<file path=ppt/slideLayouts/_rels/slideLayout317.xml.rels>&#65279;<?xml version="1.0" encoding="utf-8" standalone="yes"?><Relationships xmlns="http://schemas.openxmlformats.org/package/2006/relationships"><Relationship Id="rId1" Type="http://schemas.openxmlformats.org/officeDocument/2006/relationships/tags" Target="../tags/tag3649.xml" /><Relationship Id="rId10" Type="http://schemas.openxmlformats.org/officeDocument/2006/relationships/tags" Target="../tags/tag3658.xml" /><Relationship Id="rId11" Type="http://schemas.openxmlformats.org/officeDocument/2006/relationships/tags" Target="../tags/tag3659.xml" /><Relationship Id="rId12" Type="http://schemas.openxmlformats.org/officeDocument/2006/relationships/tags" Target="../tags/tag3660.xml" /><Relationship Id="rId13" Type="http://schemas.openxmlformats.org/officeDocument/2006/relationships/tags" Target="../tags/tag3661.xml" /><Relationship Id="rId14" Type="http://schemas.openxmlformats.org/officeDocument/2006/relationships/tags" Target="../tags/tag3662.xml" /><Relationship Id="rId15" Type="http://schemas.openxmlformats.org/officeDocument/2006/relationships/tags" Target="../tags/tag3663.xml" /><Relationship Id="rId16" Type="http://schemas.openxmlformats.org/officeDocument/2006/relationships/tags" Target="../tags/tag3664.xml" /><Relationship Id="rId17" Type="http://schemas.openxmlformats.org/officeDocument/2006/relationships/tags" Target="../tags/tag3665.xml" /><Relationship Id="rId18" Type="http://schemas.openxmlformats.org/officeDocument/2006/relationships/tags" Target="../tags/tag3666.xml" /><Relationship Id="rId19" Type="http://schemas.openxmlformats.org/officeDocument/2006/relationships/tags" Target="../tags/tag3667.xml" /><Relationship Id="rId2" Type="http://schemas.openxmlformats.org/officeDocument/2006/relationships/tags" Target="../tags/tag3650.xml" /><Relationship Id="rId20" Type="http://schemas.openxmlformats.org/officeDocument/2006/relationships/slideMaster" Target="../slideMasters/slideMaster18.xml" /><Relationship Id="rId3" Type="http://schemas.openxmlformats.org/officeDocument/2006/relationships/tags" Target="../tags/tag3651.xml" /><Relationship Id="rId4" Type="http://schemas.openxmlformats.org/officeDocument/2006/relationships/tags" Target="../tags/tag3652.xml" /><Relationship Id="rId5" Type="http://schemas.openxmlformats.org/officeDocument/2006/relationships/tags" Target="../tags/tag3653.xml" /><Relationship Id="rId6" Type="http://schemas.openxmlformats.org/officeDocument/2006/relationships/tags" Target="../tags/tag3654.xml" /><Relationship Id="rId7" Type="http://schemas.openxmlformats.org/officeDocument/2006/relationships/tags" Target="../tags/tag3655.xml" /><Relationship Id="rId8" Type="http://schemas.openxmlformats.org/officeDocument/2006/relationships/tags" Target="../tags/tag3656.xml" /><Relationship Id="rId9" Type="http://schemas.openxmlformats.org/officeDocument/2006/relationships/tags" Target="../tags/tag3657.xml" /></Relationships>
</file>

<file path=ppt/slideLayouts/_rels/slideLayout318.xml.rels>&#65279;<?xml version="1.0" encoding="utf-8" standalone="yes"?><Relationships xmlns="http://schemas.openxmlformats.org/package/2006/relationships"><Relationship Id="rId1" Type="http://schemas.openxmlformats.org/officeDocument/2006/relationships/tags" Target="../tags/tag3668.xml" /><Relationship Id="rId10" Type="http://schemas.openxmlformats.org/officeDocument/2006/relationships/tags" Target="../tags/tag3677.xml" /><Relationship Id="rId11" Type="http://schemas.openxmlformats.org/officeDocument/2006/relationships/tags" Target="../tags/tag3678.xml" /><Relationship Id="rId12" Type="http://schemas.openxmlformats.org/officeDocument/2006/relationships/slideMaster" Target="../slideMasters/slideMaster18.xml" /><Relationship Id="rId2" Type="http://schemas.openxmlformats.org/officeDocument/2006/relationships/tags" Target="../tags/tag3669.xml" /><Relationship Id="rId3" Type="http://schemas.openxmlformats.org/officeDocument/2006/relationships/tags" Target="../tags/tag3670.xml" /><Relationship Id="rId4" Type="http://schemas.openxmlformats.org/officeDocument/2006/relationships/tags" Target="../tags/tag3671.xml" /><Relationship Id="rId5" Type="http://schemas.openxmlformats.org/officeDocument/2006/relationships/tags" Target="../tags/tag3672.xml" /><Relationship Id="rId6" Type="http://schemas.openxmlformats.org/officeDocument/2006/relationships/tags" Target="../tags/tag3673.xml" /><Relationship Id="rId7" Type="http://schemas.openxmlformats.org/officeDocument/2006/relationships/tags" Target="../tags/tag3674.xml" /><Relationship Id="rId8" Type="http://schemas.openxmlformats.org/officeDocument/2006/relationships/tags" Target="../tags/tag3675.xml" /><Relationship Id="rId9" Type="http://schemas.openxmlformats.org/officeDocument/2006/relationships/tags" Target="../tags/tag3676.xml" /></Relationships>
</file>

<file path=ppt/slideLayouts/_rels/slideLayout319.xml.rels>&#65279;<?xml version="1.0" encoding="utf-8" standalone="yes"?><Relationships xmlns="http://schemas.openxmlformats.org/package/2006/relationships"><Relationship Id="rId1" Type="http://schemas.openxmlformats.org/officeDocument/2006/relationships/tags" Target="../tags/tag3679.xml" /><Relationship Id="rId10" Type="http://schemas.openxmlformats.org/officeDocument/2006/relationships/tags" Target="../tags/tag3688.xml" /><Relationship Id="rId11" Type="http://schemas.openxmlformats.org/officeDocument/2006/relationships/tags" Target="../tags/tag3689.xml" /><Relationship Id="rId12" Type="http://schemas.openxmlformats.org/officeDocument/2006/relationships/tags" Target="../tags/tag3690.xml" /><Relationship Id="rId13" Type="http://schemas.openxmlformats.org/officeDocument/2006/relationships/tags" Target="../tags/tag3691.xml" /><Relationship Id="rId14" Type="http://schemas.openxmlformats.org/officeDocument/2006/relationships/tags" Target="../tags/tag3692.xml" /><Relationship Id="rId15" Type="http://schemas.openxmlformats.org/officeDocument/2006/relationships/tags" Target="../tags/tag3693.xml" /><Relationship Id="rId16" Type="http://schemas.openxmlformats.org/officeDocument/2006/relationships/tags" Target="../tags/tag3694.xml" /><Relationship Id="rId17" Type="http://schemas.openxmlformats.org/officeDocument/2006/relationships/tags" Target="../tags/tag3695.xml" /><Relationship Id="rId18" Type="http://schemas.openxmlformats.org/officeDocument/2006/relationships/slideMaster" Target="../slideMasters/slideMaster18.xml" /><Relationship Id="rId2" Type="http://schemas.openxmlformats.org/officeDocument/2006/relationships/tags" Target="../tags/tag3680.xml" /><Relationship Id="rId3" Type="http://schemas.openxmlformats.org/officeDocument/2006/relationships/tags" Target="../tags/tag3681.xml" /><Relationship Id="rId4" Type="http://schemas.openxmlformats.org/officeDocument/2006/relationships/tags" Target="../tags/tag3682.xml" /><Relationship Id="rId5" Type="http://schemas.openxmlformats.org/officeDocument/2006/relationships/tags" Target="../tags/tag3683.xml" /><Relationship Id="rId6" Type="http://schemas.openxmlformats.org/officeDocument/2006/relationships/tags" Target="../tags/tag3684.xml" /><Relationship Id="rId7" Type="http://schemas.openxmlformats.org/officeDocument/2006/relationships/tags" Target="../tags/tag3685.xml" /><Relationship Id="rId8" Type="http://schemas.openxmlformats.org/officeDocument/2006/relationships/tags" Target="../tags/tag3686.xml" /><Relationship Id="rId9" Type="http://schemas.openxmlformats.org/officeDocument/2006/relationships/tags" Target="../tags/tag3687.xml" /></Relationships>
</file>

<file path=ppt/slideLayouts/_rels/slideLayout32.xml.rels>&#65279;<?xml version="1.0" encoding="utf-8" standalone="yes"?><Relationships xmlns="http://schemas.openxmlformats.org/package/2006/relationships"><Relationship Id="rId1" Type="http://schemas.openxmlformats.org/officeDocument/2006/relationships/tags" Target="../tags/tag229.xml" /><Relationship Id="rId10" Type="http://schemas.openxmlformats.org/officeDocument/2006/relationships/tags" Target="../tags/tag238.xml" /><Relationship Id="rId11" Type="http://schemas.openxmlformats.org/officeDocument/2006/relationships/tags" Target="../tags/tag239.xml" /><Relationship Id="rId12" Type="http://schemas.openxmlformats.org/officeDocument/2006/relationships/tags" Target="../tags/tag240.xml" /><Relationship Id="rId13" Type="http://schemas.openxmlformats.org/officeDocument/2006/relationships/tags" Target="../tags/tag241.xml" /><Relationship Id="rId14" Type="http://schemas.openxmlformats.org/officeDocument/2006/relationships/tags" Target="../tags/tag242.xml" /><Relationship Id="rId15" Type="http://schemas.openxmlformats.org/officeDocument/2006/relationships/tags" Target="../tags/tag243.xml" /><Relationship Id="rId16" Type="http://schemas.openxmlformats.org/officeDocument/2006/relationships/tags" Target="../tags/tag244.xml" /><Relationship Id="rId17" Type="http://schemas.openxmlformats.org/officeDocument/2006/relationships/tags" Target="../tags/tag245.xml" /><Relationship Id="rId18" Type="http://schemas.openxmlformats.org/officeDocument/2006/relationships/tags" Target="../tags/tag246.xml" /><Relationship Id="rId19" Type="http://schemas.openxmlformats.org/officeDocument/2006/relationships/tags" Target="../tags/tag247.xml" /><Relationship Id="rId2" Type="http://schemas.openxmlformats.org/officeDocument/2006/relationships/tags" Target="../tags/tag230.xml" /><Relationship Id="rId20" Type="http://schemas.openxmlformats.org/officeDocument/2006/relationships/slideMaster" Target="../slideMasters/slideMaster3.xml" /><Relationship Id="rId3" Type="http://schemas.openxmlformats.org/officeDocument/2006/relationships/tags" Target="../tags/tag231.xml" /><Relationship Id="rId4" Type="http://schemas.openxmlformats.org/officeDocument/2006/relationships/tags" Target="../tags/tag232.xml" /><Relationship Id="rId5" Type="http://schemas.openxmlformats.org/officeDocument/2006/relationships/tags" Target="../tags/tag233.xml" /><Relationship Id="rId6" Type="http://schemas.openxmlformats.org/officeDocument/2006/relationships/tags" Target="../tags/tag234.xml" /><Relationship Id="rId7" Type="http://schemas.openxmlformats.org/officeDocument/2006/relationships/tags" Target="../tags/tag235.xml" /><Relationship Id="rId8" Type="http://schemas.openxmlformats.org/officeDocument/2006/relationships/tags" Target="../tags/tag236.xml" /><Relationship Id="rId9" Type="http://schemas.openxmlformats.org/officeDocument/2006/relationships/tags" Target="../tags/tag237.xml" /></Relationships>
</file>

<file path=ppt/slideLayouts/_rels/slideLayout320.xml.rels>&#65279;<?xml version="1.0" encoding="utf-8" standalone="yes"?><Relationships xmlns="http://schemas.openxmlformats.org/package/2006/relationships"><Relationship Id="rId1" Type="http://schemas.openxmlformats.org/officeDocument/2006/relationships/tags" Target="../tags/tag3696.xml" /><Relationship Id="rId10" Type="http://schemas.openxmlformats.org/officeDocument/2006/relationships/tags" Target="../tags/tag3705.xml" /><Relationship Id="rId11" Type="http://schemas.openxmlformats.org/officeDocument/2006/relationships/tags" Target="../tags/tag3706.xml" /><Relationship Id="rId12" Type="http://schemas.openxmlformats.org/officeDocument/2006/relationships/tags" Target="../tags/tag3707.xml" /><Relationship Id="rId13" Type="http://schemas.openxmlformats.org/officeDocument/2006/relationships/slideMaster" Target="../slideMasters/slideMaster18.xml" /><Relationship Id="rId2" Type="http://schemas.openxmlformats.org/officeDocument/2006/relationships/tags" Target="../tags/tag3697.xml" /><Relationship Id="rId3" Type="http://schemas.openxmlformats.org/officeDocument/2006/relationships/tags" Target="../tags/tag3698.xml" /><Relationship Id="rId4" Type="http://schemas.openxmlformats.org/officeDocument/2006/relationships/tags" Target="../tags/tag3699.xml" /><Relationship Id="rId5" Type="http://schemas.openxmlformats.org/officeDocument/2006/relationships/tags" Target="../tags/tag3700.xml" /><Relationship Id="rId6" Type="http://schemas.openxmlformats.org/officeDocument/2006/relationships/tags" Target="../tags/tag3701.xml" /><Relationship Id="rId7" Type="http://schemas.openxmlformats.org/officeDocument/2006/relationships/tags" Target="../tags/tag3702.xml" /><Relationship Id="rId8" Type="http://schemas.openxmlformats.org/officeDocument/2006/relationships/tags" Target="../tags/tag3703.xml" /><Relationship Id="rId9" Type="http://schemas.openxmlformats.org/officeDocument/2006/relationships/tags" Target="../tags/tag3704.xml" /></Relationships>
</file>

<file path=ppt/slideLayouts/_rels/slideLayout321.xml.rels>&#65279;<?xml version="1.0" encoding="utf-8" standalone="yes"?><Relationships xmlns="http://schemas.openxmlformats.org/package/2006/relationships"><Relationship Id="rId1" Type="http://schemas.openxmlformats.org/officeDocument/2006/relationships/tags" Target="../tags/tag3708.xml" /><Relationship Id="rId10" Type="http://schemas.openxmlformats.org/officeDocument/2006/relationships/tags" Target="../tags/tag3717.xml" /><Relationship Id="rId11" Type="http://schemas.openxmlformats.org/officeDocument/2006/relationships/tags" Target="../tags/tag3718.xml" /><Relationship Id="rId12" Type="http://schemas.openxmlformats.org/officeDocument/2006/relationships/tags" Target="../tags/tag3719.xml" /><Relationship Id="rId13" Type="http://schemas.openxmlformats.org/officeDocument/2006/relationships/tags" Target="../tags/tag3720.xml" /><Relationship Id="rId14" Type="http://schemas.openxmlformats.org/officeDocument/2006/relationships/tags" Target="../tags/tag3721.xml" /><Relationship Id="rId15" Type="http://schemas.openxmlformats.org/officeDocument/2006/relationships/slideMaster" Target="../slideMasters/slideMaster18.xml" /><Relationship Id="rId2" Type="http://schemas.openxmlformats.org/officeDocument/2006/relationships/tags" Target="../tags/tag3709.xml" /><Relationship Id="rId3" Type="http://schemas.openxmlformats.org/officeDocument/2006/relationships/tags" Target="../tags/tag3710.xml" /><Relationship Id="rId4" Type="http://schemas.openxmlformats.org/officeDocument/2006/relationships/tags" Target="../tags/tag3711.xml" /><Relationship Id="rId5" Type="http://schemas.openxmlformats.org/officeDocument/2006/relationships/tags" Target="../tags/tag3712.xml" /><Relationship Id="rId6" Type="http://schemas.openxmlformats.org/officeDocument/2006/relationships/tags" Target="../tags/tag3713.xml" /><Relationship Id="rId7" Type="http://schemas.openxmlformats.org/officeDocument/2006/relationships/tags" Target="../tags/tag3714.xml" /><Relationship Id="rId8" Type="http://schemas.openxmlformats.org/officeDocument/2006/relationships/tags" Target="../tags/tag3715.xml" /><Relationship Id="rId9" Type="http://schemas.openxmlformats.org/officeDocument/2006/relationships/tags" Target="../tags/tag3716.xml" /></Relationships>
</file>

<file path=ppt/slideLayouts/_rels/slideLayout322.xml.rels>&#65279;<?xml version="1.0" encoding="utf-8" standalone="yes"?><Relationships xmlns="http://schemas.openxmlformats.org/package/2006/relationships"><Relationship Id="rId1" Type="http://schemas.openxmlformats.org/officeDocument/2006/relationships/tags" Target="../tags/tag3722.xml" /><Relationship Id="rId10" Type="http://schemas.openxmlformats.org/officeDocument/2006/relationships/tags" Target="../tags/tag3731.xml" /><Relationship Id="rId11" Type="http://schemas.openxmlformats.org/officeDocument/2006/relationships/tags" Target="../tags/tag3732.xml" /><Relationship Id="rId12" Type="http://schemas.openxmlformats.org/officeDocument/2006/relationships/tags" Target="../tags/tag3733.xml" /><Relationship Id="rId13" Type="http://schemas.openxmlformats.org/officeDocument/2006/relationships/tags" Target="../tags/tag3734.xml" /><Relationship Id="rId14" Type="http://schemas.openxmlformats.org/officeDocument/2006/relationships/tags" Target="../tags/tag3735.xml" /><Relationship Id="rId15" Type="http://schemas.openxmlformats.org/officeDocument/2006/relationships/tags" Target="../tags/tag3736.xml" /><Relationship Id="rId16" Type="http://schemas.openxmlformats.org/officeDocument/2006/relationships/slideMaster" Target="../slideMasters/slideMaster18.xml" /><Relationship Id="rId2" Type="http://schemas.openxmlformats.org/officeDocument/2006/relationships/tags" Target="../tags/tag3723.xml" /><Relationship Id="rId3" Type="http://schemas.openxmlformats.org/officeDocument/2006/relationships/tags" Target="../tags/tag3724.xml" /><Relationship Id="rId4" Type="http://schemas.openxmlformats.org/officeDocument/2006/relationships/tags" Target="../tags/tag3725.xml" /><Relationship Id="rId5" Type="http://schemas.openxmlformats.org/officeDocument/2006/relationships/tags" Target="../tags/tag3726.xml" /><Relationship Id="rId6" Type="http://schemas.openxmlformats.org/officeDocument/2006/relationships/tags" Target="../tags/tag3727.xml" /><Relationship Id="rId7" Type="http://schemas.openxmlformats.org/officeDocument/2006/relationships/tags" Target="../tags/tag3728.xml" /><Relationship Id="rId8" Type="http://schemas.openxmlformats.org/officeDocument/2006/relationships/tags" Target="../tags/tag3729.xml" /><Relationship Id="rId9" Type="http://schemas.openxmlformats.org/officeDocument/2006/relationships/tags" Target="../tags/tag3730.xml" /></Relationships>
</file>

<file path=ppt/slideLayouts/_rels/slideLayout323.xml.rels>&#65279;<?xml version="1.0" encoding="utf-8" standalone="yes"?><Relationships xmlns="http://schemas.openxmlformats.org/package/2006/relationships"><Relationship Id="rId1" Type="http://schemas.openxmlformats.org/officeDocument/2006/relationships/tags" Target="../tags/tag3737.xml" /><Relationship Id="rId2" Type="http://schemas.openxmlformats.org/officeDocument/2006/relationships/tags" Target="../tags/tag3738.xml" /><Relationship Id="rId3" Type="http://schemas.openxmlformats.org/officeDocument/2006/relationships/tags" Target="../tags/tag3739.xml" /><Relationship Id="rId4" Type="http://schemas.openxmlformats.org/officeDocument/2006/relationships/slideMaster" Target="../slideMasters/slideMaster18.xml" /></Relationships>
</file>

<file path=ppt/slideLayouts/_rels/slideLayout324.xml.rels>&#65279;<?xml version="1.0" encoding="utf-8" standalone="yes"?><Relationships xmlns="http://schemas.openxmlformats.org/package/2006/relationships"><Relationship Id="rId1" Type="http://schemas.openxmlformats.org/officeDocument/2006/relationships/tags" Target="../tags/tag3740.xml" /><Relationship Id="rId10" Type="http://schemas.openxmlformats.org/officeDocument/2006/relationships/tags" Target="../tags/tag3749.xml" /><Relationship Id="rId11" Type="http://schemas.openxmlformats.org/officeDocument/2006/relationships/tags" Target="../tags/tag3750.xml" /><Relationship Id="rId12" Type="http://schemas.openxmlformats.org/officeDocument/2006/relationships/tags" Target="../tags/tag3751.xml" /><Relationship Id="rId13" Type="http://schemas.openxmlformats.org/officeDocument/2006/relationships/slideMaster" Target="../slideMasters/slideMaster18.xml" /><Relationship Id="rId2" Type="http://schemas.openxmlformats.org/officeDocument/2006/relationships/tags" Target="../tags/tag3741.xml" /><Relationship Id="rId3" Type="http://schemas.openxmlformats.org/officeDocument/2006/relationships/tags" Target="../tags/tag3742.xml" /><Relationship Id="rId4" Type="http://schemas.openxmlformats.org/officeDocument/2006/relationships/tags" Target="../tags/tag3743.xml" /><Relationship Id="rId5" Type="http://schemas.openxmlformats.org/officeDocument/2006/relationships/tags" Target="../tags/tag3744.xml" /><Relationship Id="rId6" Type="http://schemas.openxmlformats.org/officeDocument/2006/relationships/tags" Target="../tags/tag3745.xml" /><Relationship Id="rId7" Type="http://schemas.openxmlformats.org/officeDocument/2006/relationships/tags" Target="../tags/tag3746.xml" /><Relationship Id="rId8" Type="http://schemas.openxmlformats.org/officeDocument/2006/relationships/tags" Target="../tags/tag3747.xml" /><Relationship Id="rId9" Type="http://schemas.openxmlformats.org/officeDocument/2006/relationships/tags" Target="../tags/tag3748.xml" /></Relationships>
</file>

<file path=ppt/slideLayouts/_rels/slideLayout325.xml.rels>&#65279;<?xml version="1.0" encoding="utf-8" standalone="yes"?><Relationships xmlns="http://schemas.openxmlformats.org/package/2006/relationships"><Relationship Id="rId1" Type="http://schemas.openxmlformats.org/officeDocument/2006/relationships/tags" Target="../tags/tag3752.xml" /><Relationship Id="rId10" Type="http://schemas.openxmlformats.org/officeDocument/2006/relationships/tags" Target="../tags/tag3761.xml" /><Relationship Id="rId11" Type="http://schemas.openxmlformats.org/officeDocument/2006/relationships/tags" Target="../tags/tag3762.xml" /><Relationship Id="rId12" Type="http://schemas.openxmlformats.org/officeDocument/2006/relationships/tags" Target="../tags/tag3763.xml" /><Relationship Id="rId13" Type="http://schemas.openxmlformats.org/officeDocument/2006/relationships/slideMaster" Target="../slideMasters/slideMaster18.xml" /><Relationship Id="rId2" Type="http://schemas.openxmlformats.org/officeDocument/2006/relationships/tags" Target="../tags/tag3753.xml" /><Relationship Id="rId3" Type="http://schemas.openxmlformats.org/officeDocument/2006/relationships/tags" Target="../tags/tag3754.xml" /><Relationship Id="rId4" Type="http://schemas.openxmlformats.org/officeDocument/2006/relationships/tags" Target="../tags/tag3755.xml" /><Relationship Id="rId5" Type="http://schemas.openxmlformats.org/officeDocument/2006/relationships/tags" Target="../tags/tag3756.xml" /><Relationship Id="rId6" Type="http://schemas.openxmlformats.org/officeDocument/2006/relationships/tags" Target="../tags/tag3757.xml" /><Relationship Id="rId7" Type="http://schemas.openxmlformats.org/officeDocument/2006/relationships/tags" Target="../tags/tag3758.xml" /><Relationship Id="rId8" Type="http://schemas.openxmlformats.org/officeDocument/2006/relationships/tags" Target="../tags/tag3759.xml" /><Relationship Id="rId9" Type="http://schemas.openxmlformats.org/officeDocument/2006/relationships/tags" Target="../tags/tag3760.xml" /></Relationships>
</file>

<file path=ppt/slideLayouts/_rels/slideLayout326.xml.rels>&#65279;<?xml version="1.0" encoding="utf-8" standalone="yes"?><Relationships xmlns="http://schemas.openxmlformats.org/package/2006/relationships"><Relationship Id="rId1" Type="http://schemas.openxmlformats.org/officeDocument/2006/relationships/tags" Target="../tags/tag3764.xml" /><Relationship Id="rId10" Type="http://schemas.openxmlformats.org/officeDocument/2006/relationships/tags" Target="../tags/tag3773.xml" /><Relationship Id="rId11" Type="http://schemas.openxmlformats.org/officeDocument/2006/relationships/tags" Target="../tags/tag3774.xml" /><Relationship Id="rId12" Type="http://schemas.openxmlformats.org/officeDocument/2006/relationships/slideMaster" Target="../slideMasters/slideMaster18.xml" /><Relationship Id="rId2" Type="http://schemas.openxmlformats.org/officeDocument/2006/relationships/tags" Target="../tags/tag3765.xml" /><Relationship Id="rId3" Type="http://schemas.openxmlformats.org/officeDocument/2006/relationships/tags" Target="../tags/tag3766.xml" /><Relationship Id="rId4" Type="http://schemas.openxmlformats.org/officeDocument/2006/relationships/tags" Target="../tags/tag3767.xml" /><Relationship Id="rId5" Type="http://schemas.openxmlformats.org/officeDocument/2006/relationships/tags" Target="../tags/tag3768.xml" /><Relationship Id="rId6" Type="http://schemas.openxmlformats.org/officeDocument/2006/relationships/tags" Target="../tags/tag3769.xml" /><Relationship Id="rId7" Type="http://schemas.openxmlformats.org/officeDocument/2006/relationships/tags" Target="../tags/tag3770.xml" /><Relationship Id="rId8" Type="http://schemas.openxmlformats.org/officeDocument/2006/relationships/tags" Target="../tags/tag3771.xml" /><Relationship Id="rId9" Type="http://schemas.openxmlformats.org/officeDocument/2006/relationships/tags" Target="../tags/tag3772.xml" /></Relationships>
</file>

<file path=ppt/slideLayouts/_rels/slideLayout327.xml.rels>&#65279;<?xml version="1.0" encoding="utf-8" standalone="yes"?><Relationships xmlns="http://schemas.openxmlformats.org/package/2006/relationships"><Relationship Id="rId1" Type="http://schemas.openxmlformats.org/officeDocument/2006/relationships/tags" Target="../tags/tag3775.xml" /><Relationship Id="rId10" Type="http://schemas.openxmlformats.org/officeDocument/2006/relationships/tags" Target="../tags/tag3784.xml" /><Relationship Id="rId11" Type="http://schemas.openxmlformats.org/officeDocument/2006/relationships/tags" Target="../tags/tag3785.xml" /><Relationship Id="rId12" Type="http://schemas.openxmlformats.org/officeDocument/2006/relationships/tags" Target="../tags/tag3786.xml" /><Relationship Id="rId13" Type="http://schemas.openxmlformats.org/officeDocument/2006/relationships/tags" Target="../tags/tag3787.xml" /><Relationship Id="rId14" Type="http://schemas.openxmlformats.org/officeDocument/2006/relationships/tags" Target="../tags/tag3788.xml" /><Relationship Id="rId15" Type="http://schemas.openxmlformats.org/officeDocument/2006/relationships/tags" Target="../tags/tag3789.xml" /><Relationship Id="rId16" Type="http://schemas.openxmlformats.org/officeDocument/2006/relationships/tags" Target="../tags/tag3790.xml" /><Relationship Id="rId17" Type="http://schemas.openxmlformats.org/officeDocument/2006/relationships/tags" Target="../tags/tag3791.xml" /><Relationship Id="rId18" Type="http://schemas.openxmlformats.org/officeDocument/2006/relationships/tags" Target="../tags/tag3792.xml" /><Relationship Id="rId19" Type="http://schemas.openxmlformats.org/officeDocument/2006/relationships/slideMaster" Target="../slideMasters/slideMaster18.xml" /><Relationship Id="rId2" Type="http://schemas.openxmlformats.org/officeDocument/2006/relationships/tags" Target="../tags/tag3776.xml" /><Relationship Id="rId3" Type="http://schemas.openxmlformats.org/officeDocument/2006/relationships/tags" Target="../tags/tag3777.xml" /><Relationship Id="rId4" Type="http://schemas.openxmlformats.org/officeDocument/2006/relationships/tags" Target="../tags/tag3778.xml" /><Relationship Id="rId5" Type="http://schemas.openxmlformats.org/officeDocument/2006/relationships/tags" Target="../tags/tag3779.xml" /><Relationship Id="rId6" Type="http://schemas.openxmlformats.org/officeDocument/2006/relationships/tags" Target="../tags/tag3780.xml" /><Relationship Id="rId7" Type="http://schemas.openxmlformats.org/officeDocument/2006/relationships/tags" Target="../tags/tag3781.xml" /><Relationship Id="rId8" Type="http://schemas.openxmlformats.org/officeDocument/2006/relationships/tags" Target="../tags/tag3782.xml" /><Relationship Id="rId9" Type="http://schemas.openxmlformats.org/officeDocument/2006/relationships/tags" Target="../tags/tag3783.xml" /></Relationships>
</file>

<file path=ppt/slideLayouts/_rels/slideLayout328.xml.rels>&#65279;<?xml version="1.0" encoding="utf-8" standalone="yes"?><Relationships xmlns="http://schemas.openxmlformats.org/package/2006/relationships"><Relationship Id="rId1" Type="http://schemas.openxmlformats.org/officeDocument/2006/relationships/tags" Target="../tags/tag3793.xml" /><Relationship Id="rId10" Type="http://schemas.openxmlformats.org/officeDocument/2006/relationships/slideMaster" Target="../slideMasters/slideMaster18.xml" /><Relationship Id="rId2" Type="http://schemas.openxmlformats.org/officeDocument/2006/relationships/tags" Target="../tags/tag3794.xml" /><Relationship Id="rId3" Type="http://schemas.openxmlformats.org/officeDocument/2006/relationships/tags" Target="../tags/tag3795.xml" /><Relationship Id="rId4" Type="http://schemas.openxmlformats.org/officeDocument/2006/relationships/tags" Target="../tags/tag3796.xml" /><Relationship Id="rId5" Type="http://schemas.openxmlformats.org/officeDocument/2006/relationships/tags" Target="../tags/tag3797.xml" /><Relationship Id="rId6" Type="http://schemas.openxmlformats.org/officeDocument/2006/relationships/tags" Target="../tags/tag3798.xml" /><Relationship Id="rId7" Type="http://schemas.openxmlformats.org/officeDocument/2006/relationships/tags" Target="../tags/tag3799.xml" /><Relationship Id="rId8" Type="http://schemas.openxmlformats.org/officeDocument/2006/relationships/tags" Target="../tags/tag3800.xml" /><Relationship Id="rId9" Type="http://schemas.openxmlformats.org/officeDocument/2006/relationships/tags" Target="../tags/tag3801.xml" /></Relationships>
</file>

<file path=ppt/slideLayouts/_rels/slideLayout329.xml.rels>&#65279;<?xml version="1.0" encoding="utf-8" standalone="yes"?><Relationships xmlns="http://schemas.openxmlformats.org/package/2006/relationships"><Relationship Id="rId1" Type="http://schemas.openxmlformats.org/officeDocument/2006/relationships/tags" Target="../tags/tag3802.xml" /><Relationship Id="rId10" Type="http://schemas.openxmlformats.org/officeDocument/2006/relationships/tags" Target="../tags/tag3811.xml" /><Relationship Id="rId11" Type="http://schemas.openxmlformats.org/officeDocument/2006/relationships/tags" Target="../tags/tag3812.xml" /><Relationship Id="rId12" Type="http://schemas.openxmlformats.org/officeDocument/2006/relationships/slideMaster" Target="../slideMasters/slideMaster18.xml" /><Relationship Id="rId2" Type="http://schemas.openxmlformats.org/officeDocument/2006/relationships/tags" Target="../tags/tag3803.xml" /><Relationship Id="rId3" Type="http://schemas.openxmlformats.org/officeDocument/2006/relationships/tags" Target="../tags/tag3804.xml" /><Relationship Id="rId4" Type="http://schemas.openxmlformats.org/officeDocument/2006/relationships/tags" Target="../tags/tag3805.xml" /><Relationship Id="rId5" Type="http://schemas.openxmlformats.org/officeDocument/2006/relationships/tags" Target="../tags/tag3806.xml" /><Relationship Id="rId6" Type="http://schemas.openxmlformats.org/officeDocument/2006/relationships/tags" Target="../tags/tag3807.xml" /><Relationship Id="rId7" Type="http://schemas.openxmlformats.org/officeDocument/2006/relationships/tags" Target="../tags/tag3808.xml" /><Relationship Id="rId8" Type="http://schemas.openxmlformats.org/officeDocument/2006/relationships/tags" Target="../tags/tag3809.xml" /><Relationship Id="rId9" Type="http://schemas.openxmlformats.org/officeDocument/2006/relationships/tags" Target="../tags/tag3810.xml" /></Relationships>
</file>

<file path=ppt/slideLayouts/_rels/slideLayout33.xml.rels>&#65279;<?xml version="1.0" encoding="utf-8" standalone="yes"?><Relationships xmlns="http://schemas.openxmlformats.org/package/2006/relationships"><Relationship Id="rId1" Type="http://schemas.openxmlformats.org/officeDocument/2006/relationships/tags" Target="../tags/tag248.xml" /><Relationship Id="rId10" Type="http://schemas.openxmlformats.org/officeDocument/2006/relationships/tags" Target="../tags/tag257.xml" /><Relationship Id="rId11" Type="http://schemas.openxmlformats.org/officeDocument/2006/relationships/tags" Target="../tags/tag258.xml" /><Relationship Id="rId12" Type="http://schemas.openxmlformats.org/officeDocument/2006/relationships/slideMaster" Target="../slideMasters/slideMaster3.xml" /><Relationship Id="rId2" Type="http://schemas.openxmlformats.org/officeDocument/2006/relationships/tags" Target="../tags/tag249.xml" /><Relationship Id="rId3" Type="http://schemas.openxmlformats.org/officeDocument/2006/relationships/tags" Target="../tags/tag250.xml" /><Relationship Id="rId4" Type="http://schemas.openxmlformats.org/officeDocument/2006/relationships/tags" Target="../tags/tag251.xml" /><Relationship Id="rId5" Type="http://schemas.openxmlformats.org/officeDocument/2006/relationships/tags" Target="../tags/tag252.xml" /><Relationship Id="rId6" Type="http://schemas.openxmlformats.org/officeDocument/2006/relationships/tags" Target="../tags/tag253.xml" /><Relationship Id="rId7" Type="http://schemas.openxmlformats.org/officeDocument/2006/relationships/tags" Target="../tags/tag254.xml" /><Relationship Id="rId8" Type="http://schemas.openxmlformats.org/officeDocument/2006/relationships/tags" Target="../tags/tag255.xml" /><Relationship Id="rId9" Type="http://schemas.openxmlformats.org/officeDocument/2006/relationships/tags" Target="../tags/tag256.xml" /></Relationships>
</file>

<file path=ppt/slideLayouts/_rels/slideLayout330.xml.rels>&#65279;<?xml version="1.0" encoding="utf-8" standalone="yes"?><Relationships xmlns="http://schemas.openxmlformats.org/package/2006/relationships"><Relationship Id="rId1" Type="http://schemas.openxmlformats.org/officeDocument/2006/relationships/tags" Target="../tags/tag3813.xml" /><Relationship Id="rId10" Type="http://schemas.openxmlformats.org/officeDocument/2006/relationships/tags" Target="../tags/tag3822.xml" /><Relationship Id="rId11" Type="http://schemas.openxmlformats.org/officeDocument/2006/relationships/tags" Target="../tags/tag3823.xml" /><Relationship Id="rId12" Type="http://schemas.openxmlformats.org/officeDocument/2006/relationships/tags" Target="../tags/tag3824.xml" /><Relationship Id="rId13" Type="http://schemas.openxmlformats.org/officeDocument/2006/relationships/slideMaster" Target="../slideMasters/slideMaster18.xml" /><Relationship Id="rId2" Type="http://schemas.openxmlformats.org/officeDocument/2006/relationships/tags" Target="../tags/tag3814.xml" /><Relationship Id="rId3" Type="http://schemas.openxmlformats.org/officeDocument/2006/relationships/tags" Target="../tags/tag3815.xml" /><Relationship Id="rId4" Type="http://schemas.openxmlformats.org/officeDocument/2006/relationships/tags" Target="../tags/tag3816.xml" /><Relationship Id="rId5" Type="http://schemas.openxmlformats.org/officeDocument/2006/relationships/tags" Target="../tags/tag3817.xml" /><Relationship Id="rId6" Type="http://schemas.openxmlformats.org/officeDocument/2006/relationships/tags" Target="../tags/tag3818.xml" /><Relationship Id="rId7" Type="http://schemas.openxmlformats.org/officeDocument/2006/relationships/tags" Target="../tags/tag3819.xml" /><Relationship Id="rId8" Type="http://schemas.openxmlformats.org/officeDocument/2006/relationships/tags" Target="../tags/tag3820.xml" /><Relationship Id="rId9" Type="http://schemas.openxmlformats.org/officeDocument/2006/relationships/tags" Target="../tags/tag3821.xml" /></Relationships>
</file>

<file path=ppt/slideLayouts/_rels/slideLayout331.xml.rels>&#65279;<?xml version="1.0" encoding="utf-8" standalone="yes"?><Relationships xmlns="http://schemas.openxmlformats.org/package/2006/relationships"><Relationship Id="rId1" Type="http://schemas.openxmlformats.org/officeDocument/2006/relationships/tags" Target="../tags/tag3825.xml" /><Relationship Id="rId10" Type="http://schemas.openxmlformats.org/officeDocument/2006/relationships/tags" Target="../tags/tag3834.xml" /><Relationship Id="rId11" Type="http://schemas.openxmlformats.org/officeDocument/2006/relationships/tags" Target="../tags/tag3835.xml" /><Relationship Id="rId12" Type="http://schemas.openxmlformats.org/officeDocument/2006/relationships/tags" Target="../tags/tag3836.xml" /><Relationship Id="rId13" Type="http://schemas.openxmlformats.org/officeDocument/2006/relationships/slideMaster" Target="../slideMasters/slideMaster18.xml" /><Relationship Id="rId2" Type="http://schemas.openxmlformats.org/officeDocument/2006/relationships/tags" Target="../tags/tag3826.xml" /><Relationship Id="rId3" Type="http://schemas.openxmlformats.org/officeDocument/2006/relationships/tags" Target="../tags/tag3827.xml" /><Relationship Id="rId4" Type="http://schemas.openxmlformats.org/officeDocument/2006/relationships/tags" Target="../tags/tag3828.xml" /><Relationship Id="rId5" Type="http://schemas.openxmlformats.org/officeDocument/2006/relationships/tags" Target="../tags/tag3829.xml" /><Relationship Id="rId6" Type="http://schemas.openxmlformats.org/officeDocument/2006/relationships/tags" Target="../tags/tag3830.xml" /><Relationship Id="rId7" Type="http://schemas.openxmlformats.org/officeDocument/2006/relationships/tags" Target="../tags/tag3831.xml" /><Relationship Id="rId8" Type="http://schemas.openxmlformats.org/officeDocument/2006/relationships/tags" Target="../tags/tag3832.xml" /><Relationship Id="rId9" Type="http://schemas.openxmlformats.org/officeDocument/2006/relationships/tags" Target="../tags/tag3833.xml" /></Relationships>
</file>

<file path=ppt/slideLayouts/_rels/slideLayout332.xml.rels>&#65279;<?xml version="1.0" encoding="utf-8" standalone="yes"?><Relationships xmlns="http://schemas.openxmlformats.org/package/2006/relationships"><Relationship Id="rId1" Type="http://schemas.openxmlformats.org/officeDocument/2006/relationships/tags" Target="../tags/tag3837.xml" /><Relationship Id="rId10" Type="http://schemas.openxmlformats.org/officeDocument/2006/relationships/tags" Target="../tags/tag3846.xml" /><Relationship Id="rId11" Type="http://schemas.openxmlformats.org/officeDocument/2006/relationships/tags" Target="../tags/tag3847.xml" /><Relationship Id="rId12" Type="http://schemas.openxmlformats.org/officeDocument/2006/relationships/tags" Target="../tags/tag3848.xml" /><Relationship Id="rId13" Type="http://schemas.openxmlformats.org/officeDocument/2006/relationships/slideMaster" Target="../slideMasters/slideMaster18.xml" /><Relationship Id="rId2" Type="http://schemas.openxmlformats.org/officeDocument/2006/relationships/tags" Target="../tags/tag3838.xml" /><Relationship Id="rId3" Type="http://schemas.openxmlformats.org/officeDocument/2006/relationships/tags" Target="../tags/tag3839.xml" /><Relationship Id="rId4" Type="http://schemas.openxmlformats.org/officeDocument/2006/relationships/tags" Target="../tags/tag3840.xml" /><Relationship Id="rId5" Type="http://schemas.openxmlformats.org/officeDocument/2006/relationships/tags" Target="../tags/tag3841.xml" /><Relationship Id="rId6" Type="http://schemas.openxmlformats.org/officeDocument/2006/relationships/tags" Target="../tags/tag3842.xml" /><Relationship Id="rId7" Type="http://schemas.openxmlformats.org/officeDocument/2006/relationships/tags" Target="../tags/tag3843.xml" /><Relationship Id="rId8" Type="http://schemas.openxmlformats.org/officeDocument/2006/relationships/tags" Target="../tags/tag3844.xml" /><Relationship Id="rId9" Type="http://schemas.openxmlformats.org/officeDocument/2006/relationships/tags" Target="../tags/tag3845.xml" /></Relationships>
</file>

<file path=ppt/slideLayouts/_rels/slideLayout333.xml.rels>&#65279;<?xml version="1.0" encoding="utf-8" standalone="yes"?><Relationships xmlns="http://schemas.openxmlformats.org/package/2006/relationships"><Relationship Id="rId1" Type="http://schemas.openxmlformats.org/officeDocument/2006/relationships/tags" Target="../tags/tag3849.xml" /><Relationship Id="rId10" Type="http://schemas.openxmlformats.org/officeDocument/2006/relationships/tags" Target="../tags/tag3858.xml" /><Relationship Id="rId11" Type="http://schemas.openxmlformats.org/officeDocument/2006/relationships/tags" Target="../tags/tag3859.xml" /><Relationship Id="rId12" Type="http://schemas.openxmlformats.org/officeDocument/2006/relationships/tags" Target="../tags/tag3860.xml" /><Relationship Id="rId13" Type="http://schemas.openxmlformats.org/officeDocument/2006/relationships/tags" Target="../tags/tag3861.xml" /><Relationship Id="rId14" Type="http://schemas.openxmlformats.org/officeDocument/2006/relationships/slideMaster" Target="../slideMasters/slideMaster18.xml" /><Relationship Id="rId2" Type="http://schemas.openxmlformats.org/officeDocument/2006/relationships/tags" Target="../tags/tag3850.xml" /><Relationship Id="rId3" Type="http://schemas.openxmlformats.org/officeDocument/2006/relationships/tags" Target="../tags/tag3851.xml" /><Relationship Id="rId4" Type="http://schemas.openxmlformats.org/officeDocument/2006/relationships/tags" Target="../tags/tag3852.xml" /><Relationship Id="rId5" Type="http://schemas.openxmlformats.org/officeDocument/2006/relationships/tags" Target="../tags/tag3853.xml" /><Relationship Id="rId6" Type="http://schemas.openxmlformats.org/officeDocument/2006/relationships/tags" Target="../tags/tag3854.xml" /><Relationship Id="rId7" Type="http://schemas.openxmlformats.org/officeDocument/2006/relationships/tags" Target="../tags/tag3855.xml" /><Relationship Id="rId8" Type="http://schemas.openxmlformats.org/officeDocument/2006/relationships/tags" Target="../tags/tag3856.xml" /><Relationship Id="rId9" Type="http://schemas.openxmlformats.org/officeDocument/2006/relationships/tags" Target="../tags/tag3857.xml" /></Relationships>
</file>

<file path=ppt/slideLayouts/_rels/slideLayout334.xml.rels>&#65279;<?xml version="1.0" encoding="utf-8" standalone="yes"?><Relationships xmlns="http://schemas.openxmlformats.org/package/2006/relationships"><Relationship Id="rId1" Type="http://schemas.openxmlformats.org/officeDocument/2006/relationships/tags" Target="../tags/tag3862.xml" /><Relationship Id="rId10" Type="http://schemas.openxmlformats.org/officeDocument/2006/relationships/slideMaster" Target="../slideMasters/slideMaster18.xml" /><Relationship Id="rId2" Type="http://schemas.openxmlformats.org/officeDocument/2006/relationships/tags" Target="../tags/tag3863.xml" /><Relationship Id="rId3" Type="http://schemas.openxmlformats.org/officeDocument/2006/relationships/tags" Target="../tags/tag3864.xml" /><Relationship Id="rId4" Type="http://schemas.openxmlformats.org/officeDocument/2006/relationships/tags" Target="../tags/tag3865.xml" /><Relationship Id="rId5" Type="http://schemas.openxmlformats.org/officeDocument/2006/relationships/tags" Target="../tags/tag3866.xml" /><Relationship Id="rId6" Type="http://schemas.openxmlformats.org/officeDocument/2006/relationships/tags" Target="../tags/tag3867.xml" /><Relationship Id="rId7" Type="http://schemas.openxmlformats.org/officeDocument/2006/relationships/tags" Target="../tags/tag3868.xml" /><Relationship Id="rId8" Type="http://schemas.openxmlformats.org/officeDocument/2006/relationships/tags" Target="../tags/tag3869.xml" /><Relationship Id="rId9" Type="http://schemas.openxmlformats.org/officeDocument/2006/relationships/tags" Target="../tags/tag3870.xml" /></Relationships>
</file>

<file path=ppt/slideLayouts/_rels/slideLayout335.xml.rels>&#65279;<?xml version="1.0" encoding="utf-8" standalone="yes"?><Relationships xmlns="http://schemas.openxmlformats.org/package/2006/relationships"><Relationship Id="rId1" Type="http://schemas.openxmlformats.org/officeDocument/2006/relationships/slideMaster" Target="../slideMasters/slideMaster18.xml" /></Relationships>
</file>

<file path=ppt/slideLayouts/_rels/slideLayout336.xml.rels>&#65279;<?xml version="1.0" encoding="utf-8" standalone="yes"?><Relationships xmlns="http://schemas.openxmlformats.org/package/2006/relationships"><Relationship Id="rId1" Type="http://schemas.openxmlformats.org/officeDocument/2006/relationships/tags" Target="../tags/tag3877.xml" /><Relationship Id="rId10" Type="http://schemas.openxmlformats.org/officeDocument/2006/relationships/tags" Target="../tags/tag3886.xml" /><Relationship Id="rId11" Type="http://schemas.openxmlformats.org/officeDocument/2006/relationships/tags" Target="../tags/tag3887.xml" /><Relationship Id="rId12" Type="http://schemas.openxmlformats.org/officeDocument/2006/relationships/tags" Target="../tags/tag3888.xml" /><Relationship Id="rId13" Type="http://schemas.openxmlformats.org/officeDocument/2006/relationships/tags" Target="../tags/tag3889.xml" /><Relationship Id="rId14" Type="http://schemas.openxmlformats.org/officeDocument/2006/relationships/tags" Target="../tags/tag3890.xml" /><Relationship Id="rId15" Type="http://schemas.openxmlformats.org/officeDocument/2006/relationships/tags" Target="../tags/tag3891.xml" /><Relationship Id="rId16" Type="http://schemas.openxmlformats.org/officeDocument/2006/relationships/tags" Target="../tags/tag3892.xml" /><Relationship Id="rId17" Type="http://schemas.openxmlformats.org/officeDocument/2006/relationships/tags" Target="../tags/tag3893.xml" /><Relationship Id="rId18" Type="http://schemas.openxmlformats.org/officeDocument/2006/relationships/tags" Target="../tags/tag3894.xml" /><Relationship Id="rId19" Type="http://schemas.openxmlformats.org/officeDocument/2006/relationships/tags" Target="../tags/tag3895.xml" /><Relationship Id="rId2" Type="http://schemas.openxmlformats.org/officeDocument/2006/relationships/tags" Target="../tags/tag3878.xml" /><Relationship Id="rId20" Type="http://schemas.openxmlformats.org/officeDocument/2006/relationships/slideMaster" Target="../slideMasters/slideMaster19.xml" /><Relationship Id="rId3" Type="http://schemas.openxmlformats.org/officeDocument/2006/relationships/tags" Target="../tags/tag3879.xml" /><Relationship Id="rId4" Type="http://schemas.openxmlformats.org/officeDocument/2006/relationships/tags" Target="../tags/tag3880.xml" /><Relationship Id="rId5" Type="http://schemas.openxmlformats.org/officeDocument/2006/relationships/tags" Target="../tags/tag3881.xml" /><Relationship Id="rId6" Type="http://schemas.openxmlformats.org/officeDocument/2006/relationships/tags" Target="../tags/tag3882.xml" /><Relationship Id="rId7" Type="http://schemas.openxmlformats.org/officeDocument/2006/relationships/tags" Target="../tags/tag3883.xml" /><Relationship Id="rId8" Type="http://schemas.openxmlformats.org/officeDocument/2006/relationships/tags" Target="../tags/tag3884.xml" /><Relationship Id="rId9" Type="http://schemas.openxmlformats.org/officeDocument/2006/relationships/tags" Target="../tags/tag3885.xml" /></Relationships>
</file>

<file path=ppt/slideLayouts/_rels/slideLayout337.xml.rels>&#65279;<?xml version="1.0" encoding="utf-8" standalone="yes"?><Relationships xmlns="http://schemas.openxmlformats.org/package/2006/relationships"><Relationship Id="rId1" Type="http://schemas.openxmlformats.org/officeDocument/2006/relationships/tags" Target="../tags/tag3896.xml" /><Relationship Id="rId10" Type="http://schemas.openxmlformats.org/officeDocument/2006/relationships/tags" Target="../tags/tag3905.xml" /><Relationship Id="rId11" Type="http://schemas.openxmlformats.org/officeDocument/2006/relationships/tags" Target="../tags/tag3906.xml" /><Relationship Id="rId12" Type="http://schemas.openxmlformats.org/officeDocument/2006/relationships/slideMaster" Target="../slideMasters/slideMaster19.xml" /><Relationship Id="rId2" Type="http://schemas.openxmlformats.org/officeDocument/2006/relationships/tags" Target="../tags/tag3897.xml" /><Relationship Id="rId3" Type="http://schemas.openxmlformats.org/officeDocument/2006/relationships/tags" Target="../tags/tag3898.xml" /><Relationship Id="rId4" Type="http://schemas.openxmlformats.org/officeDocument/2006/relationships/tags" Target="../tags/tag3899.xml" /><Relationship Id="rId5" Type="http://schemas.openxmlformats.org/officeDocument/2006/relationships/tags" Target="../tags/tag3900.xml" /><Relationship Id="rId6" Type="http://schemas.openxmlformats.org/officeDocument/2006/relationships/tags" Target="../tags/tag3901.xml" /><Relationship Id="rId7" Type="http://schemas.openxmlformats.org/officeDocument/2006/relationships/tags" Target="../tags/tag3902.xml" /><Relationship Id="rId8" Type="http://schemas.openxmlformats.org/officeDocument/2006/relationships/tags" Target="../tags/tag3903.xml" /><Relationship Id="rId9" Type="http://schemas.openxmlformats.org/officeDocument/2006/relationships/tags" Target="../tags/tag3904.xml" /></Relationships>
</file>

<file path=ppt/slideLayouts/_rels/slideLayout338.xml.rels>&#65279;<?xml version="1.0" encoding="utf-8" standalone="yes"?><Relationships xmlns="http://schemas.openxmlformats.org/package/2006/relationships"><Relationship Id="rId1" Type="http://schemas.openxmlformats.org/officeDocument/2006/relationships/tags" Target="../tags/tag3907.xml" /><Relationship Id="rId10" Type="http://schemas.openxmlformats.org/officeDocument/2006/relationships/tags" Target="../tags/tag3916.xml" /><Relationship Id="rId11" Type="http://schemas.openxmlformats.org/officeDocument/2006/relationships/tags" Target="../tags/tag3917.xml" /><Relationship Id="rId12" Type="http://schemas.openxmlformats.org/officeDocument/2006/relationships/tags" Target="../tags/tag3918.xml" /><Relationship Id="rId13" Type="http://schemas.openxmlformats.org/officeDocument/2006/relationships/tags" Target="../tags/tag3919.xml" /><Relationship Id="rId14" Type="http://schemas.openxmlformats.org/officeDocument/2006/relationships/tags" Target="../tags/tag3920.xml" /><Relationship Id="rId15" Type="http://schemas.openxmlformats.org/officeDocument/2006/relationships/tags" Target="../tags/tag3921.xml" /><Relationship Id="rId16" Type="http://schemas.openxmlformats.org/officeDocument/2006/relationships/tags" Target="../tags/tag3922.xml" /><Relationship Id="rId17" Type="http://schemas.openxmlformats.org/officeDocument/2006/relationships/tags" Target="../tags/tag3923.xml" /><Relationship Id="rId18" Type="http://schemas.openxmlformats.org/officeDocument/2006/relationships/slideMaster" Target="../slideMasters/slideMaster19.xml" /><Relationship Id="rId2" Type="http://schemas.openxmlformats.org/officeDocument/2006/relationships/tags" Target="../tags/tag3908.xml" /><Relationship Id="rId3" Type="http://schemas.openxmlformats.org/officeDocument/2006/relationships/tags" Target="../tags/tag3909.xml" /><Relationship Id="rId4" Type="http://schemas.openxmlformats.org/officeDocument/2006/relationships/tags" Target="../tags/tag3910.xml" /><Relationship Id="rId5" Type="http://schemas.openxmlformats.org/officeDocument/2006/relationships/tags" Target="../tags/tag3911.xml" /><Relationship Id="rId6" Type="http://schemas.openxmlformats.org/officeDocument/2006/relationships/tags" Target="../tags/tag3912.xml" /><Relationship Id="rId7" Type="http://schemas.openxmlformats.org/officeDocument/2006/relationships/tags" Target="../tags/tag3913.xml" /><Relationship Id="rId8" Type="http://schemas.openxmlformats.org/officeDocument/2006/relationships/tags" Target="../tags/tag3914.xml" /><Relationship Id="rId9" Type="http://schemas.openxmlformats.org/officeDocument/2006/relationships/tags" Target="../tags/tag3915.xml" /></Relationships>
</file>

<file path=ppt/slideLayouts/_rels/slideLayout339.xml.rels>&#65279;<?xml version="1.0" encoding="utf-8" standalone="yes"?><Relationships xmlns="http://schemas.openxmlformats.org/package/2006/relationships"><Relationship Id="rId1" Type="http://schemas.openxmlformats.org/officeDocument/2006/relationships/tags" Target="../tags/tag3924.xml" /><Relationship Id="rId10" Type="http://schemas.openxmlformats.org/officeDocument/2006/relationships/tags" Target="../tags/tag3933.xml" /><Relationship Id="rId11" Type="http://schemas.openxmlformats.org/officeDocument/2006/relationships/tags" Target="../tags/tag3934.xml" /><Relationship Id="rId12" Type="http://schemas.openxmlformats.org/officeDocument/2006/relationships/tags" Target="../tags/tag3935.xml" /><Relationship Id="rId13" Type="http://schemas.openxmlformats.org/officeDocument/2006/relationships/slideMaster" Target="../slideMasters/slideMaster19.xml" /><Relationship Id="rId2" Type="http://schemas.openxmlformats.org/officeDocument/2006/relationships/tags" Target="../tags/tag3925.xml" /><Relationship Id="rId3" Type="http://schemas.openxmlformats.org/officeDocument/2006/relationships/tags" Target="../tags/tag3926.xml" /><Relationship Id="rId4" Type="http://schemas.openxmlformats.org/officeDocument/2006/relationships/tags" Target="../tags/tag3927.xml" /><Relationship Id="rId5" Type="http://schemas.openxmlformats.org/officeDocument/2006/relationships/tags" Target="../tags/tag3928.xml" /><Relationship Id="rId6" Type="http://schemas.openxmlformats.org/officeDocument/2006/relationships/tags" Target="../tags/tag3929.xml" /><Relationship Id="rId7" Type="http://schemas.openxmlformats.org/officeDocument/2006/relationships/tags" Target="../tags/tag3930.xml" /><Relationship Id="rId8" Type="http://schemas.openxmlformats.org/officeDocument/2006/relationships/tags" Target="../tags/tag3931.xml" /><Relationship Id="rId9" Type="http://schemas.openxmlformats.org/officeDocument/2006/relationships/tags" Target="../tags/tag3932.xml" /></Relationships>
</file>

<file path=ppt/slideLayouts/_rels/slideLayout34.xml.rels>&#65279;<?xml version="1.0" encoding="utf-8" standalone="yes"?><Relationships xmlns="http://schemas.openxmlformats.org/package/2006/relationships"><Relationship Id="rId1" Type="http://schemas.openxmlformats.org/officeDocument/2006/relationships/tags" Target="../tags/tag259.xml" /><Relationship Id="rId10" Type="http://schemas.openxmlformats.org/officeDocument/2006/relationships/tags" Target="../tags/tag268.xml" /><Relationship Id="rId11" Type="http://schemas.openxmlformats.org/officeDocument/2006/relationships/tags" Target="../tags/tag269.xml" /><Relationship Id="rId12" Type="http://schemas.openxmlformats.org/officeDocument/2006/relationships/tags" Target="../tags/tag270.xml" /><Relationship Id="rId13" Type="http://schemas.openxmlformats.org/officeDocument/2006/relationships/tags" Target="../tags/tag271.xml" /><Relationship Id="rId14" Type="http://schemas.openxmlformats.org/officeDocument/2006/relationships/tags" Target="../tags/tag272.xml" /><Relationship Id="rId15" Type="http://schemas.openxmlformats.org/officeDocument/2006/relationships/tags" Target="../tags/tag273.xml" /><Relationship Id="rId16" Type="http://schemas.openxmlformats.org/officeDocument/2006/relationships/tags" Target="../tags/tag274.xml" /><Relationship Id="rId17" Type="http://schemas.openxmlformats.org/officeDocument/2006/relationships/tags" Target="../tags/tag275.xml" /><Relationship Id="rId18" Type="http://schemas.openxmlformats.org/officeDocument/2006/relationships/slideMaster" Target="../slideMasters/slideMaster3.xml" /><Relationship Id="rId2" Type="http://schemas.openxmlformats.org/officeDocument/2006/relationships/tags" Target="../tags/tag260.xml" /><Relationship Id="rId3" Type="http://schemas.openxmlformats.org/officeDocument/2006/relationships/tags" Target="../tags/tag261.xml" /><Relationship Id="rId4" Type="http://schemas.openxmlformats.org/officeDocument/2006/relationships/tags" Target="../tags/tag262.xml" /><Relationship Id="rId5" Type="http://schemas.openxmlformats.org/officeDocument/2006/relationships/tags" Target="../tags/tag263.xml" /><Relationship Id="rId6" Type="http://schemas.openxmlformats.org/officeDocument/2006/relationships/tags" Target="../tags/tag264.xml" /><Relationship Id="rId7" Type="http://schemas.openxmlformats.org/officeDocument/2006/relationships/tags" Target="../tags/tag265.xml" /><Relationship Id="rId8" Type="http://schemas.openxmlformats.org/officeDocument/2006/relationships/tags" Target="../tags/tag266.xml" /><Relationship Id="rId9" Type="http://schemas.openxmlformats.org/officeDocument/2006/relationships/tags" Target="../tags/tag267.xml" /></Relationships>
</file>

<file path=ppt/slideLayouts/_rels/slideLayout340.xml.rels>&#65279;<?xml version="1.0" encoding="utf-8" standalone="yes"?><Relationships xmlns="http://schemas.openxmlformats.org/package/2006/relationships"><Relationship Id="rId1" Type="http://schemas.openxmlformats.org/officeDocument/2006/relationships/tags" Target="../tags/tag3936.xml" /><Relationship Id="rId10" Type="http://schemas.openxmlformats.org/officeDocument/2006/relationships/tags" Target="../tags/tag3945.xml" /><Relationship Id="rId11" Type="http://schemas.openxmlformats.org/officeDocument/2006/relationships/tags" Target="../tags/tag3946.xml" /><Relationship Id="rId12" Type="http://schemas.openxmlformats.org/officeDocument/2006/relationships/tags" Target="../tags/tag3947.xml" /><Relationship Id="rId13" Type="http://schemas.openxmlformats.org/officeDocument/2006/relationships/tags" Target="../tags/tag3948.xml" /><Relationship Id="rId14" Type="http://schemas.openxmlformats.org/officeDocument/2006/relationships/tags" Target="../tags/tag3949.xml" /><Relationship Id="rId15" Type="http://schemas.openxmlformats.org/officeDocument/2006/relationships/slideMaster" Target="../slideMasters/slideMaster19.xml" /><Relationship Id="rId2" Type="http://schemas.openxmlformats.org/officeDocument/2006/relationships/tags" Target="../tags/tag3937.xml" /><Relationship Id="rId3" Type="http://schemas.openxmlformats.org/officeDocument/2006/relationships/tags" Target="../tags/tag3938.xml" /><Relationship Id="rId4" Type="http://schemas.openxmlformats.org/officeDocument/2006/relationships/tags" Target="../tags/tag3939.xml" /><Relationship Id="rId5" Type="http://schemas.openxmlformats.org/officeDocument/2006/relationships/tags" Target="../tags/tag3940.xml" /><Relationship Id="rId6" Type="http://schemas.openxmlformats.org/officeDocument/2006/relationships/tags" Target="../tags/tag3941.xml" /><Relationship Id="rId7" Type="http://schemas.openxmlformats.org/officeDocument/2006/relationships/tags" Target="../tags/tag3942.xml" /><Relationship Id="rId8" Type="http://schemas.openxmlformats.org/officeDocument/2006/relationships/tags" Target="../tags/tag3943.xml" /><Relationship Id="rId9" Type="http://schemas.openxmlformats.org/officeDocument/2006/relationships/tags" Target="../tags/tag3944.xml" /></Relationships>
</file>

<file path=ppt/slideLayouts/_rels/slideLayout341.xml.rels>&#65279;<?xml version="1.0" encoding="utf-8" standalone="yes"?><Relationships xmlns="http://schemas.openxmlformats.org/package/2006/relationships"><Relationship Id="rId1" Type="http://schemas.openxmlformats.org/officeDocument/2006/relationships/tags" Target="../tags/tag3950.xml" /><Relationship Id="rId10" Type="http://schemas.openxmlformats.org/officeDocument/2006/relationships/tags" Target="../tags/tag3959.xml" /><Relationship Id="rId11" Type="http://schemas.openxmlformats.org/officeDocument/2006/relationships/tags" Target="../tags/tag3960.xml" /><Relationship Id="rId12" Type="http://schemas.openxmlformats.org/officeDocument/2006/relationships/tags" Target="../tags/tag3961.xml" /><Relationship Id="rId13" Type="http://schemas.openxmlformats.org/officeDocument/2006/relationships/tags" Target="../tags/tag3962.xml" /><Relationship Id="rId14" Type="http://schemas.openxmlformats.org/officeDocument/2006/relationships/tags" Target="../tags/tag3963.xml" /><Relationship Id="rId15" Type="http://schemas.openxmlformats.org/officeDocument/2006/relationships/tags" Target="../tags/tag3964.xml" /><Relationship Id="rId16" Type="http://schemas.openxmlformats.org/officeDocument/2006/relationships/slideMaster" Target="../slideMasters/slideMaster19.xml" /><Relationship Id="rId2" Type="http://schemas.openxmlformats.org/officeDocument/2006/relationships/tags" Target="../tags/tag3951.xml" /><Relationship Id="rId3" Type="http://schemas.openxmlformats.org/officeDocument/2006/relationships/tags" Target="../tags/tag3952.xml" /><Relationship Id="rId4" Type="http://schemas.openxmlformats.org/officeDocument/2006/relationships/tags" Target="../tags/tag3953.xml" /><Relationship Id="rId5" Type="http://schemas.openxmlformats.org/officeDocument/2006/relationships/tags" Target="../tags/tag3954.xml" /><Relationship Id="rId6" Type="http://schemas.openxmlformats.org/officeDocument/2006/relationships/tags" Target="../tags/tag3955.xml" /><Relationship Id="rId7" Type="http://schemas.openxmlformats.org/officeDocument/2006/relationships/tags" Target="../tags/tag3956.xml" /><Relationship Id="rId8" Type="http://schemas.openxmlformats.org/officeDocument/2006/relationships/tags" Target="../tags/tag3957.xml" /><Relationship Id="rId9" Type="http://schemas.openxmlformats.org/officeDocument/2006/relationships/tags" Target="../tags/tag3958.xml" /></Relationships>
</file>

<file path=ppt/slideLayouts/_rels/slideLayout342.xml.rels>&#65279;<?xml version="1.0" encoding="utf-8" standalone="yes"?><Relationships xmlns="http://schemas.openxmlformats.org/package/2006/relationships"><Relationship Id="rId1" Type="http://schemas.openxmlformats.org/officeDocument/2006/relationships/tags" Target="../tags/tag3965.xml" /><Relationship Id="rId2" Type="http://schemas.openxmlformats.org/officeDocument/2006/relationships/tags" Target="../tags/tag3966.xml" /><Relationship Id="rId3" Type="http://schemas.openxmlformats.org/officeDocument/2006/relationships/tags" Target="../tags/tag3967.xml" /><Relationship Id="rId4" Type="http://schemas.openxmlformats.org/officeDocument/2006/relationships/slideMaster" Target="../slideMasters/slideMaster19.xml" /></Relationships>
</file>

<file path=ppt/slideLayouts/_rels/slideLayout343.xml.rels>&#65279;<?xml version="1.0" encoding="utf-8" standalone="yes"?><Relationships xmlns="http://schemas.openxmlformats.org/package/2006/relationships"><Relationship Id="rId1" Type="http://schemas.openxmlformats.org/officeDocument/2006/relationships/tags" Target="../tags/tag3968.xml" /><Relationship Id="rId10" Type="http://schemas.openxmlformats.org/officeDocument/2006/relationships/tags" Target="../tags/tag3977.xml" /><Relationship Id="rId11" Type="http://schemas.openxmlformats.org/officeDocument/2006/relationships/tags" Target="../tags/tag3978.xml" /><Relationship Id="rId12" Type="http://schemas.openxmlformats.org/officeDocument/2006/relationships/tags" Target="../tags/tag3979.xml" /><Relationship Id="rId13" Type="http://schemas.openxmlformats.org/officeDocument/2006/relationships/slideMaster" Target="../slideMasters/slideMaster19.xml" /><Relationship Id="rId2" Type="http://schemas.openxmlformats.org/officeDocument/2006/relationships/tags" Target="../tags/tag3969.xml" /><Relationship Id="rId3" Type="http://schemas.openxmlformats.org/officeDocument/2006/relationships/tags" Target="../tags/tag3970.xml" /><Relationship Id="rId4" Type="http://schemas.openxmlformats.org/officeDocument/2006/relationships/tags" Target="../tags/tag3971.xml" /><Relationship Id="rId5" Type="http://schemas.openxmlformats.org/officeDocument/2006/relationships/tags" Target="../tags/tag3972.xml" /><Relationship Id="rId6" Type="http://schemas.openxmlformats.org/officeDocument/2006/relationships/tags" Target="../tags/tag3973.xml" /><Relationship Id="rId7" Type="http://schemas.openxmlformats.org/officeDocument/2006/relationships/tags" Target="../tags/tag3974.xml" /><Relationship Id="rId8" Type="http://schemas.openxmlformats.org/officeDocument/2006/relationships/tags" Target="../tags/tag3975.xml" /><Relationship Id="rId9" Type="http://schemas.openxmlformats.org/officeDocument/2006/relationships/tags" Target="../tags/tag3976.xml" /></Relationships>
</file>

<file path=ppt/slideLayouts/_rels/slideLayout344.xml.rels>&#65279;<?xml version="1.0" encoding="utf-8" standalone="yes"?><Relationships xmlns="http://schemas.openxmlformats.org/package/2006/relationships"><Relationship Id="rId1" Type="http://schemas.openxmlformats.org/officeDocument/2006/relationships/tags" Target="../tags/tag3980.xml" /><Relationship Id="rId10" Type="http://schemas.openxmlformats.org/officeDocument/2006/relationships/tags" Target="../tags/tag3989.xml" /><Relationship Id="rId11" Type="http://schemas.openxmlformats.org/officeDocument/2006/relationships/tags" Target="../tags/tag3990.xml" /><Relationship Id="rId12" Type="http://schemas.openxmlformats.org/officeDocument/2006/relationships/tags" Target="../tags/tag3991.xml" /><Relationship Id="rId13" Type="http://schemas.openxmlformats.org/officeDocument/2006/relationships/slideMaster" Target="../slideMasters/slideMaster19.xml" /><Relationship Id="rId2" Type="http://schemas.openxmlformats.org/officeDocument/2006/relationships/tags" Target="../tags/tag3981.xml" /><Relationship Id="rId3" Type="http://schemas.openxmlformats.org/officeDocument/2006/relationships/tags" Target="../tags/tag3982.xml" /><Relationship Id="rId4" Type="http://schemas.openxmlformats.org/officeDocument/2006/relationships/tags" Target="../tags/tag3983.xml" /><Relationship Id="rId5" Type="http://schemas.openxmlformats.org/officeDocument/2006/relationships/tags" Target="../tags/tag3984.xml" /><Relationship Id="rId6" Type="http://schemas.openxmlformats.org/officeDocument/2006/relationships/tags" Target="../tags/tag3985.xml" /><Relationship Id="rId7" Type="http://schemas.openxmlformats.org/officeDocument/2006/relationships/tags" Target="../tags/tag3986.xml" /><Relationship Id="rId8" Type="http://schemas.openxmlformats.org/officeDocument/2006/relationships/tags" Target="../tags/tag3987.xml" /><Relationship Id="rId9" Type="http://schemas.openxmlformats.org/officeDocument/2006/relationships/tags" Target="../tags/tag3988.xml" /></Relationships>
</file>

<file path=ppt/slideLayouts/_rels/slideLayout345.xml.rels>&#65279;<?xml version="1.0" encoding="utf-8" standalone="yes"?><Relationships xmlns="http://schemas.openxmlformats.org/package/2006/relationships"><Relationship Id="rId1" Type="http://schemas.openxmlformats.org/officeDocument/2006/relationships/tags" Target="../tags/tag3992.xml" /><Relationship Id="rId10" Type="http://schemas.openxmlformats.org/officeDocument/2006/relationships/tags" Target="../tags/tag4001.xml" /><Relationship Id="rId11" Type="http://schemas.openxmlformats.org/officeDocument/2006/relationships/tags" Target="../tags/tag4002.xml" /><Relationship Id="rId12" Type="http://schemas.openxmlformats.org/officeDocument/2006/relationships/slideMaster" Target="../slideMasters/slideMaster19.xml" /><Relationship Id="rId2" Type="http://schemas.openxmlformats.org/officeDocument/2006/relationships/tags" Target="../tags/tag3993.xml" /><Relationship Id="rId3" Type="http://schemas.openxmlformats.org/officeDocument/2006/relationships/tags" Target="../tags/tag3994.xml" /><Relationship Id="rId4" Type="http://schemas.openxmlformats.org/officeDocument/2006/relationships/tags" Target="../tags/tag3995.xml" /><Relationship Id="rId5" Type="http://schemas.openxmlformats.org/officeDocument/2006/relationships/tags" Target="../tags/tag3996.xml" /><Relationship Id="rId6" Type="http://schemas.openxmlformats.org/officeDocument/2006/relationships/tags" Target="../tags/tag3997.xml" /><Relationship Id="rId7" Type="http://schemas.openxmlformats.org/officeDocument/2006/relationships/tags" Target="../tags/tag3998.xml" /><Relationship Id="rId8" Type="http://schemas.openxmlformats.org/officeDocument/2006/relationships/tags" Target="../tags/tag3999.xml" /><Relationship Id="rId9" Type="http://schemas.openxmlformats.org/officeDocument/2006/relationships/tags" Target="../tags/tag4000.xml" /></Relationships>
</file>

<file path=ppt/slideLayouts/_rels/slideLayout346.xml.rels>&#65279;<?xml version="1.0" encoding="utf-8" standalone="yes"?><Relationships xmlns="http://schemas.openxmlformats.org/package/2006/relationships"><Relationship Id="rId1" Type="http://schemas.openxmlformats.org/officeDocument/2006/relationships/tags" Target="../tags/tag4003.xml" /><Relationship Id="rId10" Type="http://schemas.openxmlformats.org/officeDocument/2006/relationships/tags" Target="../tags/tag4012.xml" /><Relationship Id="rId11" Type="http://schemas.openxmlformats.org/officeDocument/2006/relationships/tags" Target="../tags/tag4013.xml" /><Relationship Id="rId12" Type="http://schemas.openxmlformats.org/officeDocument/2006/relationships/tags" Target="../tags/tag4014.xml" /><Relationship Id="rId13" Type="http://schemas.openxmlformats.org/officeDocument/2006/relationships/tags" Target="../tags/tag4015.xml" /><Relationship Id="rId14" Type="http://schemas.openxmlformats.org/officeDocument/2006/relationships/tags" Target="../tags/tag4016.xml" /><Relationship Id="rId15" Type="http://schemas.openxmlformats.org/officeDocument/2006/relationships/tags" Target="../tags/tag4017.xml" /><Relationship Id="rId16" Type="http://schemas.openxmlformats.org/officeDocument/2006/relationships/tags" Target="../tags/tag4018.xml" /><Relationship Id="rId17" Type="http://schemas.openxmlformats.org/officeDocument/2006/relationships/tags" Target="../tags/tag4019.xml" /><Relationship Id="rId18" Type="http://schemas.openxmlformats.org/officeDocument/2006/relationships/tags" Target="../tags/tag4020.xml" /><Relationship Id="rId19" Type="http://schemas.openxmlformats.org/officeDocument/2006/relationships/slideMaster" Target="../slideMasters/slideMaster19.xml" /><Relationship Id="rId2" Type="http://schemas.openxmlformats.org/officeDocument/2006/relationships/tags" Target="../tags/tag4004.xml" /><Relationship Id="rId3" Type="http://schemas.openxmlformats.org/officeDocument/2006/relationships/tags" Target="../tags/tag4005.xml" /><Relationship Id="rId4" Type="http://schemas.openxmlformats.org/officeDocument/2006/relationships/tags" Target="../tags/tag4006.xml" /><Relationship Id="rId5" Type="http://schemas.openxmlformats.org/officeDocument/2006/relationships/tags" Target="../tags/tag4007.xml" /><Relationship Id="rId6" Type="http://schemas.openxmlformats.org/officeDocument/2006/relationships/tags" Target="../tags/tag4008.xml" /><Relationship Id="rId7" Type="http://schemas.openxmlformats.org/officeDocument/2006/relationships/tags" Target="../tags/tag4009.xml" /><Relationship Id="rId8" Type="http://schemas.openxmlformats.org/officeDocument/2006/relationships/tags" Target="../tags/tag4010.xml" /><Relationship Id="rId9" Type="http://schemas.openxmlformats.org/officeDocument/2006/relationships/tags" Target="../tags/tag4011.xml" /></Relationships>
</file>

<file path=ppt/slideLayouts/_rels/slideLayout347.xml.rels>&#65279;<?xml version="1.0" encoding="utf-8" standalone="yes"?><Relationships xmlns="http://schemas.openxmlformats.org/package/2006/relationships"><Relationship Id="rId1" Type="http://schemas.openxmlformats.org/officeDocument/2006/relationships/tags" Target="../tags/tag4021.xml" /><Relationship Id="rId10" Type="http://schemas.openxmlformats.org/officeDocument/2006/relationships/slideMaster" Target="../slideMasters/slideMaster19.xml" /><Relationship Id="rId2" Type="http://schemas.openxmlformats.org/officeDocument/2006/relationships/tags" Target="../tags/tag4022.xml" /><Relationship Id="rId3" Type="http://schemas.openxmlformats.org/officeDocument/2006/relationships/tags" Target="../tags/tag4023.xml" /><Relationship Id="rId4" Type="http://schemas.openxmlformats.org/officeDocument/2006/relationships/tags" Target="../tags/tag4024.xml" /><Relationship Id="rId5" Type="http://schemas.openxmlformats.org/officeDocument/2006/relationships/tags" Target="../tags/tag4025.xml" /><Relationship Id="rId6" Type="http://schemas.openxmlformats.org/officeDocument/2006/relationships/tags" Target="../tags/tag4026.xml" /><Relationship Id="rId7" Type="http://schemas.openxmlformats.org/officeDocument/2006/relationships/tags" Target="../tags/tag4027.xml" /><Relationship Id="rId8" Type="http://schemas.openxmlformats.org/officeDocument/2006/relationships/tags" Target="../tags/tag4028.xml" /><Relationship Id="rId9" Type="http://schemas.openxmlformats.org/officeDocument/2006/relationships/tags" Target="../tags/tag4029.xml" /></Relationships>
</file>

<file path=ppt/slideLayouts/_rels/slideLayout348.xml.rels>&#65279;<?xml version="1.0" encoding="utf-8" standalone="yes"?><Relationships xmlns="http://schemas.openxmlformats.org/package/2006/relationships"><Relationship Id="rId1" Type="http://schemas.openxmlformats.org/officeDocument/2006/relationships/tags" Target="../tags/tag4030.xml" /><Relationship Id="rId10" Type="http://schemas.openxmlformats.org/officeDocument/2006/relationships/tags" Target="../tags/tag4039.xml" /><Relationship Id="rId11" Type="http://schemas.openxmlformats.org/officeDocument/2006/relationships/tags" Target="../tags/tag4040.xml" /><Relationship Id="rId12" Type="http://schemas.openxmlformats.org/officeDocument/2006/relationships/slideMaster" Target="../slideMasters/slideMaster19.xml" /><Relationship Id="rId2" Type="http://schemas.openxmlformats.org/officeDocument/2006/relationships/tags" Target="../tags/tag4031.xml" /><Relationship Id="rId3" Type="http://schemas.openxmlformats.org/officeDocument/2006/relationships/tags" Target="../tags/tag4032.xml" /><Relationship Id="rId4" Type="http://schemas.openxmlformats.org/officeDocument/2006/relationships/tags" Target="../tags/tag4033.xml" /><Relationship Id="rId5" Type="http://schemas.openxmlformats.org/officeDocument/2006/relationships/tags" Target="../tags/tag4034.xml" /><Relationship Id="rId6" Type="http://schemas.openxmlformats.org/officeDocument/2006/relationships/tags" Target="../tags/tag4035.xml" /><Relationship Id="rId7" Type="http://schemas.openxmlformats.org/officeDocument/2006/relationships/tags" Target="../tags/tag4036.xml" /><Relationship Id="rId8" Type="http://schemas.openxmlformats.org/officeDocument/2006/relationships/tags" Target="../tags/tag4037.xml" /><Relationship Id="rId9" Type="http://schemas.openxmlformats.org/officeDocument/2006/relationships/tags" Target="../tags/tag4038.xml" /></Relationships>
</file>

<file path=ppt/slideLayouts/_rels/slideLayout349.xml.rels>&#65279;<?xml version="1.0" encoding="utf-8" standalone="yes"?><Relationships xmlns="http://schemas.openxmlformats.org/package/2006/relationships"><Relationship Id="rId1" Type="http://schemas.openxmlformats.org/officeDocument/2006/relationships/tags" Target="../tags/tag4041.xml" /><Relationship Id="rId10" Type="http://schemas.openxmlformats.org/officeDocument/2006/relationships/tags" Target="../tags/tag4050.xml" /><Relationship Id="rId11" Type="http://schemas.openxmlformats.org/officeDocument/2006/relationships/tags" Target="../tags/tag4051.xml" /><Relationship Id="rId12" Type="http://schemas.openxmlformats.org/officeDocument/2006/relationships/tags" Target="../tags/tag4052.xml" /><Relationship Id="rId13" Type="http://schemas.openxmlformats.org/officeDocument/2006/relationships/slideMaster" Target="../slideMasters/slideMaster19.xml" /><Relationship Id="rId2" Type="http://schemas.openxmlformats.org/officeDocument/2006/relationships/tags" Target="../tags/tag4042.xml" /><Relationship Id="rId3" Type="http://schemas.openxmlformats.org/officeDocument/2006/relationships/tags" Target="../tags/tag4043.xml" /><Relationship Id="rId4" Type="http://schemas.openxmlformats.org/officeDocument/2006/relationships/tags" Target="../tags/tag4044.xml" /><Relationship Id="rId5" Type="http://schemas.openxmlformats.org/officeDocument/2006/relationships/tags" Target="../tags/tag4045.xml" /><Relationship Id="rId6" Type="http://schemas.openxmlformats.org/officeDocument/2006/relationships/tags" Target="../tags/tag4046.xml" /><Relationship Id="rId7" Type="http://schemas.openxmlformats.org/officeDocument/2006/relationships/tags" Target="../tags/tag4047.xml" /><Relationship Id="rId8" Type="http://schemas.openxmlformats.org/officeDocument/2006/relationships/tags" Target="../tags/tag4048.xml" /><Relationship Id="rId9" Type="http://schemas.openxmlformats.org/officeDocument/2006/relationships/tags" Target="../tags/tag4049.xml" /></Relationships>
</file>

<file path=ppt/slideLayouts/_rels/slideLayout35.xml.rels>&#65279;<?xml version="1.0" encoding="utf-8" standalone="yes"?><Relationships xmlns="http://schemas.openxmlformats.org/package/2006/relationships"><Relationship Id="rId1" Type="http://schemas.openxmlformats.org/officeDocument/2006/relationships/tags" Target="../tags/tag276.xml" /><Relationship Id="rId10" Type="http://schemas.openxmlformats.org/officeDocument/2006/relationships/tags" Target="../tags/tag285.xml" /><Relationship Id="rId11" Type="http://schemas.openxmlformats.org/officeDocument/2006/relationships/tags" Target="../tags/tag286.xml" /><Relationship Id="rId12" Type="http://schemas.openxmlformats.org/officeDocument/2006/relationships/tags" Target="../tags/tag287.xml" /><Relationship Id="rId13" Type="http://schemas.openxmlformats.org/officeDocument/2006/relationships/slideMaster" Target="../slideMasters/slideMaster3.xml" /><Relationship Id="rId2" Type="http://schemas.openxmlformats.org/officeDocument/2006/relationships/tags" Target="../tags/tag277.xml" /><Relationship Id="rId3" Type="http://schemas.openxmlformats.org/officeDocument/2006/relationships/tags" Target="../tags/tag278.xml" /><Relationship Id="rId4" Type="http://schemas.openxmlformats.org/officeDocument/2006/relationships/tags" Target="../tags/tag279.xml" /><Relationship Id="rId5" Type="http://schemas.openxmlformats.org/officeDocument/2006/relationships/tags" Target="../tags/tag280.xml" /><Relationship Id="rId6" Type="http://schemas.openxmlformats.org/officeDocument/2006/relationships/tags" Target="../tags/tag281.xml" /><Relationship Id="rId7" Type="http://schemas.openxmlformats.org/officeDocument/2006/relationships/tags" Target="../tags/tag282.xml" /><Relationship Id="rId8" Type="http://schemas.openxmlformats.org/officeDocument/2006/relationships/tags" Target="../tags/tag283.xml" /><Relationship Id="rId9" Type="http://schemas.openxmlformats.org/officeDocument/2006/relationships/tags" Target="../tags/tag284.xml" /></Relationships>
</file>

<file path=ppt/slideLayouts/_rels/slideLayout350.xml.rels>&#65279;<?xml version="1.0" encoding="utf-8" standalone="yes"?><Relationships xmlns="http://schemas.openxmlformats.org/package/2006/relationships"><Relationship Id="rId1" Type="http://schemas.openxmlformats.org/officeDocument/2006/relationships/tags" Target="../tags/tag4053.xml" /><Relationship Id="rId10" Type="http://schemas.openxmlformats.org/officeDocument/2006/relationships/tags" Target="../tags/tag4062.xml" /><Relationship Id="rId11" Type="http://schemas.openxmlformats.org/officeDocument/2006/relationships/tags" Target="../tags/tag4063.xml" /><Relationship Id="rId12" Type="http://schemas.openxmlformats.org/officeDocument/2006/relationships/tags" Target="../tags/tag4064.xml" /><Relationship Id="rId13" Type="http://schemas.openxmlformats.org/officeDocument/2006/relationships/slideMaster" Target="../slideMasters/slideMaster19.xml" /><Relationship Id="rId2" Type="http://schemas.openxmlformats.org/officeDocument/2006/relationships/tags" Target="../tags/tag4054.xml" /><Relationship Id="rId3" Type="http://schemas.openxmlformats.org/officeDocument/2006/relationships/tags" Target="../tags/tag4055.xml" /><Relationship Id="rId4" Type="http://schemas.openxmlformats.org/officeDocument/2006/relationships/tags" Target="../tags/tag4056.xml" /><Relationship Id="rId5" Type="http://schemas.openxmlformats.org/officeDocument/2006/relationships/tags" Target="../tags/tag4057.xml" /><Relationship Id="rId6" Type="http://schemas.openxmlformats.org/officeDocument/2006/relationships/tags" Target="../tags/tag4058.xml" /><Relationship Id="rId7" Type="http://schemas.openxmlformats.org/officeDocument/2006/relationships/tags" Target="../tags/tag4059.xml" /><Relationship Id="rId8" Type="http://schemas.openxmlformats.org/officeDocument/2006/relationships/tags" Target="../tags/tag4060.xml" /><Relationship Id="rId9" Type="http://schemas.openxmlformats.org/officeDocument/2006/relationships/tags" Target="../tags/tag4061.xml" /></Relationships>
</file>

<file path=ppt/slideLayouts/_rels/slideLayout351.xml.rels>&#65279;<?xml version="1.0" encoding="utf-8" standalone="yes"?><Relationships xmlns="http://schemas.openxmlformats.org/package/2006/relationships"><Relationship Id="rId1" Type="http://schemas.openxmlformats.org/officeDocument/2006/relationships/tags" Target="../tags/tag4065.xml" /><Relationship Id="rId10" Type="http://schemas.openxmlformats.org/officeDocument/2006/relationships/tags" Target="../tags/tag4074.xml" /><Relationship Id="rId11" Type="http://schemas.openxmlformats.org/officeDocument/2006/relationships/tags" Target="../tags/tag4075.xml" /><Relationship Id="rId12" Type="http://schemas.openxmlformats.org/officeDocument/2006/relationships/tags" Target="../tags/tag4076.xml" /><Relationship Id="rId13" Type="http://schemas.openxmlformats.org/officeDocument/2006/relationships/slideMaster" Target="../slideMasters/slideMaster19.xml" /><Relationship Id="rId2" Type="http://schemas.openxmlformats.org/officeDocument/2006/relationships/tags" Target="../tags/tag4066.xml" /><Relationship Id="rId3" Type="http://schemas.openxmlformats.org/officeDocument/2006/relationships/tags" Target="../tags/tag4067.xml" /><Relationship Id="rId4" Type="http://schemas.openxmlformats.org/officeDocument/2006/relationships/tags" Target="../tags/tag4068.xml" /><Relationship Id="rId5" Type="http://schemas.openxmlformats.org/officeDocument/2006/relationships/tags" Target="../tags/tag4069.xml" /><Relationship Id="rId6" Type="http://schemas.openxmlformats.org/officeDocument/2006/relationships/tags" Target="../tags/tag4070.xml" /><Relationship Id="rId7" Type="http://schemas.openxmlformats.org/officeDocument/2006/relationships/tags" Target="../tags/tag4071.xml" /><Relationship Id="rId8" Type="http://schemas.openxmlformats.org/officeDocument/2006/relationships/tags" Target="../tags/tag4072.xml" /><Relationship Id="rId9" Type="http://schemas.openxmlformats.org/officeDocument/2006/relationships/tags" Target="../tags/tag4073.xml" /></Relationships>
</file>

<file path=ppt/slideLayouts/_rels/slideLayout352.xml.rels>&#65279;<?xml version="1.0" encoding="utf-8" standalone="yes"?><Relationships xmlns="http://schemas.openxmlformats.org/package/2006/relationships"><Relationship Id="rId1" Type="http://schemas.openxmlformats.org/officeDocument/2006/relationships/tags" Target="../tags/tag4077.xml" /><Relationship Id="rId10" Type="http://schemas.openxmlformats.org/officeDocument/2006/relationships/tags" Target="../tags/tag4086.xml" /><Relationship Id="rId11" Type="http://schemas.openxmlformats.org/officeDocument/2006/relationships/tags" Target="../tags/tag4087.xml" /><Relationship Id="rId12" Type="http://schemas.openxmlformats.org/officeDocument/2006/relationships/tags" Target="../tags/tag4088.xml" /><Relationship Id="rId13" Type="http://schemas.openxmlformats.org/officeDocument/2006/relationships/tags" Target="../tags/tag4089.xml" /><Relationship Id="rId14" Type="http://schemas.openxmlformats.org/officeDocument/2006/relationships/slideMaster" Target="../slideMasters/slideMaster19.xml" /><Relationship Id="rId2" Type="http://schemas.openxmlformats.org/officeDocument/2006/relationships/tags" Target="../tags/tag4078.xml" /><Relationship Id="rId3" Type="http://schemas.openxmlformats.org/officeDocument/2006/relationships/tags" Target="../tags/tag4079.xml" /><Relationship Id="rId4" Type="http://schemas.openxmlformats.org/officeDocument/2006/relationships/tags" Target="../tags/tag4080.xml" /><Relationship Id="rId5" Type="http://schemas.openxmlformats.org/officeDocument/2006/relationships/tags" Target="../tags/tag4081.xml" /><Relationship Id="rId6" Type="http://schemas.openxmlformats.org/officeDocument/2006/relationships/tags" Target="../tags/tag4082.xml" /><Relationship Id="rId7" Type="http://schemas.openxmlformats.org/officeDocument/2006/relationships/tags" Target="../tags/tag4083.xml" /><Relationship Id="rId8" Type="http://schemas.openxmlformats.org/officeDocument/2006/relationships/tags" Target="../tags/tag4084.xml" /><Relationship Id="rId9" Type="http://schemas.openxmlformats.org/officeDocument/2006/relationships/tags" Target="../tags/tag4085.xml" /></Relationships>
</file>

<file path=ppt/slideLayouts/_rels/slideLayout353.xml.rels>&#65279;<?xml version="1.0" encoding="utf-8" standalone="yes"?><Relationships xmlns="http://schemas.openxmlformats.org/package/2006/relationships"><Relationship Id="rId1" Type="http://schemas.openxmlformats.org/officeDocument/2006/relationships/tags" Target="../tags/tag4090.xml" /><Relationship Id="rId10" Type="http://schemas.openxmlformats.org/officeDocument/2006/relationships/slideMaster" Target="../slideMasters/slideMaster19.xml" /><Relationship Id="rId2" Type="http://schemas.openxmlformats.org/officeDocument/2006/relationships/tags" Target="../tags/tag4091.xml" /><Relationship Id="rId3" Type="http://schemas.openxmlformats.org/officeDocument/2006/relationships/tags" Target="../tags/tag4092.xml" /><Relationship Id="rId4" Type="http://schemas.openxmlformats.org/officeDocument/2006/relationships/tags" Target="../tags/tag4093.xml" /><Relationship Id="rId5" Type="http://schemas.openxmlformats.org/officeDocument/2006/relationships/tags" Target="../tags/tag4094.xml" /><Relationship Id="rId6" Type="http://schemas.openxmlformats.org/officeDocument/2006/relationships/tags" Target="../tags/tag4095.xml" /><Relationship Id="rId7" Type="http://schemas.openxmlformats.org/officeDocument/2006/relationships/tags" Target="../tags/tag4096.xml" /><Relationship Id="rId8" Type="http://schemas.openxmlformats.org/officeDocument/2006/relationships/tags" Target="../tags/tag4097.xml" /><Relationship Id="rId9" Type="http://schemas.openxmlformats.org/officeDocument/2006/relationships/tags" Target="../tags/tag4098.xml" /></Relationships>
</file>

<file path=ppt/slideLayouts/_rels/slideLayout354.xml.rels>&#65279;<?xml version="1.0" encoding="utf-8" standalone="yes"?><Relationships xmlns="http://schemas.openxmlformats.org/package/2006/relationships"><Relationship Id="rId1" Type="http://schemas.openxmlformats.org/officeDocument/2006/relationships/slideMaster" Target="../slideMasters/slideMaster19.xml" /></Relationships>
</file>

<file path=ppt/slideLayouts/_rels/slideLayout36.xml.rels>&#65279;<?xml version="1.0" encoding="utf-8" standalone="yes"?><Relationships xmlns="http://schemas.openxmlformats.org/package/2006/relationships"><Relationship Id="rId1" Type="http://schemas.openxmlformats.org/officeDocument/2006/relationships/tags" Target="../tags/tag288.xml" /><Relationship Id="rId10" Type="http://schemas.openxmlformats.org/officeDocument/2006/relationships/tags" Target="../tags/tag297.xml" /><Relationship Id="rId11" Type="http://schemas.openxmlformats.org/officeDocument/2006/relationships/tags" Target="../tags/tag298.xml" /><Relationship Id="rId12" Type="http://schemas.openxmlformats.org/officeDocument/2006/relationships/tags" Target="../tags/tag299.xml" /><Relationship Id="rId13" Type="http://schemas.openxmlformats.org/officeDocument/2006/relationships/tags" Target="../tags/tag300.xml" /><Relationship Id="rId14" Type="http://schemas.openxmlformats.org/officeDocument/2006/relationships/tags" Target="../tags/tag301.xml" /><Relationship Id="rId15" Type="http://schemas.openxmlformats.org/officeDocument/2006/relationships/slideMaster" Target="../slideMasters/slideMaster3.xml" /><Relationship Id="rId2" Type="http://schemas.openxmlformats.org/officeDocument/2006/relationships/tags" Target="../tags/tag289.xml" /><Relationship Id="rId3" Type="http://schemas.openxmlformats.org/officeDocument/2006/relationships/tags" Target="../tags/tag290.xml" /><Relationship Id="rId4" Type="http://schemas.openxmlformats.org/officeDocument/2006/relationships/tags" Target="../tags/tag291.xml" /><Relationship Id="rId5" Type="http://schemas.openxmlformats.org/officeDocument/2006/relationships/tags" Target="../tags/tag292.xml" /><Relationship Id="rId6" Type="http://schemas.openxmlformats.org/officeDocument/2006/relationships/tags" Target="../tags/tag293.xml" /><Relationship Id="rId7" Type="http://schemas.openxmlformats.org/officeDocument/2006/relationships/tags" Target="../tags/tag294.xml" /><Relationship Id="rId8" Type="http://schemas.openxmlformats.org/officeDocument/2006/relationships/tags" Target="../tags/tag295.xml" /><Relationship Id="rId9" Type="http://schemas.openxmlformats.org/officeDocument/2006/relationships/tags" Target="../tags/tag296.xml" /></Relationships>
</file>

<file path=ppt/slideLayouts/_rels/slideLayout37.xml.rels>&#65279;<?xml version="1.0" encoding="utf-8" standalone="yes"?><Relationships xmlns="http://schemas.openxmlformats.org/package/2006/relationships"><Relationship Id="rId1" Type="http://schemas.openxmlformats.org/officeDocument/2006/relationships/tags" Target="../tags/tag302.xml" /><Relationship Id="rId10" Type="http://schemas.openxmlformats.org/officeDocument/2006/relationships/tags" Target="../tags/tag311.xml" /><Relationship Id="rId11" Type="http://schemas.openxmlformats.org/officeDocument/2006/relationships/tags" Target="../tags/tag312.xml" /><Relationship Id="rId12" Type="http://schemas.openxmlformats.org/officeDocument/2006/relationships/tags" Target="../tags/tag313.xml" /><Relationship Id="rId13" Type="http://schemas.openxmlformats.org/officeDocument/2006/relationships/tags" Target="../tags/tag314.xml" /><Relationship Id="rId14" Type="http://schemas.openxmlformats.org/officeDocument/2006/relationships/tags" Target="../tags/tag315.xml" /><Relationship Id="rId15" Type="http://schemas.openxmlformats.org/officeDocument/2006/relationships/tags" Target="../tags/tag316.xml" /><Relationship Id="rId16" Type="http://schemas.openxmlformats.org/officeDocument/2006/relationships/slideMaster" Target="../slideMasters/slideMaster3.xml" /><Relationship Id="rId2" Type="http://schemas.openxmlformats.org/officeDocument/2006/relationships/tags" Target="../tags/tag303.xml" /><Relationship Id="rId3" Type="http://schemas.openxmlformats.org/officeDocument/2006/relationships/tags" Target="../tags/tag304.xml" /><Relationship Id="rId4" Type="http://schemas.openxmlformats.org/officeDocument/2006/relationships/tags" Target="../tags/tag305.xml" /><Relationship Id="rId5" Type="http://schemas.openxmlformats.org/officeDocument/2006/relationships/tags" Target="../tags/tag306.xml" /><Relationship Id="rId6" Type="http://schemas.openxmlformats.org/officeDocument/2006/relationships/tags" Target="../tags/tag307.xml" /><Relationship Id="rId7" Type="http://schemas.openxmlformats.org/officeDocument/2006/relationships/tags" Target="../tags/tag308.xml" /><Relationship Id="rId8" Type="http://schemas.openxmlformats.org/officeDocument/2006/relationships/tags" Target="../tags/tag309.xml" /><Relationship Id="rId9" Type="http://schemas.openxmlformats.org/officeDocument/2006/relationships/tags" Target="../tags/tag310.xml" /></Relationships>
</file>

<file path=ppt/slideLayouts/_rels/slideLayout38.xml.rels>&#65279;<?xml version="1.0" encoding="utf-8" standalone="yes"?><Relationships xmlns="http://schemas.openxmlformats.org/package/2006/relationships"><Relationship Id="rId1" Type="http://schemas.openxmlformats.org/officeDocument/2006/relationships/tags" Target="../tags/tag317.xml" /><Relationship Id="rId2" Type="http://schemas.openxmlformats.org/officeDocument/2006/relationships/tags" Target="../tags/tag318.xml" /><Relationship Id="rId3" Type="http://schemas.openxmlformats.org/officeDocument/2006/relationships/tags" Target="../tags/tag319.xml" /><Relationship Id="rId4" Type="http://schemas.openxmlformats.org/officeDocument/2006/relationships/slideMaster" Target="../slideMasters/slideMaster3.xml" /></Relationships>
</file>

<file path=ppt/slideLayouts/_rels/slideLayout39.xml.rels>&#65279;<?xml version="1.0" encoding="utf-8" standalone="yes"?><Relationships xmlns="http://schemas.openxmlformats.org/package/2006/relationships"><Relationship Id="rId1" Type="http://schemas.openxmlformats.org/officeDocument/2006/relationships/tags" Target="../tags/tag320.xml" /><Relationship Id="rId10" Type="http://schemas.openxmlformats.org/officeDocument/2006/relationships/tags" Target="../tags/tag329.xml" /><Relationship Id="rId11" Type="http://schemas.openxmlformats.org/officeDocument/2006/relationships/tags" Target="../tags/tag330.xml" /><Relationship Id="rId12" Type="http://schemas.openxmlformats.org/officeDocument/2006/relationships/tags" Target="../tags/tag331.xml" /><Relationship Id="rId13" Type="http://schemas.openxmlformats.org/officeDocument/2006/relationships/slideMaster" Target="../slideMasters/slideMaster3.xml" /><Relationship Id="rId2" Type="http://schemas.openxmlformats.org/officeDocument/2006/relationships/tags" Target="../tags/tag321.xml" /><Relationship Id="rId3" Type="http://schemas.openxmlformats.org/officeDocument/2006/relationships/tags" Target="../tags/tag322.xml" /><Relationship Id="rId4" Type="http://schemas.openxmlformats.org/officeDocument/2006/relationships/tags" Target="../tags/tag323.xml" /><Relationship Id="rId5" Type="http://schemas.openxmlformats.org/officeDocument/2006/relationships/tags" Target="../tags/tag324.xml" /><Relationship Id="rId6" Type="http://schemas.openxmlformats.org/officeDocument/2006/relationships/tags" Target="../tags/tag325.xml" /><Relationship Id="rId7" Type="http://schemas.openxmlformats.org/officeDocument/2006/relationships/tags" Target="../tags/tag326.xml" /><Relationship Id="rId8" Type="http://schemas.openxmlformats.org/officeDocument/2006/relationships/tags" Target="../tags/tag327.xml" /><Relationship Id="rId9" Type="http://schemas.openxmlformats.org/officeDocument/2006/relationships/tags" Target="../tags/tag328.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tags" Target="../tags/tag332.xml" /><Relationship Id="rId10" Type="http://schemas.openxmlformats.org/officeDocument/2006/relationships/tags" Target="../tags/tag341.xml" /><Relationship Id="rId11" Type="http://schemas.openxmlformats.org/officeDocument/2006/relationships/tags" Target="../tags/tag342.xml" /><Relationship Id="rId12" Type="http://schemas.openxmlformats.org/officeDocument/2006/relationships/tags" Target="../tags/tag343.xml" /><Relationship Id="rId13" Type="http://schemas.openxmlformats.org/officeDocument/2006/relationships/slideMaster" Target="../slideMasters/slideMaster3.xml" /><Relationship Id="rId2" Type="http://schemas.openxmlformats.org/officeDocument/2006/relationships/tags" Target="../tags/tag333.xml" /><Relationship Id="rId3" Type="http://schemas.openxmlformats.org/officeDocument/2006/relationships/tags" Target="../tags/tag334.xml" /><Relationship Id="rId4" Type="http://schemas.openxmlformats.org/officeDocument/2006/relationships/tags" Target="../tags/tag335.xml" /><Relationship Id="rId5" Type="http://schemas.openxmlformats.org/officeDocument/2006/relationships/tags" Target="../tags/tag336.xml" /><Relationship Id="rId6" Type="http://schemas.openxmlformats.org/officeDocument/2006/relationships/tags" Target="../tags/tag337.xml" /><Relationship Id="rId7" Type="http://schemas.openxmlformats.org/officeDocument/2006/relationships/tags" Target="../tags/tag338.xml" /><Relationship Id="rId8" Type="http://schemas.openxmlformats.org/officeDocument/2006/relationships/tags" Target="../tags/tag339.xml" /><Relationship Id="rId9" Type="http://schemas.openxmlformats.org/officeDocument/2006/relationships/tags" Target="../tags/tag340.xml" /></Relationships>
</file>

<file path=ppt/slideLayouts/_rels/slideLayout41.xml.rels>&#65279;<?xml version="1.0" encoding="utf-8" standalone="yes"?><Relationships xmlns="http://schemas.openxmlformats.org/package/2006/relationships"><Relationship Id="rId1" Type="http://schemas.openxmlformats.org/officeDocument/2006/relationships/tags" Target="../tags/tag344.xml" /><Relationship Id="rId10" Type="http://schemas.openxmlformats.org/officeDocument/2006/relationships/tags" Target="../tags/tag353.xml" /><Relationship Id="rId11" Type="http://schemas.openxmlformats.org/officeDocument/2006/relationships/tags" Target="../tags/tag354.xml" /><Relationship Id="rId12" Type="http://schemas.openxmlformats.org/officeDocument/2006/relationships/slideMaster" Target="../slideMasters/slideMaster3.xml" /><Relationship Id="rId2" Type="http://schemas.openxmlformats.org/officeDocument/2006/relationships/tags" Target="../tags/tag345.xml" /><Relationship Id="rId3" Type="http://schemas.openxmlformats.org/officeDocument/2006/relationships/tags" Target="../tags/tag346.xml" /><Relationship Id="rId4" Type="http://schemas.openxmlformats.org/officeDocument/2006/relationships/tags" Target="../tags/tag347.xml" /><Relationship Id="rId5" Type="http://schemas.openxmlformats.org/officeDocument/2006/relationships/tags" Target="../tags/tag348.xml" /><Relationship Id="rId6" Type="http://schemas.openxmlformats.org/officeDocument/2006/relationships/tags" Target="../tags/tag349.xml" /><Relationship Id="rId7" Type="http://schemas.openxmlformats.org/officeDocument/2006/relationships/tags" Target="../tags/tag350.xml" /><Relationship Id="rId8" Type="http://schemas.openxmlformats.org/officeDocument/2006/relationships/tags" Target="../tags/tag351.xml" /><Relationship Id="rId9" Type="http://schemas.openxmlformats.org/officeDocument/2006/relationships/tags" Target="../tags/tag352.xml" /></Relationships>
</file>

<file path=ppt/slideLayouts/_rels/slideLayout42.xml.rels>&#65279;<?xml version="1.0" encoding="utf-8" standalone="yes"?><Relationships xmlns="http://schemas.openxmlformats.org/package/2006/relationships"><Relationship Id="rId1" Type="http://schemas.openxmlformats.org/officeDocument/2006/relationships/tags" Target="../tags/tag355.xml" /><Relationship Id="rId10" Type="http://schemas.openxmlformats.org/officeDocument/2006/relationships/tags" Target="../tags/tag364.xml" /><Relationship Id="rId11" Type="http://schemas.openxmlformats.org/officeDocument/2006/relationships/tags" Target="../tags/tag365.xml" /><Relationship Id="rId12" Type="http://schemas.openxmlformats.org/officeDocument/2006/relationships/tags" Target="../tags/tag366.xml" /><Relationship Id="rId13" Type="http://schemas.openxmlformats.org/officeDocument/2006/relationships/tags" Target="../tags/tag367.xml" /><Relationship Id="rId14" Type="http://schemas.openxmlformats.org/officeDocument/2006/relationships/tags" Target="../tags/tag368.xml" /><Relationship Id="rId15" Type="http://schemas.openxmlformats.org/officeDocument/2006/relationships/tags" Target="../tags/tag369.xml" /><Relationship Id="rId16" Type="http://schemas.openxmlformats.org/officeDocument/2006/relationships/tags" Target="../tags/tag370.xml" /><Relationship Id="rId17" Type="http://schemas.openxmlformats.org/officeDocument/2006/relationships/tags" Target="../tags/tag371.xml" /><Relationship Id="rId18" Type="http://schemas.openxmlformats.org/officeDocument/2006/relationships/tags" Target="../tags/tag372.xml" /><Relationship Id="rId19" Type="http://schemas.openxmlformats.org/officeDocument/2006/relationships/slideMaster" Target="../slideMasters/slideMaster3.xml" /><Relationship Id="rId2" Type="http://schemas.openxmlformats.org/officeDocument/2006/relationships/tags" Target="../tags/tag356.xml" /><Relationship Id="rId3" Type="http://schemas.openxmlformats.org/officeDocument/2006/relationships/tags" Target="../tags/tag357.xml" /><Relationship Id="rId4" Type="http://schemas.openxmlformats.org/officeDocument/2006/relationships/tags" Target="../tags/tag358.xml" /><Relationship Id="rId5" Type="http://schemas.openxmlformats.org/officeDocument/2006/relationships/tags" Target="../tags/tag359.xml" /><Relationship Id="rId6" Type="http://schemas.openxmlformats.org/officeDocument/2006/relationships/tags" Target="../tags/tag360.xml" /><Relationship Id="rId7" Type="http://schemas.openxmlformats.org/officeDocument/2006/relationships/tags" Target="../tags/tag361.xml" /><Relationship Id="rId8" Type="http://schemas.openxmlformats.org/officeDocument/2006/relationships/tags" Target="../tags/tag362.xml" /><Relationship Id="rId9" Type="http://schemas.openxmlformats.org/officeDocument/2006/relationships/tags" Target="../tags/tag363.xml" /></Relationships>
</file>

<file path=ppt/slideLayouts/_rels/slideLayout43.xml.rels>&#65279;<?xml version="1.0" encoding="utf-8" standalone="yes"?><Relationships xmlns="http://schemas.openxmlformats.org/package/2006/relationships"><Relationship Id="rId1" Type="http://schemas.openxmlformats.org/officeDocument/2006/relationships/tags" Target="../tags/tag373.xml" /><Relationship Id="rId10" Type="http://schemas.openxmlformats.org/officeDocument/2006/relationships/slideMaster" Target="../slideMasters/slideMaster3.xml" /><Relationship Id="rId2" Type="http://schemas.openxmlformats.org/officeDocument/2006/relationships/tags" Target="../tags/tag374.xml" /><Relationship Id="rId3" Type="http://schemas.openxmlformats.org/officeDocument/2006/relationships/tags" Target="../tags/tag375.xml" /><Relationship Id="rId4" Type="http://schemas.openxmlformats.org/officeDocument/2006/relationships/tags" Target="../tags/tag376.xml" /><Relationship Id="rId5" Type="http://schemas.openxmlformats.org/officeDocument/2006/relationships/tags" Target="../tags/tag377.xml" /><Relationship Id="rId6" Type="http://schemas.openxmlformats.org/officeDocument/2006/relationships/tags" Target="../tags/tag378.xml" /><Relationship Id="rId7" Type="http://schemas.openxmlformats.org/officeDocument/2006/relationships/tags" Target="../tags/tag379.xml" /><Relationship Id="rId8" Type="http://schemas.openxmlformats.org/officeDocument/2006/relationships/tags" Target="../tags/tag380.xml" /><Relationship Id="rId9" Type="http://schemas.openxmlformats.org/officeDocument/2006/relationships/tags" Target="../tags/tag381.xml" /></Relationships>
</file>

<file path=ppt/slideLayouts/_rels/slideLayout44.xml.rels>&#65279;<?xml version="1.0" encoding="utf-8" standalone="yes"?><Relationships xmlns="http://schemas.openxmlformats.org/package/2006/relationships"><Relationship Id="rId1" Type="http://schemas.openxmlformats.org/officeDocument/2006/relationships/tags" Target="../tags/tag382.xml" /><Relationship Id="rId10" Type="http://schemas.openxmlformats.org/officeDocument/2006/relationships/tags" Target="../tags/tag391.xml" /><Relationship Id="rId11" Type="http://schemas.openxmlformats.org/officeDocument/2006/relationships/tags" Target="../tags/tag392.xml" /><Relationship Id="rId12" Type="http://schemas.openxmlformats.org/officeDocument/2006/relationships/slideMaster" Target="../slideMasters/slideMaster3.xml" /><Relationship Id="rId2" Type="http://schemas.openxmlformats.org/officeDocument/2006/relationships/tags" Target="../tags/tag383.xml" /><Relationship Id="rId3" Type="http://schemas.openxmlformats.org/officeDocument/2006/relationships/tags" Target="../tags/tag384.xml" /><Relationship Id="rId4" Type="http://schemas.openxmlformats.org/officeDocument/2006/relationships/tags" Target="../tags/tag385.xml" /><Relationship Id="rId5" Type="http://schemas.openxmlformats.org/officeDocument/2006/relationships/tags" Target="../tags/tag386.xml" /><Relationship Id="rId6" Type="http://schemas.openxmlformats.org/officeDocument/2006/relationships/tags" Target="../tags/tag387.xml" /><Relationship Id="rId7" Type="http://schemas.openxmlformats.org/officeDocument/2006/relationships/tags" Target="../tags/tag388.xml" /><Relationship Id="rId8" Type="http://schemas.openxmlformats.org/officeDocument/2006/relationships/tags" Target="../tags/tag389.xml" /><Relationship Id="rId9" Type="http://schemas.openxmlformats.org/officeDocument/2006/relationships/tags" Target="../tags/tag390.xml" /></Relationships>
</file>

<file path=ppt/slideLayouts/_rels/slideLayout45.xml.rels>&#65279;<?xml version="1.0" encoding="utf-8" standalone="yes"?><Relationships xmlns="http://schemas.openxmlformats.org/package/2006/relationships"><Relationship Id="rId1" Type="http://schemas.openxmlformats.org/officeDocument/2006/relationships/tags" Target="../tags/tag393.xml" /><Relationship Id="rId10" Type="http://schemas.openxmlformats.org/officeDocument/2006/relationships/tags" Target="../tags/tag402.xml" /><Relationship Id="rId11" Type="http://schemas.openxmlformats.org/officeDocument/2006/relationships/tags" Target="../tags/tag403.xml" /><Relationship Id="rId12" Type="http://schemas.openxmlformats.org/officeDocument/2006/relationships/tags" Target="../tags/tag404.xml" /><Relationship Id="rId13" Type="http://schemas.openxmlformats.org/officeDocument/2006/relationships/slideMaster" Target="../slideMasters/slideMaster3.xml" /><Relationship Id="rId2" Type="http://schemas.openxmlformats.org/officeDocument/2006/relationships/tags" Target="../tags/tag394.xml" /><Relationship Id="rId3" Type="http://schemas.openxmlformats.org/officeDocument/2006/relationships/tags" Target="../tags/tag395.xml" /><Relationship Id="rId4" Type="http://schemas.openxmlformats.org/officeDocument/2006/relationships/tags" Target="../tags/tag396.xml" /><Relationship Id="rId5" Type="http://schemas.openxmlformats.org/officeDocument/2006/relationships/tags" Target="../tags/tag397.xml" /><Relationship Id="rId6" Type="http://schemas.openxmlformats.org/officeDocument/2006/relationships/tags" Target="../tags/tag398.xml" /><Relationship Id="rId7" Type="http://schemas.openxmlformats.org/officeDocument/2006/relationships/tags" Target="../tags/tag399.xml" /><Relationship Id="rId8" Type="http://schemas.openxmlformats.org/officeDocument/2006/relationships/tags" Target="../tags/tag400.xml" /><Relationship Id="rId9" Type="http://schemas.openxmlformats.org/officeDocument/2006/relationships/tags" Target="../tags/tag401.xml" /></Relationships>
</file>

<file path=ppt/slideLayouts/_rels/slideLayout46.xml.rels>&#65279;<?xml version="1.0" encoding="utf-8" standalone="yes"?><Relationships xmlns="http://schemas.openxmlformats.org/package/2006/relationships"><Relationship Id="rId1" Type="http://schemas.openxmlformats.org/officeDocument/2006/relationships/tags" Target="../tags/tag405.xml" /><Relationship Id="rId10" Type="http://schemas.openxmlformats.org/officeDocument/2006/relationships/tags" Target="../tags/tag414.xml" /><Relationship Id="rId11" Type="http://schemas.openxmlformats.org/officeDocument/2006/relationships/tags" Target="../tags/tag415.xml" /><Relationship Id="rId12" Type="http://schemas.openxmlformats.org/officeDocument/2006/relationships/tags" Target="../tags/tag416.xml" /><Relationship Id="rId13" Type="http://schemas.openxmlformats.org/officeDocument/2006/relationships/slideMaster" Target="../slideMasters/slideMaster3.xml" /><Relationship Id="rId2" Type="http://schemas.openxmlformats.org/officeDocument/2006/relationships/tags" Target="../tags/tag406.xml" /><Relationship Id="rId3" Type="http://schemas.openxmlformats.org/officeDocument/2006/relationships/tags" Target="../tags/tag407.xml" /><Relationship Id="rId4" Type="http://schemas.openxmlformats.org/officeDocument/2006/relationships/tags" Target="../tags/tag408.xml" /><Relationship Id="rId5" Type="http://schemas.openxmlformats.org/officeDocument/2006/relationships/tags" Target="../tags/tag409.xml" /><Relationship Id="rId6" Type="http://schemas.openxmlformats.org/officeDocument/2006/relationships/tags" Target="../tags/tag410.xml" /><Relationship Id="rId7" Type="http://schemas.openxmlformats.org/officeDocument/2006/relationships/tags" Target="../tags/tag411.xml" /><Relationship Id="rId8" Type="http://schemas.openxmlformats.org/officeDocument/2006/relationships/tags" Target="../tags/tag412.xml" /><Relationship Id="rId9" Type="http://schemas.openxmlformats.org/officeDocument/2006/relationships/tags" Target="../tags/tag413.xml" /></Relationships>
</file>

<file path=ppt/slideLayouts/_rels/slideLayout47.xml.rels>&#65279;<?xml version="1.0" encoding="utf-8" standalone="yes"?><Relationships xmlns="http://schemas.openxmlformats.org/package/2006/relationships"><Relationship Id="rId1" Type="http://schemas.openxmlformats.org/officeDocument/2006/relationships/tags" Target="../tags/tag417.xml" /><Relationship Id="rId10" Type="http://schemas.openxmlformats.org/officeDocument/2006/relationships/tags" Target="../tags/tag426.xml" /><Relationship Id="rId11" Type="http://schemas.openxmlformats.org/officeDocument/2006/relationships/tags" Target="../tags/tag427.xml" /><Relationship Id="rId12" Type="http://schemas.openxmlformats.org/officeDocument/2006/relationships/tags" Target="../tags/tag428.xml" /><Relationship Id="rId13" Type="http://schemas.openxmlformats.org/officeDocument/2006/relationships/slideMaster" Target="../slideMasters/slideMaster3.xml" /><Relationship Id="rId2" Type="http://schemas.openxmlformats.org/officeDocument/2006/relationships/tags" Target="../tags/tag418.xml" /><Relationship Id="rId3" Type="http://schemas.openxmlformats.org/officeDocument/2006/relationships/tags" Target="../tags/tag419.xml" /><Relationship Id="rId4" Type="http://schemas.openxmlformats.org/officeDocument/2006/relationships/tags" Target="../tags/tag420.xml" /><Relationship Id="rId5" Type="http://schemas.openxmlformats.org/officeDocument/2006/relationships/tags" Target="../tags/tag421.xml" /><Relationship Id="rId6" Type="http://schemas.openxmlformats.org/officeDocument/2006/relationships/tags" Target="../tags/tag422.xml" /><Relationship Id="rId7" Type="http://schemas.openxmlformats.org/officeDocument/2006/relationships/tags" Target="../tags/tag423.xml" /><Relationship Id="rId8" Type="http://schemas.openxmlformats.org/officeDocument/2006/relationships/tags" Target="../tags/tag424.xml" /><Relationship Id="rId9" Type="http://schemas.openxmlformats.org/officeDocument/2006/relationships/tags" Target="../tags/tag425.xml" /></Relationships>
</file>

<file path=ppt/slideLayouts/_rels/slideLayout48.xml.rels>&#65279;<?xml version="1.0" encoding="utf-8" standalone="yes"?><Relationships xmlns="http://schemas.openxmlformats.org/package/2006/relationships"><Relationship Id="rId1" Type="http://schemas.openxmlformats.org/officeDocument/2006/relationships/tags" Target="../tags/tag429.xml" /><Relationship Id="rId10" Type="http://schemas.openxmlformats.org/officeDocument/2006/relationships/tags" Target="../tags/tag438.xml" /><Relationship Id="rId11" Type="http://schemas.openxmlformats.org/officeDocument/2006/relationships/tags" Target="../tags/tag439.xml" /><Relationship Id="rId12" Type="http://schemas.openxmlformats.org/officeDocument/2006/relationships/tags" Target="../tags/tag440.xml" /><Relationship Id="rId13" Type="http://schemas.openxmlformats.org/officeDocument/2006/relationships/tags" Target="../tags/tag441.xml" /><Relationship Id="rId14" Type="http://schemas.openxmlformats.org/officeDocument/2006/relationships/slideMaster" Target="../slideMasters/slideMaster3.xml" /><Relationship Id="rId2" Type="http://schemas.openxmlformats.org/officeDocument/2006/relationships/tags" Target="../tags/tag430.xml" /><Relationship Id="rId3" Type="http://schemas.openxmlformats.org/officeDocument/2006/relationships/tags" Target="../tags/tag431.xml" /><Relationship Id="rId4" Type="http://schemas.openxmlformats.org/officeDocument/2006/relationships/tags" Target="../tags/tag432.xml" /><Relationship Id="rId5" Type="http://schemas.openxmlformats.org/officeDocument/2006/relationships/tags" Target="../tags/tag433.xml" /><Relationship Id="rId6" Type="http://schemas.openxmlformats.org/officeDocument/2006/relationships/tags" Target="../tags/tag434.xml" /><Relationship Id="rId7" Type="http://schemas.openxmlformats.org/officeDocument/2006/relationships/tags" Target="../tags/tag435.xml" /><Relationship Id="rId8" Type="http://schemas.openxmlformats.org/officeDocument/2006/relationships/tags" Target="../tags/tag436.xml" /><Relationship Id="rId9" Type="http://schemas.openxmlformats.org/officeDocument/2006/relationships/tags" Target="../tags/tag437.xml" /></Relationships>
</file>

<file path=ppt/slideLayouts/_rels/slideLayout49.xml.rels>&#65279;<?xml version="1.0" encoding="utf-8" standalone="yes"?><Relationships xmlns="http://schemas.openxmlformats.org/package/2006/relationships"><Relationship Id="rId1" Type="http://schemas.openxmlformats.org/officeDocument/2006/relationships/tags" Target="../tags/tag442.xml" /><Relationship Id="rId10" Type="http://schemas.openxmlformats.org/officeDocument/2006/relationships/slideMaster" Target="../slideMasters/slideMaster3.xml" /><Relationship Id="rId2" Type="http://schemas.openxmlformats.org/officeDocument/2006/relationships/tags" Target="../tags/tag443.xml" /><Relationship Id="rId3" Type="http://schemas.openxmlformats.org/officeDocument/2006/relationships/tags" Target="../tags/tag444.xml" /><Relationship Id="rId4" Type="http://schemas.openxmlformats.org/officeDocument/2006/relationships/tags" Target="../tags/tag445.xml" /><Relationship Id="rId5" Type="http://schemas.openxmlformats.org/officeDocument/2006/relationships/tags" Target="../tags/tag446.xml" /><Relationship Id="rId6" Type="http://schemas.openxmlformats.org/officeDocument/2006/relationships/tags" Target="../tags/tag447.xml" /><Relationship Id="rId7" Type="http://schemas.openxmlformats.org/officeDocument/2006/relationships/tags" Target="../tags/tag448.xml" /><Relationship Id="rId8" Type="http://schemas.openxmlformats.org/officeDocument/2006/relationships/tags" Target="../tags/tag449.xml" /><Relationship Id="rId9" Type="http://schemas.openxmlformats.org/officeDocument/2006/relationships/tags" Target="../tags/tag450.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51.xml.rels>&#65279;<?xml version="1.0" encoding="utf-8" standalone="yes"?><Relationships xmlns="http://schemas.openxmlformats.org/package/2006/relationships"><Relationship Id="rId1" Type="http://schemas.openxmlformats.org/officeDocument/2006/relationships/tags" Target="../tags/tag457.xml" /><Relationship Id="rId10" Type="http://schemas.openxmlformats.org/officeDocument/2006/relationships/tags" Target="../tags/tag466.xml" /><Relationship Id="rId11" Type="http://schemas.openxmlformats.org/officeDocument/2006/relationships/tags" Target="../tags/tag467.xml" /><Relationship Id="rId12" Type="http://schemas.openxmlformats.org/officeDocument/2006/relationships/tags" Target="../tags/tag468.xml" /><Relationship Id="rId13" Type="http://schemas.openxmlformats.org/officeDocument/2006/relationships/tags" Target="../tags/tag469.xml" /><Relationship Id="rId14" Type="http://schemas.openxmlformats.org/officeDocument/2006/relationships/tags" Target="../tags/tag470.xml" /><Relationship Id="rId15" Type="http://schemas.openxmlformats.org/officeDocument/2006/relationships/tags" Target="../tags/tag471.xml" /><Relationship Id="rId16" Type="http://schemas.openxmlformats.org/officeDocument/2006/relationships/tags" Target="../tags/tag472.xml" /><Relationship Id="rId17" Type="http://schemas.openxmlformats.org/officeDocument/2006/relationships/tags" Target="../tags/tag473.xml" /><Relationship Id="rId18" Type="http://schemas.openxmlformats.org/officeDocument/2006/relationships/tags" Target="../tags/tag474.xml" /><Relationship Id="rId19" Type="http://schemas.openxmlformats.org/officeDocument/2006/relationships/tags" Target="../tags/tag475.xml" /><Relationship Id="rId2" Type="http://schemas.openxmlformats.org/officeDocument/2006/relationships/tags" Target="../tags/tag458.xml" /><Relationship Id="rId20" Type="http://schemas.openxmlformats.org/officeDocument/2006/relationships/slideMaster" Target="../slideMasters/slideMaster4.xml" /><Relationship Id="rId3" Type="http://schemas.openxmlformats.org/officeDocument/2006/relationships/tags" Target="../tags/tag459.xml" /><Relationship Id="rId4" Type="http://schemas.openxmlformats.org/officeDocument/2006/relationships/tags" Target="../tags/tag460.xml" /><Relationship Id="rId5" Type="http://schemas.openxmlformats.org/officeDocument/2006/relationships/tags" Target="../tags/tag461.xml" /><Relationship Id="rId6" Type="http://schemas.openxmlformats.org/officeDocument/2006/relationships/tags" Target="../tags/tag462.xml" /><Relationship Id="rId7" Type="http://schemas.openxmlformats.org/officeDocument/2006/relationships/tags" Target="../tags/tag463.xml" /><Relationship Id="rId8" Type="http://schemas.openxmlformats.org/officeDocument/2006/relationships/tags" Target="../tags/tag464.xml" /><Relationship Id="rId9" Type="http://schemas.openxmlformats.org/officeDocument/2006/relationships/tags" Target="../tags/tag465.xml" /></Relationships>
</file>

<file path=ppt/slideLayouts/_rels/slideLayout52.xml.rels>&#65279;<?xml version="1.0" encoding="utf-8" standalone="yes"?><Relationships xmlns="http://schemas.openxmlformats.org/package/2006/relationships"><Relationship Id="rId1" Type="http://schemas.openxmlformats.org/officeDocument/2006/relationships/tags" Target="../tags/tag476.xml" /><Relationship Id="rId10" Type="http://schemas.openxmlformats.org/officeDocument/2006/relationships/tags" Target="../tags/tag485.xml" /><Relationship Id="rId11" Type="http://schemas.openxmlformats.org/officeDocument/2006/relationships/tags" Target="../tags/tag486.xml" /><Relationship Id="rId12" Type="http://schemas.openxmlformats.org/officeDocument/2006/relationships/slideMaster" Target="../slideMasters/slideMaster4.xml" /><Relationship Id="rId2" Type="http://schemas.openxmlformats.org/officeDocument/2006/relationships/tags" Target="../tags/tag477.xml" /><Relationship Id="rId3" Type="http://schemas.openxmlformats.org/officeDocument/2006/relationships/tags" Target="../tags/tag478.xml" /><Relationship Id="rId4" Type="http://schemas.openxmlformats.org/officeDocument/2006/relationships/tags" Target="../tags/tag479.xml" /><Relationship Id="rId5" Type="http://schemas.openxmlformats.org/officeDocument/2006/relationships/tags" Target="../tags/tag480.xml" /><Relationship Id="rId6" Type="http://schemas.openxmlformats.org/officeDocument/2006/relationships/tags" Target="../tags/tag481.xml" /><Relationship Id="rId7" Type="http://schemas.openxmlformats.org/officeDocument/2006/relationships/tags" Target="../tags/tag482.xml" /><Relationship Id="rId8" Type="http://schemas.openxmlformats.org/officeDocument/2006/relationships/tags" Target="../tags/tag483.xml" /><Relationship Id="rId9" Type="http://schemas.openxmlformats.org/officeDocument/2006/relationships/tags" Target="../tags/tag484.xml" /></Relationships>
</file>

<file path=ppt/slideLayouts/_rels/slideLayout53.xml.rels>&#65279;<?xml version="1.0" encoding="utf-8" standalone="yes"?><Relationships xmlns="http://schemas.openxmlformats.org/package/2006/relationships"><Relationship Id="rId1" Type="http://schemas.openxmlformats.org/officeDocument/2006/relationships/tags" Target="../tags/tag487.xml" /><Relationship Id="rId10" Type="http://schemas.openxmlformats.org/officeDocument/2006/relationships/tags" Target="../tags/tag496.xml" /><Relationship Id="rId11" Type="http://schemas.openxmlformats.org/officeDocument/2006/relationships/tags" Target="../tags/tag497.xml" /><Relationship Id="rId12" Type="http://schemas.openxmlformats.org/officeDocument/2006/relationships/tags" Target="../tags/tag498.xml" /><Relationship Id="rId13" Type="http://schemas.openxmlformats.org/officeDocument/2006/relationships/tags" Target="../tags/tag499.xml" /><Relationship Id="rId14" Type="http://schemas.openxmlformats.org/officeDocument/2006/relationships/tags" Target="../tags/tag500.xml" /><Relationship Id="rId15" Type="http://schemas.openxmlformats.org/officeDocument/2006/relationships/tags" Target="../tags/tag501.xml" /><Relationship Id="rId16" Type="http://schemas.openxmlformats.org/officeDocument/2006/relationships/tags" Target="../tags/tag502.xml" /><Relationship Id="rId17" Type="http://schemas.openxmlformats.org/officeDocument/2006/relationships/tags" Target="../tags/tag503.xml" /><Relationship Id="rId18" Type="http://schemas.openxmlformats.org/officeDocument/2006/relationships/slideMaster" Target="../slideMasters/slideMaster4.xml" /><Relationship Id="rId2" Type="http://schemas.openxmlformats.org/officeDocument/2006/relationships/tags" Target="../tags/tag488.xml" /><Relationship Id="rId3" Type="http://schemas.openxmlformats.org/officeDocument/2006/relationships/tags" Target="../tags/tag489.xml" /><Relationship Id="rId4" Type="http://schemas.openxmlformats.org/officeDocument/2006/relationships/tags" Target="../tags/tag490.xml" /><Relationship Id="rId5" Type="http://schemas.openxmlformats.org/officeDocument/2006/relationships/tags" Target="../tags/tag491.xml" /><Relationship Id="rId6" Type="http://schemas.openxmlformats.org/officeDocument/2006/relationships/tags" Target="../tags/tag492.xml" /><Relationship Id="rId7" Type="http://schemas.openxmlformats.org/officeDocument/2006/relationships/tags" Target="../tags/tag493.xml" /><Relationship Id="rId8" Type="http://schemas.openxmlformats.org/officeDocument/2006/relationships/tags" Target="../tags/tag494.xml" /><Relationship Id="rId9" Type="http://schemas.openxmlformats.org/officeDocument/2006/relationships/tags" Target="../tags/tag495.xml" /></Relationships>
</file>

<file path=ppt/slideLayouts/_rels/slideLayout54.xml.rels>&#65279;<?xml version="1.0" encoding="utf-8" standalone="yes"?><Relationships xmlns="http://schemas.openxmlformats.org/package/2006/relationships"><Relationship Id="rId1" Type="http://schemas.openxmlformats.org/officeDocument/2006/relationships/tags" Target="../tags/tag504.xml" /><Relationship Id="rId10" Type="http://schemas.openxmlformats.org/officeDocument/2006/relationships/tags" Target="../tags/tag513.xml" /><Relationship Id="rId11" Type="http://schemas.openxmlformats.org/officeDocument/2006/relationships/tags" Target="../tags/tag514.xml" /><Relationship Id="rId12" Type="http://schemas.openxmlformats.org/officeDocument/2006/relationships/tags" Target="../tags/tag515.xml" /><Relationship Id="rId13" Type="http://schemas.openxmlformats.org/officeDocument/2006/relationships/slideMaster" Target="../slideMasters/slideMaster4.xml" /><Relationship Id="rId2" Type="http://schemas.openxmlformats.org/officeDocument/2006/relationships/tags" Target="../tags/tag505.xml" /><Relationship Id="rId3" Type="http://schemas.openxmlformats.org/officeDocument/2006/relationships/tags" Target="../tags/tag506.xml" /><Relationship Id="rId4" Type="http://schemas.openxmlformats.org/officeDocument/2006/relationships/tags" Target="../tags/tag507.xml" /><Relationship Id="rId5" Type="http://schemas.openxmlformats.org/officeDocument/2006/relationships/tags" Target="../tags/tag508.xml" /><Relationship Id="rId6" Type="http://schemas.openxmlformats.org/officeDocument/2006/relationships/tags" Target="../tags/tag509.xml" /><Relationship Id="rId7" Type="http://schemas.openxmlformats.org/officeDocument/2006/relationships/tags" Target="../tags/tag510.xml" /><Relationship Id="rId8" Type="http://schemas.openxmlformats.org/officeDocument/2006/relationships/tags" Target="../tags/tag511.xml" /><Relationship Id="rId9" Type="http://schemas.openxmlformats.org/officeDocument/2006/relationships/tags" Target="../tags/tag512.xml" /></Relationships>
</file>

<file path=ppt/slideLayouts/_rels/slideLayout55.xml.rels>&#65279;<?xml version="1.0" encoding="utf-8" standalone="yes"?><Relationships xmlns="http://schemas.openxmlformats.org/package/2006/relationships"><Relationship Id="rId1" Type="http://schemas.openxmlformats.org/officeDocument/2006/relationships/tags" Target="../tags/tag516.xml" /><Relationship Id="rId10" Type="http://schemas.openxmlformats.org/officeDocument/2006/relationships/tags" Target="../tags/tag525.xml" /><Relationship Id="rId11" Type="http://schemas.openxmlformats.org/officeDocument/2006/relationships/tags" Target="../tags/tag526.xml" /><Relationship Id="rId12" Type="http://schemas.openxmlformats.org/officeDocument/2006/relationships/tags" Target="../tags/tag527.xml" /><Relationship Id="rId13" Type="http://schemas.openxmlformats.org/officeDocument/2006/relationships/tags" Target="../tags/tag528.xml" /><Relationship Id="rId14" Type="http://schemas.openxmlformats.org/officeDocument/2006/relationships/tags" Target="../tags/tag529.xml" /><Relationship Id="rId15" Type="http://schemas.openxmlformats.org/officeDocument/2006/relationships/slideMaster" Target="../slideMasters/slideMaster4.xml" /><Relationship Id="rId2" Type="http://schemas.openxmlformats.org/officeDocument/2006/relationships/tags" Target="../tags/tag517.xml" /><Relationship Id="rId3" Type="http://schemas.openxmlformats.org/officeDocument/2006/relationships/tags" Target="../tags/tag518.xml" /><Relationship Id="rId4" Type="http://schemas.openxmlformats.org/officeDocument/2006/relationships/tags" Target="../tags/tag519.xml" /><Relationship Id="rId5" Type="http://schemas.openxmlformats.org/officeDocument/2006/relationships/tags" Target="../tags/tag520.xml" /><Relationship Id="rId6" Type="http://schemas.openxmlformats.org/officeDocument/2006/relationships/tags" Target="../tags/tag521.xml" /><Relationship Id="rId7" Type="http://schemas.openxmlformats.org/officeDocument/2006/relationships/tags" Target="../tags/tag522.xml" /><Relationship Id="rId8" Type="http://schemas.openxmlformats.org/officeDocument/2006/relationships/tags" Target="../tags/tag523.xml" /><Relationship Id="rId9" Type="http://schemas.openxmlformats.org/officeDocument/2006/relationships/tags" Target="../tags/tag524.xml" /></Relationships>
</file>

<file path=ppt/slideLayouts/_rels/slideLayout56.xml.rels>&#65279;<?xml version="1.0" encoding="utf-8" standalone="yes"?><Relationships xmlns="http://schemas.openxmlformats.org/package/2006/relationships"><Relationship Id="rId1" Type="http://schemas.openxmlformats.org/officeDocument/2006/relationships/tags" Target="../tags/tag530.xml" /><Relationship Id="rId10" Type="http://schemas.openxmlformats.org/officeDocument/2006/relationships/tags" Target="../tags/tag539.xml" /><Relationship Id="rId11" Type="http://schemas.openxmlformats.org/officeDocument/2006/relationships/tags" Target="../tags/tag540.xml" /><Relationship Id="rId12" Type="http://schemas.openxmlformats.org/officeDocument/2006/relationships/tags" Target="../tags/tag541.xml" /><Relationship Id="rId13" Type="http://schemas.openxmlformats.org/officeDocument/2006/relationships/tags" Target="../tags/tag542.xml" /><Relationship Id="rId14" Type="http://schemas.openxmlformats.org/officeDocument/2006/relationships/tags" Target="../tags/tag543.xml" /><Relationship Id="rId15" Type="http://schemas.openxmlformats.org/officeDocument/2006/relationships/tags" Target="../tags/tag544.xml" /><Relationship Id="rId16" Type="http://schemas.openxmlformats.org/officeDocument/2006/relationships/slideMaster" Target="../slideMasters/slideMaster4.xml" /><Relationship Id="rId2" Type="http://schemas.openxmlformats.org/officeDocument/2006/relationships/tags" Target="../tags/tag531.xml" /><Relationship Id="rId3" Type="http://schemas.openxmlformats.org/officeDocument/2006/relationships/tags" Target="../tags/tag532.xml" /><Relationship Id="rId4" Type="http://schemas.openxmlformats.org/officeDocument/2006/relationships/tags" Target="../tags/tag533.xml" /><Relationship Id="rId5" Type="http://schemas.openxmlformats.org/officeDocument/2006/relationships/tags" Target="../tags/tag534.xml" /><Relationship Id="rId6" Type="http://schemas.openxmlformats.org/officeDocument/2006/relationships/tags" Target="../tags/tag535.xml" /><Relationship Id="rId7" Type="http://schemas.openxmlformats.org/officeDocument/2006/relationships/tags" Target="../tags/tag536.xml" /><Relationship Id="rId8" Type="http://schemas.openxmlformats.org/officeDocument/2006/relationships/tags" Target="../tags/tag537.xml" /><Relationship Id="rId9" Type="http://schemas.openxmlformats.org/officeDocument/2006/relationships/tags" Target="../tags/tag538.xml" /></Relationships>
</file>

<file path=ppt/slideLayouts/_rels/slideLayout57.xml.rels>&#65279;<?xml version="1.0" encoding="utf-8" standalone="yes"?><Relationships xmlns="http://schemas.openxmlformats.org/package/2006/relationships"><Relationship Id="rId1" Type="http://schemas.openxmlformats.org/officeDocument/2006/relationships/tags" Target="../tags/tag545.xml" /><Relationship Id="rId2" Type="http://schemas.openxmlformats.org/officeDocument/2006/relationships/tags" Target="../tags/tag546.xml" /><Relationship Id="rId3" Type="http://schemas.openxmlformats.org/officeDocument/2006/relationships/tags" Target="../tags/tag547.xml" /><Relationship Id="rId4" Type="http://schemas.openxmlformats.org/officeDocument/2006/relationships/slideMaster" Target="../slideMasters/slideMaster4.xml" /></Relationships>
</file>

<file path=ppt/slideLayouts/_rels/slideLayout58.xml.rels>&#65279;<?xml version="1.0" encoding="utf-8" standalone="yes"?><Relationships xmlns="http://schemas.openxmlformats.org/package/2006/relationships"><Relationship Id="rId1" Type="http://schemas.openxmlformats.org/officeDocument/2006/relationships/tags" Target="../tags/tag548.xml" /><Relationship Id="rId10" Type="http://schemas.openxmlformats.org/officeDocument/2006/relationships/tags" Target="../tags/tag557.xml" /><Relationship Id="rId11" Type="http://schemas.openxmlformats.org/officeDocument/2006/relationships/tags" Target="../tags/tag558.xml" /><Relationship Id="rId12" Type="http://schemas.openxmlformats.org/officeDocument/2006/relationships/tags" Target="../tags/tag559.xml" /><Relationship Id="rId13" Type="http://schemas.openxmlformats.org/officeDocument/2006/relationships/slideMaster" Target="../slideMasters/slideMaster4.xml" /><Relationship Id="rId2" Type="http://schemas.openxmlformats.org/officeDocument/2006/relationships/tags" Target="../tags/tag549.xml" /><Relationship Id="rId3" Type="http://schemas.openxmlformats.org/officeDocument/2006/relationships/tags" Target="../tags/tag550.xml" /><Relationship Id="rId4" Type="http://schemas.openxmlformats.org/officeDocument/2006/relationships/tags" Target="../tags/tag551.xml" /><Relationship Id="rId5" Type="http://schemas.openxmlformats.org/officeDocument/2006/relationships/tags" Target="../tags/tag552.xml" /><Relationship Id="rId6" Type="http://schemas.openxmlformats.org/officeDocument/2006/relationships/tags" Target="../tags/tag553.xml" /><Relationship Id="rId7" Type="http://schemas.openxmlformats.org/officeDocument/2006/relationships/tags" Target="../tags/tag554.xml" /><Relationship Id="rId8" Type="http://schemas.openxmlformats.org/officeDocument/2006/relationships/tags" Target="../tags/tag555.xml" /><Relationship Id="rId9" Type="http://schemas.openxmlformats.org/officeDocument/2006/relationships/tags" Target="../tags/tag556.xml" /></Relationships>
</file>

<file path=ppt/slideLayouts/_rels/slideLayout59.xml.rels>&#65279;<?xml version="1.0" encoding="utf-8" standalone="yes"?><Relationships xmlns="http://schemas.openxmlformats.org/package/2006/relationships"><Relationship Id="rId1" Type="http://schemas.openxmlformats.org/officeDocument/2006/relationships/tags" Target="../tags/tag560.xml" /><Relationship Id="rId10" Type="http://schemas.openxmlformats.org/officeDocument/2006/relationships/tags" Target="../tags/tag569.xml" /><Relationship Id="rId11" Type="http://schemas.openxmlformats.org/officeDocument/2006/relationships/tags" Target="../tags/tag570.xml" /><Relationship Id="rId12" Type="http://schemas.openxmlformats.org/officeDocument/2006/relationships/tags" Target="../tags/tag571.xml" /><Relationship Id="rId13" Type="http://schemas.openxmlformats.org/officeDocument/2006/relationships/slideMaster" Target="../slideMasters/slideMaster4.xml" /><Relationship Id="rId2" Type="http://schemas.openxmlformats.org/officeDocument/2006/relationships/tags" Target="../tags/tag561.xml" /><Relationship Id="rId3" Type="http://schemas.openxmlformats.org/officeDocument/2006/relationships/tags" Target="../tags/tag562.xml" /><Relationship Id="rId4" Type="http://schemas.openxmlformats.org/officeDocument/2006/relationships/tags" Target="../tags/tag563.xml" /><Relationship Id="rId5" Type="http://schemas.openxmlformats.org/officeDocument/2006/relationships/tags" Target="../tags/tag564.xml" /><Relationship Id="rId6" Type="http://schemas.openxmlformats.org/officeDocument/2006/relationships/tags" Target="../tags/tag565.xml" /><Relationship Id="rId7" Type="http://schemas.openxmlformats.org/officeDocument/2006/relationships/tags" Target="../tags/tag566.xml" /><Relationship Id="rId8" Type="http://schemas.openxmlformats.org/officeDocument/2006/relationships/tags" Target="../tags/tag567.xml" /><Relationship Id="rId9" Type="http://schemas.openxmlformats.org/officeDocument/2006/relationships/tags" Target="../tags/tag568.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0.xml.rels>&#65279;<?xml version="1.0" encoding="utf-8" standalone="yes"?><Relationships xmlns="http://schemas.openxmlformats.org/package/2006/relationships"><Relationship Id="rId1" Type="http://schemas.openxmlformats.org/officeDocument/2006/relationships/tags" Target="../tags/tag572.xml" /><Relationship Id="rId10" Type="http://schemas.openxmlformats.org/officeDocument/2006/relationships/tags" Target="../tags/tag581.xml" /><Relationship Id="rId11" Type="http://schemas.openxmlformats.org/officeDocument/2006/relationships/tags" Target="../tags/tag582.xml" /><Relationship Id="rId12" Type="http://schemas.openxmlformats.org/officeDocument/2006/relationships/slideMaster" Target="../slideMasters/slideMaster4.xml" /><Relationship Id="rId2" Type="http://schemas.openxmlformats.org/officeDocument/2006/relationships/tags" Target="../tags/tag573.xml" /><Relationship Id="rId3" Type="http://schemas.openxmlformats.org/officeDocument/2006/relationships/tags" Target="../tags/tag574.xml" /><Relationship Id="rId4" Type="http://schemas.openxmlformats.org/officeDocument/2006/relationships/tags" Target="../tags/tag575.xml" /><Relationship Id="rId5" Type="http://schemas.openxmlformats.org/officeDocument/2006/relationships/tags" Target="../tags/tag576.xml" /><Relationship Id="rId6" Type="http://schemas.openxmlformats.org/officeDocument/2006/relationships/tags" Target="../tags/tag577.xml" /><Relationship Id="rId7" Type="http://schemas.openxmlformats.org/officeDocument/2006/relationships/tags" Target="../tags/tag578.xml" /><Relationship Id="rId8" Type="http://schemas.openxmlformats.org/officeDocument/2006/relationships/tags" Target="../tags/tag579.xml" /><Relationship Id="rId9" Type="http://schemas.openxmlformats.org/officeDocument/2006/relationships/tags" Target="../tags/tag580.xml" /></Relationships>
</file>

<file path=ppt/slideLayouts/_rels/slideLayout61.xml.rels>&#65279;<?xml version="1.0" encoding="utf-8" standalone="yes"?><Relationships xmlns="http://schemas.openxmlformats.org/package/2006/relationships"><Relationship Id="rId1" Type="http://schemas.openxmlformats.org/officeDocument/2006/relationships/tags" Target="../tags/tag583.xml" /><Relationship Id="rId10" Type="http://schemas.openxmlformats.org/officeDocument/2006/relationships/tags" Target="../tags/tag592.xml" /><Relationship Id="rId11" Type="http://schemas.openxmlformats.org/officeDocument/2006/relationships/tags" Target="../tags/tag593.xml" /><Relationship Id="rId12" Type="http://schemas.openxmlformats.org/officeDocument/2006/relationships/tags" Target="../tags/tag594.xml" /><Relationship Id="rId13" Type="http://schemas.openxmlformats.org/officeDocument/2006/relationships/tags" Target="../tags/tag595.xml" /><Relationship Id="rId14" Type="http://schemas.openxmlformats.org/officeDocument/2006/relationships/tags" Target="../tags/tag596.xml" /><Relationship Id="rId15" Type="http://schemas.openxmlformats.org/officeDocument/2006/relationships/tags" Target="../tags/tag597.xml" /><Relationship Id="rId16" Type="http://schemas.openxmlformats.org/officeDocument/2006/relationships/tags" Target="../tags/tag598.xml" /><Relationship Id="rId17" Type="http://schemas.openxmlformats.org/officeDocument/2006/relationships/tags" Target="../tags/tag599.xml" /><Relationship Id="rId18" Type="http://schemas.openxmlformats.org/officeDocument/2006/relationships/tags" Target="../tags/tag600.xml" /><Relationship Id="rId19" Type="http://schemas.openxmlformats.org/officeDocument/2006/relationships/slideMaster" Target="../slideMasters/slideMaster4.xml" /><Relationship Id="rId2" Type="http://schemas.openxmlformats.org/officeDocument/2006/relationships/tags" Target="../tags/tag584.xml" /><Relationship Id="rId3" Type="http://schemas.openxmlformats.org/officeDocument/2006/relationships/tags" Target="../tags/tag585.xml" /><Relationship Id="rId4" Type="http://schemas.openxmlformats.org/officeDocument/2006/relationships/tags" Target="../tags/tag586.xml" /><Relationship Id="rId5" Type="http://schemas.openxmlformats.org/officeDocument/2006/relationships/tags" Target="../tags/tag587.xml" /><Relationship Id="rId6" Type="http://schemas.openxmlformats.org/officeDocument/2006/relationships/tags" Target="../tags/tag588.xml" /><Relationship Id="rId7" Type="http://schemas.openxmlformats.org/officeDocument/2006/relationships/tags" Target="../tags/tag589.xml" /><Relationship Id="rId8" Type="http://schemas.openxmlformats.org/officeDocument/2006/relationships/tags" Target="../tags/tag590.xml" /><Relationship Id="rId9" Type="http://schemas.openxmlformats.org/officeDocument/2006/relationships/tags" Target="../tags/tag591.xml" /></Relationships>
</file>

<file path=ppt/slideLayouts/_rels/slideLayout62.xml.rels>&#65279;<?xml version="1.0" encoding="utf-8" standalone="yes"?><Relationships xmlns="http://schemas.openxmlformats.org/package/2006/relationships"><Relationship Id="rId1" Type="http://schemas.openxmlformats.org/officeDocument/2006/relationships/tags" Target="../tags/tag601.xml" /><Relationship Id="rId10" Type="http://schemas.openxmlformats.org/officeDocument/2006/relationships/slideMaster" Target="../slideMasters/slideMaster4.xml" /><Relationship Id="rId2" Type="http://schemas.openxmlformats.org/officeDocument/2006/relationships/tags" Target="../tags/tag602.xml" /><Relationship Id="rId3" Type="http://schemas.openxmlformats.org/officeDocument/2006/relationships/tags" Target="../tags/tag603.xml" /><Relationship Id="rId4" Type="http://schemas.openxmlformats.org/officeDocument/2006/relationships/tags" Target="../tags/tag604.xml" /><Relationship Id="rId5" Type="http://schemas.openxmlformats.org/officeDocument/2006/relationships/tags" Target="../tags/tag605.xml" /><Relationship Id="rId6" Type="http://schemas.openxmlformats.org/officeDocument/2006/relationships/tags" Target="../tags/tag606.xml" /><Relationship Id="rId7" Type="http://schemas.openxmlformats.org/officeDocument/2006/relationships/tags" Target="../tags/tag607.xml" /><Relationship Id="rId8" Type="http://schemas.openxmlformats.org/officeDocument/2006/relationships/tags" Target="../tags/tag608.xml" /><Relationship Id="rId9" Type="http://schemas.openxmlformats.org/officeDocument/2006/relationships/tags" Target="../tags/tag609.xml" /></Relationships>
</file>

<file path=ppt/slideLayouts/_rels/slideLayout63.xml.rels>&#65279;<?xml version="1.0" encoding="utf-8" standalone="yes"?><Relationships xmlns="http://schemas.openxmlformats.org/package/2006/relationships"><Relationship Id="rId1" Type="http://schemas.openxmlformats.org/officeDocument/2006/relationships/tags" Target="../tags/tag610.xml" /><Relationship Id="rId10" Type="http://schemas.openxmlformats.org/officeDocument/2006/relationships/tags" Target="../tags/tag619.xml" /><Relationship Id="rId11" Type="http://schemas.openxmlformats.org/officeDocument/2006/relationships/tags" Target="../tags/tag620.xml" /><Relationship Id="rId12" Type="http://schemas.openxmlformats.org/officeDocument/2006/relationships/slideMaster" Target="../slideMasters/slideMaster4.xml" /><Relationship Id="rId2" Type="http://schemas.openxmlformats.org/officeDocument/2006/relationships/tags" Target="../tags/tag611.xml" /><Relationship Id="rId3" Type="http://schemas.openxmlformats.org/officeDocument/2006/relationships/tags" Target="../tags/tag612.xml" /><Relationship Id="rId4" Type="http://schemas.openxmlformats.org/officeDocument/2006/relationships/tags" Target="../tags/tag613.xml" /><Relationship Id="rId5" Type="http://schemas.openxmlformats.org/officeDocument/2006/relationships/tags" Target="../tags/tag614.xml" /><Relationship Id="rId6" Type="http://schemas.openxmlformats.org/officeDocument/2006/relationships/tags" Target="../tags/tag615.xml" /><Relationship Id="rId7" Type="http://schemas.openxmlformats.org/officeDocument/2006/relationships/tags" Target="../tags/tag616.xml" /><Relationship Id="rId8" Type="http://schemas.openxmlformats.org/officeDocument/2006/relationships/tags" Target="../tags/tag617.xml" /><Relationship Id="rId9" Type="http://schemas.openxmlformats.org/officeDocument/2006/relationships/tags" Target="../tags/tag618.xml" /></Relationships>
</file>

<file path=ppt/slideLayouts/_rels/slideLayout64.xml.rels>&#65279;<?xml version="1.0" encoding="utf-8" standalone="yes"?><Relationships xmlns="http://schemas.openxmlformats.org/package/2006/relationships"><Relationship Id="rId1" Type="http://schemas.openxmlformats.org/officeDocument/2006/relationships/tags" Target="../tags/tag621.xml" /><Relationship Id="rId10" Type="http://schemas.openxmlformats.org/officeDocument/2006/relationships/tags" Target="../tags/tag630.xml" /><Relationship Id="rId11" Type="http://schemas.openxmlformats.org/officeDocument/2006/relationships/tags" Target="../tags/tag631.xml" /><Relationship Id="rId12" Type="http://schemas.openxmlformats.org/officeDocument/2006/relationships/tags" Target="../tags/tag632.xml" /><Relationship Id="rId13" Type="http://schemas.openxmlformats.org/officeDocument/2006/relationships/slideMaster" Target="../slideMasters/slideMaster4.xml" /><Relationship Id="rId2" Type="http://schemas.openxmlformats.org/officeDocument/2006/relationships/tags" Target="../tags/tag622.xml" /><Relationship Id="rId3" Type="http://schemas.openxmlformats.org/officeDocument/2006/relationships/tags" Target="../tags/tag623.xml" /><Relationship Id="rId4" Type="http://schemas.openxmlformats.org/officeDocument/2006/relationships/tags" Target="../tags/tag624.xml" /><Relationship Id="rId5" Type="http://schemas.openxmlformats.org/officeDocument/2006/relationships/tags" Target="../tags/tag625.xml" /><Relationship Id="rId6" Type="http://schemas.openxmlformats.org/officeDocument/2006/relationships/tags" Target="../tags/tag626.xml" /><Relationship Id="rId7" Type="http://schemas.openxmlformats.org/officeDocument/2006/relationships/tags" Target="../tags/tag627.xml" /><Relationship Id="rId8" Type="http://schemas.openxmlformats.org/officeDocument/2006/relationships/tags" Target="../tags/tag628.xml" /><Relationship Id="rId9" Type="http://schemas.openxmlformats.org/officeDocument/2006/relationships/tags" Target="../tags/tag629.xml" /></Relationships>
</file>

<file path=ppt/slideLayouts/_rels/slideLayout65.xml.rels>&#65279;<?xml version="1.0" encoding="utf-8" standalone="yes"?><Relationships xmlns="http://schemas.openxmlformats.org/package/2006/relationships"><Relationship Id="rId1" Type="http://schemas.openxmlformats.org/officeDocument/2006/relationships/tags" Target="../tags/tag633.xml" /><Relationship Id="rId10" Type="http://schemas.openxmlformats.org/officeDocument/2006/relationships/tags" Target="../tags/tag642.xml" /><Relationship Id="rId11" Type="http://schemas.openxmlformats.org/officeDocument/2006/relationships/tags" Target="../tags/tag643.xml" /><Relationship Id="rId12" Type="http://schemas.openxmlformats.org/officeDocument/2006/relationships/tags" Target="../tags/tag644.xml" /><Relationship Id="rId13" Type="http://schemas.openxmlformats.org/officeDocument/2006/relationships/slideMaster" Target="../slideMasters/slideMaster4.xml" /><Relationship Id="rId2" Type="http://schemas.openxmlformats.org/officeDocument/2006/relationships/tags" Target="../tags/tag634.xml" /><Relationship Id="rId3" Type="http://schemas.openxmlformats.org/officeDocument/2006/relationships/tags" Target="../tags/tag635.xml" /><Relationship Id="rId4" Type="http://schemas.openxmlformats.org/officeDocument/2006/relationships/tags" Target="../tags/tag636.xml" /><Relationship Id="rId5" Type="http://schemas.openxmlformats.org/officeDocument/2006/relationships/tags" Target="../tags/tag637.xml" /><Relationship Id="rId6" Type="http://schemas.openxmlformats.org/officeDocument/2006/relationships/tags" Target="../tags/tag638.xml" /><Relationship Id="rId7" Type="http://schemas.openxmlformats.org/officeDocument/2006/relationships/tags" Target="../tags/tag639.xml" /><Relationship Id="rId8" Type="http://schemas.openxmlformats.org/officeDocument/2006/relationships/tags" Target="../tags/tag640.xml" /><Relationship Id="rId9" Type="http://schemas.openxmlformats.org/officeDocument/2006/relationships/tags" Target="../tags/tag641.xml" /></Relationships>
</file>

<file path=ppt/slideLayouts/_rels/slideLayout66.xml.rels>&#65279;<?xml version="1.0" encoding="utf-8" standalone="yes"?><Relationships xmlns="http://schemas.openxmlformats.org/package/2006/relationships"><Relationship Id="rId1" Type="http://schemas.openxmlformats.org/officeDocument/2006/relationships/tags" Target="../tags/tag645.xml" /><Relationship Id="rId10" Type="http://schemas.openxmlformats.org/officeDocument/2006/relationships/tags" Target="../tags/tag654.xml" /><Relationship Id="rId11" Type="http://schemas.openxmlformats.org/officeDocument/2006/relationships/tags" Target="../tags/tag655.xml" /><Relationship Id="rId12" Type="http://schemas.openxmlformats.org/officeDocument/2006/relationships/tags" Target="../tags/tag656.xml" /><Relationship Id="rId13" Type="http://schemas.openxmlformats.org/officeDocument/2006/relationships/slideMaster" Target="../slideMasters/slideMaster4.xml" /><Relationship Id="rId2" Type="http://schemas.openxmlformats.org/officeDocument/2006/relationships/tags" Target="../tags/tag646.xml" /><Relationship Id="rId3" Type="http://schemas.openxmlformats.org/officeDocument/2006/relationships/tags" Target="../tags/tag647.xml" /><Relationship Id="rId4" Type="http://schemas.openxmlformats.org/officeDocument/2006/relationships/tags" Target="../tags/tag648.xml" /><Relationship Id="rId5" Type="http://schemas.openxmlformats.org/officeDocument/2006/relationships/tags" Target="../tags/tag649.xml" /><Relationship Id="rId6" Type="http://schemas.openxmlformats.org/officeDocument/2006/relationships/tags" Target="../tags/tag650.xml" /><Relationship Id="rId7" Type="http://schemas.openxmlformats.org/officeDocument/2006/relationships/tags" Target="../tags/tag651.xml" /><Relationship Id="rId8" Type="http://schemas.openxmlformats.org/officeDocument/2006/relationships/tags" Target="../tags/tag652.xml" /><Relationship Id="rId9" Type="http://schemas.openxmlformats.org/officeDocument/2006/relationships/tags" Target="../tags/tag653.xml" /></Relationships>
</file>

<file path=ppt/slideLayouts/_rels/slideLayout67.xml.rels>&#65279;<?xml version="1.0" encoding="utf-8" standalone="yes"?><Relationships xmlns="http://schemas.openxmlformats.org/package/2006/relationships"><Relationship Id="rId1" Type="http://schemas.openxmlformats.org/officeDocument/2006/relationships/tags" Target="../tags/tag657.xml" /><Relationship Id="rId10" Type="http://schemas.openxmlformats.org/officeDocument/2006/relationships/tags" Target="../tags/tag666.xml" /><Relationship Id="rId11" Type="http://schemas.openxmlformats.org/officeDocument/2006/relationships/tags" Target="../tags/tag667.xml" /><Relationship Id="rId12" Type="http://schemas.openxmlformats.org/officeDocument/2006/relationships/tags" Target="../tags/tag668.xml" /><Relationship Id="rId13" Type="http://schemas.openxmlformats.org/officeDocument/2006/relationships/tags" Target="../tags/tag669.xml" /><Relationship Id="rId14" Type="http://schemas.openxmlformats.org/officeDocument/2006/relationships/slideMaster" Target="../slideMasters/slideMaster4.xml" /><Relationship Id="rId2" Type="http://schemas.openxmlformats.org/officeDocument/2006/relationships/tags" Target="../tags/tag658.xml" /><Relationship Id="rId3" Type="http://schemas.openxmlformats.org/officeDocument/2006/relationships/tags" Target="../tags/tag659.xml" /><Relationship Id="rId4" Type="http://schemas.openxmlformats.org/officeDocument/2006/relationships/tags" Target="../tags/tag660.xml" /><Relationship Id="rId5" Type="http://schemas.openxmlformats.org/officeDocument/2006/relationships/tags" Target="../tags/tag661.xml" /><Relationship Id="rId6" Type="http://schemas.openxmlformats.org/officeDocument/2006/relationships/tags" Target="../tags/tag662.xml" /><Relationship Id="rId7" Type="http://schemas.openxmlformats.org/officeDocument/2006/relationships/tags" Target="../tags/tag663.xml" /><Relationship Id="rId8" Type="http://schemas.openxmlformats.org/officeDocument/2006/relationships/tags" Target="../tags/tag664.xml" /><Relationship Id="rId9" Type="http://schemas.openxmlformats.org/officeDocument/2006/relationships/tags" Target="../tags/tag665.xml" /></Relationships>
</file>

<file path=ppt/slideLayouts/_rels/slideLayout68.xml.rels>&#65279;<?xml version="1.0" encoding="utf-8" standalone="yes"?><Relationships xmlns="http://schemas.openxmlformats.org/package/2006/relationships"><Relationship Id="rId1" Type="http://schemas.openxmlformats.org/officeDocument/2006/relationships/tags" Target="../tags/tag670.xml" /><Relationship Id="rId10" Type="http://schemas.openxmlformats.org/officeDocument/2006/relationships/slideMaster" Target="../slideMasters/slideMaster4.xml" /><Relationship Id="rId2" Type="http://schemas.openxmlformats.org/officeDocument/2006/relationships/tags" Target="../tags/tag671.xml" /><Relationship Id="rId3" Type="http://schemas.openxmlformats.org/officeDocument/2006/relationships/tags" Target="../tags/tag672.xml" /><Relationship Id="rId4" Type="http://schemas.openxmlformats.org/officeDocument/2006/relationships/tags" Target="../tags/tag673.xml" /><Relationship Id="rId5" Type="http://schemas.openxmlformats.org/officeDocument/2006/relationships/tags" Target="../tags/tag674.xml" /><Relationship Id="rId6" Type="http://schemas.openxmlformats.org/officeDocument/2006/relationships/tags" Target="../tags/tag675.xml" /><Relationship Id="rId7" Type="http://schemas.openxmlformats.org/officeDocument/2006/relationships/tags" Target="../tags/tag676.xml" /><Relationship Id="rId8" Type="http://schemas.openxmlformats.org/officeDocument/2006/relationships/tags" Target="../tags/tag677.xml" /><Relationship Id="rId9" Type="http://schemas.openxmlformats.org/officeDocument/2006/relationships/tags" Target="../tags/tag678.xml" /></Relationships>
</file>

<file path=ppt/slideLayouts/_rels/slideLayout69.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0.xml.rels>&#65279;<?xml version="1.0" encoding="utf-8" standalone="yes"?><Relationships xmlns="http://schemas.openxmlformats.org/package/2006/relationships"><Relationship Id="rId1" Type="http://schemas.openxmlformats.org/officeDocument/2006/relationships/tags" Target="../tags/tag685.xml" /><Relationship Id="rId10" Type="http://schemas.openxmlformats.org/officeDocument/2006/relationships/tags" Target="../tags/tag694.xml" /><Relationship Id="rId11" Type="http://schemas.openxmlformats.org/officeDocument/2006/relationships/tags" Target="../tags/tag695.xml" /><Relationship Id="rId12" Type="http://schemas.openxmlformats.org/officeDocument/2006/relationships/tags" Target="../tags/tag696.xml" /><Relationship Id="rId13" Type="http://schemas.openxmlformats.org/officeDocument/2006/relationships/tags" Target="../tags/tag697.xml" /><Relationship Id="rId14" Type="http://schemas.openxmlformats.org/officeDocument/2006/relationships/tags" Target="../tags/tag698.xml" /><Relationship Id="rId15" Type="http://schemas.openxmlformats.org/officeDocument/2006/relationships/tags" Target="../tags/tag699.xml" /><Relationship Id="rId16" Type="http://schemas.openxmlformats.org/officeDocument/2006/relationships/tags" Target="../tags/tag700.xml" /><Relationship Id="rId17" Type="http://schemas.openxmlformats.org/officeDocument/2006/relationships/tags" Target="../tags/tag701.xml" /><Relationship Id="rId18" Type="http://schemas.openxmlformats.org/officeDocument/2006/relationships/tags" Target="../tags/tag702.xml" /><Relationship Id="rId19" Type="http://schemas.openxmlformats.org/officeDocument/2006/relationships/tags" Target="../tags/tag703.xml" /><Relationship Id="rId2" Type="http://schemas.openxmlformats.org/officeDocument/2006/relationships/tags" Target="../tags/tag686.xml" /><Relationship Id="rId20" Type="http://schemas.openxmlformats.org/officeDocument/2006/relationships/slideMaster" Target="../slideMasters/slideMaster5.xml" /><Relationship Id="rId3" Type="http://schemas.openxmlformats.org/officeDocument/2006/relationships/tags" Target="../tags/tag687.xml" /><Relationship Id="rId4" Type="http://schemas.openxmlformats.org/officeDocument/2006/relationships/tags" Target="../tags/tag688.xml" /><Relationship Id="rId5" Type="http://schemas.openxmlformats.org/officeDocument/2006/relationships/tags" Target="../tags/tag689.xml" /><Relationship Id="rId6" Type="http://schemas.openxmlformats.org/officeDocument/2006/relationships/tags" Target="../tags/tag690.xml" /><Relationship Id="rId7" Type="http://schemas.openxmlformats.org/officeDocument/2006/relationships/tags" Target="../tags/tag691.xml" /><Relationship Id="rId8" Type="http://schemas.openxmlformats.org/officeDocument/2006/relationships/tags" Target="../tags/tag692.xml" /><Relationship Id="rId9" Type="http://schemas.openxmlformats.org/officeDocument/2006/relationships/tags" Target="../tags/tag693.xml" /></Relationships>
</file>

<file path=ppt/slideLayouts/_rels/slideLayout71.xml.rels>&#65279;<?xml version="1.0" encoding="utf-8" standalone="yes"?><Relationships xmlns="http://schemas.openxmlformats.org/package/2006/relationships"><Relationship Id="rId1" Type="http://schemas.openxmlformats.org/officeDocument/2006/relationships/tags" Target="../tags/tag704.xml" /><Relationship Id="rId10" Type="http://schemas.openxmlformats.org/officeDocument/2006/relationships/tags" Target="../tags/tag713.xml" /><Relationship Id="rId11" Type="http://schemas.openxmlformats.org/officeDocument/2006/relationships/tags" Target="../tags/tag714.xml" /><Relationship Id="rId12" Type="http://schemas.openxmlformats.org/officeDocument/2006/relationships/slideMaster" Target="../slideMasters/slideMaster5.xml" /><Relationship Id="rId2" Type="http://schemas.openxmlformats.org/officeDocument/2006/relationships/tags" Target="../tags/tag705.xml" /><Relationship Id="rId3" Type="http://schemas.openxmlformats.org/officeDocument/2006/relationships/tags" Target="../tags/tag706.xml" /><Relationship Id="rId4" Type="http://schemas.openxmlformats.org/officeDocument/2006/relationships/tags" Target="../tags/tag707.xml" /><Relationship Id="rId5" Type="http://schemas.openxmlformats.org/officeDocument/2006/relationships/tags" Target="../tags/tag708.xml" /><Relationship Id="rId6" Type="http://schemas.openxmlformats.org/officeDocument/2006/relationships/tags" Target="../tags/tag709.xml" /><Relationship Id="rId7" Type="http://schemas.openxmlformats.org/officeDocument/2006/relationships/tags" Target="../tags/tag710.xml" /><Relationship Id="rId8" Type="http://schemas.openxmlformats.org/officeDocument/2006/relationships/tags" Target="../tags/tag711.xml" /><Relationship Id="rId9" Type="http://schemas.openxmlformats.org/officeDocument/2006/relationships/tags" Target="../tags/tag712.xml" /></Relationships>
</file>

<file path=ppt/slideLayouts/_rels/slideLayout72.xml.rels>&#65279;<?xml version="1.0" encoding="utf-8" standalone="yes"?><Relationships xmlns="http://schemas.openxmlformats.org/package/2006/relationships"><Relationship Id="rId1" Type="http://schemas.openxmlformats.org/officeDocument/2006/relationships/tags" Target="../tags/tag715.xml" /><Relationship Id="rId10" Type="http://schemas.openxmlformats.org/officeDocument/2006/relationships/tags" Target="../tags/tag724.xml" /><Relationship Id="rId11" Type="http://schemas.openxmlformats.org/officeDocument/2006/relationships/tags" Target="../tags/tag725.xml" /><Relationship Id="rId12" Type="http://schemas.openxmlformats.org/officeDocument/2006/relationships/tags" Target="../tags/tag726.xml" /><Relationship Id="rId13" Type="http://schemas.openxmlformats.org/officeDocument/2006/relationships/tags" Target="../tags/tag727.xml" /><Relationship Id="rId14" Type="http://schemas.openxmlformats.org/officeDocument/2006/relationships/tags" Target="../tags/tag728.xml" /><Relationship Id="rId15" Type="http://schemas.openxmlformats.org/officeDocument/2006/relationships/tags" Target="../tags/tag729.xml" /><Relationship Id="rId16" Type="http://schemas.openxmlformats.org/officeDocument/2006/relationships/tags" Target="../tags/tag730.xml" /><Relationship Id="rId17" Type="http://schemas.openxmlformats.org/officeDocument/2006/relationships/tags" Target="../tags/tag731.xml" /><Relationship Id="rId18" Type="http://schemas.openxmlformats.org/officeDocument/2006/relationships/slideMaster" Target="../slideMasters/slideMaster5.xml" /><Relationship Id="rId2" Type="http://schemas.openxmlformats.org/officeDocument/2006/relationships/tags" Target="../tags/tag716.xml" /><Relationship Id="rId3" Type="http://schemas.openxmlformats.org/officeDocument/2006/relationships/tags" Target="../tags/tag717.xml" /><Relationship Id="rId4" Type="http://schemas.openxmlformats.org/officeDocument/2006/relationships/tags" Target="../tags/tag718.xml" /><Relationship Id="rId5" Type="http://schemas.openxmlformats.org/officeDocument/2006/relationships/tags" Target="../tags/tag719.xml" /><Relationship Id="rId6" Type="http://schemas.openxmlformats.org/officeDocument/2006/relationships/tags" Target="../tags/tag720.xml" /><Relationship Id="rId7" Type="http://schemas.openxmlformats.org/officeDocument/2006/relationships/tags" Target="../tags/tag721.xml" /><Relationship Id="rId8" Type="http://schemas.openxmlformats.org/officeDocument/2006/relationships/tags" Target="../tags/tag722.xml" /><Relationship Id="rId9" Type="http://schemas.openxmlformats.org/officeDocument/2006/relationships/tags" Target="../tags/tag723.xml" /></Relationships>
</file>

<file path=ppt/slideLayouts/_rels/slideLayout73.xml.rels>&#65279;<?xml version="1.0" encoding="utf-8" standalone="yes"?><Relationships xmlns="http://schemas.openxmlformats.org/package/2006/relationships"><Relationship Id="rId1" Type="http://schemas.openxmlformats.org/officeDocument/2006/relationships/tags" Target="../tags/tag732.xml" /><Relationship Id="rId10" Type="http://schemas.openxmlformats.org/officeDocument/2006/relationships/tags" Target="../tags/tag741.xml" /><Relationship Id="rId11" Type="http://schemas.openxmlformats.org/officeDocument/2006/relationships/tags" Target="../tags/tag742.xml" /><Relationship Id="rId12" Type="http://schemas.openxmlformats.org/officeDocument/2006/relationships/tags" Target="../tags/tag743.xml" /><Relationship Id="rId13" Type="http://schemas.openxmlformats.org/officeDocument/2006/relationships/slideMaster" Target="../slideMasters/slideMaster5.xml" /><Relationship Id="rId2" Type="http://schemas.openxmlformats.org/officeDocument/2006/relationships/tags" Target="../tags/tag733.xml" /><Relationship Id="rId3" Type="http://schemas.openxmlformats.org/officeDocument/2006/relationships/tags" Target="../tags/tag734.xml" /><Relationship Id="rId4" Type="http://schemas.openxmlformats.org/officeDocument/2006/relationships/tags" Target="../tags/tag735.xml" /><Relationship Id="rId5" Type="http://schemas.openxmlformats.org/officeDocument/2006/relationships/tags" Target="../tags/tag736.xml" /><Relationship Id="rId6" Type="http://schemas.openxmlformats.org/officeDocument/2006/relationships/tags" Target="../tags/tag737.xml" /><Relationship Id="rId7" Type="http://schemas.openxmlformats.org/officeDocument/2006/relationships/tags" Target="../tags/tag738.xml" /><Relationship Id="rId8" Type="http://schemas.openxmlformats.org/officeDocument/2006/relationships/tags" Target="../tags/tag739.xml" /><Relationship Id="rId9" Type="http://schemas.openxmlformats.org/officeDocument/2006/relationships/tags" Target="../tags/tag740.xml" /></Relationships>
</file>

<file path=ppt/slideLayouts/_rels/slideLayout74.xml.rels>&#65279;<?xml version="1.0" encoding="utf-8" standalone="yes"?><Relationships xmlns="http://schemas.openxmlformats.org/package/2006/relationships"><Relationship Id="rId1" Type="http://schemas.openxmlformats.org/officeDocument/2006/relationships/tags" Target="../tags/tag744.xml" /><Relationship Id="rId10" Type="http://schemas.openxmlformats.org/officeDocument/2006/relationships/tags" Target="../tags/tag753.xml" /><Relationship Id="rId11" Type="http://schemas.openxmlformats.org/officeDocument/2006/relationships/tags" Target="../tags/tag754.xml" /><Relationship Id="rId12" Type="http://schemas.openxmlformats.org/officeDocument/2006/relationships/tags" Target="../tags/tag755.xml" /><Relationship Id="rId13" Type="http://schemas.openxmlformats.org/officeDocument/2006/relationships/tags" Target="../tags/tag756.xml" /><Relationship Id="rId14" Type="http://schemas.openxmlformats.org/officeDocument/2006/relationships/tags" Target="../tags/tag757.xml" /><Relationship Id="rId15" Type="http://schemas.openxmlformats.org/officeDocument/2006/relationships/slideMaster" Target="../slideMasters/slideMaster5.xml" /><Relationship Id="rId2" Type="http://schemas.openxmlformats.org/officeDocument/2006/relationships/tags" Target="../tags/tag745.xml" /><Relationship Id="rId3" Type="http://schemas.openxmlformats.org/officeDocument/2006/relationships/tags" Target="../tags/tag746.xml" /><Relationship Id="rId4" Type="http://schemas.openxmlformats.org/officeDocument/2006/relationships/tags" Target="../tags/tag747.xml" /><Relationship Id="rId5" Type="http://schemas.openxmlformats.org/officeDocument/2006/relationships/tags" Target="../tags/tag748.xml" /><Relationship Id="rId6" Type="http://schemas.openxmlformats.org/officeDocument/2006/relationships/tags" Target="../tags/tag749.xml" /><Relationship Id="rId7" Type="http://schemas.openxmlformats.org/officeDocument/2006/relationships/tags" Target="../tags/tag750.xml" /><Relationship Id="rId8" Type="http://schemas.openxmlformats.org/officeDocument/2006/relationships/tags" Target="../tags/tag751.xml" /><Relationship Id="rId9" Type="http://schemas.openxmlformats.org/officeDocument/2006/relationships/tags" Target="../tags/tag752.xml" /></Relationships>
</file>

<file path=ppt/slideLayouts/_rels/slideLayout75.xml.rels>&#65279;<?xml version="1.0" encoding="utf-8" standalone="yes"?><Relationships xmlns="http://schemas.openxmlformats.org/package/2006/relationships"><Relationship Id="rId1" Type="http://schemas.openxmlformats.org/officeDocument/2006/relationships/tags" Target="../tags/tag758.xml" /><Relationship Id="rId10" Type="http://schemas.openxmlformats.org/officeDocument/2006/relationships/tags" Target="../tags/tag767.xml" /><Relationship Id="rId11" Type="http://schemas.openxmlformats.org/officeDocument/2006/relationships/tags" Target="../tags/tag768.xml" /><Relationship Id="rId12" Type="http://schemas.openxmlformats.org/officeDocument/2006/relationships/tags" Target="../tags/tag769.xml" /><Relationship Id="rId13" Type="http://schemas.openxmlformats.org/officeDocument/2006/relationships/tags" Target="../tags/tag770.xml" /><Relationship Id="rId14" Type="http://schemas.openxmlformats.org/officeDocument/2006/relationships/tags" Target="../tags/tag771.xml" /><Relationship Id="rId15" Type="http://schemas.openxmlformats.org/officeDocument/2006/relationships/tags" Target="../tags/tag772.xml" /><Relationship Id="rId16" Type="http://schemas.openxmlformats.org/officeDocument/2006/relationships/slideMaster" Target="../slideMasters/slideMaster5.xml" /><Relationship Id="rId2" Type="http://schemas.openxmlformats.org/officeDocument/2006/relationships/tags" Target="../tags/tag759.xml" /><Relationship Id="rId3" Type="http://schemas.openxmlformats.org/officeDocument/2006/relationships/tags" Target="../tags/tag760.xml" /><Relationship Id="rId4" Type="http://schemas.openxmlformats.org/officeDocument/2006/relationships/tags" Target="../tags/tag761.xml" /><Relationship Id="rId5" Type="http://schemas.openxmlformats.org/officeDocument/2006/relationships/tags" Target="../tags/tag762.xml" /><Relationship Id="rId6" Type="http://schemas.openxmlformats.org/officeDocument/2006/relationships/tags" Target="../tags/tag763.xml" /><Relationship Id="rId7" Type="http://schemas.openxmlformats.org/officeDocument/2006/relationships/tags" Target="../tags/tag764.xml" /><Relationship Id="rId8" Type="http://schemas.openxmlformats.org/officeDocument/2006/relationships/tags" Target="../tags/tag765.xml" /><Relationship Id="rId9" Type="http://schemas.openxmlformats.org/officeDocument/2006/relationships/tags" Target="../tags/tag766.xml" /></Relationships>
</file>

<file path=ppt/slideLayouts/_rels/slideLayout76.xml.rels>&#65279;<?xml version="1.0" encoding="utf-8" standalone="yes"?><Relationships xmlns="http://schemas.openxmlformats.org/package/2006/relationships"><Relationship Id="rId1" Type="http://schemas.openxmlformats.org/officeDocument/2006/relationships/tags" Target="../tags/tag773.xml" /><Relationship Id="rId2" Type="http://schemas.openxmlformats.org/officeDocument/2006/relationships/tags" Target="../tags/tag774.xml" /><Relationship Id="rId3" Type="http://schemas.openxmlformats.org/officeDocument/2006/relationships/tags" Target="../tags/tag775.xml" /><Relationship Id="rId4" Type="http://schemas.openxmlformats.org/officeDocument/2006/relationships/slideMaster" Target="../slideMasters/slideMaster5.xml" /></Relationships>
</file>

<file path=ppt/slideLayouts/_rels/slideLayout77.xml.rels>&#65279;<?xml version="1.0" encoding="utf-8" standalone="yes"?><Relationships xmlns="http://schemas.openxmlformats.org/package/2006/relationships"><Relationship Id="rId1" Type="http://schemas.openxmlformats.org/officeDocument/2006/relationships/tags" Target="../tags/tag776.xml" /><Relationship Id="rId10" Type="http://schemas.openxmlformats.org/officeDocument/2006/relationships/tags" Target="../tags/tag785.xml" /><Relationship Id="rId11" Type="http://schemas.openxmlformats.org/officeDocument/2006/relationships/tags" Target="../tags/tag786.xml" /><Relationship Id="rId12" Type="http://schemas.openxmlformats.org/officeDocument/2006/relationships/tags" Target="../tags/tag787.xml" /><Relationship Id="rId13" Type="http://schemas.openxmlformats.org/officeDocument/2006/relationships/slideMaster" Target="../slideMasters/slideMaster5.xml" /><Relationship Id="rId2" Type="http://schemas.openxmlformats.org/officeDocument/2006/relationships/tags" Target="../tags/tag777.xml" /><Relationship Id="rId3" Type="http://schemas.openxmlformats.org/officeDocument/2006/relationships/tags" Target="../tags/tag778.xml" /><Relationship Id="rId4" Type="http://schemas.openxmlformats.org/officeDocument/2006/relationships/tags" Target="../tags/tag779.xml" /><Relationship Id="rId5" Type="http://schemas.openxmlformats.org/officeDocument/2006/relationships/tags" Target="../tags/tag780.xml" /><Relationship Id="rId6" Type="http://schemas.openxmlformats.org/officeDocument/2006/relationships/tags" Target="../tags/tag781.xml" /><Relationship Id="rId7" Type="http://schemas.openxmlformats.org/officeDocument/2006/relationships/tags" Target="../tags/tag782.xml" /><Relationship Id="rId8" Type="http://schemas.openxmlformats.org/officeDocument/2006/relationships/tags" Target="../tags/tag783.xml" /><Relationship Id="rId9" Type="http://schemas.openxmlformats.org/officeDocument/2006/relationships/tags" Target="../tags/tag784.xml" /></Relationships>
</file>

<file path=ppt/slideLayouts/_rels/slideLayout78.xml.rels>&#65279;<?xml version="1.0" encoding="utf-8" standalone="yes"?><Relationships xmlns="http://schemas.openxmlformats.org/package/2006/relationships"><Relationship Id="rId1" Type="http://schemas.openxmlformats.org/officeDocument/2006/relationships/tags" Target="../tags/tag788.xml" /><Relationship Id="rId10" Type="http://schemas.openxmlformats.org/officeDocument/2006/relationships/tags" Target="../tags/tag797.xml" /><Relationship Id="rId11" Type="http://schemas.openxmlformats.org/officeDocument/2006/relationships/tags" Target="../tags/tag798.xml" /><Relationship Id="rId12" Type="http://schemas.openxmlformats.org/officeDocument/2006/relationships/tags" Target="../tags/tag799.xml" /><Relationship Id="rId13" Type="http://schemas.openxmlformats.org/officeDocument/2006/relationships/slideMaster" Target="../slideMasters/slideMaster5.xml" /><Relationship Id="rId2" Type="http://schemas.openxmlformats.org/officeDocument/2006/relationships/tags" Target="../tags/tag789.xml" /><Relationship Id="rId3" Type="http://schemas.openxmlformats.org/officeDocument/2006/relationships/tags" Target="../tags/tag790.xml" /><Relationship Id="rId4" Type="http://schemas.openxmlformats.org/officeDocument/2006/relationships/tags" Target="../tags/tag791.xml" /><Relationship Id="rId5" Type="http://schemas.openxmlformats.org/officeDocument/2006/relationships/tags" Target="../tags/tag792.xml" /><Relationship Id="rId6" Type="http://schemas.openxmlformats.org/officeDocument/2006/relationships/tags" Target="../tags/tag793.xml" /><Relationship Id="rId7" Type="http://schemas.openxmlformats.org/officeDocument/2006/relationships/tags" Target="../tags/tag794.xml" /><Relationship Id="rId8" Type="http://schemas.openxmlformats.org/officeDocument/2006/relationships/tags" Target="../tags/tag795.xml" /><Relationship Id="rId9" Type="http://schemas.openxmlformats.org/officeDocument/2006/relationships/tags" Target="../tags/tag796.xml" /></Relationships>
</file>

<file path=ppt/slideLayouts/_rels/slideLayout79.xml.rels>&#65279;<?xml version="1.0" encoding="utf-8" standalone="yes"?><Relationships xmlns="http://schemas.openxmlformats.org/package/2006/relationships"><Relationship Id="rId1" Type="http://schemas.openxmlformats.org/officeDocument/2006/relationships/tags" Target="../tags/tag800.xml" /><Relationship Id="rId10" Type="http://schemas.openxmlformats.org/officeDocument/2006/relationships/tags" Target="../tags/tag809.xml" /><Relationship Id="rId11" Type="http://schemas.openxmlformats.org/officeDocument/2006/relationships/tags" Target="../tags/tag810.xml" /><Relationship Id="rId12" Type="http://schemas.openxmlformats.org/officeDocument/2006/relationships/slideMaster" Target="../slideMasters/slideMaster5.xml" /><Relationship Id="rId2" Type="http://schemas.openxmlformats.org/officeDocument/2006/relationships/tags" Target="../tags/tag801.xml" /><Relationship Id="rId3" Type="http://schemas.openxmlformats.org/officeDocument/2006/relationships/tags" Target="../tags/tag802.xml" /><Relationship Id="rId4" Type="http://schemas.openxmlformats.org/officeDocument/2006/relationships/tags" Target="../tags/tag803.xml" /><Relationship Id="rId5" Type="http://schemas.openxmlformats.org/officeDocument/2006/relationships/tags" Target="../tags/tag804.xml" /><Relationship Id="rId6" Type="http://schemas.openxmlformats.org/officeDocument/2006/relationships/tags" Target="../tags/tag805.xml" /><Relationship Id="rId7" Type="http://schemas.openxmlformats.org/officeDocument/2006/relationships/tags" Target="../tags/tag806.xml" /><Relationship Id="rId8" Type="http://schemas.openxmlformats.org/officeDocument/2006/relationships/tags" Target="../tags/tag807.xml" /><Relationship Id="rId9" Type="http://schemas.openxmlformats.org/officeDocument/2006/relationships/tags" Target="../tags/tag808.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0.xml.rels>&#65279;<?xml version="1.0" encoding="utf-8" standalone="yes"?><Relationships xmlns="http://schemas.openxmlformats.org/package/2006/relationships"><Relationship Id="rId1" Type="http://schemas.openxmlformats.org/officeDocument/2006/relationships/tags" Target="../tags/tag811.xml" /><Relationship Id="rId10" Type="http://schemas.openxmlformats.org/officeDocument/2006/relationships/tags" Target="../tags/tag820.xml" /><Relationship Id="rId11" Type="http://schemas.openxmlformats.org/officeDocument/2006/relationships/tags" Target="../tags/tag821.xml" /><Relationship Id="rId12" Type="http://schemas.openxmlformats.org/officeDocument/2006/relationships/tags" Target="../tags/tag822.xml" /><Relationship Id="rId13" Type="http://schemas.openxmlformats.org/officeDocument/2006/relationships/tags" Target="../tags/tag823.xml" /><Relationship Id="rId14" Type="http://schemas.openxmlformats.org/officeDocument/2006/relationships/tags" Target="../tags/tag824.xml" /><Relationship Id="rId15" Type="http://schemas.openxmlformats.org/officeDocument/2006/relationships/tags" Target="../tags/tag825.xml" /><Relationship Id="rId16" Type="http://schemas.openxmlformats.org/officeDocument/2006/relationships/tags" Target="../tags/tag826.xml" /><Relationship Id="rId17" Type="http://schemas.openxmlformats.org/officeDocument/2006/relationships/tags" Target="../tags/tag827.xml" /><Relationship Id="rId18" Type="http://schemas.openxmlformats.org/officeDocument/2006/relationships/tags" Target="../tags/tag828.xml" /><Relationship Id="rId19" Type="http://schemas.openxmlformats.org/officeDocument/2006/relationships/slideMaster" Target="../slideMasters/slideMaster5.xml" /><Relationship Id="rId2" Type="http://schemas.openxmlformats.org/officeDocument/2006/relationships/tags" Target="../tags/tag812.xml" /><Relationship Id="rId3" Type="http://schemas.openxmlformats.org/officeDocument/2006/relationships/tags" Target="../tags/tag813.xml" /><Relationship Id="rId4" Type="http://schemas.openxmlformats.org/officeDocument/2006/relationships/tags" Target="../tags/tag814.xml" /><Relationship Id="rId5" Type="http://schemas.openxmlformats.org/officeDocument/2006/relationships/tags" Target="../tags/tag815.xml" /><Relationship Id="rId6" Type="http://schemas.openxmlformats.org/officeDocument/2006/relationships/tags" Target="../tags/tag816.xml" /><Relationship Id="rId7" Type="http://schemas.openxmlformats.org/officeDocument/2006/relationships/tags" Target="../tags/tag817.xml" /><Relationship Id="rId8" Type="http://schemas.openxmlformats.org/officeDocument/2006/relationships/tags" Target="../tags/tag818.xml" /><Relationship Id="rId9" Type="http://schemas.openxmlformats.org/officeDocument/2006/relationships/tags" Target="../tags/tag819.xml" /></Relationships>
</file>

<file path=ppt/slideLayouts/_rels/slideLayout81.xml.rels>&#65279;<?xml version="1.0" encoding="utf-8" standalone="yes"?><Relationships xmlns="http://schemas.openxmlformats.org/package/2006/relationships"><Relationship Id="rId1" Type="http://schemas.openxmlformats.org/officeDocument/2006/relationships/tags" Target="../tags/tag829.xml" /><Relationship Id="rId10" Type="http://schemas.openxmlformats.org/officeDocument/2006/relationships/slideMaster" Target="../slideMasters/slideMaster5.xml" /><Relationship Id="rId2" Type="http://schemas.openxmlformats.org/officeDocument/2006/relationships/tags" Target="../tags/tag830.xml" /><Relationship Id="rId3" Type="http://schemas.openxmlformats.org/officeDocument/2006/relationships/tags" Target="../tags/tag831.xml" /><Relationship Id="rId4" Type="http://schemas.openxmlformats.org/officeDocument/2006/relationships/tags" Target="../tags/tag832.xml" /><Relationship Id="rId5" Type="http://schemas.openxmlformats.org/officeDocument/2006/relationships/tags" Target="../tags/tag833.xml" /><Relationship Id="rId6" Type="http://schemas.openxmlformats.org/officeDocument/2006/relationships/tags" Target="../tags/tag834.xml" /><Relationship Id="rId7" Type="http://schemas.openxmlformats.org/officeDocument/2006/relationships/tags" Target="../tags/tag835.xml" /><Relationship Id="rId8" Type="http://schemas.openxmlformats.org/officeDocument/2006/relationships/tags" Target="../tags/tag836.xml" /><Relationship Id="rId9" Type="http://schemas.openxmlformats.org/officeDocument/2006/relationships/tags" Target="../tags/tag837.xml" /></Relationships>
</file>

<file path=ppt/slideLayouts/_rels/slideLayout82.xml.rels>&#65279;<?xml version="1.0" encoding="utf-8" standalone="yes"?><Relationships xmlns="http://schemas.openxmlformats.org/package/2006/relationships"><Relationship Id="rId1" Type="http://schemas.openxmlformats.org/officeDocument/2006/relationships/tags" Target="../tags/tag838.xml" /><Relationship Id="rId10" Type="http://schemas.openxmlformats.org/officeDocument/2006/relationships/tags" Target="../tags/tag847.xml" /><Relationship Id="rId11" Type="http://schemas.openxmlformats.org/officeDocument/2006/relationships/tags" Target="../tags/tag848.xml" /><Relationship Id="rId12" Type="http://schemas.openxmlformats.org/officeDocument/2006/relationships/slideMaster" Target="../slideMasters/slideMaster5.xml" /><Relationship Id="rId2" Type="http://schemas.openxmlformats.org/officeDocument/2006/relationships/tags" Target="../tags/tag839.xml" /><Relationship Id="rId3" Type="http://schemas.openxmlformats.org/officeDocument/2006/relationships/tags" Target="../tags/tag840.xml" /><Relationship Id="rId4" Type="http://schemas.openxmlformats.org/officeDocument/2006/relationships/tags" Target="../tags/tag841.xml" /><Relationship Id="rId5" Type="http://schemas.openxmlformats.org/officeDocument/2006/relationships/tags" Target="../tags/tag842.xml" /><Relationship Id="rId6" Type="http://schemas.openxmlformats.org/officeDocument/2006/relationships/tags" Target="../tags/tag843.xml" /><Relationship Id="rId7" Type="http://schemas.openxmlformats.org/officeDocument/2006/relationships/tags" Target="../tags/tag844.xml" /><Relationship Id="rId8" Type="http://schemas.openxmlformats.org/officeDocument/2006/relationships/tags" Target="../tags/tag845.xml" /><Relationship Id="rId9" Type="http://schemas.openxmlformats.org/officeDocument/2006/relationships/tags" Target="../tags/tag846.xml" /></Relationships>
</file>

<file path=ppt/slideLayouts/_rels/slideLayout83.xml.rels>&#65279;<?xml version="1.0" encoding="utf-8" standalone="yes"?><Relationships xmlns="http://schemas.openxmlformats.org/package/2006/relationships"><Relationship Id="rId1" Type="http://schemas.openxmlformats.org/officeDocument/2006/relationships/tags" Target="../tags/tag849.xml" /><Relationship Id="rId10" Type="http://schemas.openxmlformats.org/officeDocument/2006/relationships/tags" Target="../tags/tag858.xml" /><Relationship Id="rId11" Type="http://schemas.openxmlformats.org/officeDocument/2006/relationships/tags" Target="../tags/tag859.xml" /><Relationship Id="rId12" Type="http://schemas.openxmlformats.org/officeDocument/2006/relationships/tags" Target="../tags/tag860.xml" /><Relationship Id="rId13" Type="http://schemas.openxmlformats.org/officeDocument/2006/relationships/slideMaster" Target="../slideMasters/slideMaster5.xml" /><Relationship Id="rId2" Type="http://schemas.openxmlformats.org/officeDocument/2006/relationships/tags" Target="../tags/tag850.xml" /><Relationship Id="rId3" Type="http://schemas.openxmlformats.org/officeDocument/2006/relationships/tags" Target="../tags/tag851.xml" /><Relationship Id="rId4" Type="http://schemas.openxmlformats.org/officeDocument/2006/relationships/tags" Target="../tags/tag852.xml" /><Relationship Id="rId5" Type="http://schemas.openxmlformats.org/officeDocument/2006/relationships/tags" Target="../tags/tag853.xml" /><Relationship Id="rId6" Type="http://schemas.openxmlformats.org/officeDocument/2006/relationships/tags" Target="../tags/tag854.xml" /><Relationship Id="rId7" Type="http://schemas.openxmlformats.org/officeDocument/2006/relationships/tags" Target="../tags/tag855.xml" /><Relationship Id="rId8" Type="http://schemas.openxmlformats.org/officeDocument/2006/relationships/tags" Target="../tags/tag856.xml" /><Relationship Id="rId9" Type="http://schemas.openxmlformats.org/officeDocument/2006/relationships/tags" Target="../tags/tag857.xml" /></Relationships>
</file>

<file path=ppt/slideLayouts/_rels/slideLayout84.xml.rels>&#65279;<?xml version="1.0" encoding="utf-8" standalone="yes"?><Relationships xmlns="http://schemas.openxmlformats.org/package/2006/relationships"><Relationship Id="rId1" Type="http://schemas.openxmlformats.org/officeDocument/2006/relationships/tags" Target="../tags/tag861.xml" /><Relationship Id="rId10" Type="http://schemas.openxmlformats.org/officeDocument/2006/relationships/tags" Target="../tags/tag870.xml" /><Relationship Id="rId11" Type="http://schemas.openxmlformats.org/officeDocument/2006/relationships/tags" Target="../tags/tag871.xml" /><Relationship Id="rId12" Type="http://schemas.openxmlformats.org/officeDocument/2006/relationships/tags" Target="../tags/tag872.xml" /><Relationship Id="rId13" Type="http://schemas.openxmlformats.org/officeDocument/2006/relationships/slideMaster" Target="../slideMasters/slideMaster5.xml" /><Relationship Id="rId2" Type="http://schemas.openxmlformats.org/officeDocument/2006/relationships/tags" Target="../tags/tag862.xml" /><Relationship Id="rId3" Type="http://schemas.openxmlformats.org/officeDocument/2006/relationships/tags" Target="../tags/tag863.xml" /><Relationship Id="rId4" Type="http://schemas.openxmlformats.org/officeDocument/2006/relationships/tags" Target="../tags/tag864.xml" /><Relationship Id="rId5" Type="http://schemas.openxmlformats.org/officeDocument/2006/relationships/tags" Target="../tags/tag865.xml" /><Relationship Id="rId6" Type="http://schemas.openxmlformats.org/officeDocument/2006/relationships/tags" Target="../tags/tag866.xml" /><Relationship Id="rId7" Type="http://schemas.openxmlformats.org/officeDocument/2006/relationships/tags" Target="../tags/tag867.xml" /><Relationship Id="rId8" Type="http://schemas.openxmlformats.org/officeDocument/2006/relationships/tags" Target="../tags/tag868.xml" /><Relationship Id="rId9" Type="http://schemas.openxmlformats.org/officeDocument/2006/relationships/tags" Target="../tags/tag869.xml" /></Relationships>
</file>

<file path=ppt/slideLayouts/_rels/slideLayout85.xml.rels>&#65279;<?xml version="1.0" encoding="utf-8" standalone="yes"?><Relationships xmlns="http://schemas.openxmlformats.org/package/2006/relationships"><Relationship Id="rId1" Type="http://schemas.openxmlformats.org/officeDocument/2006/relationships/tags" Target="../tags/tag873.xml" /><Relationship Id="rId10" Type="http://schemas.openxmlformats.org/officeDocument/2006/relationships/tags" Target="../tags/tag882.xml" /><Relationship Id="rId11" Type="http://schemas.openxmlformats.org/officeDocument/2006/relationships/tags" Target="../tags/tag883.xml" /><Relationship Id="rId12" Type="http://schemas.openxmlformats.org/officeDocument/2006/relationships/tags" Target="../tags/tag884.xml" /><Relationship Id="rId13" Type="http://schemas.openxmlformats.org/officeDocument/2006/relationships/slideMaster" Target="../slideMasters/slideMaster5.xml" /><Relationship Id="rId2" Type="http://schemas.openxmlformats.org/officeDocument/2006/relationships/tags" Target="../tags/tag874.xml" /><Relationship Id="rId3" Type="http://schemas.openxmlformats.org/officeDocument/2006/relationships/tags" Target="../tags/tag875.xml" /><Relationship Id="rId4" Type="http://schemas.openxmlformats.org/officeDocument/2006/relationships/tags" Target="../tags/tag876.xml" /><Relationship Id="rId5" Type="http://schemas.openxmlformats.org/officeDocument/2006/relationships/tags" Target="../tags/tag877.xml" /><Relationship Id="rId6" Type="http://schemas.openxmlformats.org/officeDocument/2006/relationships/tags" Target="../tags/tag878.xml" /><Relationship Id="rId7" Type="http://schemas.openxmlformats.org/officeDocument/2006/relationships/tags" Target="../tags/tag879.xml" /><Relationship Id="rId8" Type="http://schemas.openxmlformats.org/officeDocument/2006/relationships/tags" Target="../tags/tag880.xml" /><Relationship Id="rId9" Type="http://schemas.openxmlformats.org/officeDocument/2006/relationships/tags" Target="../tags/tag881.xml" /></Relationships>
</file>

<file path=ppt/slideLayouts/_rels/slideLayout86.xml.rels>&#65279;<?xml version="1.0" encoding="utf-8" standalone="yes"?><Relationships xmlns="http://schemas.openxmlformats.org/package/2006/relationships"><Relationship Id="rId1" Type="http://schemas.openxmlformats.org/officeDocument/2006/relationships/tags" Target="../tags/tag885.xml" /><Relationship Id="rId10" Type="http://schemas.openxmlformats.org/officeDocument/2006/relationships/tags" Target="../tags/tag894.xml" /><Relationship Id="rId11" Type="http://schemas.openxmlformats.org/officeDocument/2006/relationships/tags" Target="../tags/tag895.xml" /><Relationship Id="rId12" Type="http://schemas.openxmlformats.org/officeDocument/2006/relationships/tags" Target="../tags/tag896.xml" /><Relationship Id="rId13" Type="http://schemas.openxmlformats.org/officeDocument/2006/relationships/tags" Target="../tags/tag897.xml" /><Relationship Id="rId14" Type="http://schemas.openxmlformats.org/officeDocument/2006/relationships/slideMaster" Target="../slideMasters/slideMaster5.xml" /><Relationship Id="rId2" Type="http://schemas.openxmlformats.org/officeDocument/2006/relationships/tags" Target="../tags/tag886.xml" /><Relationship Id="rId3" Type="http://schemas.openxmlformats.org/officeDocument/2006/relationships/tags" Target="../tags/tag887.xml" /><Relationship Id="rId4" Type="http://schemas.openxmlformats.org/officeDocument/2006/relationships/tags" Target="../tags/tag888.xml" /><Relationship Id="rId5" Type="http://schemas.openxmlformats.org/officeDocument/2006/relationships/tags" Target="../tags/tag889.xml" /><Relationship Id="rId6" Type="http://schemas.openxmlformats.org/officeDocument/2006/relationships/tags" Target="../tags/tag890.xml" /><Relationship Id="rId7" Type="http://schemas.openxmlformats.org/officeDocument/2006/relationships/tags" Target="../tags/tag891.xml" /><Relationship Id="rId8" Type="http://schemas.openxmlformats.org/officeDocument/2006/relationships/tags" Target="../tags/tag892.xml" /><Relationship Id="rId9" Type="http://schemas.openxmlformats.org/officeDocument/2006/relationships/tags" Target="../tags/tag893.xml" /></Relationships>
</file>

<file path=ppt/slideLayouts/_rels/slideLayout87.xml.rels>&#65279;<?xml version="1.0" encoding="utf-8" standalone="yes"?><Relationships xmlns="http://schemas.openxmlformats.org/package/2006/relationships"><Relationship Id="rId1" Type="http://schemas.openxmlformats.org/officeDocument/2006/relationships/tags" Target="../tags/tag898.xml" /><Relationship Id="rId10" Type="http://schemas.openxmlformats.org/officeDocument/2006/relationships/slideMaster" Target="../slideMasters/slideMaster5.xml" /><Relationship Id="rId2" Type="http://schemas.openxmlformats.org/officeDocument/2006/relationships/tags" Target="../tags/tag899.xml" /><Relationship Id="rId3" Type="http://schemas.openxmlformats.org/officeDocument/2006/relationships/tags" Target="../tags/tag900.xml" /><Relationship Id="rId4" Type="http://schemas.openxmlformats.org/officeDocument/2006/relationships/tags" Target="../tags/tag901.xml" /><Relationship Id="rId5" Type="http://schemas.openxmlformats.org/officeDocument/2006/relationships/tags" Target="../tags/tag902.xml" /><Relationship Id="rId6" Type="http://schemas.openxmlformats.org/officeDocument/2006/relationships/tags" Target="../tags/tag903.xml" /><Relationship Id="rId7" Type="http://schemas.openxmlformats.org/officeDocument/2006/relationships/tags" Target="../tags/tag904.xml" /><Relationship Id="rId8" Type="http://schemas.openxmlformats.org/officeDocument/2006/relationships/tags" Target="../tags/tag905.xml" /><Relationship Id="rId9" Type="http://schemas.openxmlformats.org/officeDocument/2006/relationships/tags" Target="../tags/tag906.xml" /></Relationships>
</file>

<file path=ppt/slideLayouts/_rels/slideLayout88.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89.xml.rels>&#65279;<?xml version="1.0" encoding="utf-8" standalone="yes"?><Relationships xmlns="http://schemas.openxmlformats.org/package/2006/relationships"><Relationship Id="rId1" Type="http://schemas.openxmlformats.org/officeDocument/2006/relationships/tags" Target="../tags/tag913.xml" /><Relationship Id="rId10" Type="http://schemas.openxmlformats.org/officeDocument/2006/relationships/tags" Target="../tags/tag922.xml" /><Relationship Id="rId11" Type="http://schemas.openxmlformats.org/officeDocument/2006/relationships/tags" Target="../tags/tag923.xml" /><Relationship Id="rId12" Type="http://schemas.openxmlformats.org/officeDocument/2006/relationships/tags" Target="../tags/tag924.xml" /><Relationship Id="rId13" Type="http://schemas.openxmlformats.org/officeDocument/2006/relationships/tags" Target="../tags/tag925.xml" /><Relationship Id="rId14" Type="http://schemas.openxmlformats.org/officeDocument/2006/relationships/tags" Target="../tags/tag926.xml" /><Relationship Id="rId15" Type="http://schemas.openxmlformats.org/officeDocument/2006/relationships/tags" Target="../tags/tag927.xml" /><Relationship Id="rId16" Type="http://schemas.openxmlformats.org/officeDocument/2006/relationships/tags" Target="../tags/tag928.xml" /><Relationship Id="rId17" Type="http://schemas.openxmlformats.org/officeDocument/2006/relationships/tags" Target="../tags/tag929.xml" /><Relationship Id="rId18" Type="http://schemas.openxmlformats.org/officeDocument/2006/relationships/tags" Target="../tags/tag930.xml" /><Relationship Id="rId19" Type="http://schemas.openxmlformats.org/officeDocument/2006/relationships/tags" Target="../tags/tag931.xml" /><Relationship Id="rId2" Type="http://schemas.openxmlformats.org/officeDocument/2006/relationships/tags" Target="../tags/tag914.xml" /><Relationship Id="rId20" Type="http://schemas.openxmlformats.org/officeDocument/2006/relationships/slideMaster" Target="../slideMasters/slideMaster6.xml" /><Relationship Id="rId3" Type="http://schemas.openxmlformats.org/officeDocument/2006/relationships/tags" Target="../tags/tag915.xml" /><Relationship Id="rId4" Type="http://schemas.openxmlformats.org/officeDocument/2006/relationships/tags" Target="../tags/tag916.xml" /><Relationship Id="rId5" Type="http://schemas.openxmlformats.org/officeDocument/2006/relationships/tags" Target="../tags/tag917.xml" /><Relationship Id="rId6" Type="http://schemas.openxmlformats.org/officeDocument/2006/relationships/tags" Target="../tags/tag918.xml" /><Relationship Id="rId7" Type="http://schemas.openxmlformats.org/officeDocument/2006/relationships/tags" Target="../tags/tag919.xml" /><Relationship Id="rId8" Type="http://schemas.openxmlformats.org/officeDocument/2006/relationships/tags" Target="../tags/tag920.xml" /><Relationship Id="rId9" Type="http://schemas.openxmlformats.org/officeDocument/2006/relationships/tags" Target="../tags/tag92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0.xml.rels>&#65279;<?xml version="1.0" encoding="utf-8" standalone="yes"?><Relationships xmlns="http://schemas.openxmlformats.org/package/2006/relationships"><Relationship Id="rId1" Type="http://schemas.openxmlformats.org/officeDocument/2006/relationships/tags" Target="../tags/tag932.xml" /><Relationship Id="rId10" Type="http://schemas.openxmlformats.org/officeDocument/2006/relationships/tags" Target="../tags/tag941.xml" /><Relationship Id="rId11" Type="http://schemas.openxmlformats.org/officeDocument/2006/relationships/tags" Target="../tags/tag942.xml" /><Relationship Id="rId12" Type="http://schemas.openxmlformats.org/officeDocument/2006/relationships/slideMaster" Target="../slideMasters/slideMaster6.xml" /><Relationship Id="rId2" Type="http://schemas.openxmlformats.org/officeDocument/2006/relationships/tags" Target="../tags/tag933.xml" /><Relationship Id="rId3" Type="http://schemas.openxmlformats.org/officeDocument/2006/relationships/tags" Target="../tags/tag934.xml" /><Relationship Id="rId4" Type="http://schemas.openxmlformats.org/officeDocument/2006/relationships/tags" Target="../tags/tag935.xml" /><Relationship Id="rId5" Type="http://schemas.openxmlformats.org/officeDocument/2006/relationships/tags" Target="../tags/tag936.xml" /><Relationship Id="rId6" Type="http://schemas.openxmlformats.org/officeDocument/2006/relationships/tags" Target="../tags/tag937.xml" /><Relationship Id="rId7" Type="http://schemas.openxmlformats.org/officeDocument/2006/relationships/tags" Target="../tags/tag938.xml" /><Relationship Id="rId8" Type="http://schemas.openxmlformats.org/officeDocument/2006/relationships/tags" Target="../tags/tag939.xml" /><Relationship Id="rId9" Type="http://schemas.openxmlformats.org/officeDocument/2006/relationships/tags" Target="../tags/tag940.xml" /></Relationships>
</file>

<file path=ppt/slideLayouts/_rels/slideLayout91.xml.rels>&#65279;<?xml version="1.0" encoding="utf-8" standalone="yes"?><Relationships xmlns="http://schemas.openxmlformats.org/package/2006/relationships"><Relationship Id="rId1" Type="http://schemas.openxmlformats.org/officeDocument/2006/relationships/tags" Target="../tags/tag943.xml" /><Relationship Id="rId10" Type="http://schemas.openxmlformats.org/officeDocument/2006/relationships/tags" Target="../tags/tag952.xml" /><Relationship Id="rId11" Type="http://schemas.openxmlformats.org/officeDocument/2006/relationships/tags" Target="../tags/tag953.xml" /><Relationship Id="rId12" Type="http://schemas.openxmlformats.org/officeDocument/2006/relationships/tags" Target="../tags/tag954.xml" /><Relationship Id="rId13" Type="http://schemas.openxmlformats.org/officeDocument/2006/relationships/tags" Target="../tags/tag955.xml" /><Relationship Id="rId14" Type="http://schemas.openxmlformats.org/officeDocument/2006/relationships/tags" Target="../tags/tag956.xml" /><Relationship Id="rId15" Type="http://schemas.openxmlformats.org/officeDocument/2006/relationships/tags" Target="../tags/tag957.xml" /><Relationship Id="rId16" Type="http://schemas.openxmlformats.org/officeDocument/2006/relationships/tags" Target="../tags/tag958.xml" /><Relationship Id="rId17" Type="http://schemas.openxmlformats.org/officeDocument/2006/relationships/tags" Target="../tags/tag959.xml" /><Relationship Id="rId18" Type="http://schemas.openxmlformats.org/officeDocument/2006/relationships/slideMaster" Target="../slideMasters/slideMaster6.xml" /><Relationship Id="rId2" Type="http://schemas.openxmlformats.org/officeDocument/2006/relationships/tags" Target="../tags/tag944.xml" /><Relationship Id="rId3" Type="http://schemas.openxmlformats.org/officeDocument/2006/relationships/tags" Target="../tags/tag945.xml" /><Relationship Id="rId4" Type="http://schemas.openxmlformats.org/officeDocument/2006/relationships/tags" Target="../tags/tag946.xml" /><Relationship Id="rId5" Type="http://schemas.openxmlformats.org/officeDocument/2006/relationships/tags" Target="../tags/tag947.xml" /><Relationship Id="rId6" Type="http://schemas.openxmlformats.org/officeDocument/2006/relationships/tags" Target="../tags/tag948.xml" /><Relationship Id="rId7" Type="http://schemas.openxmlformats.org/officeDocument/2006/relationships/tags" Target="../tags/tag949.xml" /><Relationship Id="rId8" Type="http://schemas.openxmlformats.org/officeDocument/2006/relationships/tags" Target="../tags/tag950.xml" /><Relationship Id="rId9" Type="http://schemas.openxmlformats.org/officeDocument/2006/relationships/tags" Target="../tags/tag951.xml" /></Relationships>
</file>

<file path=ppt/slideLayouts/_rels/slideLayout92.xml.rels>&#65279;<?xml version="1.0" encoding="utf-8" standalone="yes"?><Relationships xmlns="http://schemas.openxmlformats.org/package/2006/relationships"><Relationship Id="rId1" Type="http://schemas.openxmlformats.org/officeDocument/2006/relationships/tags" Target="../tags/tag960.xml" /><Relationship Id="rId10" Type="http://schemas.openxmlformats.org/officeDocument/2006/relationships/tags" Target="../tags/tag969.xml" /><Relationship Id="rId11" Type="http://schemas.openxmlformats.org/officeDocument/2006/relationships/tags" Target="../tags/tag970.xml" /><Relationship Id="rId12" Type="http://schemas.openxmlformats.org/officeDocument/2006/relationships/tags" Target="../tags/tag971.xml" /><Relationship Id="rId13" Type="http://schemas.openxmlformats.org/officeDocument/2006/relationships/slideMaster" Target="../slideMasters/slideMaster6.xml" /><Relationship Id="rId2" Type="http://schemas.openxmlformats.org/officeDocument/2006/relationships/tags" Target="../tags/tag961.xml" /><Relationship Id="rId3" Type="http://schemas.openxmlformats.org/officeDocument/2006/relationships/tags" Target="../tags/tag962.xml" /><Relationship Id="rId4" Type="http://schemas.openxmlformats.org/officeDocument/2006/relationships/tags" Target="../tags/tag963.xml" /><Relationship Id="rId5" Type="http://schemas.openxmlformats.org/officeDocument/2006/relationships/tags" Target="../tags/tag964.xml" /><Relationship Id="rId6" Type="http://schemas.openxmlformats.org/officeDocument/2006/relationships/tags" Target="../tags/tag965.xml" /><Relationship Id="rId7" Type="http://schemas.openxmlformats.org/officeDocument/2006/relationships/tags" Target="../tags/tag966.xml" /><Relationship Id="rId8" Type="http://schemas.openxmlformats.org/officeDocument/2006/relationships/tags" Target="../tags/tag967.xml" /><Relationship Id="rId9" Type="http://schemas.openxmlformats.org/officeDocument/2006/relationships/tags" Target="../tags/tag968.xml" /></Relationships>
</file>

<file path=ppt/slideLayouts/_rels/slideLayout93.xml.rels>&#65279;<?xml version="1.0" encoding="utf-8" standalone="yes"?><Relationships xmlns="http://schemas.openxmlformats.org/package/2006/relationships"><Relationship Id="rId1" Type="http://schemas.openxmlformats.org/officeDocument/2006/relationships/tags" Target="../tags/tag972.xml" /><Relationship Id="rId10" Type="http://schemas.openxmlformats.org/officeDocument/2006/relationships/tags" Target="../tags/tag981.xml" /><Relationship Id="rId11" Type="http://schemas.openxmlformats.org/officeDocument/2006/relationships/tags" Target="../tags/tag982.xml" /><Relationship Id="rId12" Type="http://schemas.openxmlformats.org/officeDocument/2006/relationships/tags" Target="../tags/tag983.xml" /><Relationship Id="rId13" Type="http://schemas.openxmlformats.org/officeDocument/2006/relationships/tags" Target="../tags/tag984.xml" /><Relationship Id="rId14" Type="http://schemas.openxmlformats.org/officeDocument/2006/relationships/tags" Target="../tags/tag985.xml" /><Relationship Id="rId15" Type="http://schemas.openxmlformats.org/officeDocument/2006/relationships/slideMaster" Target="../slideMasters/slideMaster6.xml" /><Relationship Id="rId2" Type="http://schemas.openxmlformats.org/officeDocument/2006/relationships/tags" Target="../tags/tag973.xml" /><Relationship Id="rId3" Type="http://schemas.openxmlformats.org/officeDocument/2006/relationships/tags" Target="../tags/tag974.xml" /><Relationship Id="rId4" Type="http://schemas.openxmlformats.org/officeDocument/2006/relationships/tags" Target="../tags/tag975.xml" /><Relationship Id="rId5" Type="http://schemas.openxmlformats.org/officeDocument/2006/relationships/tags" Target="../tags/tag976.xml" /><Relationship Id="rId6" Type="http://schemas.openxmlformats.org/officeDocument/2006/relationships/tags" Target="../tags/tag977.xml" /><Relationship Id="rId7" Type="http://schemas.openxmlformats.org/officeDocument/2006/relationships/tags" Target="../tags/tag978.xml" /><Relationship Id="rId8" Type="http://schemas.openxmlformats.org/officeDocument/2006/relationships/tags" Target="../tags/tag979.xml" /><Relationship Id="rId9" Type="http://schemas.openxmlformats.org/officeDocument/2006/relationships/tags" Target="../tags/tag980.xml" /></Relationships>
</file>

<file path=ppt/slideLayouts/_rels/slideLayout94.xml.rels>&#65279;<?xml version="1.0" encoding="utf-8" standalone="yes"?><Relationships xmlns="http://schemas.openxmlformats.org/package/2006/relationships"><Relationship Id="rId1" Type="http://schemas.openxmlformats.org/officeDocument/2006/relationships/tags" Target="../tags/tag986.xml" /><Relationship Id="rId10" Type="http://schemas.openxmlformats.org/officeDocument/2006/relationships/tags" Target="../tags/tag995.xml" /><Relationship Id="rId11" Type="http://schemas.openxmlformats.org/officeDocument/2006/relationships/tags" Target="../tags/tag996.xml" /><Relationship Id="rId12" Type="http://schemas.openxmlformats.org/officeDocument/2006/relationships/tags" Target="../tags/tag997.xml" /><Relationship Id="rId13" Type="http://schemas.openxmlformats.org/officeDocument/2006/relationships/tags" Target="../tags/tag998.xml" /><Relationship Id="rId14" Type="http://schemas.openxmlformats.org/officeDocument/2006/relationships/tags" Target="../tags/tag999.xml" /><Relationship Id="rId15" Type="http://schemas.openxmlformats.org/officeDocument/2006/relationships/tags" Target="../tags/tag1000.xml" /><Relationship Id="rId16" Type="http://schemas.openxmlformats.org/officeDocument/2006/relationships/slideMaster" Target="../slideMasters/slideMaster6.xml" /><Relationship Id="rId2" Type="http://schemas.openxmlformats.org/officeDocument/2006/relationships/tags" Target="../tags/tag987.xml" /><Relationship Id="rId3" Type="http://schemas.openxmlformats.org/officeDocument/2006/relationships/tags" Target="../tags/tag988.xml" /><Relationship Id="rId4" Type="http://schemas.openxmlformats.org/officeDocument/2006/relationships/tags" Target="../tags/tag989.xml" /><Relationship Id="rId5" Type="http://schemas.openxmlformats.org/officeDocument/2006/relationships/tags" Target="../tags/tag990.xml" /><Relationship Id="rId6" Type="http://schemas.openxmlformats.org/officeDocument/2006/relationships/tags" Target="../tags/tag991.xml" /><Relationship Id="rId7" Type="http://schemas.openxmlformats.org/officeDocument/2006/relationships/tags" Target="../tags/tag992.xml" /><Relationship Id="rId8" Type="http://schemas.openxmlformats.org/officeDocument/2006/relationships/tags" Target="../tags/tag993.xml" /><Relationship Id="rId9" Type="http://schemas.openxmlformats.org/officeDocument/2006/relationships/tags" Target="../tags/tag994.xml" /></Relationships>
</file>

<file path=ppt/slideLayouts/_rels/slideLayout95.xml.rels>&#65279;<?xml version="1.0" encoding="utf-8" standalone="yes"?><Relationships xmlns="http://schemas.openxmlformats.org/package/2006/relationships"><Relationship Id="rId1" Type="http://schemas.openxmlformats.org/officeDocument/2006/relationships/tags" Target="../tags/tag1001.xml" /><Relationship Id="rId2" Type="http://schemas.openxmlformats.org/officeDocument/2006/relationships/tags" Target="../tags/tag1002.xml" /><Relationship Id="rId3" Type="http://schemas.openxmlformats.org/officeDocument/2006/relationships/tags" Target="../tags/tag1003.xml" /><Relationship Id="rId4" Type="http://schemas.openxmlformats.org/officeDocument/2006/relationships/slideMaster" Target="../slideMasters/slideMaster6.xml" /></Relationships>
</file>

<file path=ppt/slideLayouts/_rels/slideLayout96.xml.rels>&#65279;<?xml version="1.0" encoding="utf-8" standalone="yes"?><Relationships xmlns="http://schemas.openxmlformats.org/package/2006/relationships"><Relationship Id="rId1" Type="http://schemas.openxmlformats.org/officeDocument/2006/relationships/tags" Target="../tags/tag1004.xml" /><Relationship Id="rId10" Type="http://schemas.openxmlformats.org/officeDocument/2006/relationships/tags" Target="../tags/tag1013.xml" /><Relationship Id="rId11" Type="http://schemas.openxmlformats.org/officeDocument/2006/relationships/tags" Target="../tags/tag1014.xml" /><Relationship Id="rId12" Type="http://schemas.openxmlformats.org/officeDocument/2006/relationships/tags" Target="../tags/tag1015.xml" /><Relationship Id="rId13" Type="http://schemas.openxmlformats.org/officeDocument/2006/relationships/slideMaster" Target="../slideMasters/slideMaster6.xml" /><Relationship Id="rId2" Type="http://schemas.openxmlformats.org/officeDocument/2006/relationships/tags" Target="../tags/tag1005.xml" /><Relationship Id="rId3" Type="http://schemas.openxmlformats.org/officeDocument/2006/relationships/tags" Target="../tags/tag1006.xml" /><Relationship Id="rId4" Type="http://schemas.openxmlformats.org/officeDocument/2006/relationships/tags" Target="../tags/tag1007.xml" /><Relationship Id="rId5" Type="http://schemas.openxmlformats.org/officeDocument/2006/relationships/tags" Target="../tags/tag1008.xml" /><Relationship Id="rId6" Type="http://schemas.openxmlformats.org/officeDocument/2006/relationships/tags" Target="../tags/tag1009.xml" /><Relationship Id="rId7" Type="http://schemas.openxmlformats.org/officeDocument/2006/relationships/tags" Target="../tags/tag1010.xml" /><Relationship Id="rId8" Type="http://schemas.openxmlformats.org/officeDocument/2006/relationships/tags" Target="../tags/tag1011.xml" /><Relationship Id="rId9" Type="http://schemas.openxmlformats.org/officeDocument/2006/relationships/tags" Target="../tags/tag1012.xml" /></Relationships>
</file>

<file path=ppt/slideLayouts/_rels/slideLayout97.xml.rels>&#65279;<?xml version="1.0" encoding="utf-8" standalone="yes"?><Relationships xmlns="http://schemas.openxmlformats.org/package/2006/relationships"><Relationship Id="rId1" Type="http://schemas.openxmlformats.org/officeDocument/2006/relationships/tags" Target="../tags/tag1016.xml" /><Relationship Id="rId10" Type="http://schemas.openxmlformats.org/officeDocument/2006/relationships/tags" Target="../tags/tag1025.xml" /><Relationship Id="rId11" Type="http://schemas.openxmlformats.org/officeDocument/2006/relationships/tags" Target="../tags/tag1026.xml" /><Relationship Id="rId12" Type="http://schemas.openxmlformats.org/officeDocument/2006/relationships/tags" Target="../tags/tag1027.xml" /><Relationship Id="rId13" Type="http://schemas.openxmlformats.org/officeDocument/2006/relationships/slideMaster" Target="../slideMasters/slideMaster6.xml" /><Relationship Id="rId2" Type="http://schemas.openxmlformats.org/officeDocument/2006/relationships/tags" Target="../tags/tag1017.xml" /><Relationship Id="rId3" Type="http://schemas.openxmlformats.org/officeDocument/2006/relationships/tags" Target="../tags/tag1018.xml" /><Relationship Id="rId4" Type="http://schemas.openxmlformats.org/officeDocument/2006/relationships/tags" Target="../tags/tag1019.xml" /><Relationship Id="rId5" Type="http://schemas.openxmlformats.org/officeDocument/2006/relationships/tags" Target="../tags/tag1020.xml" /><Relationship Id="rId6" Type="http://schemas.openxmlformats.org/officeDocument/2006/relationships/tags" Target="../tags/tag1021.xml" /><Relationship Id="rId7" Type="http://schemas.openxmlformats.org/officeDocument/2006/relationships/tags" Target="../tags/tag1022.xml" /><Relationship Id="rId8" Type="http://schemas.openxmlformats.org/officeDocument/2006/relationships/tags" Target="../tags/tag1023.xml" /><Relationship Id="rId9" Type="http://schemas.openxmlformats.org/officeDocument/2006/relationships/tags" Target="../tags/tag1024.xml" /></Relationships>
</file>

<file path=ppt/slideLayouts/_rels/slideLayout98.xml.rels>&#65279;<?xml version="1.0" encoding="utf-8" standalone="yes"?><Relationships xmlns="http://schemas.openxmlformats.org/package/2006/relationships"><Relationship Id="rId1" Type="http://schemas.openxmlformats.org/officeDocument/2006/relationships/tags" Target="../tags/tag1028.xml" /><Relationship Id="rId10" Type="http://schemas.openxmlformats.org/officeDocument/2006/relationships/tags" Target="../tags/tag1037.xml" /><Relationship Id="rId11" Type="http://schemas.openxmlformats.org/officeDocument/2006/relationships/tags" Target="../tags/tag1038.xml" /><Relationship Id="rId12" Type="http://schemas.openxmlformats.org/officeDocument/2006/relationships/slideMaster" Target="../slideMasters/slideMaster6.xml" /><Relationship Id="rId2" Type="http://schemas.openxmlformats.org/officeDocument/2006/relationships/tags" Target="../tags/tag1029.xml" /><Relationship Id="rId3" Type="http://schemas.openxmlformats.org/officeDocument/2006/relationships/tags" Target="../tags/tag1030.xml" /><Relationship Id="rId4" Type="http://schemas.openxmlformats.org/officeDocument/2006/relationships/tags" Target="../tags/tag1031.xml" /><Relationship Id="rId5" Type="http://schemas.openxmlformats.org/officeDocument/2006/relationships/tags" Target="../tags/tag1032.xml" /><Relationship Id="rId6" Type="http://schemas.openxmlformats.org/officeDocument/2006/relationships/tags" Target="../tags/tag1033.xml" /><Relationship Id="rId7" Type="http://schemas.openxmlformats.org/officeDocument/2006/relationships/tags" Target="../tags/tag1034.xml" /><Relationship Id="rId8" Type="http://schemas.openxmlformats.org/officeDocument/2006/relationships/tags" Target="../tags/tag1035.xml" /><Relationship Id="rId9" Type="http://schemas.openxmlformats.org/officeDocument/2006/relationships/tags" Target="../tags/tag1036.xml" /></Relationships>
</file>

<file path=ppt/slideLayouts/_rels/slideLayout99.xml.rels>&#65279;<?xml version="1.0" encoding="utf-8" standalone="yes"?><Relationships xmlns="http://schemas.openxmlformats.org/package/2006/relationships"><Relationship Id="rId1" Type="http://schemas.openxmlformats.org/officeDocument/2006/relationships/tags" Target="../tags/tag1039.xml" /><Relationship Id="rId10" Type="http://schemas.openxmlformats.org/officeDocument/2006/relationships/tags" Target="../tags/tag1048.xml" /><Relationship Id="rId11" Type="http://schemas.openxmlformats.org/officeDocument/2006/relationships/tags" Target="../tags/tag1049.xml" /><Relationship Id="rId12" Type="http://schemas.openxmlformats.org/officeDocument/2006/relationships/tags" Target="../tags/tag1050.xml" /><Relationship Id="rId13" Type="http://schemas.openxmlformats.org/officeDocument/2006/relationships/tags" Target="../tags/tag1051.xml" /><Relationship Id="rId14" Type="http://schemas.openxmlformats.org/officeDocument/2006/relationships/tags" Target="../tags/tag1052.xml" /><Relationship Id="rId15" Type="http://schemas.openxmlformats.org/officeDocument/2006/relationships/tags" Target="../tags/tag1053.xml" /><Relationship Id="rId16" Type="http://schemas.openxmlformats.org/officeDocument/2006/relationships/tags" Target="../tags/tag1054.xml" /><Relationship Id="rId17" Type="http://schemas.openxmlformats.org/officeDocument/2006/relationships/tags" Target="../tags/tag1055.xml" /><Relationship Id="rId18" Type="http://schemas.openxmlformats.org/officeDocument/2006/relationships/tags" Target="../tags/tag1056.xml" /><Relationship Id="rId19" Type="http://schemas.openxmlformats.org/officeDocument/2006/relationships/slideMaster" Target="../slideMasters/slideMaster6.xml" /><Relationship Id="rId2" Type="http://schemas.openxmlformats.org/officeDocument/2006/relationships/tags" Target="../tags/tag1040.xml" /><Relationship Id="rId3" Type="http://schemas.openxmlformats.org/officeDocument/2006/relationships/tags" Target="../tags/tag1041.xml" /><Relationship Id="rId4" Type="http://schemas.openxmlformats.org/officeDocument/2006/relationships/tags" Target="../tags/tag1042.xml" /><Relationship Id="rId5" Type="http://schemas.openxmlformats.org/officeDocument/2006/relationships/tags" Target="../tags/tag1043.xml" /><Relationship Id="rId6" Type="http://schemas.openxmlformats.org/officeDocument/2006/relationships/tags" Target="../tags/tag1044.xml" /><Relationship Id="rId7" Type="http://schemas.openxmlformats.org/officeDocument/2006/relationships/tags" Target="../tags/tag1045.xml" /><Relationship Id="rId8" Type="http://schemas.openxmlformats.org/officeDocument/2006/relationships/tags" Target="../tags/tag1046.xml" /><Relationship Id="rId9" Type="http://schemas.openxmlformats.org/officeDocument/2006/relationships/tags" Target="../tags/tag1047.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0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grpSp>
        <p:nvGrpSpPr>
          <p:cNvPr id="17" name="组合 16"/>
          <p:cNvGrpSpPr/>
          <p:nvPr userDrawn="1">
            <p:custDataLst>
              <p:tags r:id="rId1"/>
            </p:custDataLst>
          </p:nvPr>
        </p:nvGrpSpPr>
        <p:grpSpPr>
          <a:xfrm>
            <a:off x="11598910" y="6433185"/>
            <a:ext cx="450850" cy="149860"/>
            <a:chOff x="0" y="3623101"/>
            <a:chExt cx="1405715" cy="468548"/>
          </a:xfrm>
        </p:grpSpPr>
        <p:sp>
          <p:nvSpPr>
            <p:cNvPr id="19" name="菱形 18"/>
            <p:cNvSpPr/>
            <p:nvPr userDrawn="1">
              <p:custDataLst>
                <p:tags r:id="rId2"/>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菱形 19"/>
            <p:cNvSpPr/>
            <p:nvPr userDrawn="1">
              <p:custDataLst>
                <p:tags r:id="rId3"/>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菱形 20"/>
            <p:cNvSpPr/>
            <p:nvPr userDrawn="1">
              <p:custDataLst>
                <p:tags r:id="rId4"/>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五边形 4"/>
          <p:cNvSpPr/>
          <p:nvPr userDrawn="1">
            <p:custDataLst>
              <p:tags r:id="rId5"/>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日期占位符 2"/>
          <p:cNvSpPr>
            <a:spLocks noGrp="1"/>
          </p:cNvSpPr>
          <p:nvPr userDrawn="1">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7"/>
            </p:custDataLst>
          </p:nvPr>
        </p:nvSpPr>
        <p:spPr/>
        <p:txBody>
          <a:bodyPr/>
          <a:lstStyle/>
          <a:p>
            <a:endParaRPr lang="zh-CN" altLang="en-US"/>
          </a:p>
        </p:txBody>
      </p:sp>
      <p:sp>
        <p:nvSpPr>
          <p:cNvPr id="5" name="灯片编号占位符 4"/>
          <p:cNvSpPr>
            <a:spLocks noGrp="1"/>
          </p:cNvSpPr>
          <p:nvPr userDrawn="1">
            <p:ph type="sldNum" sz="quarter" idx="12"/>
            <p:custDataLst>
              <p:tags r:id="rId8"/>
            </p:custDataLst>
          </p:nvPr>
        </p:nvSpPr>
        <p:spPr/>
        <p:txBody>
          <a:bodyPr/>
          <a:lstStyle/>
          <a:p>
            <a:fld id="{49AE70B2-8BF9-45C0-BB95-33D1B9D3A854}" type="slidenum">
              <a:rPr lang="zh-CN" altLang="en-US" smtClean="0"/>
              <a:t/>
            </a:fld>
            <a:endParaRPr lang="zh-CN" altLang="en-US"/>
          </a:p>
        </p:txBody>
      </p:sp>
      <p:sp>
        <p:nvSpPr>
          <p:cNvPr id="7" name="标题 6"/>
          <p:cNvSpPr>
            <a:spLocks noGrp="1"/>
          </p:cNvSpPr>
          <p:nvPr>
            <p:ph type="title"/>
            <p:custDataLst>
              <p:tags r:id="rId9"/>
            </p:custDataLst>
          </p:nvPr>
        </p:nvSpPr>
        <p:spPr/>
        <p:txBody>
          <a:bodyPr/>
          <a:lstStyle/>
          <a:p>
            <a:r>
              <a:rPr lang="zh-CN" altLang="en-US"/>
              <a:t>单击此处编辑母版标题样式</a:t>
            </a:r>
            <a:endParaRPr lang="zh-CN" altLang="en-US"/>
          </a:p>
        </p:txBody>
      </p:sp>
    </p:spTree>
  </p:cSld>
  <p:clrMapOvr>
    <a:masterClrMapping/>
  </p:clrMapOvr>
  <p:transition/>
  <p:timing/>
</p:sldLayout>
</file>

<file path=ppt/slideLayouts/slideLayout10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24" name="矩形 23"/>
          <p:cNvSpPr/>
          <p:nvPr userDrawn="1">
            <p:custDataLst>
              <p:tags r:id="rId1"/>
            </p:custDataLst>
          </p:nvPr>
        </p:nvSpPr>
        <p:spPr>
          <a:xfrm>
            <a:off x="257175" y="285750"/>
            <a:ext cx="11677650" cy="6296025"/>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a:sym typeface="+mn-ea"/>
            </a:endParaRPr>
          </a:p>
        </p:txBody>
      </p:sp>
      <p:grpSp>
        <p:nvGrpSpPr>
          <p:cNvPr id="25" name="组合 24"/>
          <p:cNvGrpSpPr/>
          <p:nvPr userDrawn="1">
            <p:custDataLst>
              <p:tags r:id="rId2"/>
            </p:custDataLst>
          </p:nvPr>
        </p:nvGrpSpPr>
        <p:grpSpPr>
          <a:xfrm>
            <a:off x="11148695" y="6413500"/>
            <a:ext cx="950595" cy="316865"/>
            <a:chOff x="0" y="3623101"/>
            <a:chExt cx="1405715" cy="468548"/>
          </a:xfrm>
        </p:grpSpPr>
        <p:sp>
          <p:nvSpPr>
            <p:cNvPr id="27" name="菱形 26"/>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菱形 27"/>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菱形 28"/>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五边形 4"/>
          <p:cNvSpPr/>
          <p:nvPr userDrawn="1">
            <p:custDataLst>
              <p:tags r:id="rId6"/>
            </p:custDataLst>
          </p:nvPr>
        </p:nvSpPr>
        <p:spPr>
          <a:xfrm rot="5400000">
            <a:off x="660400" y="231775"/>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userDrawn="1">
            <p:ph type="title" hasCustomPrompt="1"/>
            <p:custDataLst>
              <p:tags r:id="rId7"/>
            </p:custDataLst>
          </p:nvPr>
        </p:nvSpPr>
        <p:spPr>
          <a:xfrm>
            <a:off x="1281600" y="1249200"/>
            <a:ext cx="9626400" cy="723600"/>
          </a:xfrm>
        </p:spPr>
        <p:txBody>
          <a:bodyPr lIns="90000" tIns="46800" rIns="90000" bIns="46800" anchor="ctr">
            <a:normAutofit/>
          </a:bodyPr>
          <a:lstStyle>
            <a:lvl1pPr marL="0" indent="0">
              <a:buFont typeface="Arial" panose="020b0604020202020204" pitchFamily="34" charset="0"/>
              <a:buNone/>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单击此处编辑标题</a:t>
            </a:r>
            <a:endParaRPr lang="zh-CN" altLang="en-US"/>
          </a:p>
        </p:txBody>
      </p:sp>
      <p:sp>
        <p:nvSpPr>
          <p:cNvPr id="7" name="内容占位符 6"/>
          <p:cNvSpPr>
            <a:spLocks noGrp="1"/>
          </p:cNvSpPr>
          <p:nvPr userDrawn="1">
            <p:ph sz="quarter" idx="13"/>
            <p:custDataLst>
              <p:tags r:id="rId8"/>
            </p:custDataLst>
          </p:nvPr>
        </p:nvSpPr>
        <p:spPr>
          <a:xfrm>
            <a:off x="1281113" y="2163600"/>
            <a:ext cx="9626600" cy="3445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userDrawn="1">
            <p:ph type="dt" sz="half" idx="10"/>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userDrawn="1">
            <p:ph type="sldNum" sz="quarter" idx="12"/>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1"/>
            <a:ext cx="4823460"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16" name="组合 15"/>
          <p:cNvGrpSpPr/>
          <p:nvPr userDrawn="1">
            <p:custDataLst>
              <p:tags r:id="rId2"/>
            </p:custDataLst>
          </p:nvPr>
        </p:nvGrpSpPr>
        <p:grpSpPr>
          <a:xfrm>
            <a:off x="11598910" y="6433185"/>
            <a:ext cx="450850" cy="149860"/>
            <a:chOff x="0" y="3623101"/>
            <a:chExt cx="1405715" cy="468548"/>
          </a:xfrm>
        </p:grpSpPr>
        <p:sp>
          <p:nvSpPr>
            <p:cNvPr id="18" name="菱形 17"/>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菱形 18"/>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菱形 21"/>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userDrawn="1">
            <p:ph type="title" hasCustomPrompt="1"/>
            <p:custDataLst>
              <p:tags r:id="rId7"/>
            </p:custDataLst>
          </p:nvPr>
        </p:nvSpPr>
        <p:spPr>
          <a:xfrm>
            <a:off x="583200" y="629920"/>
            <a:ext cx="3960000" cy="1022480"/>
          </a:xfrm>
        </p:spPr>
        <p:txBody>
          <a:bodyPr lIns="90000" tIns="46800" rIns="90000" bIns="46800" anchor="ctr">
            <a:normAutofit/>
          </a:bodyPr>
          <a:lstStyle>
            <a:lvl1pPr marL="0" indent="0">
              <a:buFont typeface="Arial" panose="020b0604020202020204" pitchFamily="34" charset="0"/>
              <a:buNone/>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编辑标题</a:t>
            </a:r>
            <a:endParaRPr lang="zh-CN" altLang="en-US"/>
          </a:p>
        </p:txBody>
      </p:sp>
      <p:sp>
        <p:nvSpPr>
          <p:cNvPr id="3" name="日期占位符 2"/>
          <p:cNvSpPr>
            <a:spLocks noGrp="1"/>
          </p:cNvSpPr>
          <p:nvPr userDrawn="1">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userDrawn="1">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文本占位符 6"/>
          <p:cNvSpPr>
            <a:spLocks noGrp="1"/>
          </p:cNvSpPr>
          <p:nvPr userDrawn="1">
            <p:ph type="body" sz="quarter" idx="13"/>
            <p:custDataLst>
              <p:tags r:id="rId11"/>
            </p:custDataLst>
          </p:nvPr>
        </p:nvSpPr>
        <p:spPr>
          <a:xfrm>
            <a:off x="586800" y="1764000"/>
            <a:ext cx="3956400" cy="4093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userDrawn="1">
            <p:ph sz="quarter" idx="14"/>
            <p:custDataLst>
              <p:tags r:id="rId12"/>
            </p:custDataLst>
          </p:nvPr>
        </p:nvSpPr>
        <p:spPr>
          <a:xfrm>
            <a:off x="5101200" y="769938"/>
            <a:ext cx="6480000" cy="5087937"/>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0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23" name="组合 22"/>
          <p:cNvGrpSpPr/>
          <p:nvPr userDrawn="1">
            <p:custDataLst>
              <p:tags r:id="rId2"/>
            </p:custDataLst>
          </p:nvPr>
        </p:nvGrpSpPr>
        <p:grpSpPr>
          <a:xfrm>
            <a:off x="11598910" y="6433185"/>
            <a:ext cx="450850" cy="149860"/>
            <a:chOff x="0" y="3623101"/>
            <a:chExt cx="1405715" cy="468548"/>
          </a:xfrm>
        </p:grpSpPr>
        <p:sp>
          <p:nvSpPr>
            <p:cNvPr id="25" name="菱形 24"/>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菱形 25"/>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7"/>
            </p:custDataLst>
          </p:nvPr>
        </p:nvSpPr>
        <p:spPr>
          <a:xfrm>
            <a:off x="612000" y="689418"/>
            <a:ext cx="10976400" cy="718182"/>
          </a:xfrm>
        </p:spPr>
        <p:txBody>
          <a:bodyPr lIns="90000" tIns="46800" rIns="90000" bIns="46800" anchor="ctr">
            <a:normAutofit/>
          </a:bodyPr>
          <a:lstStyle>
            <a:lvl1pPr algn="ct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1"/>
            </p:custDataLst>
          </p:nvPr>
        </p:nvSpPr>
        <p:spPr>
          <a:xfrm>
            <a:off x="612000" y="1659600"/>
            <a:ext cx="10975975" cy="828000"/>
          </a:xfrm>
        </p:spPr>
        <p:txBody>
          <a:bodyPr lIns="90000" tIns="46800" rIns="90000" bIns="46800">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2"/>
            </p:custDataLst>
          </p:nvPr>
        </p:nvSpPr>
        <p:spPr>
          <a:xfrm>
            <a:off x="612775" y="2808000"/>
            <a:ext cx="10965600" cy="34308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0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21" name="组合 20"/>
          <p:cNvGrpSpPr/>
          <p:nvPr userDrawn="1">
            <p:custDataLst>
              <p:tags r:id="rId2"/>
            </p:custDataLst>
          </p:nvPr>
        </p:nvGrpSpPr>
        <p:grpSpPr>
          <a:xfrm>
            <a:off x="11598910" y="6433185"/>
            <a:ext cx="450850" cy="149860"/>
            <a:chOff x="0" y="3623101"/>
            <a:chExt cx="1405715" cy="468548"/>
          </a:xfrm>
        </p:grpSpPr>
        <p:sp>
          <p:nvSpPr>
            <p:cNvPr id="25" name="菱形 24"/>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菱形 25"/>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7"/>
            </p:custDataLst>
          </p:nvPr>
        </p:nvSpPr>
        <p:spPr>
          <a:xfrm>
            <a:off x="604800" y="579120"/>
            <a:ext cx="10976400" cy="655680"/>
          </a:xfrm>
        </p:spPr>
        <p:txBody>
          <a:bodyPr lIns="90000" tIns="46800" rIns="90000" bIns="46800" anchor="ctr">
            <a:normAutofit/>
          </a:bodyPr>
          <a:lstStyle>
            <a:lvl1pPr algn="ctr">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1"/>
            </p:custDataLst>
          </p:nvPr>
        </p:nvSpPr>
        <p:spPr>
          <a:xfrm>
            <a:off x="604837" y="1681200"/>
            <a:ext cx="10990800" cy="3211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12"/>
            </p:custDataLst>
          </p:nvPr>
        </p:nvSpPr>
        <p:spPr>
          <a:xfrm>
            <a:off x="594000" y="5180400"/>
            <a:ext cx="11001600" cy="10116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0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sp>
        <p:nvSpPr>
          <p:cNvPr id="2" name="标题 1"/>
          <p:cNvSpPr>
            <a:spLocks noGrp="1"/>
          </p:cNvSpPr>
          <p:nvPr>
            <p:ph type="title"/>
            <p:custDataLst>
              <p:tags r:id="rId2"/>
            </p:custDataLst>
          </p:nvPr>
        </p:nvSpPr>
        <p:spPr>
          <a:xfrm>
            <a:off x="579600" y="237600"/>
            <a:ext cx="11037600" cy="441964"/>
          </a:xfrm>
        </p:spPr>
        <p:txBody>
          <a:bodyPr lIns="90000" tIns="46800" rIns="90000" bIns="46800">
            <a:normAutofit/>
          </a:bodyPr>
          <a:lstStyle>
            <a:lvl1pPr marL="0" indent="0">
              <a:buFont typeface="Arial" panose="020b0604020202020204" pitchFamily="34" charset="0"/>
              <a:buNone/>
              <a:defRPr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6"/>
            </p:custDataLst>
          </p:nvPr>
        </p:nvSpPr>
        <p:spPr>
          <a:xfrm>
            <a:off x="579600" y="1663200"/>
            <a:ext cx="5342400" cy="28944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7"/>
            </p:custDataLst>
          </p:nvPr>
        </p:nvSpPr>
        <p:spPr>
          <a:xfrm>
            <a:off x="6242400" y="1663200"/>
            <a:ext cx="5367600" cy="28944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8"/>
            </p:custDataLst>
          </p:nvPr>
        </p:nvSpPr>
        <p:spPr>
          <a:xfrm>
            <a:off x="572400" y="4816800"/>
            <a:ext cx="5342400" cy="781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9"/>
            </p:custDataLst>
          </p:nvPr>
        </p:nvSpPr>
        <p:spPr>
          <a:xfrm>
            <a:off x="6253200" y="4813200"/>
            <a:ext cx="5367600" cy="781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grpSp>
        <p:nvGrpSpPr>
          <p:cNvPr id="19" name="组合 18"/>
          <p:cNvGrpSpPr/>
          <p:nvPr userDrawn="1">
            <p:custDataLst>
              <p:tags r:id="rId10"/>
            </p:custDataLst>
          </p:nvPr>
        </p:nvGrpSpPr>
        <p:grpSpPr>
          <a:xfrm flipH="1">
            <a:off x="11129043" y="317149"/>
            <a:ext cx="976314" cy="307818"/>
            <a:chOff x="7177184" y="4307561"/>
            <a:chExt cx="976314" cy="307818"/>
          </a:xfrm>
        </p:grpSpPr>
        <p:sp>
          <p:nvSpPr>
            <p:cNvPr id="6" name="等腰三角形 5"/>
            <p:cNvSpPr/>
            <p:nvPr userDrawn="1">
              <p:custDataLst>
                <p:tags r:id="rId11"/>
              </p:custDataLst>
            </p:nvPr>
          </p:nvSpPr>
          <p:spPr>
            <a:xfrm rot="5400000" flipH="1">
              <a:off x="7887012" y="4348893"/>
              <a:ext cx="307818" cy="225154"/>
            </a:xfrm>
            <a:custGeom>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0"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2" name="等腰三角形 5"/>
            <p:cNvSpPr/>
            <p:nvPr userDrawn="1">
              <p:custDataLst>
                <p:tags r:id="rId12"/>
              </p:custDataLst>
            </p:nvPr>
          </p:nvSpPr>
          <p:spPr>
            <a:xfrm rot="5400000" flipH="1">
              <a:off x="7511432" y="4348893"/>
              <a:ext cx="307818" cy="225154"/>
            </a:xfrm>
            <a:custGeom>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0"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4" name="等腰三角形 5"/>
            <p:cNvSpPr/>
            <p:nvPr userDrawn="1">
              <p:custDataLst>
                <p:tags r:id="rId13"/>
              </p:custDataLst>
            </p:nvPr>
          </p:nvSpPr>
          <p:spPr>
            <a:xfrm rot="5400000" flipH="1">
              <a:off x="7135852" y="4348893"/>
              <a:ext cx="307818" cy="225154"/>
            </a:xfrm>
            <a:custGeom>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0"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grpSp>
    </p:spTree>
  </p:cSld>
  <p:clrMapOvr>
    <a:masterClrMapping/>
  </p:clrMapOvr>
  <p:transition/>
  <p:timing/>
</p:sldLayout>
</file>

<file path=ppt/slideLayouts/slideLayout10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tx2"/>
        </a:solidFill>
        <a:effectLst/>
      </p:bgPr>
    </p:bg>
    <p:spTree>
      <p:nvGrpSpPr>
        <p:cNvPr id="1" name=""/>
        <p:cNvGrpSpPr/>
        <p:nvPr/>
      </p:nvGrpSpPr>
      <p:grpSpPr>
        <a:xfrm>
          <a:off x="0" y="0"/>
          <a:ext cx="0" cy="0"/>
        </a:xfrm>
      </p:grpSpPr>
      <p:sp>
        <p:nvSpPr>
          <p:cNvPr id="17" name="圆角矩形 7"/>
          <p:cNvSpPr/>
          <p:nvPr userDrawn="1">
            <p:custDataLst>
              <p:tags r:id="rId1"/>
            </p:custDataLst>
          </p:nvPr>
        </p:nvSpPr>
        <p:spPr>
          <a:xfrm>
            <a:off x="193040" y="182880"/>
            <a:ext cx="11805285" cy="6491605"/>
          </a:xfrm>
          <a:prstGeom prst="roundRect">
            <a:avLst>
              <a:gd name="adj" fmla="val 172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0" name="矩形 9"/>
          <p:cNvSpPr/>
          <p:nvPr userDrawn="1">
            <p:custDataLst>
              <p:tags r:id="rId2"/>
            </p:custDataLst>
          </p:nvPr>
        </p:nvSpPr>
        <p:spPr>
          <a:xfrm>
            <a:off x="0" y="98638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sp>
        <p:nvSpPr>
          <p:cNvPr id="12" name="五边形 4"/>
          <p:cNvSpPr/>
          <p:nvPr userDrawn="1">
            <p:custDataLst>
              <p:tags r:id="rId3"/>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五边形 6"/>
          <p:cNvSpPr/>
          <p:nvPr userDrawn="1">
            <p:custDataLst>
              <p:tags r:id="rId4"/>
            </p:custDataLst>
          </p:nvPr>
        </p:nvSpPr>
        <p:spPr>
          <a:xfrm rot="16200000" flipV="1">
            <a:off x="5792470" y="5731510"/>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userDrawn="1">
            <p:ph type="title" hasCustomPrompt="1"/>
            <p:custDataLst>
              <p:tags r:id="rId5"/>
            </p:custDataLst>
          </p:nvPr>
        </p:nvSpPr>
        <p:spPr>
          <a:xfrm>
            <a:off x="1522800" y="1818640"/>
            <a:ext cx="9144000" cy="1907360"/>
          </a:xfrm>
        </p:spPr>
        <p:txBody>
          <a:bodyPr lIns="90000" tIns="46800" rIns="90000" bIns="46800" anchor="b">
            <a:normAutofit/>
          </a:bodyPr>
          <a:lstStyle>
            <a:lvl1pPr marL="0" indent="0" algn="ctr">
              <a:buFont typeface="Arial" panose="020b0604020202020204" pitchFamily="34" charset="0"/>
              <a:buNone/>
              <a:defRPr sz="60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单击此处编辑标题</a:t>
            </a:r>
            <a:endParaRPr lang="zh-CN" altLang="en-US"/>
          </a:p>
        </p:txBody>
      </p:sp>
      <p:sp>
        <p:nvSpPr>
          <p:cNvPr id="3" name="日期占位符 2"/>
          <p:cNvSpPr>
            <a:spLocks noGrp="1"/>
          </p:cNvSpPr>
          <p:nvPr userDrawn="1">
            <p:ph type="dt" sz="half" idx="10"/>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userDrawn="1">
            <p:ph type="sldNum" sz="quarter" idx="12"/>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文本占位符 6"/>
          <p:cNvSpPr>
            <a:spLocks noGrp="1"/>
          </p:cNvSpPr>
          <p:nvPr userDrawn="1">
            <p:ph type="body" sz="quarter" idx="13"/>
            <p:custDataLst>
              <p:tags r:id="rId9"/>
            </p:custDataLst>
          </p:nvPr>
        </p:nvSpPr>
        <p:spPr>
          <a:xfrm>
            <a:off x="1522413" y="3862800"/>
            <a:ext cx="9144000" cy="1656000"/>
          </a:xfrm>
        </p:spPr>
        <p:txBody>
          <a:bodyPr lIns="90000" tIns="46800" rIns="90000" bIns="46800">
            <a:normAutofit/>
          </a:bodyPr>
          <a:lstStyle>
            <a:lvl1pPr marL="0" indent="0" algn="ctr">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0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xfrm>
      </p:grpSpPr>
      <p:grpSp>
        <p:nvGrpSpPr>
          <p:cNvPr id="6" name="组合 5"/>
          <p:cNvGrpSpPr/>
          <p:nvPr userDrawn="1">
            <p:custDataLst>
              <p:tags r:id="rId1"/>
            </p:custDataLst>
          </p:nvPr>
        </p:nvGrpSpPr>
        <p:grpSpPr>
          <a:xfrm>
            <a:off x="-318" y="-953"/>
            <a:ext cx="12192000" cy="6858953"/>
            <a:chOff x="-318" y="-953"/>
            <a:chExt cx="12192000" cy="6858953"/>
          </a:xfrm>
        </p:grpSpPr>
        <p:grpSp>
          <p:nvGrpSpPr>
            <p:cNvPr id="4" name="组合 3"/>
            <p:cNvGrpSpPr/>
            <p:nvPr userDrawn="1"/>
          </p:nvGrpSpPr>
          <p:grpSpPr>
            <a:xfrm>
              <a:off x="-318" y="635"/>
              <a:ext cx="12192000" cy="6857365"/>
              <a:chOff x="-318" y="635"/>
              <a:chExt cx="12192000" cy="6857365"/>
            </a:xfrm>
          </p:grpSpPr>
          <p:grpSp>
            <p:nvGrpSpPr>
              <p:cNvPr id="11" name="组合 10"/>
              <p:cNvGrpSpPr/>
              <p:nvPr userDrawn="1">
                <p:custDataLst>
                  <p:tags r:id="rId2"/>
                </p:custDataLst>
              </p:nvPr>
            </p:nvGrpSpPr>
            <p:grpSpPr>
              <a:xfrm>
                <a:off x="-318" y="635"/>
                <a:ext cx="12192000" cy="6857365"/>
                <a:chExt cx="19200" cy="10799"/>
              </a:xfrm>
            </p:grpSpPr>
            <p:sp>
              <p:nvSpPr>
                <p:cNvPr id="12" name="矩形 11"/>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sp>
              <p:nvSpPr>
                <p:cNvPr id="13" name="矩形 12"/>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sp>
              <p:nvSpPr>
                <p:cNvPr id="25" name="菱形 24"/>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25000" lnSpcReduction="20000"/>
                </a:bodyPr>
                <a:lstStyle/>
                <a:p>
                  <a:pPr algn="ctr">
                    <a:lnSpc>
                      <a:spcPct val="150000"/>
                    </a:lnSpc>
                  </a:pPr>
                  <a:endParaRPr lang="zh-CN" altLang="en-US"/>
                </a:p>
              </p:txBody>
            </p:sp>
            <p:grpSp>
              <p:nvGrpSpPr>
                <p:cNvPr id="19" name="组合 18"/>
                <p:cNvGrpSpPr/>
                <p:nvPr userDrawn="1">
                  <p:custDataLst>
                    <p:tags r:id="rId6"/>
                  </p:custDataLst>
                </p:nvPr>
              </p:nvGrpSpPr>
              <p:grpSpPr>
                <a:xfrm>
                  <a:off x="16448" y="9574"/>
                  <a:ext cx="2074" cy="675"/>
                  <a:chOff x="0" y="3633950"/>
                  <a:chExt cx="1405715" cy="457699"/>
                </a:xfrm>
              </p:grpSpPr>
              <p:sp>
                <p:nvSpPr>
                  <p:cNvPr id="20" name="菱形 19"/>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p>
                </p:txBody>
              </p:sp>
              <p:sp>
                <p:nvSpPr>
                  <p:cNvPr id="21" name="菱形 20"/>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p>
                </p:txBody>
              </p:sp>
              <p:sp>
                <p:nvSpPr>
                  <p:cNvPr id="22" name="菱形 21"/>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p>
                </p:txBody>
              </p:sp>
            </p:grpSp>
          </p:grpSp>
          <p:sp>
            <p:nvSpPr>
              <p:cNvPr id="8"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grpSp>
        <p:sp>
          <p:nvSpPr>
            <p:cNvPr id="10" name="五边形 4"/>
            <p:cNvSpPr/>
            <p:nvPr userDrawn="1">
              <p:custDataLst>
                <p:tags r:id="rId11"/>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sp>
          <p:nvSpPr>
            <p:cNvPr id="9" name="五边形 6"/>
            <p:cNvSpPr/>
            <p:nvPr userDrawn="1">
              <p:custDataLst>
                <p:tags r:id="rId12"/>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grpSp>
      <p:sp>
        <p:nvSpPr>
          <p:cNvPr id="16" name="日期占位符 15"/>
          <p:cNvSpPr>
            <a:spLocks noGrp="1"/>
          </p:cNvSpPr>
          <p:nvPr>
            <p:ph type="dt" sz="half" idx="10"/>
            <p:custDataLst>
              <p:tags r:id="rId13"/>
            </p:custDataLst>
          </p:nvPr>
        </p:nvSpPr>
        <p:spPr>
          <a:xfrm>
            <a:off x="879742" y="6349833"/>
            <a:ext cx="2700000" cy="316800"/>
          </a:xfrm>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14"/>
            </p:custDataLst>
          </p:nvPr>
        </p:nvSpPr>
        <p:spPr>
          <a:xfrm>
            <a:off x="4116000" y="6349833"/>
            <a:ext cx="3960000" cy="316800"/>
          </a:xfrm>
        </p:spPr>
        <p:txBody>
          <a:bodyPr/>
          <a:lstStyle/>
          <a:p>
            <a:endParaRPr lang="zh-CN" altLang="en-US"/>
          </a:p>
        </p:txBody>
      </p:sp>
      <p:sp>
        <p:nvSpPr>
          <p:cNvPr id="18" name="灯片编号占位符 17"/>
          <p:cNvSpPr>
            <a:spLocks noGrp="1"/>
          </p:cNvSpPr>
          <p:nvPr>
            <p:ph type="sldNum" sz="quarter" idx="12"/>
            <p:custDataLst>
              <p:tags r:id="rId15"/>
            </p:custDataLst>
          </p:nvPr>
        </p:nvSpPr>
        <p:spPr>
          <a:xfrm>
            <a:off x="8610600" y="6349833"/>
            <a:ext cx="2700000" cy="316800"/>
          </a:xfrm>
        </p:spPr>
        <p:txBody>
          <a:bodyPr/>
          <a:lstStyle/>
          <a:p>
            <a:fld id="{49AE70B2-8BF9-45C0-BB95-33D1B9D3A854}" type="slidenum">
              <a:rPr lang="zh-CN" altLang="en-US" smtClean="0"/>
              <a:t/>
            </a:fld>
            <a:endParaRPr lang="zh-CN" altLang="en-US"/>
          </a:p>
        </p:txBody>
      </p:sp>
      <p:sp>
        <p:nvSpPr>
          <p:cNvPr id="5" name="文本占位符 4"/>
          <p:cNvSpPr>
            <a:spLocks noGrp="1"/>
          </p:cNvSpPr>
          <p:nvPr>
            <p:ph type="body" sz="quarter" idx="13" hasCustomPrompt="1"/>
            <p:custDataLst>
              <p:tags r:id="rId16"/>
            </p:custDataLst>
          </p:nvPr>
        </p:nvSpPr>
        <p:spPr>
          <a:xfrm>
            <a:off x="3328201" y="4283393"/>
            <a:ext cx="2520000" cy="485140"/>
          </a:xfrm>
        </p:spPr>
        <p:txBody>
          <a:bodyPr lIns="90000" tIns="46800" rIns="90000" bIns="46800" anchor="ctr" anchorCtr="0">
            <a:normAutofit/>
          </a:bodyPr>
          <a:lstStyle>
            <a:lvl1pPr marL="0" indent="0" algn="r">
              <a:lnSpc>
                <a:spcPct val="130000"/>
              </a:lnSpc>
              <a:spcAft>
                <a:spcPct val="0"/>
              </a:spcAft>
              <a:buNone/>
              <a:defRPr sz="1800" baseline="0">
                <a:solidFill>
                  <a:schemeClr val="tx1">
                    <a:lumMod val="85000"/>
                    <a:lumOff val="15000"/>
                  </a:schemeClr>
                </a:solidFill>
              </a:defRPr>
            </a:lvl1pPr>
          </a:lstStyle>
          <a:p>
            <a:pPr lvl="0"/>
            <a:r>
              <a:rPr lang="zh-CN" altLang="en-US"/>
              <a:t>单击此处编辑文本</a:t>
            </a:r>
            <a:endParaRPr lang="zh-CN" altLang="en-US"/>
          </a:p>
        </p:txBody>
      </p:sp>
      <p:sp>
        <p:nvSpPr>
          <p:cNvPr id="2" name="标题 1"/>
          <p:cNvSpPr>
            <a:spLocks noGrp="1"/>
          </p:cNvSpPr>
          <p:nvPr>
            <p:ph type="ctrTitle" hasCustomPrompt="1"/>
            <p:custDataLst>
              <p:tags r:id="rId17"/>
            </p:custDataLst>
          </p:nvPr>
        </p:nvSpPr>
        <p:spPr>
          <a:xfrm>
            <a:off x="2593022" y="2149048"/>
            <a:ext cx="7005956" cy="1344477"/>
          </a:xfrm>
        </p:spPr>
        <p:txBody>
          <a:bodyPr lIns="90000" tIns="46800" rIns="90000" bIns="0" anchor="b" anchorCtr="0">
            <a:normAutofit/>
          </a:bodyPr>
          <a:lstStyle>
            <a:lvl1pPr algn="ctr">
              <a:defRPr sz="6600" spc="600" baseline="0">
                <a:solidFill>
                  <a:schemeClr val="tx1">
                    <a:lumMod val="85000"/>
                    <a:lumOff val="15000"/>
                  </a:schemeClr>
                </a:solidFill>
                <a:ea typeface="汉仪旗黑-85S" panose="00020600040101010101" pitchFamily="18" charset="-122"/>
              </a:defRPr>
            </a:lvl1pPr>
          </a:lstStyle>
          <a:p>
            <a:r>
              <a:rPr lang="zh-CN" altLang="en-US"/>
              <a:t>编辑标题</a:t>
            </a:r>
            <a:endParaRPr lang="zh-CN" altLang="en-US"/>
          </a:p>
        </p:txBody>
      </p:sp>
      <p:sp>
        <p:nvSpPr>
          <p:cNvPr id="3" name="副标题 2"/>
          <p:cNvSpPr>
            <a:spLocks noGrp="1"/>
          </p:cNvSpPr>
          <p:nvPr>
            <p:ph type="subTitle" idx="1" hasCustomPrompt="1"/>
            <p:custDataLst>
              <p:tags r:id="rId18"/>
            </p:custDataLst>
          </p:nvPr>
        </p:nvSpPr>
        <p:spPr>
          <a:xfrm>
            <a:off x="2592705" y="3553460"/>
            <a:ext cx="7005320" cy="485140"/>
          </a:xfrm>
        </p:spPr>
        <p:txBody>
          <a:bodyPr lIns="90000" tIns="0" rIns="90000" bIns="46800" anchor="t" anchorCtr="0">
            <a:normAutofit/>
          </a:bodyPr>
          <a:lstStyle>
            <a:lvl1pPr marL="0" indent="0" algn="ctr" eaLnBrk="1" fontAlgn="auto" latinLnBrk="0" hangingPunct="1">
              <a:lnSpc>
                <a:spcPct val="100000"/>
              </a:lnSpc>
              <a:buNone/>
              <a:defRPr sz="2400" u="none" strike="noStrike" kern="1200" cap="none" spc="200" normalizeH="0" baseline="0">
                <a:solidFill>
                  <a:schemeClr val="tx1">
                    <a:lumMod val="85000"/>
                    <a:lumOff val="1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4" name="文本占位符 13"/>
          <p:cNvSpPr>
            <a:spLocks noGrp="1"/>
          </p:cNvSpPr>
          <p:nvPr>
            <p:ph type="body" sz="quarter" idx="14" hasCustomPrompt="1"/>
            <p:custDataLst>
              <p:tags r:id="rId19"/>
            </p:custDataLst>
          </p:nvPr>
        </p:nvSpPr>
        <p:spPr>
          <a:xfrm>
            <a:off x="6291496" y="4286643"/>
            <a:ext cx="2520000" cy="478640"/>
          </a:xfrm>
        </p:spPr>
        <p:txBody>
          <a:bodyPr lIns="90000" tIns="46800" rIns="90000" bIns="46800" anchor="ctr" anchorCtr="0">
            <a:normAutofit/>
          </a:bodyPr>
          <a:lstStyle>
            <a:lvl1pPr marL="0" marR="0" indent="0" algn="l" defTabSz="914400" rtl="0" eaLnBrk="1" fontAlgn="auto" latinLnBrk="0" hangingPunct="1">
              <a:lnSpc>
                <a:spcPct val="130000"/>
              </a:lnSpc>
              <a:spcBef>
                <a:spcPct val="0"/>
              </a:spcBef>
              <a:spcAft>
                <a:spcPct val="0"/>
              </a:spcAft>
              <a:buClrTx/>
              <a:buSzTx/>
              <a:buFont typeface="Arial" panose="020b0604020202020204" pitchFamily="34" charset="0"/>
              <a:buNone/>
              <a:defRPr sz="1800"/>
            </a:lvl1pPr>
            <a:lvl2pPr marL="457200" indent="0">
              <a:buNone/>
              <a:defRPr/>
            </a:lvl2pPr>
          </a:lstStyle>
          <a:p>
            <a:pPr marL="0" marR="0" lvl="0" indent="0" algn="l" defTabSz="914400" rtl="0" eaLnBrk="1" fontAlgn="auto" latinLnBrk="0" hangingPunct="1">
              <a:lnSpc>
                <a:spcPct val="130000"/>
              </a:lnSpc>
              <a:spcBef>
                <a:spcPct val="0"/>
              </a:spcBef>
              <a:spcAft>
                <a:spcPts val="1000"/>
              </a:spcAft>
              <a:buClrTx/>
              <a:buSzTx/>
              <a:buFont typeface="Arial" panose="020b0604020202020204" pitchFamily="34" charset="0"/>
              <a:buNone/>
            </a:pPr>
            <a:r>
              <a:rPr lang="zh-CN" altLang="en-US"/>
              <a:t>单击此处编辑文本</a:t>
            </a:r>
            <a:endParaRPr lang="zh-CN" altLang="en-US"/>
          </a:p>
        </p:txBody>
      </p:sp>
    </p:spTree>
  </p:cSld>
  <p:clrMapOvr>
    <a:masterClrMapping/>
  </p:clrMapOvr>
  <p:transition/>
  <p:timing/>
</p:sldLayout>
</file>

<file path=ppt/slideLayouts/slideLayout10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grpSp>
        <p:nvGrpSpPr>
          <p:cNvPr id="7" name="组合 6"/>
          <p:cNvGrpSpPr/>
          <p:nvPr userDrawn="1">
            <p:custDataLst>
              <p:tags r:id="rId1"/>
            </p:custDataLst>
          </p:nvPr>
        </p:nvGrpSpPr>
        <p:grpSpPr>
          <a:xfrm>
            <a:off x="294286" y="-27771"/>
            <a:ext cx="11755418" cy="6611091"/>
            <a:chOff x="294286" y="-27771"/>
            <a:chExt cx="11755418" cy="6611091"/>
          </a:xfrm>
        </p:grpSpPr>
        <p:grpSp>
          <p:nvGrpSpPr>
            <p:cNvPr id="8" name="组合 7"/>
            <p:cNvGrpSpPr/>
            <p:nvPr userDrawn="1">
              <p:custDataLst>
                <p:tags r:id="rId2"/>
              </p:custDataLst>
            </p:nvPr>
          </p:nvGrpSpPr>
          <p:grpSpPr>
            <a:xfrm>
              <a:off x="11598965" y="6433146"/>
              <a:ext cx="450739" cy="150174"/>
              <a:chOff x="0" y="3623101"/>
              <a:chExt cx="1405715" cy="468548"/>
            </a:xfrm>
          </p:grpSpPr>
          <p:sp>
            <p:nvSpPr>
              <p:cNvPr id="10" name="菱形 9"/>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菱形 10"/>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8"/>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solidFill>
          <a:schemeClr val="bg2"/>
        </a:solidFill>
        <a:effectLst/>
      </p:bgPr>
    </p:bg>
    <p:spTree>
      <p:nvGrpSpPr>
        <p:cNvPr id="1" name=""/>
        <p:cNvGrpSpPr/>
        <p:nvPr/>
      </p:nvGrpSpPr>
      <p:grpSpPr>
        <a:xfrm>
          <a:off x="0" y="0"/>
          <a:ext cx="0" cy="0"/>
        </a:xfrm>
      </p:grpSpPr>
      <p:grpSp>
        <p:nvGrpSpPr>
          <p:cNvPr id="9" name="组合 8"/>
          <p:cNvGrpSpPr/>
          <p:nvPr userDrawn="1">
            <p:custDataLst>
              <p:tags r:id="rId1"/>
            </p:custDataLst>
          </p:nvPr>
        </p:nvGrpSpPr>
        <p:grpSpPr>
          <a:xfrm>
            <a:off x="-318" y="-953"/>
            <a:ext cx="12192000" cy="6858953"/>
            <a:chOff x="-318" y="-953"/>
            <a:chExt cx="12192000" cy="6858953"/>
          </a:xfrm>
        </p:grpSpPr>
        <p:grpSp>
          <p:nvGrpSpPr>
            <p:cNvPr id="11" name="组合 10"/>
            <p:cNvGrpSpPr/>
            <p:nvPr userDrawn="1">
              <p:custDataLst>
                <p:tags r:id="rId2"/>
              </p:custDataLst>
            </p:nvPr>
          </p:nvGrpSpPr>
          <p:grpSpPr>
            <a:xfrm>
              <a:off x="-318" y="635"/>
              <a:ext cx="12192000" cy="6857365"/>
              <a:chExt cx="19200" cy="10799"/>
            </a:xfrm>
          </p:grpSpPr>
          <p:sp>
            <p:nvSpPr>
              <p:cNvPr id="12" name="矩形 11"/>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userDrawn="1">
                <p:custDataLst>
                  <p:tags r:id="rId6"/>
                </p:custDataLst>
              </p:nvPr>
            </p:nvGrpSpPr>
            <p:grpSpPr>
              <a:xfrm>
                <a:off x="16448" y="9574"/>
                <a:ext cx="2074" cy="675"/>
                <a:chOff x="0" y="3633950"/>
                <a:chExt cx="1405715" cy="457699"/>
              </a:xfrm>
            </p:grpSpPr>
            <p:sp>
              <p:nvSpPr>
                <p:cNvPr id="16" name="菱形 15"/>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菱形 16"/>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菱形 17"/>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五边形 4"/>
            <p:cNvSpPr/>
            <p:nvPr userDrawn="1">
              <p:custDataLst>
                <p:tags r:id="rId11"/>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五边形 6"/>
            <p:cNvSpPr/>
            <p:nvPr userDrawn="1">
              <p:custDataLst>
                <p:tags r:id="rId12"/>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hasCustomPrompt="1"/>
            <p:custDataLst>
              <p:tags r:id="rId13"/>
            </p:custDataLst>
          </p:nvPr>
        </p:nvSpPr>
        <p:spPr>
          <a:xfrm>
            <a:off x="4116000" y="2651764"/>
            <a:ext cx="5409566" cy="939160"/>
          </a:xfrm>
        </p:spPr>
        <p:txBody>
          <a:bodyPr lIns="90000" tIns="46800" rIns="90000" bIns="46800" anchor="b" anchorCtr="0">
            <a:normAutofit/>
          </a:bodyPr>
          <a:lstStyle>
            <a:lvl1pPr>
              <a:defRPr sz="4800" u="none" strike="noStrike" kern="1200" cap="none" spc="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14"/>
            </p:custDataLst>
          </p:nvPr>
        </p:nvSpPr>
        <p:spPr>
          <a:xfrm>
            <a:off x="4116000" y="3646276"/>
            <a:ext cx="5409566" cy="1310880"/>
          </a:xfrm>
        </p:spPr>
        <p:txBody>
          <a:bodyPr lIns="90000" tIns="0" rIns="90000" bIns="46800">
            <a:normAutofit/>
          </a:bodyPr>
          <a:lstStyle>
            <a:lvl1pPr marL="0" indent="0" eaLnBrk="1" fontAlgn="auto" latinLnBrk="0" hangingPunct="1">
              <a:buNone/>
              <a:defRPr kumimoji="0" lang="zh-CN" altLang="en-US" sz="16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15"/>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6"/>
            </p:custDataLst>
          </p:nvPr>
        </p:nvSpPr>
        <p:spPr/>
        <p:txBody>
          <a:bodyPr/>
          <a:lstStyle/>
          <a:p>
            <a:endParaRPr lang="zh-CN" altLang="en-US"/>
          </a:p>
        </p:txBody>
      </p:sp>
      <p:sp>
        <p:nvSpPr>
          <p:cNvPr id="6" name="灯片编号占位符 5"/>
          <p:cNvSpPr>
            <a:spLocks noGrp="1"/>
          </p:cNvSpPr>
          <p:nvPr>
            <p:ph type="sldNum" sz="quarter" idx="12"/>
            <p:custDataLst>
              <p:tags r:id="rId17"/>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grpSp>
        <p:nvGrpSpPr>
          <p:cNvPr id="8" name="组合 7"/>
          <p:cNvGrpSpPr/>
          <p:nvPr userDrawn="1">
            <p:custDataLst>
              <p:tags r:id="rId1"/>
            </p:custDataLst>
          </p:nvPr>
        </p:nvGrpSpPr>
        <p:grpSpPr>
          <a:xfrm>
            <a:off x="294286" y="-27771"/>
            <a:ext cx="11755418" cy="6611091"/>
            <a:chOff x="294286" y="-27771"/>
            <a:chExt cx="11755418" cy="6611091"/>
          </a:xfrm>
        </p:grpSpPr>
        <p:grpSp>
          <p:nvGrpSpPr>
            <p:cNvPr id="9" name="组合 8"/>
            <p:cNvGrpSpPr/>
            <p:nvPr userDrawn="1">
              <p:custDataLst>
                <p:tags r:id="rId2"/>
              </p:custDataLst>
            </p:nvPr>
          </p:nvGrpSpPr>
          <p:grpSpPr>
            <a:xfrm>
              <a:off x="11598965" y="6433146"/>
              <a:ext cx="450739" cy="150174"/>
              <a:chOff x="0" y="3623101"/>
              <a:chExt cx="1405715" cy="468548"/>
            </a:xfrm>
          </p:grpSpPr>
          <p:sp>
            <p:nvSpPr>
              <p:cNvPr id="11" name="菱形 10"/>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8"/>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9"/>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微软雅黑" panose="020b0503020204020204" charset="-122"/>
              </a:defRPr>
            </a:lvl1pPr>
            <a:lvl2pPr>
              <a:defRPr sz="1600" baseline="0">
                <a:solidFill>
                  <a:schemeClr val="tx1">
                    <a:lumMod val="85000"/>
                    <a:lumOff val="15000"/>
                  </a:schemeClr>
                </a:solidFill>
                <a:latin typeface="Arial" panose="020b0604020202020204" pitchFamily="34" charset="0"/>
                <a:ea typeface="微软雅黑" panose="020b0503020204020204" charset="-122"/>
              </a:defRPr>
            </a:lvl2pPr>
            <a:lvl3pPr>
              <a:defRPr sz="1600" baseline="0">
                <a:solidFill>
                  <a:schemeClr val="tx1">
                    <a:lumMod val="85000"/>
                    <a:lumOff val="15000"/>
                  </a:schemeClr>
                </a:solidFill>
                <a:latin typeface="Arial" panose="020b0604020202020204" pitchFamily="34" charset="0"/>
                <a:ea typeface="微软雅黑" panose="020b0503020204020204" charset="-122"/>
              </a:defRPr>
            </a:lvl3pPr>
            <a:lvl4pPr>
              <a:defRPr sz="1600" baseline="0">
                <a:solidFill>
                  <a:schemeClr val="tx1">
                    <a:lumMod val="85000"/>
                    <a:lumOff val="15000"/>
                  </a:schemeClr>
                </a:solidFill>
                <a:latin typeface="Arial" panose="020b0604020202020204" pitchFamily="34" charset="0"/>
                <a:ea typeface="微软雅黑" panose="020b0503020204020204" charset="-122"/>
              </a:defRPr>
            </a:lvl4pPr>
            <a:lvl5pPr>
              <a:defRPr sz="16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2"/>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grpSp>
        <p:nvGrpSpPr>
          <p:cNvPr id="10" name="组合 9"/>
          <p:cNvGrpSpPr/>
          <p:nvPr userDrawn="1">
            <p:custDataLst>
              <p:tags r:id="rId1"/>
            </p:custDataLst>
          </p:nvPr>
        </p:nvGrpSpPr>
        <p:grpSpPr>
          <a:xfrm>
            <a:off x="294286" y="-27771"/>
            <a:ext cx="11755418" cy="6611091"/>
            <a:chOff x="294286" y="-27771"/>
            <a:chExt cx="11755418" cy="6611091"/>
          </a:xfrm>
        </p:grpSpPr>
        <p:grpSp>
          <p:nvGrpSpPr>
            <p:cNvPr id="11" name="组合 10"/>
            <p:cNvGrpSpPr/>
            <p:nvPr userDrawn="1">
              <p:custDataLst>
                <p:tags r:id="rId2"/>
              </p:custDataLst>
            </p:nvPr>
          </p:nvGrpSpPr>
          <p:grpSpPr>
            <a:xfrm>
              <a:off x="11598965" y="6433146"/>
              <a:ext cx="450739" cy="150174"/>
              <a:chOff x="0" y="3623101"/>
              <a:chExt cx="1405715" cy="468548"/>
            </a:xfrm>
          </p:grpSpPr>
          <p:sp>
            <p:nvSpPr>
              <p:cNvPr id="13" name="菱形 12"/>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8"/>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9"/>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10"/>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1"/>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12"/>
            </p:custDataLst>
          </p:nvPr>
        </p:nvSpPr>
        <p:spPr/>
        <p:txBody>
          <a:bodyPr/>
          <a:lstStyle>
            <a:lvl1pPr>
              <a:defRPr baseline="0">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13"/>
            </p:custDataLst>
          </p:nvPr>
        </p:nvSpPr>
        <p:spPr/>
        <p:txBody>
          <a:bodyPr/>
          <a:lstStyle>
            <a:lvl1pPr>
              <a:defRPr baseline="0">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14"/>
            </p:custDataLst>
          </p:nvPr>
        </p:nvSpPr>
        <p:spPr/>
        <p:txBody>
          <a:bodyPr/>
          <a:lstStyle>
            <a:lvl1pPr>
              <a:defRPr baseline="0">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grpSp>
        <p:nvGrpSpPr>
          <p:cNvPr id="17" name="组合 16"/>
          <p:cNvGrpSpPr/>
          <p:nvPr userDrawn="1">
            <p:custDataLst>
              <p:tags r:id="rId1"/>
            </p:custDataLst>
          </p:nvPr>
        </p:nvGrpSpPr>
        <p:grpSpPr>
          <a:xfrm>
            <a:off x="-318" y="635"/>
            <a:ext cx="12192000" cy="6857365"/>
            <a:chOff x="-318" y="635"/>
            <a:chExt cx="12192000" cy="6857365"/>
          </a:xfrm>
        </p:grpSpPr>
        <p:grpSp>
          <p:nvGrpSpPr>
            <p:cNvPr id="16" name="组合 15"/>
            <p:cNvGrpSpPr/>
            <p:nvPr userDrawn="1"/>
          </p:nvGrpSpPr>
          <p:grpSpPr>
            <a:xfrm>
              <a:off x="-318" y="635"/>
              <a:ext cx="12192000" cy="6857365"/>
              <a:chOff x="-318" y="635"/>
              <a:chExt cx="12192000" cy="6857365"/>
            </a:xfrm>
          </p:grpSpPr>
          <p:grpSp>
            <p:nvGrpSpPr>
              <p:cNvPr id="8" name="组合 7"/>
              <p:cNvGrpSpPr/>
              <p:nvPr userDrawn="1">
                <p:custDataLst>
                  <p:tags r:id="rId2"/>
                </p:custDataLst>
              </p:nvPr>
            </p:nvGrpSpPr>
            <p:grpSpPr>
              <a:xfrm>
                <a:off x="-318" y="635"/>
                <a:ext cx="12192000" cy="6857365"/>
                <a:chExt cx="19200" cy="10799"/>
              </a:xfrm>
            </p:grpSpPr>
            <p:sp>
              <p:nvSpPr>
                <p:cNvPr id="9" name="矩形 8"/>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菱形 10"/>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userDrawn="1">
                  <p:custDataLst>
                    <p:tags r:id="rId6"/>
                  </p:custDataLst>
                </p:nvPr>
              </p:nvGrpSpPr>
              <p:grpSpPr>
                <a:xfrm>
                  <a:off x="16448" y="9574"/>
                  <a:ext cx="2074" cy="675"/>
                  <a:chOff x="0" y="3633950"/>
                  <a:chExt cx="1405715" cy="457699"/>
                </a:xfrm>
              </p:grpSpPr>
              <p:sp>
                <p:nvSpPr>
                  <p:cNvPr id="13" name="菱形 12"/>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五边形 6"/>
            <p:cNvSpPr/>
            <p:nvPr userDrawn="1">
              <p:custDataLst>
                <p:tags r:id="rId11"/>
              </p:custDataLst>
            </p:nvPr>
          </p:nvSpPr>
          <p:spPr>
            <a:xfrm rot="16200000" flipV="1">
              <a:off x="5792470" y="566864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1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4"/>
            </p:custDataLst>
          </p:nvPr>
        </p:nvSpPr>
        <p:spPr/>
        <p:txBody>
          <a:bodyPr/>
          <a:lstStyle/>
          <a:p>
            <a:endParaRPr lang="zh-CN" altLang="en-US"/>
          </a:p>
        </p:txBody>
      </p:sp>
      <p:sp>
        <p:nvSpPr>
          <p:cNvPr id="5" name="灯片编号占位符 4"/>
          <p:cNvSpPr>
            <a:spLocks noGrp="1"/>
          </p:cNvSpPr>
          <p:nvPr>
            <p:ph type="sldNum" sz="quarter" idx="12"/>
            <p:custDataLst>
              <p:tags r:id="rId1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grpSp>
        <p:nvGrpSpPr>
          <p:cNvPr id="8" name="组合 7"/>
          <p:cNvGrpSpPr/>
          <p:nvPr userDrawn="1">
            <p:custDataLst>
              <p:tags r:id="rId1"/>
            </p:custDataLst>
          </p:nvPr>
        </p:nvGrpSpPr>
        <p:grpSpPr>
          <a:xfrm>
            <a:off x="294286" y="-27771"/>
            <a:ext cx="11755418" cy="6611091"/>
            <a:chOff x="294286" y="-27771"/>
            <a:chExt cx="11755418" cy="6611091"/>
          </a:xfrm>
        </p:grpSpPr>
        <p:grpSp>
          <p:nvGrpSpPr>
            <p:cNvPr id="9" name="组合 8"/>
            <p:cNvGrpSpPr/>
            <p:nvPr userDrawn="1">
              <p:custDataLst>
                <p:tags r:id="rId2"/>
              </p:custDataLst>
            </p:nvPr>
          </p:nvGrpSpPr>
          <p:grpSpPr>
            <a:xfrm>
              <a:off x="11598965" y="6433146"/>
              <a:ext cx="450739" cy="150174"/>
              <a:chOff x="0" y="3623101"/>
              <a:chExt cx="1405715" cy="468548"/>
            </a:xfrm>
          </p:grpSpPr>
          <p:sp>
            <p:nvSpPr>
              <p:cNvPr id="11" name="菱形 10"/>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8"/>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9"/>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2"/>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1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xfrm>
      </p:grpSpPr>
      <p:grpSp>
        <p:nvGrpSpPr>
          <p:cNvPr id="7" name="组合 6"/>
          <p:cNvGrpSpPr/>
          <p:nvPr userDrawn="1">
            <p:custDataLst>
              <p:tags r:id="rId1"/>
            </p:custDataLst>
          </p:nvPr>
        </p:nvGrpSpPr>
        <p:grpSpPr>
          <a:xfrm>
            <a:off x="257176" y="284361"/>
            <a:ext cx="11842224" cy="6446131"/>
            <a:chOff x="257176" y="284361"/>
            <a:chExt cx="11842224" cy="6446131"/>
          </a:xfrm>
        </p:grpSpPr>
        <p:sp>
          <p:nvSpPr>
            <p:cNvPr id="8" name="矩形 7"/>
            <p:cNvSpPr/>
            <p:nvPr userDrawn="1">
              <p:custDataLst>
                <p:tags r:id="rId2"/>
              </p:custDataLst>
            </p:nvPr>
          </p:nvSpPr>
          <p:spPr>
            <a:xfrm>
              <a:off x="257176" y="285907"/>
              <a:ext cx="11677650" cy="6295867"/>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a:sym typeface="+mn-ea"/>
              </a:endParaRPr>
            </a:p>
          </p:txBody>
        </p:sp>
        <p:grpSp>
          <p:nvGrpSpPr>
            <p:cNvPr id="9" name="组合 8"/>
            <p:cNvGrpSpPr/>
            <p:nvPr userDrawn="1">
              <p:custDataLst>
                <p:tags r:id="rId3"/>
              </p:custDataLst>
            </p:nvPr>
          </p:nvGrpSpPr>
          <p:grpSpPr>
            <a:xfrm>
              <a:off x="11148545" y="6413693"/>
              <a:ext cx="950855" cy="316799"/>
              <a:chOff x="0" y="3623101"/>
              <a:chExt cx="1405715" cy="468548"/>
            </a:xfrm>
          </p:grpSpPr>
          <p:sp>
            <p:nvSpPr>
              <p:cNvPr id="11" name="菱形 10"/>
              <p:cNvSpPr/>
              <p:nvPr userDrawn="1">
                <p:custDataLst>
                  <p:tags r:id="rId4"/>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5"/>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6"/>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7"/>
              </p:custDataLst>
            </p:nvPr>
          </p:nvSpPr>
          <p:spPr>
            <a:xfrm rot="5400000">
              <a:off x="660603" y="23185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竖排标题 1"/>
          <p:cNvSpPr>
            <a:spLocks noGrp="1"/>
          </p:cNvSpPr>
          <p:nvPr>
            <p:ph type="title" orient="vert"/>
            <p:custDataLst>
              <p:tags r:id="rId8"/>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9"/>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tx2"/>
        </a:solidFill>
        <a:effectLst/>
      </p:bgPr>
    </p:bg>
    <p:spTree>
      <p:nvGrpSpPr>
        <p:cNvPr id="1" name=""/>
        <p:cNvGrpSpPr/>
        <p:nvPr/>
      </p:nvGrpSpPr>
      <p:grpSpPr>
        <a:xfrm>
          <a:off x="0" y="0"/>
          <a:ext cx="0" cy="0"/>
        </a:xfrm>
      </p:grpSpPr>
      <p:grpSp>
        <p:nvGrpSpPr>
          <p:cNvPr id="6" name="组合 5"/>
          <p:cNvGrpSpPr/>
          <p:nvPr userDrawn="1">
            <p:custDataLst>
              <p:tags r:id="rId1"/>
            </p:custDataLst>
          </p:nvPr>
        </p:nvGrpSpPr>
        <p:grpSpPr>
          <a:xfrm>
            <a:off x="257176" y="284361"/>
            <a:ext cx="11842224" cy="6446131"/>
            <a:chOff x="257176" y="284361"/>
            <a:chExt cx="11842224" cy="6446131"/>
          </a:xfrm>
        </p:grpSpPr>
        <p:sp>
          <p:nvSpPr>
            <p:cNvPr id="8" name="矩形 7"/>
            <p:cNvSpPr/>
            <p:nvPr userDrawn="1">
              <p:custDataLst>
                <p:tags r:id="rId2"/>
              </p:custDataLst>
            </p:nvPr>
          </p:nvSpPr>
          <p:spPr>
            <a:xfrm>
              <a:off x="257176" y="285907"/>
              <a:ext cx="11677650" cy="6295867"/>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a:sym typeface="+mn-ea"/>
              </a:endParaRPr>
            </a:p>
          </p:txBody>
        </p:sp>
        <p:grpSp>
          <p:nvGrpSpPr>
            <p:cNvPr id="9" name="组合 8"/>
            <p:cNvGrpSpPr/>
            <p:nvPr userDrawn="1">
              <p:custDataLst>
                <p:tags r:id="rId3"/>
              </p:custDataLst>
            </p:nvPr>
          </p:nvGrpSpPr>
          <p:grpSpPr>
            <a:xfrm>
              <a:off x="11148545" y="6413693"/>
              <a:ext cx="950855" cy="316799"/>
              <a:chOff x="0" y="3623101"/>
              <a:chExt cx="1405715" cy="468548"/>
            </a:xfrm>
          </p:grpSpPr>
          <p:sp>
            <p:nvSpPr>
              <p:cNvPr id="11" name="菱形 10"/>
              <p:cNvSpPr/>
              <p:nvPr userDrawn="1">
                <p:custDataLst>
                  <p:tags r:id="rId4"/>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5"/>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6"/>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7"/>
              </p:custDataLst>
            </p:nvPr>
          </p:nvSpPr>
          <p:spPr>
            <a:xfrm rot="5400000">
              <a:off x="660603" y="23185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日期占位符 2"/>
          <p:cNvSpPr>
            <a:spLocks noGrp="1"/>
          </p:cNvSpPr>
          <p:nvPr>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1"/>
            </p:custDataLst>
          </p:nvPr>
        </p:nvSpPr>
        <p:spPr>
          <a:xfrm>
            <a:off x="669930" y="952508"/>
            <a:ext cx="10852237" cy="5388907"/>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xfrm>
      </p:grpSpPr>
      <p:grpSp>
        <p:nvGrpSpPr>
          <p:cNvPr id="21" name="组合 20"/>
          <p:cNvGrpSpPr/>
          <p:nvPr userDrawn="1">
            <p:custDataLst>
              <p:tags r:id="rId1"/>
            </p:custDataLst>
          </p:nvPr>
        </p:nvGrpSpPr>
        <p:grpSpPr>
          <a:xfrm>
            <a:off x="-318" y="-953"/>
            <a:ext cx="12192000" cy="6858953"/>
            <a:chOff x="-318" y="-953"/>
            <a:chExt cx="12192000" cy="6858953"/>
          </a:xfrm>
        </p:grpSpPr>
        <p:grpSp>
          <p:nvGrpSpPr>
            <p:cNvPr id="22" name="组合 21"/>
            <p:cNvGrpSpPr/>
            <p:nvPr userDrawn="1"/>
          </p:nvGrpSpPr>
          <p:grpSpPr>
            <a:xfrm>
              <a:off x="-318" y="635"/>
              <a:ext cx="12192000" cy="6857365"/>
              <a:chOff x="-318" y="635"/>
              <a:chExt cx="12192000" cy="6857365"/>
            </a:xfrm>
          </p:grpSpPr>
          <p:grpSp>
            <p:nvGrpSpPr>
              <p:cNvPr id="25" name="组合 24"/>
              <p:cNvGrpSpPr/>
              <p:nvPr userDrawn="1">
                <p:custDataLst>
                  <p:tags r:id="rId2"/>
                </p:custDataLst>
              </p:nvPr>
            </p:nvGrpSpPr>
            <p:grpSpPr>
              <a:xfrm>
                <a:off x="-318" y="635"/>
                <a:ext cx="12192000" cy="6857365"/>
                <a:chExt cx="19200" cy="10799"/>
              </a:xfrm>
            </p:grpSpPr>
            <p:sp>
              <p:nvSpPr>
                <p:cNvPr id="27" name="矩形 26"/>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菱形 28"/>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userDrawn="1">
                  <p:custDataLst>
                    <p:tags r:id="rId6"/>
                  </p:custDataLst>
                </p:nvPr>
              </p:nvGrpSpPr>
              <p:grpSpPr>
                <a:xfrm>
                  <a:off x="16448" y="9574"/>
                  <a:ext cx="2074" cy="675"/>
                  <a:chOff x="0" y="3633950"/>
                  <a:chExt cx="1405715" cy="457699"/>
                </a:xfrm>
              </p:grpSpPr>
              <p:sp>
                <p:nvSpPr>
                  <p:cNvPr id="31" name="菱形 30"/>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菱形 31"/>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菱形 32"/>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6"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五边形 4"/>
            <p:cNvSpPr/>
            <p:nvPr userDrawn="1">
              <p:custDataLst>
                <p:tags r:id="rId11"/>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五边形 6"/>
            <p:cNvSpPr/>
            <p:nvPr userDrawn="1">
              <p:custDataLst>
                <p:tags r:id="rId12"/>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日期占位符 2"/>
          <p:cNvSpPr>
            <a:spLocks noGrp="1"/>
          </p:cNvSpPr>
          <p:nvPr>
            <p:ph type="dt" sz="half" idx="10"/>
            <p:custDataLst>
              <p:tags r:id="rId1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4"/>
            </p:custDataLst>
          </p:nvPr>
        </p:nvSpPr>
        <p:spPr/>
        <p:txBody>
          <a:bodyPr/>
          <a:lstStyle/>
          <a:p>
            <a:endParaRPr lang="zh-CN" altLang="en-US"/>
          </a:p>
        </p:txBody>
      </p:sp>
      <p:sp>
        <p:nvSpPr>
          <p:cNvPr id="5" name="灯片编号占位符 4"/>
          <p:cNvSpPr>
            <a:spLocks noGrp="1"/>
          </p:cNvSpPr>
          <p:nvPr>
            <p:ph type="sldNum" sz="quarter" idx="12"/>
            <p:custDataLst>
              <p:tags r:id="rId15"/>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16"/>
            </p:custDataLst>
          </p:nvPr>
        </p:nvSpPr>
        <p:spPr>
          <a:xfrm>
            <a:off x="2593023" y="2000251"/>
            <a:ext cx="7005955" cy="1491328"/>
          </a:xfrm>
        </p:spPr>
        <p:txBody>
          <a:bodyPr vert="horz" lIns="90000" tIns="46800" rIns="90000" bIns="0" rtlCol="0" anchor="b" anchorCtr="0">
            <a:normAutofit/>
          </a:bodyPr>
          <a:lstStyle>
            <a:lvl1pPr marL="0" marR="0" algn="ctr" defTabSz="914400" rtl="0" eaLnBrk="1" fontAlgn="auto" latinLnBrk="0" hangingPunct="1">
              <a:lnSpc>
                <a:spcPct val="100000"/>
              </a:lnSpc>
              <a:buNone/>
              <a:defRPr kumimoji="0" lang="zh-CN" altLang="en-US" sz="8800" b="1" i="0" u="none" strike="noStrike" kern="1200" cap="none" spc="600" normalizeH="0" baseline="0" noProof="1">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
        <p:nvSpPr>
          <p:cNvPr id="10" name="文本占位符 9"/>
          <p:cNvSpPr>
            <a:spLocks noGrp="1"/>
          </p:cNvSpPr>
          <p:nvPr>
            <p:ph type="body" sz="quarter" idx="13" hasCustomPrompt="1"/>
            <p:custDataLst>
              <p:tags r:id="rId17"/>
            </p:custDataLst>
          </p:nvPr>
        </p:nvSpPr>
        <p:spPr>
          <a:xfrm>
            <a:off x="4979820" y="4079895"/>
            <a:ext cx="2232360" cy="481249"/>
          </a:xfrm>
        </p:spPr>
        <p:txBody>
          <a:bodyPr lIns="90000" tIns="0" rIns="90000" bIns="46800" anchor="ctr" anchorCtr="0">
            <a:normAutofit/>
          </a:bodyPr>
          <a:lstStyle>
            <a:lvl1pPr marL="0" indent="0" algn="ctr">
              <a:buNone/>
              <a:defRPr sz="2000" baseline="0">
                <a:latin typeface="Arial" panose="020b0604020202020204" pitchFamily="34" charset="0"/>
              </a:defRPr>
            </a:lvl1pPr>
            <a:lvl2pPr marL="457200" indent="0">
              <a:buNone/>
              <a:defRPr/>
            </a:lvl2pPr>
          </a:lstStyle>
          <a:p>
            <a:pPr lvl="0"/>
            <a:r>
              <a:rPr lang="zh-CN" altLang="en-US"/>
              <a:t>编辑文本</a:t>
            </a:r>
            <a:endParaRPr lang="zh-CN" altLang="en-US"/>
          </a:p>
        </p:txBody>
      </p:sp>
      <p:sp>
        <p:nvSpPr>
          <p:cNvPr id="12" name="文本占位符 11"/>
          <p:cNvSpPr>
            <a:spLocks noGrp="1"/>
          </p:cNvSpPr>
          <p:nvPr>
            <p:ph type="body" sz="quarter" idx="14" hasCustomPrompt="1"/>
            <p:custDataLst>
              <p:tags r:id="rId18"/>
            </p:custDataLst>
          </p:nvPr>
        </p:nvSpPr>
        <p:spPr>
          <a:xfrm>
            <a:off x="2593022" y="3539541"/>
            <a:ext cx="7005955" cy="481249"/>
          </a:xfrm>
        </p:spPr>
        <p:txBody>
          <a:bodyPr lIns="90000" tIns="0" rIns="90000" bIns="46800" anchor="t" anchorCtr="0">
            <a:normAutofit/>
          </a:bodyPr>
          <a:lstStyle>
            <a:lvl1pPr marL="0" indent="0" algn="ctr">
              <a:buNone/>
              <a:defRPr sz="2400" baseline="0">
                <a:latin typeface="Arial" panose="020b0604020202020204" pitchFamily="34" charset="0"/>
              </a:defRPr>
            </a:lvl1pPr>
            <a:lvl2pPr marL="457200" indent="0">
              <a:buNone/>
              <a:defRPr/>
            </a:lvl2pPr>
          </a:lstStyle>
          <a:p>
            <a:pPr lvl="0"/>
            <a:r>
              <a:rPr lang="zh-CN" altLang="en-US"/>
              <a:t>单击此处编辑文本</a:t>
            </a:r>
            <a:endParaRPr lang="zh-CN" altLang="en-US"/>
          </a:p>
        </p:txBody>
      </p:sp>
    </p:spTree>
  </p:cSld>
  <p:clrMapOvr>
    <a:masterClrMapping/>
  </p:clrMapOvr>
  <p:transition/>
  <p:timing/>
</p:sldLayout>
</file>

<file path=ppt/slideLayouts/slideLayout1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grpSp>
        <p:nvGrpSpPr>
          <p:cNvPr id="17" name="组合 16"/>
          <p:cNvGrpSpPr/>
          <p:nvPr userDrawn="1">
            <p:custDataLst>
              <p:tags r:id="rId1"/>
            </p:custDataLst>
          </p:nvPr>
        </p:nvGrpSpPr>
        <p:grpSpPr>
          <a:xfrm>
            <a:off x="11598910" y="6433185"/>
            <a:ext cx="450850" cy="149860"/>
            <a:chOff x="0" y="3623101"/>
            <a:chExt cx="1405715" cy="468548"/>
          </a:xfrm>
        </p:grpSpPr>
        <p:sp>
          <p:nvSpPr>
            <p:cNvPr id="19" name="菱形 18"/>
            <p:cNvSpPr/>
            <p:nvPr userDrawn="1">
              <p:custDataLst>
                <p:tags r:id="rId2"/>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菱形 19"/>
            <p:cNvSpPr/>
            <p:nvPr userDrawn="1">
              <p:custDataLst>
                <p:tags r:id="rId3"/>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菱形 20"/>
            <p:cNvSpPr/>
            <p:nvPr userDrawn="1">
              <p:custDataLst>
                <p:tags r:id="rId4"/>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五边形 4"/>
          <p:cNvSpPr/>
          <p:nvPr userDrawn="1">
            <p:custDataLst>
              <p:tags r:id="rId5"/>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日期占位符 2"/>
          <p:cNvSpPr>
            <a:spLocks noGrp="1"/>
          </p:cNvSpPr>
          <p:nvPr userDrawn="1">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7"/>
            </p:custDataLst>
          </p:nvPr>
        </p:nvSpPr>
        <p:spPr/>
        <p:txBody>
          <a:bodyPr/>
          <a:lstStyle/>
          <a:p>
            <a:endParaRPr lang="zh-CN" altLang="en-US"/>
          </a:p>
        </p:txBody>
      </p:sp>
      <p:sp>
        <p:nvSpPr>
          <p:cNvPr id="5" name="灯片编号占位符 4"/>
          <p:cNvSpPr>
            <a:spLocks noGrp="1"/>
          </p:cNvSpPr>
          <p:nvPr userDrawn="1">
            <p:ph type="sldNum" sz="quarter" idx="12"/>
            <p:custDataLst>
              <p:tags r:id="rId8"/>
            </p:custDataLst>
          </p:nvPr>
        </p:nvSpPr>
        <p:spPr/>
        <p:txBody>
          <a:bodyPr/>
          <a:lstStyle/>
          <a:p>
            <a:fld id="{49AE70B2-8BF9-45C0-BB95-33D1B9D3A854}" type="slidenum">
              <a:rPr lang="zh-CN" altLang="en-US" smtClean="0"/>
              <a:t/>
            </a:fld>
            <a:endParaRPr lang="zh-CN" altLang="en-US"/>
          </a:p>
        </p:txBody>
      </p:sp>
      <p:sp>
        <p:nvSpPr>
          <p:cNvPr id="7" name="标题 6"/>
          <p:cNvSpPr>
            <a:spLocks noGrp="1"/>
          </p:cNvSpPr>
          <p:nvPr>
            <p:ph type="title"/>
            <p:custDataLst>
              <p:tags r:id="rId9"/>
            </p:custDataLst>
          </p:nvPr>
        </p:nvSpPr>
        <p:spPr/>
        <p:txBody>
          <a:bodyPr/>
          <a:lstStyle/>
          <a:p>
            <a:r>
              <a:rPr lang="zh-CN" altLang="en-US"/>
              <a:t>单击此处编辑母版标题样式</a:t>
            </a:r>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xfrm>
      </p:grpSpPr>
      <p:grpSp>
        <p:nvGrpSpPr>
          <p:cNvPr id="6" name="组合 5"/>
          <p:cNvGrpSpPr/>
          <p:nvPr userDrawn="1">
            <p:custDataLst>
              <p:tags r:id="rId1"/>
            </p:custDataLst>
          </p:nvPr>
        </p:nvGrpSpPr>
        <p:grpSpPr>
          <a:xfrm>
            <a:off x="-318" y="-953"/>
            <a:ext cx="12192000" cy="6858953"/>
            <a:chOff x="-318" y="-953"/>
            <a:chExt cx="12192000" cy="6858953"/>
          </a:xfrm>
        </p:grpSpPr>
        <p:grpSp>
          <p:nvGrpSpPr>
            <p:cNvPr id="4" name="组合 3"/>
            <p:cNvGrpSpPr/>
            <p:nvPr userDrawn="1"/>
          </p:nvGrpSpPr>
          <p:grpSpPr>
            <a:xfrm>
              <a:off x="-318" y="635"/>
              <a:ext cx="12192000" cy="6857365"/>
              <a:chOff x="-318" y="635"/>
              <a:chExt cx="12192000" cy="6857365"/>
            </a:xfrm>
          </p:grpSpPr>
          <p:grpSp>
            <p:nvGrpSpPr>
              <p:cNvPr id="11" name="组合 10"/>
              <p:cNvGrpSpPr/>
              <p:nvPr userDrawn="1">
                <p:custDataLst>
                  <p:tags r:id="rId2"/>
                </p:custDataLst>
              </p:nvPr>
            </p:nvGrpSpPr>
            <p:grpSpPr>
              <a:xfrm>
                <a:off x="-318" y="635"/>
                <a:ext cx="12192000" cy="6857365"/>
                <a:chExt cx="19200" cy="10799"/>
              </a:xfrm>
            </p:grpSpPr>
            <p:sp>
              <p:nvSpPr>
                <p:cNvPr id="12" name="矩形 11"/>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sp>
              <p:nvSpPr>
                <p:cNvPr id="13" name="矩形 12"/>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sp>
              <p:nvSpPr>
                <p:cNvPr id="25" name="菱形 24"/>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25000" lnSpcReduction="20000"/>
                </a:bodyPr>
                <a:lstStyle/>
                <a:p>
                  <a:pPr algn="ctr">
                    <a:lnSpc>
                      <a:spcPct val="150000"/>
                    </a:lnSpc>
                  </a:pPr>
                  <a:endParaRPr lang="zh-CN" altLang="en-US"/>
                </a:p>
              </p:txBody>
            </p:sp>
            <p:grpSp>
              <p:nvGrpSpPr>
                <p:cNvPr id="19" name="组合 18"/>
                <p:cNvGrpSpPr/>
                <p:nvPr userDrawn="1">
                  <p:custDataLst>
                    <p:tags r:id="rId6"/>
                  </p:custDataLst>
                </p:nvPr>
              </p:nvGrpSpPr>
              <p:grpSpPr>
                <a:xfrm>
                  <a:off x="16448" y="9574"/>
                  <a:ext cx="2074" cy="675"/>
                  <a:chOff x="0" y="3633950"/>
                  <a:chExt cx="1405715" cy="457699"/>
                </a:xfrm>
              </p:grpSpPr>
              <p:sp>
                <p:nvSpPr>
                  <p:cNvPr id="20" name="菱形 19"/>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p>
                </p:txBody>
              </p:sp>
              <p:sp>
                <p:nvSpPr>
                  <p:cNvPr id="21" name="菱形 20"/>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p>
                </p:txBody>
              </p:sp>
              <p:sp>
                <p:nvSpPr>
                  <p:cNvPr id="22" name="菱形 21"/>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p>
                </p:txBody>
              </p:sp>
            </p:grpSp>
          </p:grpSp>
          <p:sp>
            <p:nvSpPr>
              <p:cNvPr id="8"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grpSp>
        <p:sp>
          <p:nvSpPr>
            <p:cNvPr id="10" name="五边形 4"/>
            <p:cNvSpPr/>
            <p:nvPr userDrawn="1">
              <p:custDataLst>
                <p:tags r:id="rId11"/>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sp>
          <p:nvSpPr>
            <p:cNvPr id="9" name="五边形 6"/>
            <p:cNvSpPr/>
            <p:nvPr userDrawn="1">
              <p:custDataLst>
                <p:tags r:id="rId12"/>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grpSp>
      <p:sp>
        <p:nvSpPr>
          <p:cNvPr id="16" name="日期占位符 15"/>
          <p:cNvSpPr>
            <a:spLocks noGrp="1"/>
          </p:cNvSpPr>
          <p:nvPr>
            <p:ph type="dt" sz="half" idx="10"/>
            <p:custDataLst>
              <p:tags r:id="rId13"/>
            </p:custDataLst>
          </p:nvPr>
        </p:nvSpPr>
        <p:spPr>
          <a:xfrm>
            <a:off x="879742" y="6349833"/>
            <a:ext cx="2700000" cy="316800"/>
          </a:xfrm>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14"/>
            </p:custDataLst>
          </p:nvPr>
        </p:nvSpPr>
        <p:spPr>
          <a:xfrm>
            <a:off x="4116000" y="6349833"/>
            <a:ext cx="3960000" cy="316800"/>
          </a:xfrm>
        </p:spPr>
        <p:txBody>
          <a:bodyPr/>
          <a:lstStyle/>
          <a:p>
            <a:endParaRPr lang="zh-CN" altLang="en-US"/>
          </a:p>
        </p:txBody>
      </p:sp>
      <p:sp>
        <p:nvSpPr>
          <p:cNvPr id="18" name="灯片编号占位符 17"/>
          <p:cNvSpPr>
            <a:spLocks noGrp="1"/>
          </p:cNvSpPr>
          <p:nvPr>
            <p:ph type="sldNum" sz="quarter" idx="12"/>
            <p:custDataLst>
              <p:tags r:id="rId15"/>
            </p:custDataLst>
          </p:nvPr>
        </p:nvSpPr>
        <p:spPr>
          <a:xfrm>
            <a:off x="8610600" y="6349833"/>
            <a:ext cx="2700000" cy="316800"/>
          </a:xfrm>
        </p:spPr>
        <p:txBody>
          <a:bodyPr/>
          <a:lstStyle/>
          <a:p>
            <a:fld id="{49AE70B2-8BF9-45C0-BB95-33D1B9D3A854}" type="slidenum">
              <a:rPr lang="zh-CN" altLang="en-US" smtClean="0"/>
              <a:t/>
            </a:fld>
            <a:endParaRPr lang="zh-CN" altLang="en-US"/>
          </a:p>
        </p:txBody>
      </p:sp>
      <p:sp>
        <p:nvSpPr>
          <p:cNvPr id="5" name="文本占位符 4"/>
          <p:cNvSpPr>
            <a:spLocks noGrp="1"/>
          </p:cNvSpPr>
          <p:nvPr>
            <p:ph type="body" sz="quarter" idx="13" hasCustomPrompt="1"/>
            <p:custDataLst>
              <p:tags r:id="rId16"/>
            </p:custDataLst>
          </p:nvPr>
        </p:nvSpPr>
        <p:spPr>
          <a:xfrm>
            <a:off x="3328201" y="4283393"/>
            <a:ext cx="2520000" cy="485140"/>
          </a:xfrm>
        </p:spPr>
        <p:txBody>
          <a:bodyPr lIns="90000" tIns="46800" rIns="90000" bIns="46800" anchor="ctr" anchorCtr="0">
            <a:normAutofit/>
          </a:bodyPr>
          <a:lstStyle>
            <a:lvl1pPr marL="0" indent="0" algn="r">
              <a:lnSpc>
                <a:spcPct val="130000"/>
              </a:lnSpc>
              <a:spcAft>
                <a:spcPct val="0"/>
              </a:spcAft>
              <a:buNone/>
              <a:defRPr sz="1800" baseline="0">
                <a:solidFill>
                  <a:schemeClr val="tx1">
                    <a:lumMod val="85000"/>
                    <a:lumOff val="15000"/>
                  </a:schemeClr>
                </a:solidFill>
              </a:defRPr>
            </a:lvl1pPr>
          </a:lstStyle>
          <a:p>
            <a:pPr lvl="0"/>
            <a:r>
              <a:rPr lang="zh-CN" altLang="en-US"/>
              <a:t>单击此处编辑文本</a:t>
            </a:r>
            <a:endParaRPr lang="zh-CN" altLang="en-US"/>
          </a:p>
        </p:txBody>
      </p:sp>
      <p:sp>
        <p:nvSpPr>
          <p:cNvPr id="2" name="标题 1"/>
          <p:cNvSpPr>
            <a:spLocks noGrp="1"/>
          </p:cNvSpPr>
          <p:nvPr>
            <p:ph type="ctrTitle" hasCustomPrompt="1"/>
            <p:custDataLst>
              <p:tags r:id="rId17"/>
            </p:custDataLst>
          </p:nvPr>
        </p:nvSpPr>
        <p:spPr>
          <a:xfrm>
            <a:off x="2593022" y="2149048"/>
            <a:ext cx="7005956" cy="1344477"/>
          </a:xfrm>
        </p:spPr>
        <p:txBody>
          <a:bodyPr lIns="90000" tIns="46800" rIns="90000" bIns="0" anchor="b" anchorCtr="0">
            <a:normAutofit/>
          </a:bodyPr>
          <a:lstStyle>
            <a:lvl1pPr algn="ctr">
              <a:defRPr sz="6600" spc="600" baseline="0">
                <a:solidFill>
                  <a:schemeClr val="tx1">
                    <a:lumMod val="85000"/>
                    <a:lumOff val="15000"/>
                  </a:schemeClr>
                </a:solidFill>
                <a:ea typeface="汉仪旗黑-85S" panose="00020600040101010101" pitchFamily="18" charset="-122"/>
              </a:defRPr>
            </a:lvl1pPr>
          </a:lstStyle>
          <a:p>
            <a:r>
              <a:rPr lang="zh-CN" altLang="en-US"/>
              <a:t>编辑标题</a:t>
            </a:r>
            <a:endParaRPr lang="zh-CN" altLang="en-US"/>
          </a:p>
        </p:txBody>
      </p:sp>
      <p:sp>
        <p:nvSpPr>
          <p:cNvPr id="3" name="副标题 2"/>
          <p:cNvSpPr>
            <a:spLocks noGrp="1"/>
          </p:cNvSpPr>
          <p:nvPr>
            <p:ph type="subTitle" idx="1" hasCustomPrompt="1"/>
            <p:custDataLst>
              <p:tags r:id="rId18"/>
            </p:custDataLst>
          </p:nvPr>
        </p:nvSpPr>
        <p:spPr>
          <a:xfrm>
            <a:off x="2592705" y="3553460"/>
            <a:ext cx="7005320" cy="485140"/>
          </a:xfrm>
        </p:spPr>
        <p:txBody>
          <a:bodyPr lIns="90000" tIns="0" rIns="90000" bIns="46800" anchor="t" anchorCtr="0">
            <a:normAutofit/>
          </a:bodyPr>
          <a:lstStyle>
            <a:lvl1pPr marL="0" indent="0" algn="ctr" eaLnBrk="1" fontAlgn="auto" latinLnBrk="0" hangingPunct="1">
              <a:lnSpc>
                <a:spcPct val="100000"/>
              </a:lnSpc>
              <a:buNone/>
              <a:defRPr sz="2400" u="none" strike="noStrike" kern="1200" cap="none" spc="200" normalizeH="0" baseline="0">
                <a:solidFill>
                  <a:schemeClr val="tx1">
                    <a:lumMod val="85000"/>
                    <a:lumOff val="1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4" name="文本占位符 13"/>
          <p:cNvSpPr>
            <a:spLocks noGrp="1"/>
          </p:cNvSpPr>
          <p:nvPr>
            <p:ph type="body" sz="quarter" idx="14" hasCustomPrompt="1"/>
            <p:custDataLst>
              <p:tags r:id="rId19"/>
            </p:custDataLst>
          </p:nvPr>
        </p:nvSpPr>
        <p:spPr>
          <a:xfrm>
            <a:off x="6291496" y="4286643"/>
            <a:ext cx="2520000" cy="478640"/>
          </a:xfrm>
        </p:spPr>
        <p:txBody>
          <a:bodyPr lIns="90000" tIns="46800" rIns="90000" bIns="46800" anchor="ctr" anchorCtr="0">
            <a:normAutofit/>
          </a:bodyPr>
          <a:lstStyle>
            <a:lvl1pPr marL="0" marR="0" indent="0" algn="l" defTabSz="914400" rtl="0" eaLnBrk="1" fontAlgn="auto" latinLnBrk="0" hangingPunct="1">
              <a:lnSpc>
                <a:spcPct val="130000"/>
              </a:lnSpc>
              <a:spcBef>
                <a:spcPct val="0"/>
              </a:spcBef>
              <a:spcAft>
                <a:spcPct val="0"/>
              </a:spcAft>
              <a:buClrTx/>
              <a:buSzTx/>
              <a:buFont typeface="Arial" panose="020b0604020202020204" pitchFamily="34" charset="0"/>
              <a:buNone/>
              <a:defRPr sz="1800"/>
            </a:lvl1pPr>
            <a:lvl2pPr marL="457200" indent="0">
              <a:buNone/>
              <a:defRPr/>
            </a:lvl2pPr>
          </a:lstStyle>
          <a:p>
            <a:pPr marL="0" marR="0" lvl="0" indent="0" algn="l" defTabSz="914400" rtl="0" eaLnBrk="1" fontAlgn="auto" latinLnBrk="0" hangingPunct="1">
              <a:lnSpc>
                <a:spcPct val="130000"/>
              </a:lnSpc>
              <a:spcBef>
                <a:spcPct val="0"/>
              </a:spcBef>
              <a:spcAft>
                <a:spcPts val="1000"/>
              </a:spcAft>
              <a:buClrTx/>
              <a:buSzTx/>
              <a:buFont typeface="Arial" panose="020b0604020202020204" pitchFamily="34" charset="0"/>
              <a:buNone/>
            </a:pPr>
            <a:r>
              <a:rPr lang="zh-CN" altLang="en-US"/>
              <a:t>单击此处编辑文本</a:t>
            </a:r>
            <a:endParaRPr lang="zh-CN" altLang="en-US"/>
          </a:p>
        </p:txBody>
      </p:sp>
    </p:spTree>
  </p:cSld>
  <p:clrMapOvr>
    <a:masterClrMapping/>
  </p:clrMapOvr>
  <p:transition/>
  <p:timing/>
</p:sldLayout>
</file>

<file path=ppt/slideLayouts/slideLayout1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24" name="矩形 23"/>
          <p:cNvSpPr/>
          <p:nvPr userDrawn="1">
            <p:custDataLst>
              <p:tags r:id="rId1"/>
            </p:custDataLst>
          </p:nvPr>
        </p:nvSpPr>
        <p:spPr>
          <a:xfrm>
            <a:off x="257175" y="285750"/>
            <a:ext cx="11677650" cy="6296025"/>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a:sym typeface="+mn-ea"/>
            </a:endParaRPr>
          </a:p>
        </p:txBody>
      </p:sp>
      <p:grpSp>
        <p:nvGrpSpPr>
          <p:cNvPr id="25" name="组合 24"/>
          <p:cNvGrpSpPr/>
          <p:nvPr userDrawn="1">
            <p:custDataLst>
              <p:tags r:id="rId2"/>
            </p:custDataLst>
          </p:nvPr>
        </p:nvGrpSpPr>
        <p:grpSpPr>
          <a:xfrm>
            <a:off x="11148695" y="6413500"/>
            <a:ext cx="950595" cy="316865"/>
            <a:chOff x="0" y="3623101"/>
            <a:chExt cx="1405715" cy="468548"/>
          </a:xfrm>
        </p:grpSpPr>
        <p:sp>
          <p:nvSpPr>
            <p:cNvPr id="27" name="菱形 26"/>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菱形 27"/>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菱形 28"/>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五边形 4"/>
          <p:cNvSpPr/>
          <p:nvPr userDrawn="1">
            <p:custDataLst>
              <p:tags r:id="rId6"/>
            </p:custDataLst>
          </p:nvPr>
        </p:nvSpPr>
        <p:spPr>
          <a:xfrm rot="5400000">
            <a:off x="660400" y="231775"/>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userDrawn="1">
            <p:ph type="title" hasCustomPrompt="1"/>
            <p:custDataLst>
              <p:tags r:id="rId7"/>
            </p:custDataLst>
          </p:nvPr>
        </p:nvSpPr>
        <p:spPr>
          <a:xfrm>
            <a:off x="1281600" y="1249200"/>
            <a:ext cx="9626400" cy="723600"/>
          </a:xfrm>
        </p:spPr>
        <p:txBody>
          <a:bodyPr lIns="90000" tIns="46800" rIns="90000" bIns="46800" anchor="ctr">
            <a:normAutofit/>
          </a:bodyPr>
          <a:lstStyle>
            <a:lvl1pPr marL="0" indent="0">
              <a:buFont typeface="Arial" panose="020b0604020202020204" pitchFamily="34" charset="0"/>
              <a:buNone/>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单击此处编辑标题</a:t>
            </a:r>
            <a:endParaRPr lang="zh-CN" altLang="en-US"/>
          </a:p>
        </p:txBody>
      </p:sp>
      <p:sp>
        <p:nvSpPr>
          <p:cNvPr id="7" name="内容占位符 6"/>
          <p:cNvSpPr>
            <a:spLocks noGrp="1"/>
          </p:cNvSpPr>
          <p:nvPr userDrawn="1">
            <p:ph sz="quarter" idx="13"/>
            <p:custDataLst>
              <p:tags r:id="rId8"/>
            </p:custDataLst>
          </p:nvPr>
        </p:nvSpPr>
        <p:spPr>
          <a:xfrm>
            <a:off x="1281113" y="2163600"/>
            <a:ext cx="9626600" cy="3445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userDrawn="1">
            <p:ph type="dt" sz="half" idx="10"/>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userDrawn="1">
            <p:ph type="sldNum" sz="quarter" idx="12"/>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1"/>
            <a:ext cx="4823460"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16" name="组合 15"/>
          <p:cNvGrpSpPr/>
          <p:nvPr userDrawn="1">
            <p:custDataLst>
              <p:tags r:id="rId2"/>
            </p:custDataLst>
          </p:nvPr>
        </p:nvGrpSpPr>
        <p:grpSpPr>
          <a:xfrm>
            <a:off x="11598910" y="6433185"/>
            <a:ext cx="450850" cy="149860"/>
            <a:chOff x="0" y="3623101"/>
            <a:chExt cx="1405715" cy="468548"/>
          </a:xfrm>
        </p:grpSpPr>
        <p:sp>
          <p:nvSpPr>
            <p:cNvPr id="18" name="菱形 17"/>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菱形 18"/>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菱形 21"/>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userDrawn="1">
            <p:ph type="title" hasCustomPrompt="1"/>
            <p:custDataLst>
              <p:tags r:id="rId7"/>
            </p:custDataLst>
          </p:nvPr>
        </p:nvSpPr>
        <p:spPr>
          <a:xfrm>
            <a:off x="583200" y="629920"/>
            <a:ext cx="3960000" cy="1022480"/>
          </a:xfrm>
        </p:spPr>
        <p:txBody>
          <a:bodyPr lIns="90000" tIns="46800" rIns="90000" bIns="46800" anchor="ctr">
            <a:normAutofit/>
          </a:bodyPr>
          <a:lstStyle>
            <a:lvl1pPr marL="0" indent="0">
              <a:buFont typeface="Arial" panose="020b0604020202020204" pitchFamily="34" charset="0"/>
              <a:buNone/>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编辑标题</a:t>
            </a:r>
            <a:endParaRPr lang="zh-CN" altLang="en-US"/>
          </a:p>
        </p:txBody>
      </p:sp>
      <p:sp>
        <p:nvSpPr>
          <p:cNvPr id="3" name="日期占位符 2"/>
          <p:cNvSpPr>
            <a:spLocks noGrp="1"/>
          </p:cNvSpPr>
          <p:nvPr userDrawn="1">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userDrawn="1">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文本占位符 6"/>
          <p:cNvSpPr>
            <a:spLocks noGrp="1"/>
          </p:cNvSpPr>
          <p:nvPr userDrawn="1">
            <p:ph type="body" sz="quarter" idx="13"/>
            <p:custDataLst>
              <p:tags r:id="rId11"/>
            </p:custDataLst>
          </p:nvPr>
        </p:nvSpPr>
        <p:spPr>
          <a:xfrm>
            <a:off x="586800" y="1764000"/>
            <a:ext cx="3956400" cy="4093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userDrawn="1">
            <p:ph sz="quarter" idx="14"/>
            <p:custDataLst>
              <p:tags r:id="rId12"/>
            </p:custDataLst>
          </p:nvPr>
        </p:nvSpPr>
        <p:spPr>
          <a:xfrm>
            <a:off x="5101200" y="769938"/>
            <a:ext cx="6480000" cy="5087937"/>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23" name="组合 22"/>
          <p:cNvGrpSpPr/>
          <p:nvPr userDrawn="1">
            <p:custDataLst>
              <p:tags r:id="rId2"/>
            </p:custDataLst>
          </p:nvPr>
        </p:nvGrpSpPr>
        <p:grpSpPr>
          <a:xfrm>
            <a:off x="11598910" y="6433185"/>
            <a:ext cx="450850" cy="149860"/>
            <a:chOff x="0" y="3623101"/>
            <a:chExt cx="1405715" cy="468548"/>
          </a:xfrm>
        </p:grpSpPr>
        <p:sp>
          <p:nvSpPr>
            <p:cNvPr id="25" name="菱形 24"/>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菱形 25"/>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7"/>
            </p:custDataLst>
          </p:nvPr>
        </p:nvSpPr>
        <p:spPr>
          <a:xfrm>
            <a:off x="612000" y="689418"/>
            <a:ext cx="10976400" cy="718182"/>
          </a:xfrm>
        </p:spPr>
        <p:txBody>
          <a:bodyPr lIns="90000" tIns="46800" rIns="90000" bIns="46800" anchor="ctr">
            <a:normAutofit/>
          </a:bodyPr>
          <a:lstStyle>
            <a:lvl1pPr algn="ct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1"/>
            </p:custDataLst>
          </p:nvPr>
        </p:nvSpPr>
        <p:spPr>
          <a:xfrm>
            <a:off x="612000" y="1659600"/>
            <a:ext cx="10975975" cy="828000"/>
          </a:xfrm>
        </p:spPr>
        <p:txBody>
          <a:bodyPr lIns="90000" tIns="46800" rIns="90000" bIns="46800">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2"/>
            </p:custDataLst>
          </p:nvPr>
        </p:nvSpPr>
        <p:spPr>
          <a:xfrm>
            <a:off x="612775" y="2808000"/>
            <a:ext cx="10965600" cy="34308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21" name="组合 20"/>
          <p:cNvGrpSpPr/>
          <p:nvPr userDrawn="1">
            <p:custDataLst>
              <p:tags r:id="rId2"/>
            </p:custDataLst>
          </p:nvPr>
        </p:nvGrpSpPr>
        <p:grpSpPr>
          <a:xfrm>
            <a:off x="11598910" y="6433185"/>
            <a:ext cx="450850" cy="149860"/>
            <a:chOff x="0" y="3623101"/>
            <a:chExt cx="1405715" cy="468548"/>
          </a:xfrm>
        </p:grpSpPr>
        <p:sp>
          <p:nvSpPr>
            <p:cNvPr id="25" name="菱形 24"/>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菱形 25"/>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7"/>
            </p:custDataLst>
          </p:nvPr>
        </p:nvSpPr>
        <p:spPr>
          <a:xfrm>
            <a:off x="604800" y="579120"/>
            <a:ext cx="10976400" cy="655680"/>
          </a:xfrm>
        </p:spPr>
        <p:txBody>
          <a:bodyPr lIns="90000" tIns="46800" rIns="90000" bIns="46800" anchor="ctr">
            <a:normAutofit/>
          </a:bodyPr>
          <a:lstStyle>
            <a:lvl1pPr algn="ctr">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1"/>
            </p:custDataLst>
          </p:nvPr>
        </p:nvSpPr>
        <p:spPr>
          <a:xfrm>
            <a:off x="604837" y="1681200"/>
            <a:ext cx="10990800" cy="3211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12"/>
            </p:custDataLst>
          </p:nvPr>
        </p:nvSpPr>
        <p:spPr>
          <a:xfrm>
            <a:off x="594000" y="5180400"/>
            <a:ext cx="11001600" cy="10116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sp>
        <p:nvSpPr>
          <p:cNvPr id="2" name="标题 1"/>
          <p:cNvSpPr>
            <a:spLocks noGrp="1"/>
          </p:cNvSpPr>
          <p:nvPr>
            <p:ph type="title"/>
            <p:custDataLst>
              <p:tags r:id="rId2"/>
            </p:custDataLst>
          </p:nvPr>
        </p:nvSpPr>
        <p:spPr>
          <a:xfrm>
            <a:off x="579600" y="237600"/>
            <a:ext cx="11037600" cy="441964"/>
          </a:xfrm>
        </p:spPr>
        <p:txBody>
          <a:bodyPr lIns="90000" tIns="46800" rIns="90000" bIns="46800">
            <a:normAutofit/>
          </a:bodyPr>
          <a:lstStyle>
            <a:lvl1pPr marL="0" indent="0">
              <a:buFont typeface="Arial" panose="020b0604020202020204" pitchFamily="34" charset="0"/>
              <a:buNone/>
              <a:defRPr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6"/>
            </p:custDataLst>
          </p:nvPr>
        </p:nvSpPr>
        <p:spPr>
          <a:xfrm>
            <a:off x="579600" y="1663200"/>
            <a:ext cx="5342400" cy="28944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7"/>
            </p:custDataLst>
          </p:nvPr>
        </p:nvSpPr>
        <p:spPr>
          <a:xfrm>
            <a:off x="6242400" y="1663200"/>
            <a:ext cx="5367600" cy="28944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8"/>
            </p:custDataLst>
          </p:nvPr>
        </p:nvSpPr>
        <p:spPr>
          <a:xfrm>
            <a:off x="572400" y="4816800"/>
            <a:ext cx="5342400" cy="781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9"/>
            </p:custDataLst>
          </p:nvPr>
        </p:nvSpPr>
        <p:spPr>
          <a:xfrm>
            <a:off x="6253200" y="4813200"/>
            <a:ext cx="5367600" cy="781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grpSp>
        <p:nvGrpSpPr>
          <p:cNvPr id="19" name="组合 18"/>
          <p:cNvGrpSpPr/>
          <p:nvPr userDrawn="1">
            <p:custDataLst>
              <p:tags r:id="rId10"/>
            </p:custDataLst>
          </p:nvPr>
        </p:nvGrpSpPr>
        <p:grpSpPr>
          <a:xfrm flipH="1">
            <a:off x="11129043" y="317149"/>
            <a:ext cx="976314" cy="307818"/>
            <a:chOff x="7177184" y="4307561"/>
            <a:chExt cx="976314" cy="307818"/>
          </a:xfrm>
        </p:grpSpPr>
        <p:sp>
          <p:nvSpPr>
            <p:cNvPr id="6" name="等腰三角形 5"/>
            <p:cNvSpPr/>
            <p:nvPr userDrawn="1">
              <p:custDataLst>
                <p:tags r:id="rId11"/>
              </p:custDataLst>
            </p:nvPr>
          </p:nvSpPr>
          <p:spPr>
            <a:xfrm rot="5400000" flipH="1">
              <a:off x="7887012" y="4348893"/>
              <a:ext cx="307818" cy="225154"/>
            </a:xfrm>
            <a:custGeom>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0"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2" name="等腰三角形 5"/>
            <p:cNvSpPr/>
            <p:nvPr userDrawn="1">
              <p:custDataLst>
                <p:tags r:id="rId12"/>
              </p:custDataLst>
            </p:nvPr>
          </p:nvSpPr>
          <p:spPr>
            <a:xfrm rot="5400000" flipH="1">
              <a:off x="7511432" y="4348893"/>
              <a:ext cx="307818" cy="225154"/>
            </a:xfrm>
            <a:custGeom>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0"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4" name="等腰三角形 5"/>
            <p:cNvSpPr/>
            <p:nvPr userDrawn="1">
              <p:custDataLst>
                <p:tags r:id="rId13"/>
              </p:custDataLst>
            </p:nvPr>
          </p:nvSpPr>
          <p:spPr>
            <a:xfrm rot="5400000" flipH="1">
              <a:off x="7135852" y="4348893"/>
              <a:ext cx="307818" cy="225154"/>
            </a:xfrm>
            <a:custGeom>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0"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grpSp>
    </p:spTree>
  </p:cSld>
  <p:clrMapOvr>
    <a:masterClrMapping/>
  </p:clrMapOvr>
  <p:transition/>
  <p:timing/>
</p:sldLayout>
</file>

<file path=ppt/slideLayouts/slideLayout1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tx2"/>
        </a:solidFill>
        <a:effectLst/>
      </p:bgPr>
    </p:bg>
    <p:spTree>
      <p:nvGrpSpPr>
        <p:cNvPr id="1" name=""/>
        <p:cNvGrpSpPr/>
        <p:nvPr/>
      </p:nvGrpSpPr>
      <p:grpSpPr>
        <a:xfrm>
          <a:off x="0" y="0"/>
          <a:ext cx="0" cy="0"/>
        </a:xfrm>
      </p:grpSpPr>
      <p:sp>
        <p:nvSpPr>
          <p:cNvPr id="17" name="圆角矩形 7"/>
          <p:cNvSpPr/>
          <p:nvPr userDrawn="1">
            <p:custDataLst>
              <p:tags r:id="rId1"/>
            </p:custDataLst>
          </p:nvPr>
        </p:nvSpPr>
        <p:spPr>
          <a:xfrm>
            <a:off x="193040" y="182880"/>
            <a:ext cx="11805285" cy="6491605"/>
          </a:xfrm>
          <a:prstGeom prst="roundRect">
            <a:avLst>
              <a:gd name="adj" fmla="val 172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0" name="矩形 9"/>
          <p:cNvSpPr/>
          <p:nvPr userDrawn="1">
            <p:custDataLst>
              <p:tags r:id="rId2"/>
            </p:custDataLst>
          </p:nvPr>
        </p:nvSpPr>
        <p:spPr>
          <a:xfrm>
            <a:off x="0" y="98638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sp>
        <p:nvSpPr>
          <p:cNvPr id="12" name="五边形 4"/>
          <p:cNvSpPr/>
          <p:nvPr userDrawn="1">
            <p:custDataLst>
              <p:tags r:id="rId3"/>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五边形 6"/>
          <p:cNvSpPr/>
          <p:nvPr userDrawn="1">
            <p:custDataLst>
              <p:tags r:id="rId4"/>
            </p:custDataLst>
          </p:nvPr>
        </p:nvSpPr>
        <p:spPr>
          <a:xfrm rot="16200000" flipV="1">
            <a:off x="5792470" y="5731510"/>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userDrawn="1">
            <p:ph type="title" hasCustomPrompt="1"/>
            <p:custDataLst>
              <p:tags r:id="rId5"/>
            </p:custDataLst>
          </p:nvPr>
        </p:nvSpPr>
        <p:spPr>
          <a:xfrm>
            <a:off x="1522800" y="1818640"/>
            <a:ext cx="9144000" cy="1907360"/>
          </a:xfrm>
        </p:spPr>
        <p:txBody>
          <a:bodyPr lIns="90000" tIns="46800" rIns="90000" bIns="46800" anchor="b">
            <a:normAutofit/>
          </a:bodyPr>
          <a:lstStyle>
            <a:lvl1pPr marL="0" indent="0" algn="ctr">
              <a:buFont typeface="Arial" panose="020b0604020202020204" pitchFamily="34" charset="0"/>
              <a:buNone/>
              <a:defRPr sz="60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单击此处编辑标题</a:t>
            </a:r>
            <a:endParaRPr lang="zh-CN" altLang="en-US"/>
          </a:p>
        </p:txBody>
      </p:sp>
      <p:sp>
        <p:nvSpPr>
          <p:cNvPr id="3" name="日期占位符 2"/>
          <p:cNvSpPr>
            <a:spLocks noGrp="1"/>
          </p:cNvSpPr>
          <p:nvPr userDrawn="1">
            <p:ph type="dt" sz="half" idx="10"/>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userDrawn="1">
            <p:ph type="sldNum" sz="quarter" idx="12"/>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文本占位符 6"/>
          <p:cNvSpPr>
            <a:spLocks noGrp="1"/>
          </p:cNvSpPr>
          <p:nvPr userDrawn="1">
            <p:ph type="body" sz="quarter" idx="13"/>
            <p:custDataLst>
              <p:tags r:id="rId9"/>
            </p:custDataLst>
          </p:nvPr>
        </p:nvSpPr>
        <p:spPr>
          <a:xfrm>
            <a:off x="1522413" y="3862800"/>
            <a:ext cx="9144000" cy="1656000"/>
          </a:xfrm>
        </p:spPr>
        <p:txBody>
          <a:bodyPr lIns="90000" tIns="46800" rIns="90000" bIns="46800">
            <a:normAutofit/>
          </a:bodyPr>
          <a:lstStyle>
            <a:lvl1pPr marL="0" indent="0" algn="ctr">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xfrm>
      </p:grpSpPr>
      <p:grpSp>
        <p:nvGrpSpPr>
          <p:cNvPr id="6" name="组合 5"/>
          <p:cNvGrpSpPr/>
          <p:nvPr userDrawn="1">
            <p:custDataLst>
              <p:tags r:id="rId1"/>
            </p:custDataLst>
          </p:nvPr>
        </p:nvGrpSpPr>
        <p:grpSpPr>
          <a:xfrm>
            <a:off x="-318" y="-953"/>
            <a:ext cx="12192000" cy="6858953"/>
            <a:chOff x="-318" y="-953"/>
            <a:chExt cx="12192000" cy="6858953"/>
          </a:xfrm>
        </p:grpSpPr>
        <p:grpSp>
          <p:nvGrpSpPr>
            <p:cNvPr id="4" name="组合 3"/>
            <p:cNvGrpSpPr/>
            <p:nvPr userDrawn="1"/>
          </p:nvGrpSpPr>
          <p:grpSpPr>
            <a:xfrm>
              <a:off x="-318" y="635"/>
              <a:ext cx="12192000" cy="6857365"/>
              <a:chOff x="-318" y="635"/>
              <a:chExt cx="12192000" cy="6857365"/>
            </a:xfrm>
          </p:grpSpPr>
          <p:grpSp>
            <p:nvGrpSpPr>
              <p:cNvPr id="11" name="组合 10"/>
              <p:cNvGrpSpPr/>
              <p:nvPr userDrawn="1">
                <p:custDataLst>
                  <p:tags r:id="rId2"/>
                </p:custDataLst>
              </p:nvPr>
            </p:nvGrpSpPr>
            <p:grpSpPr>
              <a:xfrm>
                <a:off x="-318" y="635"/>
                <a:ext cx="12192000" cy="6857365"/>
                <a:chExt cx="19200" cy="10799"/>
              </a:xfrm>
            </p:grpSpPr>
            <p:sp>
              <p:nvSpPr>
                <p:cNvPr id="12" name="矩形 11"/>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sp>
              <p:nvSpPr>
                <p:cNvPr id="13" name="矩形 12"/>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sp>
              <p:nvSpPr>
                <p:cNvPr id="25" name="菱形 24"/>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25000" lnSpcReduction="20000"/>
                </a:bodyPr>
                <a:lstStyle/>
                <a:p>
                  <a:pPr algn="ctr">
                    <a:lnSpc>
                      <a:spcPct val="150000"/>
                    </a:lnSpc>
                  </a:pPr>
                  <a:endParaRPr lang="zh-CN" altLang="en-US"/>
                </a:p>
              </p:txBody>
            </p:sp>
            <p:grpSp>
              <p:nvGrpSpPr>
                <p:cNvPr id="19" name="组合 18"/>
                <p:cNvGrpSpPr/>
                <p:nvPr userDrawn="1">
                  <p:custDataLst>
                    <p:tags r:id="rId6"/>
                  </p:custDataLst>
                </p:nvPr>
              </p:nvGrpSpPr>
              <p:grpSpPr>
                <a:xfrm>
                  <a:off x="16448" y="9574"/>
                  <a:ext cx="2074" cy="675"/>
                  <a:chOff x="0" y="3633950"/>
                  <a:chExt cx="1405715" cy="457699"/>
                </a:xfrm>
              </p:grpSpPr>
              <p:sp>
                <p:nvSpPr>
                  <p:cNvPr id="20" name="菱形 19"/>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p>
                </p:txBody>
              </p:sp>
              <p:sp>
                <p:nvSpPr>
                  <p:cNvPr id="21" name="菱形 20"/>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p>
                </p:txBody>
              </p:sp>
              <p:sp>
                <p:nvSpPr>
                  <p:cNvPr id="22" name="菱形 21"/>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p>
                </p:txBody>
              </p:sp>
            </p:grpSp>
          </p:grpSp>
          <p:sp>
            <p:nvSpPr>
              <p:cNvPr id="8"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grpSp>
        <p:sp>
          <p:nvSpPr>
            <p:cNvPr id="10" name="五边形 4"/>
            <p:cNvSpPr/>
            <p:nvPr userDrawn="1">
              <p:custDataLst>
                <p:tags r:id="rId11"/>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sp>
          <p:nvSpPr>
            <p:cNvPr id="9" name="五边形 6"/>
            <p:cNvSpPr/>
            <p:nvPr userDrawn="1">
              <p:custDataLst>
                <p:tags r:id="rId12"/>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grpSp>
      <p:sp>
        <p:nvSpPr>
          <p:cNvPr id="16" name="日期占位符 15"/>
          <p:cNvSpPr>
            <a:spLocks noGrp="1"/>
          </p:cNvSpPr>
          <p:nvPr>
            <p:ph type="dt" sz="half" idx="10"/>
            <p:custDataLst>
              <p:tags r:id="rId13"/>
            </p:custDataLst>
          </p:nvPr>
        </p:nvSpPr>
        <p:spPr>
          <a:xfrm>
            <a:off x="879742" y="6349833"/>
            <a:ext cx="2700000" cy="316800"/>
          </a:xfrm>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14"/>
            </p:custDataLst>
          </p:nvPr>
        </p:nvSpPr>
        <p:spPr>
          <a:xfrm>
            <a:off x="4116000" y="6349833"/>
            <a:ext cx="3960000" cy="316800"/>
          </a:xfrm>
        </p:spPr>
        <p:txBody>
          <a:bodyPr/>
          <a:lstStyle/>
          <a:p>
            <a:endParaRPr lang="zh-CN" altLang="en-US"/>
          </a:p>
        </p:txBody>
      </p:sp>
      <p:sp>
        <p:nvSpPr>
          <p:cNvPr id="18" name="灯片编号占位符 17"/>
          <p:cNvSpPr>
            <a:spLocks noGrp="1"/>
          </p:cNvSpPr>
          <p:nvPr>
            <p:ph type="sldNum" sz="quarter" idx="12"/>
            <p:custDataLst>
              <p:tags r:id="rId15"/>
            </p:custDataLst>
          </p:nvPr>
        </p:nvSpPr>
        <p:spPr>
          <a:xfrm>
            <a:off x="8610600" y="6349833"/>
            <a:ext cx="2700000" cy="316800"/>
          </a:xfrm>
        </p:spPr>
        <p:txBody>
          <a:bodyPr/>
          <a:lstStyle/>
          <a:p>
            <a:fld id="{49AE70B2-8BF9-45C0-BB95-33D1B9D3A854}" type="slidenum">
              <a:rPr lang="zh-CN" altLang="en-US" smtClean="0"/>
              <a:t/>
            </a:fld>
            <a:endParaRPr lang="zh-CN" altLang="en-US"/>
          </a:p>
        </p:txBody>
      </p:sp>
      <p:sp>
        <p:nvSpPr>
          <p:cNvPr id="5" name="文本占位符 4"/>
          <p:cNvSpPr>
            <a:spLocks noGrp="1"/>
          </p:cNvSpPr>
          <p:nvPr>
            <p:ph type="body" sz="quarter" idx="13" hasCustomPrompt="1"/>
            <p:custDataLst>
              <p:tags r:id="rId16"/>
            </p:custDataLst>
          </p:nvPr>
        </p:nvSpPr>
        <p:spPr>
          <a:xfrm>
            <a:off x="3328201" y="4283393"/>
            <a:ext cx="2520000" cy="485140"/>
          </a:xfrm>
        </p:spPr>
        <p:txBody>
          <a:bodyPr lIns="90000" tIns="46800" rIns="90000" bIns="46800" anchor="ctr" anchorCtr="0">
            <a:normAutofit/>
          </a:bodyPr>
          <a:lstStyle>
            <a:lvl1pPr marL="0" indent="0" algn="r">
              <a:lnSpc>
                <a:spcPct val="130000"/>
              </a:lnSpc>
              <a:spcAft>
                <a:spcPct val="0"/>
              </a:spcAft>
              <a:buNone/>
              <a:defRPr sz="1800" baseline="0">
                <a:solidFill>
                  <a:schemeClr val="tx1">
                    <a:lumMod val="85000"/>
                    <a:lumOff val="15000"/>
                  </a:schemeClr>
                </a:solidFill>
              </a:defRPr>
            </a:lvl1pPr>
          </a:lstStyle>
          <a:p>
            <a:pPr lvl="0"/>
            <a:r>
              <a:rPr lang="zh-CN" altLang="en-US"/>
              <a:t>单击此处编辑文本</a:t>
            </a:r>
            <a:endParaRPr lang="zh-CN" altLang="en-US"/>
          </a:p>
        </p:txBody>
      </p:sp>
      <p:sp>
        <p:nvSpPr>
          <p:cNvPr id="2" name="标题 1"/>
          <p:cNvSpPr>
            <a:spLocks noGrp="1"/>
          </p:cNvSpPr>
          <p:nvPr>
            <p:ph type="ctrTitle" hasCustomPrompt="1"/>
            <p:custDataLst>
              <p:tags r:id="rId17"/>
            </p:custDataLst>
          </p:nvPr>
        </p:nvSpPr>
        <p:spPr>
          <a:xfrm>
            <a:off x="2593022" y="2149048"/>
            <a:ext cx="7005956" cy="1344477"/>
          </a:xfrm>
        </p:spPr>
        <p:txBody>
          <a:bodyPr lIns="90000" tIns="46800" rIns="90000" bIns="0" anchor="b" anchorCtr="0">
            <a:normAutofit/>
          </a:bodyPr>
          <a:lstStyle>
            <a:lvl1pPr algn="ctr">
              <a:defRPr sz="6600" spc="600" baseline="0">
                <a:solidFill>
                  <a:schemeClr val="tx1">
                    <a:lumMod val="85000"/>
                    <a:lumOff val="15000"/>
                  </a:schemeClr>
                </a:solidFill>
                <a:ea typeface="汉仪旗黑-85S" panose="00020600040101010101" pitchFamily="18" charset="-122"/>
              </a:defRPr>
            </a:lvl1pPr>
          </a:lstStyle>
          <a:p>
            <a:r>
              <a:rPr lang="zh-CN" altLang="en-US"/>
              <a:t>编辑标题</a:t>
            </a:r>
            <a:endParaRPr lang="zh-CN" altLang="en-US"/>
          </a:p>
        </p:txBody>
      </p:sp>
      <p:sp>
        <p:nvSpPr>
          <p:cNvPr id="3" name="副标题 2"/>
          <p:cNvSpPr>
            <a:spLocks noGrp="1"/>
          </p:cNvSpPr>
          <p:nvPr>
            <p:ph type="subTitle" idx="1" hasCustomPrompt="1"/>
            <p:custDataLst>
              <p:tags r:id="rId18"/>
            </p:custDataLst>
          </p:nvPr>
        </p:nvSpPr>
        <p:spPr>
          <a:xfrm>
            <a:off x="2592705" y="3553460"/>
            <a:ext cx="7005320" cy="485140"/>
          </a:xfrm>
        </p:spPr>
        <p:txBody>
          <a:bodyPr lIns="90000" tIns="0" rIns="90000" bIns="46800" anchor="t" anchorCtr="0">
            <a:normAutofit/>
          </a:bodyPr>
          <a:lstStyle>
            <a:lvl1pPr marL="0" indent="0" algn="ctr" eaLnBrk="1" fontAlgn="auto" latinLnBrk="0" hangingPunct="1">
              <a:lnSpc>
                <a:spcPct val="100000"/>
              </a:lnSpc>
              <a:buNone/>
              <a:defRPr sz="2400" u="none" strike="noStrike" kern="1200" cap="none" spc="200" normalizeH="0" baseline="0">
                <a:solidFill>
                  <a:schemeClr val="tx1">
                    <a:lumMod val="85000"/>
                    <a:lumOff val="1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4" name="文本占位符 13"/>
          <p:cNvSpPr>
            <a:spLocks noGrp="1"/>
          </p:cNvSpPr>
          <p:nvPr>
            <p:ph type="body" sz="quarter" idx="14" hasCustomPrompt="1"/>
            <p:custDataLst>
              <p:tags r:id="rId19"/>
            </p:custDataLst>
          </p:nvPr>
        </p:nvSpPr>
        <p:spPr>
          <a:xfrm>
            <a:off x="6291496" y="4286643"/>
            <a:ext cx="2520000" cy="478640"/>
          </a:xfrm>
        </p:spPr>
        <p:txBody>
          <a:bodyPr lIns="90000" tIns="46800" rIns="90000" bIns="46800" anchor="ctr" anchorCtr="0">
            <a:normAutofit/>
          </a:bodyPr>
          <a:lstStyle>
            <a:lvl1pPr marL="0" marR="0" indent="0" algn="l" defTabSz="914400" rtl="0" eaLnBrk="1" fontAlgn="auto" latinLnBrk="0" hangingPunct="1">
              <a:lnSpc>
                <a:spcPct val="130000"/>
              </a:lnSpc>
              <a:spcBef>
                <a:spcPct val="0"/>
              </a:spcBef>
              <a:spcAft>
                <a:spcPct val="0"/>
              </a:spcAft>
              <a:buClrTx/>
              <a:buSzTx/>
              <a:buFont typeface="Arial" panose="020b0604020202020204" pitchFamily="34" charset="0"/>
              <a:buNone/>
              <a:defRPr sz="1800"/>
            </a:lvl1pPr>
            <a:lvl2pPr marL="457200" indent="0">
              <a:buNone/>
              <a:defRPr/>
            </a:lvl2pPr>
          </a:lstStyle>
          <a:p>
            <a:pPr marL="0" marR="0" lvl="0" indent="0" algn="l" defTabSz="914400" rtl="0" eaLnBrk="1" fontAlgn="auto" latinLnBrk="0" hangingPunct="1">
              <a:lnSpc>
                <a:spcPct val="130000"/>
              </a:lnSpc>
              <a:spcBef>
                <a:spcPct val="0"/>
              </a:spcBef>
              <a:spcAft>
                <a:spcPts val="1000"/>
              </a:spcAft>
              <a:buClrTx/>
              <a:buSzTx/>
              <a:buFont typeface="Arial" panose="020b0604020202020204" pitchFamily="34" charset="0"/>
              <a:buNone/>
            </a:pPr>
            <a:r>
              <a:rPr lang="zh-CN" altLang="en-US"/>
              <a:t>单击此处编辑文本</a:t>
            </a:r>
            <a:endParaRPr lang="zh-CN" altLang="en-US"/>
          </a:p>
        </p:txBody>
      </p:sp>
    </p:spTree>
  </p:cSld>
  <p:clrMapOvr>
    <a:masterClrMapping/>
  </p:clrMapOvr>
  <p:transition/>
  <p:timing/>
</p:sldLayout>
</file>

<file path=ppt/slideLayouts/slideLayout1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grpSp>
        <p:nvGrpSpPr>
          <p:cNvPr id="7" name="组合 6"/>
          <p:cNvGrpSpPr/>
          <p:nvPr userDrawn="1">
            <p:custDataLst>
              <p:tags r:id="rId1"/>
            </p:custDataLst>
          </p:nvPr>
        </p:nvGrpSpPr>
        <p:grpSpPr>
          <a:xfrm>
            <a:off x="294286" y="-27771"/>
            <a:ext cx="11755418" cy="6611091"/>
            <a:chOff x="294286" y="-27771"/>
            <a:chExt cx="11755418" cy="6611091"/>
          </a:xfrm>
        </p:grpSpPr>
        <p:grpSp>
          <p:nvGrpSpPr>
            <p:cNvPr id="8" name="组合 7"/>
            <p:cNvGrpSpPr/>
            <p:nvPr userDrawn="1">
              <p:custDataLst>
                <p:tags r:id="rId2"/>
              </p:custDataLst>
            </p:nvPr>
          </p:nvGrpSpPr>
          <p:grpSpPr>
            <a:xfrm>
              <a:off x="11598965" y="6433146"/>
              <a:ext cx="450739" cy="150174"/>
              <a:chOff x="0" y="3623101"/>
              <a:chExt cx="1405715" cy="468548"/>
            </a:xfrm>
          </p:grpSpPr>
          <p:sp>
            <p:nvSpPr>
              <p:cNvPr id="10" name="菱形 9"/>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菱形 10"/>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8"/>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solidFill>
          <a:schemeClr val="bg2"/>
        </a:solidFill>
        <a:effectLst/>
      </p:bgPr>
    </p:bg>
    <p:spTree>
      <p:nvGrpSpPr>
        <p:cNvPr id="1" name=""/>
        <p:cNvGrpSpPr/>
        <p:nvPr/>
      </p:nvGrpSpPr>
      <p:grpSpPr>
        <a:xfrm>
          <a:off x="0" y="0"/>
          <a:ext cx="0" cy="0"/>
        </a:xfrm>
      </p:grpSpPr>
      <p:grpSp>
        <p:nvGrpSpPr>
          <p:cNvPr id="9" name="组合 8"/>
          <p:cNvGrpSpPr/>
          <p:nvPr userDrawn="1">
            <p:custDataLst>
              <p:tags r:id="rId1"/>
            </p:custDataLst>
          </p:nvPr>
        </p:nvGrpSpPr>
        <p:grpSpPr>
          <a:xfrm>
            <a:off x="-318" y="-953"/>
            <a:ext cx="12192000" cy="6858953"/>
            <a:chOff x="-318" y="-953"/>
            <a:chExt cx="12192000" cy="6858953"/>
          </a:xfrm>
        </p:grpSpPr>
        <p:grpSp>
          <p:nvGrpSpPr>
            <p:cNvPr id="11" name="组合 10"/>
            <p:cNvGrpSpPr/>
            <p:nvPr userDrawn="1">
              <p:custDataLst>
                <p:tags r:id="rId2"/>
              </p:custDataLst>
            </p:nvPr>
          </p:nvGrpSpPr>
          <p:grpSpPr>
            <a:xfrm>
              <a:off x="-318" y="635"/>
              <a:ext cx="12192000" cy="6857365"/>
              <a:chExt cx="19200" cy="10799"/>
            </a:xfrm>
          </p:grpSpPr>
          <p:sp>
            <p:nvSpPr>
              <p:cNvPr id="12" name="矩形 11"/>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userDrawn="1">
                <p:custDataLst>
                  <p:tags r:id="rId6"/>
                </p:custDataLst>
              </p:nvPr>
            </p:nvGrpSpPr>
            <p:grpSpPr>
              <a:xfrm>
                <a:off x="16448" y="9574"/>
                <a:ext cx="2074" cy="675"/>
                <a:chOff x="0" y="3633950"/>
                <a:chExt cx="1405715" cy="457699"/>
              </a:xfrm>
            </p:grpSpPr>
            <p:sp>
              <p:nvSpPr>
                <p:cNvPr id="16" name="菱形 15"/>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菱形 16"/>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菱形 17"/>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五边形 4"/>
            <p:cNvSpPr/>
            <p:nvPr userDrawn="1">
              <p:custDataLst>
                <p:tags r:id="rId11"/>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五边形 6"/>
            <p:cNvSpPr/>
            <p:nvPr userDrawn="1">
              <p:custDataLst>
                <p:tags r:id="rId12"/>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hasCustomPrompt="1"/>
            <p:custDataLst>
              <p:tags r:id="rId13"/>
            </p:custDataLst>
          </p:nvPr>
        </p:nvSpPr>
        <p:spPr>
          <a:xfrm>
            <a:off x="4116000" y="2651764"/>
            <a:ext cx="5409566" cy="939160"/>
          </a:xfrm>
        </p:spPr>
        <p:txBody>
          <a:bodyPr lIns="90000" tIns="46800" rIns="90000" bIns="46800" anchor="b" anchorCtr="0">
            <a:normAutofit/>
          </a:bodyPr>
          <a:lstStyle>
            <a:lvl1pPr>
              <a:defRPr sz="4800" u="none" strike="noStrike" kern="1200" cap="none" spc="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14"/>
            </p:custDataLst>
          </p:nvPr>
        </p:nvSpPr>
        <p:spPr>
          <a:xfrm>
            <a:off x="4116000" y="3646276"/>
            <a:ext cx="5409566" cy="1310880"/>
          </a:xfrm>
        </p:spPr>
        <p:txBody>
          <a:bodyPr lIns="90000" tIns="0" rIns="90000" bIns="46800">
            <a:normAutofit/>
          </a:bodyPr>
          <a:lstStyle>
            <a:lvl1pPr marL="0" indent="0" eaLnBrk="1" fontAlgn="auto" latinLnBrk="0" hangingPunct="1">
              <a:buNone/>
              <a:defRPr kumimoji="0" lang="zh-CN" altLang="en-US" sz="16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15"/>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6"/>
            </p:custDataLst>
          </p:nvPr>
        </p:nvSpPr>
        <p:spPr/>
        <p:txBody>
          <a:bodyPr/>
          <a:lstStyle/>
          <a:p>
            <a:endParaRPr lang="zh-CN" altLang="en-US"/>
          </a:p>
        </p:txBody>
      </p:sp>
      <p:sp>
        <p:nvSpPr>
          <p:cNvPr id="6" name="灯片编号占位符 5"/>
          <p:cNvSpPr>
            <a:spLocks noGrp="1"/>
          </p:cNvSpPr>
          <p:nvPr>
            <p:ph type="sldNum" sz="quarter" idx="12"/>
            <p:custDataLst>
              <p:tags r:id="rId17"/>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grpSp>
        <p:nvGrpSpPr>
          <p:cNvPr id="7" name="组合 6"/>
          <p:cNvGrpSpPr/>
          <p:nvPr userDrawn="1">
            <p:custDataLst>
              <p:tags r:id="rId1"/>
            </p:custDataLst>
          </p:nvPr>
        </p:nvGrpSpPr>
        <p:grpSpPr>
          <a:xfrm>
            <a:off x="294286" y="-27771"/>
            <a:ext cx="11755418" cy="6611091"/>
            <a:chOff x="294286" y="-27771"/>
            <a:chExt cx="11755418" cy="6611091"/>
          </a:xfrm>
        </p:grpSpPr>
        <p:grpSp>
          <p:nvGrpSpPr>
            <p:cNvPr id="8" name="组合 7"/>
            <p:cNvGrpSpPr/>
            <p:nvPr userDrawn="1">
              <p:custDataLst>
                <p:tags r:id="rId2"/>
              </p:custDataLst>
            </p:nvPr>
          </p:nvGrpSpPr>
          <p:grpSpPr>
            <a:xfrm>
              <a:off x="11598965" y="6433146"/>
              <a:ext cx="450739" cy="150174"/>
              <a:chOff x="0" y="3623101"/>
              <a:chExt cx="1405715" cy="468548"/>
            </a:xfrm>
          </p:grpSpPr>
          <p:sp>
            <p:nvSpPr>
              <p:cNvPr id="10" name="菱形 9"/>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菱形 10"/>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8"/>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grpSp>
        <p:nvGrpSpPr>
          <p:cNvPr id="8" name="组合 7"/>
          <p:cNvGrpSpPr/>
          <p:nvPr userDrawn="1">
            <p:custDataLst>
              <p:tags r:id="rId1"/>
            </p:custDataLst>
          </p:nvPr>
        </p:nvGrpSpPr>
        <p:grpSpPr>
          <a:xfrm>
            <a:off x="294286" y="-27771"/>
            <a:ext cx="11755418" cy="6611091"/>
            <a:chOff x="294286" y="-27771"/>
            <a:chExt cx="11755418" cy="6611091"/>
          </a:xfrm>
        </p:grpSpPr>
        <p:grpSp>
          <p:nvGrpSpPr>
            <p:cNvPr id="9" name="组合 8"/>
            <p:cNvGrpSpPr/>
            <p:nvPr userDrawn="1">
              <p:custDataLst>
                <p:tags r:id="rId2"/>
              </p:custDataLst>
            </p:nvPr>
          </p:nvGrpSpPr>
          <p:grpSpPr>
            <a:xfrm>
              <a:off x="11598965" y="6433146"/>
              <a:ext cx="450739" cy="150174"/>
              <a:chOff x="0" y="3623101"/>
              <a:chExt cx="1405715" cy="468548"/>
            </a:xfrm>
          </p:grpSpPr>
          <p:sp>
            <p:nvSpPr>
              <p:cNvPr id="11" name="菱形 10"/>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8"/>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9"/>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微软雅黑" panose="020b0503020204020204" charset="-122"/>
              </a:defRPr>
            </a:lvl1pPr>
            <a:lvl2pPr>
              <a:defRPr sz="1600" baseline="0">
                <a:solidFill>
                  <a:schemeClr val="tx1">
                    <a:lumMod val="85000"/>
                    <a:lumOff val="15000"/>
                  </a:schemeClr>
                </a:solidFill>
                <a:latin typeface="Arial" panose="020b0604020202020204" pitchFamily="34" charset="0"/>
                <a:ea typeface="微软雅黑" panose="020b0503020204020204" charset="-122"/>
              </a:defRPr>
            </a:lvl2pPr>
            <a:lvl3pPr>
              <a:defRPr sz="1600" baseline="0">
                <a:solidFill>
                  <a:schemeClr val="tx1">
                    <a:lumMod val="85000"/>
                    <a:lumOff val="15000"/>
                  </a:schemeClr>
                </a:solidFill>
                <a:latin typeface="Arial" panose="020b0604020202020204" pitchFamily="34" charset="0"/>
                <a:ea typeface="微软雅黑" panose="020b0503020204020204" charset="-122"/>
              </a:defRPr>
            </a:lvl3pPr>
            <a:lvl4pPr>
              <a:defRPr sz="1600" baseline="0">
                <a:solidFill>
                  <a:schemeClr val="tx1">
                    <a:lumMod val="85000"/>
                    <a:lumOff val="15000"/>
                  </a:schemeClr>
                </a:solidFill>
                <a:latin typeface="Arial" panose="020b0604020202020204" pitchFamily="34" charset="0"/>
                <a:ea typeface="微软雅黑" panose="020b0503020204020204" charset="-122"/>
              </a:defRPr>
            </a:lvl4pPr>
            <a:lvl5pPr>
              <a:defRPr sz="16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2"/>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grpSp>
        <p:nvGrpSpPr>
          <p:cNvPr id="10" name="组合 9"/>
          <p:cNvGrpSpPr/>
          <p:nvPr userDrawn="1">
            <p:custDataLst>
              <p:tags r:id="rId1"/>
            </p:custDataLst>
          </p:nvPr>
        </p:nvGrpSpPr>
        <p:grpSpPr>
          <a:xfrm>
            <a:off x="294286" y="-27771"/>
            <a:ext cx="11755418" cy="6611091"/>
            <a:chOff x="294286" y="-27771"/>
            <a:chExt cx="11755418" cy="6611091"/>
          </a:xfrm>
        </p:grpSpPr>
        <p:grpSp>
          <p:nvGrpSpPr>
            <p:cNvPr id="11" name="组合 10"/>
            <p:cNvGrpSpPr/>
            <p:nvPr userDrawn="1">
              <p:custDataLst>
                <p:tags r:id="rId2"/>
              </p:custDataLst>
            </p:nvPr>
          </p:nvGrpSpPr>
          <p:grpSpPr>
            <a:xfrm>
              <a:off x="11598965" y="6433146"/>
              <a:ext cx="450739" cy="150174"/>
              <a:chOff x="0" y="3623101"/>
              <a:chExt cx="1405715" cy="468548"/>
            </a:xfrm>
          </p:grpSpPr>
          <p:sp>
            <p:nvSpPr>
              <p:cNvPr id="13" name="菱形 12"/>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8"/>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9"/>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10"/>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1"/>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12"/>
            </p:custDataLst>
          </p:nvPr>
        </p:nvSpPr>
        <p:spPr/>
        <p:txBody>
          <a:bodyPr/>
          <a:lstStyle>
            <a:lvl1pPr>
              <a:defRPr baseline="0">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13"/>
            </p:custDataLst>
          </p:nvPr>
        </p:nvSpPr>
        <p:spPr/>
        <p:txBody>
          <a:bodyPr/>
          <a:lstStyle>
            <a:lvl1pPr>
              <a:defRPr baseline="0">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14"/>
            </p:custDataLst>
          </p:nvPr>
        </p:nvSpPr>
        <p:spPr/>
        <p:txBody>
          <a:bodyPr/>
          <a:lstStyle>
            <a:lvl1pPr>
              <a:defRPr baseline="0">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grpSp>
        <p:nvGrpSpPr>
          <p:cNvPr id="17" name="组合 16"/>
          <p:cNvGrpSpPr/>
          <p:nvPr userDrawn="1">
            <p:custDataLst>
              <p:tags r:id="rId1"/>
            </p:custDataLst>
          </p:nvPr>
        </p:nvGrpSpPr>
        <p:grpSpPr>
          <a:xfrm>
            <a:off x="-318" y="635"/>
            <a:ext cx="12192000" cy="6857365"/>
            <a:chOff x="-318" y="635"/>
            <a:chExt cx="12192000" cy="6857365"/>
          </a:xfrm>
        </p:grpSpPr>
        <p:grpSp>
          <p:nvGrpSpPr>
            <p:cNvPr id="16" name="组合 15"/>
            <p:cNvGrpSpPr/>
            <p:nvPr userDrawn="1"/>
          </p:nvGrpSpPr>
          <p:grpSpPr>
            <a:xfrm>
              <a:off x="-318" y="635"/>
              <a:ext cx="12192000" cy="6857365"/>
              <a:chOff x="-318" y="635"/>
              <a:chExt cx="12192000" cy="6857365"/>
            </a:xfrm>
          </p:grpSpPr>
          <p:grpSp>
            <p:nvGrpSpPr>
              <p:cNvPr id="8" name="组合 7"/>
              <p:cNvGrpSpPr/>
              <p:nvPr userDrawn="1">
                <p:custDataLst>
                  <p:tags r:id="rId2"/>
                </p:custDataLst>
              </p:nvPr>
            </p:nvGrpSpPr>
            <p:grpSpPr>
              <a:xfrm>
                <a:off x="-318" y="635"/>
                <a:ext cx="12192000" cy="6857365"/>
                <a:chExt cx="19200" cy="10799"/>
              </a:xfrm>
            </p:grpSpPr>
            <p:sp>
              <p:nvSpPr>
                <p:cNvPr id="9" name="矩形 8"/>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菱形 10"/>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userDrawn="1">
                  <p:custDataLst>
                    <p:tags r:id="rId6"/>
                  </p:custDataLst>
                </p:nvPr>
              </p:nvGrpSpPr>
              <p:grpSpPr>
                <a:xfrm>
                  <a:off x="16448" y="9574"/>
                  <a:ext cx="2074" cy="675"/>
                  <a:chOff x="0" y="3633950"/>
                  <a:chExt cx="1405715" cy="457699"/>
                </a:xfrm>
              </p:grpSpPr>
              <p:sp>
                <p:nvSpPr>
                  <p:cNvPr id="13" name="菱形 12"/>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五边形 6"/>
            <p:cNvSpPr/>
            <p:nvPr userDrawn="1">
              <p:custDataLst>
                <p:tags r:id="rId11"/>
              </p:custDataLst>
            </p:nvPr>
          </p:nvSpPr>
          <p:spPr>
            <a:xfrm rot="16200000" flipV="1">
              <a:off x="5792470" y="566864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1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4"/>
            </p:custDataLst>
          </p:nvPr>
        </p:nvSpPr>
        <p:spPr/>
        <p:txBody>
          <a:bodyPr/>
          <a:lstStyle/>
          <a:p>
            <a:endParaRPr lang="zh-CN" altLang="en-US"/>
          </a:p>
        </p:txBody>
      </p:sp>
      <p:sp>
        <p:nvSpPr>
          <p:cNvPr id="5" name="灯片编号占位符 4"/>
          <p:cNvSpPr>
            <a:spLocks noGrp="1"/>
          </p:cNvSpPr>
          <p:nvPr>
            <p:ph type="sldNum" sz="quarter" idx="12"/>
            <p:custDataLst>
              <p:tags r:id="rId1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grpSp>
        <p:nvGrpSpPr>
          <p:cNvPr id="8" name="组合 7"/>
          <p:cNvGrpSpPr/>
          <p:nvPr userDrawn="1">
            <p:custDataLst>
              <p:tags r:id="rId1"/>
            </p:custDataLst>
          </p:nvPr>
        </p:nvGrpSpPr>
        <p:grpSpPr>
          <a:xfrm>
            <a:off x="294286" y="-27771"/>
            <a:ext cx="11755418" cy="6611091"/>
            <a:chOff x="294286" y="-27771"/>
            <a:chExt cx="11755418" cy="6611091"/>
          </a:xfrm>
        </p:grpSpPr>
        <p:grpSp>
          <p:nvGrpSpPr>
            <p:cNvPr id="9" name="组合 8"/>
            <p:cNvGrpSpPr/>
            <p:nvPr userDrawn="1">
              <p:custDataLst>
                <p:tags r:id="rId2"/>
              </p:custDataLst>
            </p:nvPr>
          </p:nvGrpSpPr>
          <p:grpSpPr>
            <a:xfrm>
              <a:off x="11598965" y="6433146"/>
              <a:ext cx="450739" cy="150174"/>
              <a:chOff x="0" y="3623101"/>
              <a:chExt cx="1405715" cy="468548"/>
            </a:xfrm>
          </p:grpSpPr>
          <p:sp>
            <p:nvSpPr>
              <p:cNvPr id="11" name="菱形 10"/>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8"/>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9"/>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2"/>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1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xfrm>
      </p:grpSpPr>
      <p:grpSp>
        <p:nvGrpSpPr>
          <p:cNvPr id="7" name="组合 6"/>
          <p:cNvGrpSpPr/>
          <p:nvPr userDrawn="1">
            <p:custDataLst>
              <p:tags r:id="rId1"/>
            </p:custDataLst>
          </p:nvPr>
        </p:nvGrpSpPr>
        <p:grpSpPr>
          <a:xfrm>
            <a:off x="257176" y="284361"/>
            <a:ext cx="11842224" cy="6446131"/>
            <a:chOff x="257176" y="284361"/>
            <a:chExt cx="11842224" cy="6446131"/>
          </a:xfrm>
        </p:grpSpPr>
        <p:sp>
          <p:nvSpPr>
            <p:cNvPr id="8" name="矩形 7"/>
            <p:cNvSpPr/>
            <p:nvPr userDrawn="1">
              <p:custDataLst>
                <p:tags r:id="rId2"/>
              </p:custDataLst>
            </p:nvPr>
          </p:nvSpPr>
          <p:spPr>
            <a:xfrm>
              <a:off x="257176" y="285907"/>
              <a:ext cx="11677650" cy="6295867"/>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a:sym typeface="+mn-ea"/>
              </a:endParaRPr>
            </a:p>
          </p:txBody>
        </p:sp>
        <p:grpSp>
          <p:nvGrpSpPr>
            <p:cNvPr id="9" name="组合 8"/>
            <p:cNvGrpSpPr/>
            <p:nvPr userDrawn="1">
              <p:custDataLst>
                <p:tags r:id="rId3"/>
              </p:custDataLst>
            </p:nvPr>
          </p:nvGrpSpPr>
          <p:grpSpPr>
            <a:xfrm>
              <a:off x="11148545" y="6413693"/>
              <a:ext cx="950855" cy="316799"/>
              <a:chOff x="0" y="3623101"/>
              <a:chExt cx="1405715" cy="468548"/>
            </a:xfrm>
          </p:grpSpPr>
          <p:sp>
            <p:nvSpPr>
              <p:cNvPr id="11" name="菱形 10"/>
              <p:cNvSpPr/>
              <p:nvPr userDrawn="1">
                <p:custDataLst>
                  <p:tags r:id="rId4"/>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5"/>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6"/>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7"/>
              </p:custDataLst>
            </p:nvPr>
          </p:nvSpPr>
          <p:spPr>
            <a:xfrm rot="5400000">
              <a:off x="660603" y="23185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竖排标题 1"/>
          <p:cNvSpPr>
            <a:spLocks noGrp="1"/>
          </p:cNvSpPr>
          <p:nvPr>
            <p:ph type="title" orient="vert"/>
            <p:custDataLst>
              <p:tags r:id="rId8"/>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9"/>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tx2"/>
        </a:solidFill>
        <a:effectLst/>
      </p:bgPr>
    </p:bg>
    <p:spTree>
      <p:nvGrpSpPr>
        <p:cNvPr id="1" name=""/>
        <p:cNvGrpSpPr/>
        <p:nvPr/>
      </p:nvGrpSpPr>
      <p:grpSpPr>
        <a:xfrm>
          <a:off x="0" y="0"/>
          <a:ext cx="0" cy="0"/>
        </a:xfrm>
      </p:grpSpPr>
      <p:grpSp>
        <p:nvGrpSpPr>
          <p:cNvPr id="6" name="组合 5"/>
          <p:cNvGrpSpPr/>
          <p:nvPr userDrawn="1">
            <p:custDataLst>
              <p:tags r:id="rId1"/>
            </p:custDataLst>
          </p:nvPr>
        </p:nvGrpSpPr>
        <p:grpSpPr>
          <a:xfrm>
            <a:off x="257176" y="284361"/>
            <a:ext cx="11842224" cy="6446131"/>
            <a:chOff x="257176" y="284361"/>
            <a:chExt cx="11842224" cy="6446131"/>
          </a:xfrm>
        </p:grpSpPr>
        <p:sp>
          <p:nvSpPr>
            <p:cNvPr id="8" name="矩形 7"/>
            <p:cNvSpPr/>
            <p:nvPr userDrawn="1">
              <p:custDataLst>
                <p:tags r:id="rId2"/>
              </p:custDataLst>
            </p:nvPr>
          </p:nvSpPr>
          <p:spPr>
            <a:xfrm>
              <a:off x="257176" y="285907"/>
              <a:ext cx="11677650" cy="6295867"/>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a:sym typeface="+mn-ea"/>
              </a:endParaRPr>
            </a:p>
          </p:txBody>
        </p:sp>
        <p:grpSp>
          <p:nvGrpSpPr>
            <p:cNvPr id="9" name="组合 8"/>
            <p:cNvGrpSpPr/>
            <p:nvPr userDrawn="1">
              <p:custDataLst>
                <p:tags r:id="rId3"/>
              </p:custDataLst>
            </p:nvPr>
          </p:nvGrpSpPr>
          <p:grpSpPr>
            <a:xfrm>
              <a:off x="11148545" y="6413693"/>
              <a:ext cx="950855" cy="316799"/>
              <a:chOff x="0" y="3623101"/>
              <a:chExt cx="1405715" cy="468548"/>
            </a:xfrm>
          </p:grpSpPr>
          <p:sp>
            <p:nvSpPr>
              <p:cNvPr id="11" name="菱形 10"/>
              <p:cNvSpPr/>
              <p:nvPr userDrawn="1">
                <p:custDataLst>
                  <p:tags r:id="rId4"/>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5"/>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6"/>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7"/>
              </p:custDataLst>
            </p:nvPr>
          </p:nvSpPr>
          <p:spPr>
            <a:xfrm rot="5400000">
              <a:off x="660603" y="23185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日期占位符 2"/>
          <p:cNvSpPr>
            <a:spLocks noGrp="1"/>
          </p:cNvSpPr>
          <p:nvPr>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1"/>
            </p:custDataLst>
          </p:nvPr>
        </p:nvSpPr>
        <p:spPr>
          <a:xfrm>
            <a:off x="669930" y="952508"/>
            <a:ext cx="10852237" cy="5388907"/>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xfrm>
      </p:grpSpPr>
      <p:grpSp>
        <p:nvGrpSpPr>
          <p:cNvPr id="21" name="组合 20"/>
          <p:cNvGrpSpPr/>
          <p:nvPr userDrawn="1">
            <p:custDataLst>
              <p:tags r:id="rId1"/>
            </p:custDataLst>
          </p:nvPr>
        </p:nvGrpSpPr>
        <p:grpSpPr>
          <a:xfrm>
            <a:off x="-318" y="-953"/>
            <a:ext cx="12192000" cy="6858953"/>
            <a:chOff x="-318" y="-953"/>
            <a:chExt cx="12192000" cy="6858953"/>
          </a:xfrm>
        </p:grpSpPr>
        <p:grpSp>
          <p:nvGrpSpPr>
            <p:cNvPr id="22" name="组合 21"/>
            <p:cNvGrpSpPr/>
            <p:nvPr userDrawn="1"/>
          </p:nvGrpSpPr>
          <p:grpSpPr>
            <a:xfrm>
              <a:off x="-318" y="635"/>
              <a:ext cx="12192000" cy="6857365"/>
              <a:chOff x="-318" y="635"/>
              <a:chExt cx="12192000" cy="6857365"/>
            </a:xfrm>
          </p:grpSpPr>
          <p:grpSp>
            <p:nvGrpSpPr>
              <p:cNvPr id="25" name="组合 24"/>
              <p:cNvGrpSpPr/>
              <p:nvPr userDrawn="1">
                <p:custDataLst>
                  <p:tags r:id="rId2"/>
                </p:custDataLst>
              </p:nvPr>
            </p:nvGrpSpPr>
            <p:grpSpPr>
              <a:xfrm>
                <a:off x="-318" y="635"/>
                <a:ext cx="12192000" cy="6857365"/>
                <a:chExt cx="19200" cy="10799"/>
              </a:xfrm>
            </p:grpSpPr>
            <p:sp>
              <p:nvSpPr>
                <p:cNvPr id="27" name="矩形 26"/>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菱形 28"/>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userDrawn="1">
                  <p:custDataLst>
                    <p:tags r:id="rId6"/>
                  </p:custDataLst>
                </p:nvPr>
              </p:nvGrpSpPr>
              <p:grpSpPr>
                <a:xfrm>
                  <a:off x="16448" y="9574"/>
                  <a:ext cx="2074" cy="675"/>
                  <a:chOff x="0" y="3633950"/>
                  <a:chExt cx="1405715" cy="457699"/>
                </a:xfrm>
              </p:grpSpPr>
              <p:sp>
                <p:nvSpPr>
                  <p:cNvPr id="31" name="菱形 30"/>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菱形 31"/>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菱形 32"/>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6"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五边形 4"/>
            <p:cNvSpPr/>
            <p:nvPr userDrawn="1">
              <p:custDataLst>
                <p:tags r:id="rId11"/>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五边形 6"/>
            <p:cNvSpPr/>
            <p:nvPr userDrawn="1">
              <p:custDataLst>
                <p:tags r:id="rId12"/>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日期占位符 2"/>
          <p:cNvSpPr>
            <a:spLocks noGrp="1"/>
          </p:cNvSpPr>
          <p:nvPr>
            <p:ph type="dt" sz="half" idx="10"/>
            <p:custDataLst>
              <p:tags r:id="rId1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4"/>
            </p:custDataLst>
          </p:nvPr>
        </p:nvSpPr>
        <p:spPr/>
        <p:txBody>
          <a:bodyPr/>
          <a:lstStyle/>
          <a:p>
            <a:endParaRPr lang="zh-CN" altLang="en-US"/>
          </a:p>
        </p:txBody>
      </p:sp>
      <p:sp>
        <p:nvSpPr>
          <p:cNvPr id="5" name="灯片编号占位符 4"/>
          <p:cNvSpPr>
            <a:spLocks noGrp="1"/>
          </p:cNvSpPr>
          <p:nvPr>
            <p:ph type="sldNum" sz="quarter" idx="12"/>
            <p:custDataLst>
              <p:tags r:id="rId15"/>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16"/>
            </p:custDataLst>
          </p:nvPr>
        </p:nvSpPr>
        <p:spPr>
          <a:xfrm>
            <a:off x="2593023" y="2000251"/>
            <a:ext cx="7005955" cy="1491328"/>
          </a:xfrm>
        </p:spPr>
        <p:txBody>
          <a:bodyPr vert="horz" lIns="90000" tIns="46800" rIns="90000" bIns="0" rtlCol="0" anchor="b" anchorCtr="0">
            <a:normAutofit/>
          </a:bodyPr>
          <a:lstStyle>
            <a:lvl1pPr marL="0" marR="0" algn="ctr" defTabSz="914400" rtl="0" eaLnBrk="1" fontAlgn="auto" latinLnBrk="0" hangingPunct="1">
              <a:lnSpc>
                <a:spcPct val="100000"/>
              </a:lnSpc>
              <a:buNone/>
              <a:defRPr kumimoji="0" lang="zh-CN" altLang="en-US" sz="8800" b="1" i="0" u="none" strike="noStrike" kern="1200" cap="none" spc="600" normalizeH="0" baseline="0" noProof="1">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
        <p:nvSpPr>
          <p:cNvPr id="10" name="文本占位符 9"/>
          <p:cNvSpPr>
            <a:spLocks noGrp="1"/>
          </p:cNvSpPr>
          <p:nvPr>
            <p:ph type="body" sz="quarter" idx="13" hasCustomPrompt="1"/>
            <p:custDataLst>
              <p:tags r:id="rId17"/>
            </p:custDataLst>
          </p:nvPr>
        </p:nvSpPr>
        <p:spPr>
          <a:xfrm>
            <a:off x="4979820" y="4079895"/>
            <a:ext cx="2232360" cy="481249"/>
          </a:xfrm>
        </p:spPr>
        <p:txBody>
          <a:bodyPr lIns="90000" tIns="0" rIns="90000" bIns="46800" anchor="ctr" anchorCtr="0">
            <a:normAutofit/>
          </a:bodyPr>
          <a:lstStyle>
            <a:lvl1pPr marL="0" indent="0" algn="ctr">
              <a:buNone/>
              <a:defRPr sz="2000" baseline="0">
                <a:latin typeface="Arial" panose="020b0604020202020204" pitchFamily="34" charset="0"/>
              </a:defRPr>
            </a:lvl1pPr>
            <a:lvl2pPr marL="457200" indent="0">
              <a:buNone/>
              <a:defRPr/>
            </a:lvl2pPr>
          </a:lstStyle>
          <a:p>
            <a:pPr lvl="0"/>
            <a:r>
              <a:rPr lang="zh-CN" altLang="en-US"/>
              <a:t>编辑文本</a:t>
            </a:r>
            <a:endParaRPr lang="zh-CN" altLang="en-US"/>
          </a:p>
        </p:txBody>
      </p:sp>
      <p:sp>
        <p:nvSpPr>
          <p:cNvPr id="12" name="文本占位符 11"/>
          <p:cNvSpPr>
            <a:spLocks noGrp="1"/>
          </p:cNvSpPr>
          <p:nvPr>
            <p:ph type="body" sz="quarter" idx="14" hasCustomPrompt="1"/>
            <p:custDataLst>
              <p:tags r:id="rId18"/>
            </p:custDataLst>
          </p:nvPr>
        </p:nvSpPr>
        <p:spPr>
          <a:xfrm>
            <a:off x="2593022" y="3539541"/>
            <a:ext cx="7005955" cy="481249"/>
          </a:xfrm>
        </p:spPr>
        <p:txBody>
          <a:bodyPr lIns="90000" tIns="0" rIns="90000" bIns="46800" anchor="t" anchorCtr="0">
            <a:normAutofit/>
          </a:bodyPr>
          <a:lstStyle>
            <a:lvl1pPr marL="0" indent="0" algn="ctr">
              <a:buNone/>
              <a:defRPr sz="2400" baseline="0">
                <a:latin typeface="Arial" panose="020b0604020202020204" pitchFamily="34" charset="0"/>
              </a:defRPr>
            </a:lvl1pPr>
            <a:lvl2pPr marL="457200" indent="0">
              <a:buNone/>
              <a:defRPr/>
            </a:lvl2pPr>
          </a:lstStyle>
          <a:p>
            <a:pPr lvl="0"/>
            <a:r>
              <a:rPr lang="zh-CN" altLang="en-US"/>
              <a:t>单击此处编辑文本</a:t>
            </a:r>
            <a:endParaRPr lang="zh-CN" altLang="en-US"/>
          </a:p>
        </p:txBody>
      </p:sp>
    </p:spTree>
  </p:cSld>
  <p:clrMapOvr>
    <a:masterClrMapping/>
  </p:clrMapOvr>
  <p:transition/>
  <p:timing/>
</p:sldLayout>
</file>

<file path=ppt/slideLayouts/slideLayout1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grpSp>
        <p:nvGrpSpPr>
          <p:cNvPr id="17" name="组合 16"/>
          <p:cNvGrpSpPr/>
          <p:nvPr userDrawn="1">
            <p:custDataLst>
              <p:tags r:id="rId1"/>
            </p:custDataLst>
          </p:nvPr>
        </p:nvGrpSpPr>
        <p:grpSpPr>
          <a:xfrm>
            <a:off x="11598910" y="6433185"/>
            <a:ext cx="450850" cy="149860"/>
            <a:chOff x="0" y="3623101"/>
            <a:chExt cx="1405715" cy="468548"/>
          </a:xfrm>
        </p:grpSpPr>
        <p:sp>
          <p:nvSpPr>
            <p:cNvPr id="19" name="菱形 18"/>
            <p:cNvSpPr/>
            <p:nvPr userDrawn="1">
              <p:custDataLst>
                <p:tags r:id="rId2"/>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菱形 19"/>
            <p:cNvSpPr/>
            <p:nvPr userDrawn="1">
              <p:custDataLst>
                <p:tags r:id="rId3"/>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菱形 20"/>
            <p:cNvSpPr/>
            <p:nvPr userDrawn="1">
              <p:custDataLst>
                <p:tags r:id="rId4"/>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五边形 4"/>
          <p:cNvSpPr/>
          <p:nvPr userDrawn="1">
            <p:custDataLst>
              <p:tags r:id="rId5"/>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日期占位符 2"/>
          <p:cNvSpPr>
            <a:spLocks noGrp="1"/>
          </p:cNvSpPr>
          <p:nvPr userDrawn="1">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7"/>
            </p:custDataLst>
          </p:nvPr>
        </p:nvSpPr>
        <p:spPr/>
        <p:txBody>
          <a:bodyPr/>
          <a:lstStyle/>
          <a:p>
            <a:endParaRPr lang="zh-CN" altLang="en-US"/>
          </a:p>
        </p:txBody>
      </p:sp>
      <p:sp>
        <p:nvSpPr>
          <p:cNvPr id="5" name="灯片编号占位符 4"/>
          <p:cNvSpPr>
            <a:spLocks noGrp="1"/>
          </p:cNvSpPr>
          <p:nvPr userDrawn="1">
            <p:ph type="sldNum" sz="quarter" idx="12"/>
            <p:custDataLst>
              <p:tags r:id="rId8"/>
            </p:custDataLst>
          </p:nvPr>
        </p:nvSpPr>
        <p:spPr/>
        <p:txBody>
          <a:bodyPr/>
          <a:lstStyle/>
          <a:p>
            <a:fld id="{49AE70B2-8BF9-45C0-BB95-33D1B9D3A854}" type="slidenum">
              <a:rPr lang="zh-CN" altLang="en-US" smtClean="0"/>
              <a:t/>
            </a:fld>
            <a:endParaRPr lang="zh-CN" altLang="en-US"/>
          </a:p>
        </p:txBody>
      </p:sp>
      <p:sp>
        <p:nvSpPr>
          <p:cNvPr id="7" name="标题 6"/>
          <p:cNvSpPr>
            <a:spLocks noGrp="1"/>
          </p:cNvSpPr>
          <p:nvPr>
            <p:ph type="title"/>
            <p:custDataLst>
              <p:tags r:id="rId9"/>
            </p:custDataLst>
          </p:nvPr>
        </p:nvSpPr>
        <p:spPr/>
        <p:txBody>
          <a:bodyPr/>
          <a:lstStyle/>
          <a:p>
            <a:r>
              <a:rPr lang="zh-CN" altLang="en-US"/>
              <a:t>单击此处编辑母版标题样式</a:t>
            </a:r>
            <a:endParaRPr lang="zh-CN" altLang="en-US"/>
          </a:p>
        </p:txBody>
      </p:sp>
    </p:spTree>
  </p:cSld>
  <p:clrMapOvr>
    <a:masterClrMapping/>
  </p:clrMapOvr>
  <p:transition/>
  <p:timing/>
</p:sldLayout>
</file>

<file path=ppt/slideLayouts/slideLayout1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24" name="矩形 23"/>
          <p:cNvSpPr/>
          <p:nvPr userDrawn="1">
            <p:custDataLst>
              <p:tags r:id="rId1"/>
            </p:custDataLst>
          </p:nvPr>
        </p:nvSpPr>
        <p:spPr>
          <a:xfrm>
            <a:off x="257175" y="285750"/>
            <a:ext cx="11677650" cy="6296025"/>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a:sym typeface="+mn-ea"/>
            </a:endParaRPr>
          </a:p>
        </p:txBody>
      </p:sp>
      <p:grpSp>
        <p:nvGrpSpPr>
          <p:cNvPr id="25" name="组合 24"/>
          <p:cNvGrpSpPr/>
          <p:nvPr userDrawn="1">
            <p:custDataLst>
              <p:tags r:id="rId2"/>
            </p:custDataLst>
          </p:nvPr>
        </p:nvGrpSpPr>
        <p:grpSpPr>
          <a:xfrm>
            <a:off x="11148695" y="6413500"/>
            <a:ext cx="950595" cy="316865"/>
            <a:chOff x="0" y="3623101"/>
            <a:chExt cx="1405715" cy="468548"/>
          </a:xfrm>
        </p:grpSpPr>
        <p:sp>
          <p:nvSpPr>
            <p:cNvPr id="27" name="菱形 26"/>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菱形 27"/>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菱形 28"/>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五边形 4"/>
          <p:cNvSpPr/>
          <p:nvPr userDrawn="1">
            <p:custDataLst>
              <p:tags r:id="rId6"/>
            </p:custDataLst>
          </p:nvPr>
        </p:nvSpPr>
        <p:spPr>
          <a:xfrm rot="5400000">
            <a:off x="660400" y="231775"/>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userDrawn="1">
            <p:ph type="title" hasCustomPrompt="1"/>
            <p:custDataLst>
              <p:tags r:id="rId7"/>
            </p:custDataLst>
          </p:nvPr>
        </p:nvSpPr>
        <p:spPr>
          <a:xfrm>
            <a:off x="1281600" y="1249200"/>
            <a:ext cx="9626400" cy="723600"/>
          </a:xfrm>
        </p:spPr>
        <p:txBody>
          <a:bodyPr lIns="90000" tIns="46800" rIns="90000" bIns="46800" anchor="ctr">
            <a:normAutofit/>
          </a:bodyPr>
          <a:lstStyle>
            <a:lvl1pPr marL="0" indent="0">
              <a:buFont typeface="Arial" panose="020b0604020202020204" pitchFamily="34" charset="0"/>
              <a:buNone/>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单击此处编辑标题</a:t>
            </a:r>
            <a:endParaRPr lang="zh-CN" altLang="en-US"/>
          </a:p>
        </p:txBody>
      </p:sp>
      <p:sp>
        <p:nvSpPr>
          <p:cNvPr id="7" name="内容占位符 6"/>
          <p:cNvSpPr>
            <a:spLocks noGrp="1"/>
          </p:cNvSpPr>
          <p:nvPr userDrawn="1">
            <p:ph sz="quarter" idx="13"/>
            <p:custDataLst>
              <p:tags r:id="rId8"/>
            </p:custDataLst>
          </p:nvPr>
        </p:nvSpPr>
        <p:spPr>
          <a:xfrm>
            <a:off x="1281113" y="2163600"/>
            <a:ext cx="9626600" cy="3445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userDrawn="1">
            <p:ph type="dt" sz="half" idx="10"/>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userDrawn="1">
            <p:ph type="sldNum" sz="quarter" idx="12"/>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solidFill>
          <a:schemeClr val="bg2"/>
        </a:solidFill>
        <a:effectLst/>
      </p:bgPr>
    </p:bg>
    <p:spTree>
      <p:nvGrpSpPr>
        <p:cNvPr id="1" name=""/>
        <p:cNvGrpSpPr/>
        <p:nvPr/>
      </p:nvGrpSpPr>
      <p:grpSpPr>
        <a:xfrm>
          <a:off x="0" y="0"/>
          <a:ext cx="0" cy="0"/>
        </a:xfrm>
      </p:grpSpPr>
      <p:grpSp>
        <p:nvGrpSpPr>
          <p:cNvPr id="9" name="组合 8"/>
          <p:cNvGrpSpPr/>
          <p:nvPr userDrawn="1">
            <p:custDataLst>
              <p:tags r:id="rId1"/>
            </p:custDataLst>
          </p:nvPr>
        </p:nvGrpSpPr>
        <p:grpSpPr>
          <a:xfrm>
            <a:off x="-318" y="-953"/>
            <a:ext cx="12192000" cy="6858953"/>
            <a:chOff x="-318" y="-953"/>
            <a:chExt cx="12192000" cy="6858953"/>
          </a:xfrm>
        </p:grpSpPr>
        <p:grpSp>
          <p:nvGrpSpPr>
            <p:cNvPr id="11" name="组合 10"/>
            <p:cNvGrpSpPr/>
            <p:nvPr userDrawn="1">
              <p:custDataLst>
                <p:tags r:id="rId2"/>
              </p:custDataLst>
            </p:nvPr>
          </p:nvGrpSpPr>
          <p:grpSpPr>
            <a:xfrm>
              <a:off x="-318" y="635"/>
              <a:ext cx="12192000" cy="6857365"/>
              <a:chExt cx="19200" cy="10799"/>
            </a:xfrm>
          </p:grpSpPr>
          <p:sp>
            <p:nvSpPr>
              <p:cNvPr id="12" name="矩形 11"/>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3" name="矩形 12"/>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4" name="菱形 13"/>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15" name="组合 14"/>
              <p:cNvGrpSpPr/>
              <p:nvPr userDrawn="1">
                <p:custDataLst>
                  <p:tags r:id="rId6"/>
                </p:custDataLst>
              </p:nvPr>
            </p:nvGrpSpPr>
            <p:grpSpPr>
              <a:xfrm>
                <a:off x="16448" y="9574"/>
                <a:ext cx="2074" cy="675"/>
                <a:chOff x="0" y="3633950"/>
                <a:chExt cx="1405715" cy="457699"/>
              </a:xfrm>
            </p:grpSpPr>
            <p:sp>
              <p:nvSpPr>
                <p:cNvPr id="16" name="菱形 15"/>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 name="菱形 16"/>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8" name="菱形 17"/>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sp>
          <p:nvSpPr>
            <p:cNvPr id="7"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 name="五边形 4"/>
            <p:cNvSpPr/>
            <p:nvPr userDrawn="1">
              <p:custDataLst>
                <p:tags r:id="rId11"/>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 name="五边形 6"/>
            <p:cNvSpPr/>
            <p:nvPr userDrawn="1">
              <p:custDataLst>
                <p:tags r:id="rId12"/>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2" name="标题 1"/>
          <p:cNvSpPr>
            <a:spLocks noGrp="1"/>
          </p:cNvSpPr>
          <p:nvPr>
            <p:ph type="title" hasCustomPrompt="1"/>
            <p:custDataLst>
              <p:tags r:id="rId13"/>
            </p:custDataLst>
          </p:nvPr>
        </p:nvSpPr>
        <p:spPr>
          <a:xfrm>
            <a:off x="4116000" y="2651764"/>
            <a:ext cx="5409566" cy="939160"/>
          </a:xfrm>
        </p:spPr>
        <p:txBody>
          <a:bodyPr lIns="90000" tIns="46800" rIns="90000" bIns="46800" anchor="b" anchorCtr="0">
            <a:normAutofit/>
          </a:bodyPr>
          <a:lstStyle>
            <a:lvl1pPr>
              <a:defRPr sz="4800" u="none" strike="noStrike" kern="1200" cap="none" spc="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14"/>
            </p:custDataLst>
          </p:nvPr>
        </p:nvSpPr>
        <p:spPr>
          <a:xfrm>
            <a:off x="4116000" y="3646276"/>
            <a:ext cx="5409566" cy="1310880"/>
          </a:xfrm>
        </p:spPr>
        <p:txBody>
          <a:bodyPr lIns="90000" tIns="0" rIns="90000" bIns="46800">
            <a:normAutofit/>
          </a:bodyPr>
          <a:lstStyle>
            <a:lvl1pPr marL="0" indent="0" eaLnBrk="1" fontAlgn="auto" latinLnBrk="0" hangingPunct="1">
              <a:buNone/>
              <a:defRPr kumimoji="0" lang="zh-CN" altLang="en-US" sz="16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15"/>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6"/>
            </p:custDataLst>
          </p:nvPr>
        </p:nvSpPr>
        <p:spPr/>
        <p:txBody>
          <a:bodyPr/>
          <a:lstStyle/>
          <a:p>
            <a:endParaRPr lang="zh-CN" altLang="en-US"/>
          </a:p>
        </p:txBody>
      </p:sp>
      <p:sp>
        <p:nvSpPr>
          <p:cNvPr id="6" name="灯片编号占位符 5"/>
          <p:cNvSpPr>
            <a:spLocks noGrp="1"/>
          </p:cNvSpPr>
          <p:nvPr>
            <p:ph type="sldNum" sz="quarter" idx="12"/>
            <p:custDataLst>
              <p:tags r:id="rId17"/>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1"/>
            <a:ext cx="4823460"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16" name="组合 15"/>
          <p:cNvGrpSpPr/>
          <p:nvPr userDrawn="1">
            <p:custDataLst>
              <p:tags r:id="rId2"/>
            </p:custDataLst>
          </p:nvPr>
        </p:nvGrpSpPr>
        <p:grpSpPr>
          <a:xfrm>
            <a:off x="11598910" y="6433185"/>
            <a:ext cx="450850" cy="149860"/>
            <a:chOff x="0" y="3623101"/>
            <a:chExt cx="1405715" cy="468548"/>
          </a:xfrm>
        </p:grpSpPr>
        <p:sp>
          <p:nvSpPr>
            <p:cNvPr id="18" name="菱形 17"/>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菱形 18"/>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菱形 21"/>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userDrawn="1">
            <p:ph type="title" hasCustomPrompt="1"/>
            <p:custDataLst>
              <p:tags r:id="rId7"/>
            </p:custDataLst>
          </p:nvPr>
        </p:nvSpPr>
        <p:spPr>
          <a:xfrm>
            <a:off x="583200" y="629920"/>
            <a:ext cx="3960000" cy="1022480"/>
          </a:xfrm>
        </p:spPr>
        <p:txBody>
          <a:bodyPr lIns="90000" tIns="46800" rIns="90000" bIns="46800" anchor="ctr">
            <a:normAutofit/>
          </a:bodyPr>
          <a:lstStyle>
            <a:lvl1pPr marL="0" indent="0">
              <a:buFont typeface="Arial" panose="020b0604020202020204" pitchFamily="34" charset="0"/>
              <a:buNone/>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编辑标题</a:t>
            </a:r>
            <a:endParaRPr lang="zh-CN" altLang="en-US"/>
          </a:p>
        </p:txBody>
      </p:sp>
      <p:sp>
        <p:nvSpPr>
          <p:cNvPr id="3" name="日期占位符 2"/>
          <p:cNvSpPr>
            <a:spLocks noGrp="1"/>
          </p:cNvSpPr>
          <p:nvPr userDrawn="1">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userDrawn="1">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文本占位符 6"/>
          <p:cNvSpPr>
            <a:spLocks noGrp="1"/>
          </p:cNvSpPr>
          <p:nvPr userDrawn="1">
            <p:ph type="body" sz="quarter" idx="13"/>
            <p:custDataLst>
              <p:tags r:id="rId11"/>
            </p:custDataLst>
          </p:nvPr>
        </p:nvSpPr>
        <p:spPr>
          <a:xfrm>
            <a:off x="586800" y="1764000"/>
            <a:ext cx="3956400" cy="4093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userDrawn="1">
            <p:ph sz="quarter" idx="14"/>
            <p:custDataLst>
              <p:tags r:id="rId12"/>
            </p:custDataLst>
          </p:nvPr>
        </p:nvSpPr>
        <p:spPr>
          <a:xfrm>
            <a:off x="5101200" y="769938"/>
            <a:ext cx="6480000" cy="5087937"/>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23" name="组合 22"/>
          <p:cNvGrpSpPr/>
          <p:nvPr userDrawn="1">
            <p:custDataLst>
              <p:tags r:id="rId2"/>
            </p:custDataLst>
          </p:nvPr>
        </p:nvGrpSpPr>
        <p:grpSpPr>
          <a:xfrm>
            <a:off x="11598910" y="6433185"/>
            <a:ext cx="450850" cy="149860"/>
            <a:chOff x="0" y="3623101"/>
            <a:chExt cx="1405715" cy="468548"/>
          </a:xfrm>
        </p:grpSpPr>
        <p:sp>
          <p:nvSpPr>
            <p:cNvPr id="25" name="菱形 24"/>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菱形 25"/>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7"/>
            </p:custDataLst>
          </p:nvPr>
        </p:nvSpPr>
        <p:spPr>
          <a:xfrm>
            <a:off x="612000" y="689418"/>
            <a:ext cx="10976400" cy="718182"/>
          </a:xfrm>
        </p:spPr>
        <p:txBody>
          <a:bodyPr lIns="90000" tIns="46800" rIns="90000" bIns="46800" anchor="ctr">
            <a:normAutofit/>
          </a:bodyPr>
          <a:lstStyle>
            <a:lvl1pPr algn="ct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1"/>
            </p:custDataLst>
          </p:nvPr>
        </p:nvSpPr>
        <p:spPr>
          <a:xfrm>
            <a:off x="612000" y="1659600"/>
            <a:ext cx="10975975" cy="828000"/>
          </a:xfrm>
        </p:spPr>
        <p:txBody>
          <a:bodyPr lIns="90000" tIns="46800" rIns="90000" bIns="46800">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2"/>
            </p:custDataLst>
          </p:nvPr>
        </p:nvSpPr>
        <p:spPr>
          <a:xfrm>
            <a:off x="612775" y="2808000"/>
            <a:ext cx="10965600" cy="34308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21" name="组合 20"/>
          <p:cNvGrpSpPr/>
          <p:nvPr userDrawn="1">
            <p:custDataLst>
              <p:tags r:id="rId2"/>
            </p:custDataLst>
          </p:nvPr>
        </p:nvGrpSpPr>
        <p:grpSpPr>
          <a:xfrm>
            <a:off x="11598910" y="6433185"/>
            <a:ext cx="450850" cy="149860"/>
            <a:chOff x="0" y="3623101"/>
            <a:chExt cx="1405715" cy="468548"/>
          </a:xfrm>
        </p:grpSpPr>
        <p:sp>
          <p:nvSpPr>
            <p:cNvPr id="25" name="菱形 24"/>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菱形 25"/>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7"/>
            </p:custDataLst>
          </p:nvPr>
        </p:nvSpPr>
        <p:spPr>
          <a:xfrm>
            <a:off x="604800" y="579120"/>
            <a:ext cx="10976400" cy="655680"/>
          </a:xfrm>
        </p:spPr>
        <p:txBody>
          <a:bodyPr lIns="90000" tIns="46800" rIns="90000" bIns="46800" anchor="ctr">
            <a:normAutofit/>
          </a:bodyPr>
          <a:lstStyle>
            <a:lvl1pPr algn="ctr">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1"/>
            </p:custDataLst>
          </p:nvPr>
        </p:nvSpPr>
        <p:spPr>
          <a:xfrm>
            <a:off x="604837" y="1681200"/>
            <a:ext cx="10990800" cy="3211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12"/>
            </p:custDataLst>
          </p:nvPr>
        </p:nvSpPr>
        <p:spPr>
          <a:xfrm>
            <a:off x="594000" y="5180400"/>
            <a:ext cx="11001600" cy="10116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sp>
        <p:nvSpPr>
          <p:cNvPr id="2" name="标题 1"/>
          <p:cNvSpPr>
            <a:spLocks noGrp="1"/>
          </p:cNvSpPr>
          <p:nvPr>
            <p:ph type="title"/>
            <p:custDataLst>
              <p:tags r:id="rId2"/>
            </p:custDataLst>
          </p:nvPr>
        </p:nvSpPr>
        <p:spPr>
          <a:xfrm>
            <a:off x="579600" y="237600"/>
            <a:ext cx="11037600" cy="441964"/>
          </a:xfrm>
        </p:spPr>
        <p:txBody>
          <a:bodyPr lIns="90000" tIns="46800" rIns="90000" bIns="46800">
            <a:normAutofit/>
          </a:bodyPr>
          <a:lstStyle>
            <a:lvl1pPr marL="0" indent="0">
              <a:buFont typeface="Arial" panose="020b0604020202020204" pitchFamily="34" charset="0"/>
              <a:buNone/>
              <a:defRPr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6"/>
            </p:custDataLst>
          </p:nvPr>
        </p:nvSpPr>
        <p:spPr>
          <a:xfrm>
            <a:off x="579600" y="1663200"/>
            <a:ext cx="5342400" cy="28944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7"/>
            </p:custDataLst>
          </p:nvPr>
        </p:nvSpPr>
        <p:spPr>
          <a:xfrm>
            <a:off x="6242400" y="1663200"/>
            <a:ext cx="5367600" cy="28944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8"/>
            </p:custDataLst>
          </p:nvPr>
        </p:nvSpPr>
        <p:spPr>
          <a:xfrm>
            <a:off x="572400" y="4816800"/>
            <a:ext cx="5342400" cy="781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9"/>
            </p:custDataLst>
          </p:nvPr>
        </p:nvSpPr>
        <p:spPr>
          <a:xfrm>
            <a:off x="6253200" y="4813200"/>
            <a:ext cx="5367600" cy="781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grpSp>
        <p:nvGrpSpPr>
          <p:cNvPr id="19" name="组合 18"/>
          <p:cNvGrpSpPr/>
          <p:nvPr userDrawn="1">
            <p:custDataLst>
              <p:tags r:id="rId10"/>
            </p:custDataLst>
          </p:nvPr>
        </p:nvGrpSpPr>
        <p:grpSpPr>
          <a:xfrm flipH="1">
            <a:off x="11129043" y="317149"/>
            <a:ext cx="976314" cy="307818"/>
            <a:chOff x="7177184" y="4307561"/>
            <a:chExt cx="976314" cy="307818"/>
          </a:xfrm>
        </p:grpSpPr>
        <p:sp>
          <p:nvSpPr>
            <p:cNvPr id="6" name="等腰三角形 5"/>
            <p:cNvSpPr/>
            <p:nvPr userDrawn="1">
              <p:custDataLst>
                <p:tags r:id="rId11"/>
              </p:custDataLst>
            </p:nvPr>
          </p:nvSpPr>
          <p:spPr>
            <a:xfrm rot="5400000" flipH="1">
              <a:off x="7887012" y="4348893"/>
              <a:ext cx="307818" cy="225154"/>
            </a:xfrm>
            <a:custGeom>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0"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2" name="等腰三角形 5"/>
            <p:cNvSpPr/>
            <p:nvPr userDrawn="1">
              <p:custDataLst>
                <p:tags r:id="rId12"/>
              </p:custDataLst>
            </p:nvPr>
          </p:nvSpPr>
          <p:spPr>
            <a:xfrm rot="5400000" flipH="1">
              <a:off x="7511432" y="4348893"/>
              <a:ext cx="307818" cy="225154"/>
            </a:xfrm>
            <a:custGeom>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0"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4" name="等腰三角形 5"/>
            <p:cNvSpPr/>
            <p:nvPr userDrawn="1">
              <p:custDataLst>
                <p:tags r:id="rId13"/>
              </p:custDataLst>
            </p:nvPr>
          </p:nvSpPr>
          <p:spPr>
            <a:xfrm rot="5400000" flipH="1">
              <a:off x="7135852" y="4348893"/>
              <a:ext cx="307818" cy="225154"/>
            </a:xfrm>
            <a:custGeom>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0"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grpSp>
    </p:spTree>
  </p:cSld>
  <p:clrMapOvr>
    <a:masterClrMapping/>
  </p:clrMapOvr>
  <p:transition/>
  <p:timing/>
</p:sldLayout>
</file>

<file path=ppt/slideLayouts/slideLayout1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tx2"/>
        </a:solidFill>
        <a:effectLst/>
      </p:bgPr>
    </p:bg>
    <p:spTree>
      <p:nvGrpSpPr>
        <p:cNvPr id="1" name=""/>
        <p:cNvGrpSpPr/>
        <p:nvPr/>
      </p:nvGrpSpPr>
      <p:grpSpPr>
        <a:xfrm>
          <a:off x="0" y="0"/>
          <a:ext cx="0" cy="0"/>
        </a:xfrm>
      </p:grpSpPr>
      <p:sp>
        <p:nvSpPr>
          <p:cNvPr id="17" name="圆角矩形 7"/>
          <p:cNvSpPr/>
          <p:nvPr userDrawn="1">
            <p:custDataLst>
              <p:tags r:id="rId1"/>
            </p:custDataLst>
          </p:nvPr>
        </p:nvSpPr>
        <p:spPr>
          <a:xfrm>
            <a:off x="193040" y="182880"/>
            <a:ext cx="11805285" cy="6491605"/>
          </a:xfrm>
          <a:prstGeom prst="roundRect">
            <a:avLst>
              <a:gd name="adj" fmla="val 172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0" name="矩形 9"/>
          <p:cNvSpPr/>
          <p:nvPr userDrawn="1">
            <p:custDataLst>
              <p:tags r:id="rId2"/>
            </p:custDataLst>
          </p:nvPr>
        </p:nvSpPr>
        <p:spPr>
          <a:xfrm>
            <a:off x="0" y="98638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sp>
        <p:nvSpPr>
          <p:cNvPr id="12" name="五边形 4"/>
          <p:cNvSpPr/>
          <p:nvPr userDrawn="1">
            <p:custDataLst>
              <p:tags r:id="rId3"/>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五边形 6"/>
          <p:cNvSpPr/>
          <p:nvPr userDrawn="1">
            <p:custDataLst>
              <p:tags r:id="rId4"/>
            </p:custDataLst>
          </p:nvPr>
        </p:nvSpPr>
        <p:spPr>
          <a:xfrm rot="16200000" flipV="1">
            <a:off x="5792470" y="5731510"/>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userDrawn="1">
            <p:ph type="title" hasCustomPrompt="1"/>
            <p:custDataLst>
              <p:tags r:id="rId5"/>
            </p:custDataLst>
          </p:nvPr>
        </p:nvSpPr>
        <p:spPr>
          <a:xfrm>
            <a:off x="1522800" y="1818640"/>
            <a:ext cx="9144000" cy="1907360"/>
          </a:xfrm>
        </p:spPr>
        <p:txBody>
          <a:bodyPr lIns="90000" tIns="46800" rIns="90000" bIns="46800" anchor="b">
            <a:normAutofit/>
          </a:bodyPr>
          <a:lstStyle>
            <a:lvl1pPr marL="0" indent="0" algn="ctr">
              <a:buFont typeface="Arial" panose="020b0604020202020204" pitchFamily="34" charset="0"/>
              <a:buNone/>
              <a:defRPr sz="60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单击此处编辑标题</a:t>
            </a:r>
            <a:endParaRPr lang="zh-CN" altLang="en-US"/>
          </a:p>
        </p:txBody>
      </p:sp>
      <p:sp>
        <p:nvSpPr>
          <p:cNvPr id="3" name="日期占位符 2"/>
          <p:cNvSpPr>
            <a:spLocks noGrp="1"/>
          </p:cNvSpPr>
          <p:nvPr userDrawn="1">
            <p:ph type="dt" sz="half" idx="10"/>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userDrawn="1">
            <p:ph type="sldNum" sz="quarter" idx="12"/>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文本占位符 6"/>
          <p:cNvSpPr>
            <a:spLocks noGrp="1"/>
          </p:cNvSpPr>
          <p:nvPr userDrawn="1">
            <p:ph type="body" sz="quarter" idx="13"/>
            <p:custDataLst>
              <p:tags r:id="rId9"/>
            </p:custDataLst>
          </p:nvPr>
        </p:nvSpPr>
        <p:spPr>
          <a:xfrm>
            <a:off x="1522413" y="3862800"/>
            <a:ext cx="9144000" cy="1656000"/>
          </a:xfrm>
        </p:spPr>
        <p:txBody>
          <a:bodyPr lIns="90000" tIns="46800" rIns="90000" bIns="46800">
            <a:normAutofit/>
          </a:bodyPr>
          <a:lstStyle>
            <a:lvl1pPr marL="0" indent="0" algn="ctr">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xfrm>
      </p:grpSpPr>
      <p:grpSp>
        <p:nvGrpSpPr>
          <p:cNvPr id="6" name="组合 5"/>
          <p:cNvGrpSpPr/>
          <p:nvPr userDrawn="1">
            <p:custDataLst>
              <p:tags r:id="rId1"/>
            </p:custDataLst>
          </p:nvPr>
        </p:nvGrpSpPr>
        <p:grpSpPr>
          <a:xfrm>
            <a:off x="-318" y="-953"/>
            <a:ext cx="12192000" cy="6858953"/>
            <a:chOff x="-318" y="-953"/>
            <a:chExt cx="12192000" cy="6858953"/>
          </a:xfrm>
        </p:grpSpPr>
        <p:grpSp>
          <p:nvGrpSpPr>
            <p:cNvPr id="4" name="组合 3"/>
            <p:cNvGrpSpPr/>
            <p:nvPr userDrawn="1"/>
          </p:nvGrpSpPr>
          <p:grpSpPr>
            <a:xfrm>
              <a:off x="-318" y="635"/>
              <a:ext cx="12192000" cy="6857365"/>
              <a:chOff x="-318" y="635"/>
              <a:chExt cx="12192000" cy="6857365"/>
            </a:xfrm>
          </p:grpSpPr>
          <p:grpSp>
            <p:nvGrpSpPr>
              <p:cNvPr id="11" name="组合 10"/>
              <p:cNvGrpSpPr/>
              <p:nvPr userDrawn="1">
                <p:custDataLst>
                  <p:tags r:id="rId2"/>
                </p:custDataLst>
              </p:nvPr>
            </p:nvGrpSpPr>
            <p:grpSpPr>
              <a:xfrm>
                <a:off x="-318" y="635"/>
                <a:ext cx="12192000" cy="6857365"/>
                <a:chExt cx="19200" cy="10799"/>
              </a:xfrm>
            </p:grpSpPr>
            <p:sp>
              <p:nvSpPr>
                <p:cNvPr id="12" name="矩形 11"/>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sp>
              <p:nvSpPr>
                <p:cNvPr id="13" name="矩形 12"/>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sp>
              <p:nvSpPr>
                <p:cNvPr id="25" name="菱形 24"/>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25000" lnSpcReduction="20000"/>
                </a:bodyPr>
                <a:lstStyle/>
                <a:p>
                  <a:pPr algn="ctr">
                    <a:lnSpc>
                      <a:spcPct val="150000"/>
                    </a:lnSpc>
                  </a:pPr>
                  <a:endParaRPr lang="zh-CN" altLang="en-US"/>
                </a:p>
              </p:txBody>
            </p:sp>
            <p:grpSp>
              <p:nvGrpSpPr>
                <p:cNvPr id="19" name="组合 18"/>
                <p:cNvGrpSpPr/>
                <p:nvPr userDrawn="1">
                  <p:custDataLst>
                    <p:tags r:id="rId6"/>
                  </p:custDataLst>
                </p:nvPr>
              </p:nvGrpSpPr>
              <p:grpSpPr>
                <a:xfrm>
                  <a:off x="16448" y="9574"/>
                  <a:ext cx="2074" cy="675"/>
                  <a:chOff x="0" y="3633950"/>
                  <a:chExt cx="1405715" cy="457699"/>
                </a:xfrm>
              </p:grpSpPr>
              <p:sp>
                <p:nvSpPr>
                  <p:cNvPr id="20" name="菱形 19"/>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p>
                </p:txBody>
              </p:sp>
              <p:sp>
                <p:nvSpPr>
                  <p:cNvPr id="21" name="菱形 20"/>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p>
                </p:txBody>
              </p:sp>
              <p:sp>
                <p:nvSpPr>
                  <p:cNvPr id="22" name="菱形 21"/>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p>
                </p:txBody>
              </p:sp>
            </p:grpSp>
          </p:grpSp>
          <p:sp>
            <p:nvSpPr>
              <p:cNvPr id="8"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grpSp>
        <p:sp>
          <p:nvSpPr>
            <p:cNvPr id="10" name="五边形 4"/>
            <p:cNvSpPr/>
            <p:nvPr userDrawn="1">
              <p:custDataLst>
                <p:tags r:id="rId11"/>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sp>
          <p:nvSpPr>
            <p:cNvPr id="9" name="五边形 6"/>
            <p:cNvSpPr/>
            <p:nvPr userDrawn="1">
              <p:custDataLst>
                <p:tags r:id="rId12"/>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grpSp>
      <p:sp>
        <p:nvSpPr>
          <p:cNvPr id="16" name="日期占位符 15"/>
          <p:cNvSpPr>
            <a:spLocks noGrp="1"/>
          </p:cNvSpPr>
          <p:nvPr>
            <p:ph type="dt" sz="half" idx="10"/>
            <p:custDataLst>
              <p:tags r:id="rId13"/>
            </p:custDataLst>
          </p:nvPr>
        </p:nvSpPr>
        <p:spPr>
          <a:xfrm>
            <a:off x="879742" y="6349833"/>
            <a:ext cx="2700000" cy="316800"/>
          </a:xfrm>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14"/>
            </p:custDataLst>
          </p:nvPr>
        </p:nvSpPr>
        <p:spPr>
          <a:xfrm>
            <a:off x="4116000" y="6349833"/>
            <a:ext cx="3960000" cy="316800"/>
          </a:xfrm>
        </p:spPr>
        <p:txBody>
          <a:bodyPr/>
          <a:lstStyle/>
          <a:p>
            <a:endParaRPr lang="zh-CN" altLang="en-US"/>
          </a:p>
        </p:txBody>
      </p:sp>
      <p:sp>
        <p:nvSpPr>
          <p:cNvPr id="18" name="灯片编号占位符 17"/>
          <p:cNvSpPr>
            <a:spLocks noGrp="1"/>
          </p:cNvSpPr>
          <p:nvPr>
            <p:ph type="sldNum" sz="quarter" idx="12"/>
            <p:custDataLst>
              <p:tags r:id="rId15"/>
            </p:custDataLst>
          </p:nvPr>
        </p:nvSpPr>
        <p:spPr>
          <a:xfrm>
            <a:off x="8610600" y="6349833"/>
            <a:ext cx="2700000" cy="316800"/>
          </a:xfrm>
        </p:spPr>
        <p:txBody>
          <a:bodyPr/>
          <a:lstStyle/>
          <a:p>
            <a:fld id="{49AE70B2-8BF9-45C0-BB95-33D1B9D3A854}" type="slidenum">
              <a:rPr lang="zh-CN" altLang="en-US" smtClean="0"/>
              <a:t/>
            </a:fld>
            <a:endParaRPr lang="zh-CN" altLang="en-US"/>
          </a:p>
        </p:txBody>
      </p:sp>
      <p:sp>
        <p:nvSpPr>
          <p:cNvPr id="5" name="文本占位符 4"/>
          <p:cNvSpPr>
            <a:spLocks noGrp="1"/>
          </p:cNvSpPr>
          <p:nvPr>
            <p:ph type="body" sz="quarter" idx="13" hasCustomPrompt="1"/>
            <p:custDataLst>
              <p:tags r:id="rId16"/>
            </p:custDataLst>
          </p:nvPr>
        </p:nvSpPr>
        <p:spPr>
          <a:xfrm>
            <a:off x="3328201" y="4283393"/>
            <a:ext cx="2520000" cy="485140"/>
          </a:xfrm>
        </p:spPr>
        <p:txBody>
          <a:bodyPr lIns="90000" tIns="46800" rIns="90000" bIns="46800" anchor="ctr" anchorCtr="0">
            <a:normAutofit/>
          </a:bodyPr>
          <a:lstStyle>
            <a:lvl1pPr marL="0" indent="0" algn="r">
              <a:lnSpc>
                <a:spcPct val="130000"/>
              </a:lnSpc>
              <a:spcAft>
                <a:spcPct val="0"/>
              </a:spcAft>
              <a:buNone/>
              <a:defRPr sz="1800" baseline="0">
                <a:solidFill>
                  <a:schemeClr val="tx1">
                    <a:lumMod val="85000"/>
                    <a:lumOff val="15000"/>
                  </a:schemeClr>
                </a:solidFill>
              </a:defRPr>
            </a:lvl1pPr>
          </a:lstStyle>
          <a:p>
            <a:pPr lvl="0"/>
            <a:r>
              <a:rPr lang="zh-CN" altLang="en-US"/>
              <a:t>单击此处编辑文本</a:t>
            </a:r>
            <a:endParaRPr lang="zh-CN" altLang="en-US"/>
          </a:p>
        </p:txBody>
      </p:sp>
      <p:sp>
        <p:nvSpPr>
          <p:cNvPr id="2" name="标题 1"/>
          <p:cNvSpPr>
            <a:spLocks noGrp="1"/>
          </p:cNvSpPr>
          <p:nvPr>
            <p:ph type="ctrTitle" hasCustomPrompt="1"/>
            <p:custDataLst>
              <p:tags r:id="rId17"/>
            </p:custDataLst>
          </p:nvPr>
        </p:nvSpPr>
        <p:spPr>
          <a:xfrm>
            <a:off x="2593022" y="2149048"/>
            <a:ext cx="7005956" cy="1344477"/>
          </a:xfrm>
        </p:spPr>
        <p:txBody>
          <a:bodyPr lIns="90000" tIns="46800" rIns="90000" bIns="0" anchor="b" anchorCtr="0">
            <a:normAutofit/>
          </a:bodyPr>
          <a:lstStyle>
            <a:lvl1pPr algn="ctr">
              <a:defRPr sz="6600" spc="600" baseline="0">
                <a:solidFill>
                  <a:schemeClr val="tx1">
                    <a:lumMod val="85000"/>
                    <a:lumOff val="15000"/>
                  </a:schemeClr>
                </a:solidFill>
                <a:ea typeface="汉仪旗黑-85S" panose="00020600040101010101" pitchFamily="18" charset="-122"/>
              </a:defRPr>
            </a:lvl1pPr>
          </a:lstStyle>
          <a:p>
            <a:r>
              <a:rPr lang="zh-CN" altLang="en-US"/>
              <a:t>编辑标题</a:t>
            </a:r>
            <a:endParaRPr lang="zh-CN" altLang="en-US"/>
          </a:p>
        </p:txBody>
      </p:sp>
      <p:sp>
        <p:nvSpPr>
          <p:cNvPr id="3" name="副标题 2"/>
          <p:cNvSpPr>
            <a:spLocks noGrp="1"/>
          </p:cNvSpPr>
          <p:nvPr>
            <p:ph type="subTitle" idx="1" hasCustomPrompt="1"/>
            <p:custDataLst>
              <p:tags r:id="rId18"/>
            </p:custDataLst>
          </p:nvPr>
        </p:nvSpPr>
        <p:spPr>
          <a:xfrm>
            <a:off x="2592705" y="3553460"/>
            <a:ext cx="7005320" cy="485140"/>
          </a:xfrm>
        </p:spPr>
        <p:txBody>
          <a:bodyPr lIns="90000" tIns="0" rIns="90000" bIns="46800" anchor="t" anchorCtr="0">
            <a:normAutofit/>
          </a:bodyPr>
          <a:lstStyle>
            <a:lvl1pPr marL="0" indent="0" algn="ctr" eaLnBrk="1" fontAlgn="auto" latinLnBrk="0" hangingPunct="1">
              <a:lnSpc>
                <a:spcPct val="100000"/>
              </a:lnSpc>
              <a:buNone/>
              <a:defRPr sz="2400" u="none" strike="noStrike" kern="1200" cap="none" spc="200" normalizeH="0" baseline="0">
                <a:solidFill>
                  <a:schemeClr val="tx1">
                    <a:lumMod val="85000"/>
                    <a:lumOff val="1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4" name="文本占位符 13"/>
          <p:cNvSpPr>
            <a:spLocks noGrp="1"/>
          </p:cNvSpPr>
          <p:nvPr>
            <p:ph type="body" sz="quarter" idx="14" hasCustomPrompt="1"/>
            <p:custDataLst>
              <p:tags r:id="rId19"/>
            </p:custDataLst>
          </p:nvPr>
        </p:nvSpPr>
        <p:spPr>
          <a:xfrm>
            <a:off x="6291496" y="4286643"/>
            <a:ext cx="2520000" cy="478640"/>
          </a:xfrm>
        </p:spPr>
        <p:txBody>
          <a:bodyPr lIns="90000" tIns="46800" rIns="90000" bIns="46800" anchor="ctr" anchorCtr="0">
            <a:normAutofit/>
          </a:bodyPr>
          <a:lstStyle>
            <a:lvl1pPr marL="0" marR="0" indent="0" algn="l" defTabSz="914400" rtl="0" eaLnBrk="1" fontAlgn="auto" latinLnBrk="0" hangingPunct="1">
              <a:lnSpc>
                <a:spcPct val="130000"/>
              </a:lnSpc>
              <a:spcBef>
                <a:spcPct val="0"/>
              </a:spcBef>
              <a:spcAft>
                <a:spcPct val="0"/>
              </a:spcAft>
              <a:buClrTx/>
              <a:buSzTx/>
              <a:buFont typeface="Arial" panose="020b0604020202020204" pitchFamily="34" charset="0"/>
              <a:buNone/>
              <a:defRPr sz="1800"/>
            </a:lvl1pPr>
            <a:lvl2pPr marL="457200" indent="0">
              <a:buNone/>
              <a:defRPr/>
            </a:lvl2pPr>
          </a:lstStyle>
          <a:p>
            <a:pPr marL="0" marR="0" lvl="0" indent="0" algn="l" defTabSz="914400" rtl="0" eaLnBrk="1" fontAlgn="auto" latinLnBrk="0" hangingPunct="1">
              <a:lnSpc>
                <a:spcPct val="130000"/>
              </a:lnSpc>
              <a:spcBef>
                <a:spcPct val="0"/>
              </a:spcBef>
              <a:spcAft>
                <a:spcPts val="1000"/>
              </a:spcAft>
              <a:buClrTx/>
              <a:buSzTx/>
              <a:buFont typeface="Arial" panose="020b0604020202020204" pitchFamily="34" charset="0"/>
              <a:buNone/>
            </a:pPr>
            <a:r>
              <a:rPr lang="zh-CN" altLang="en-US"/>
              <a:t>单击此处编辑文本</a:t>
            </a:r>
            <a:endParaRPr lang="zh-CN" altLang="en-US"/>
          </a:p>
        </p:txBody>
      </p:sp>
    </p:spTree>
  </p:cSld>
  <p:clrMapOvr>
    <a:masterClrMapping/>
  </p:clrMapOvr>
  <p:transition/>
  <p:timing/>
</p:sldLayout>
</file>

<file path=ppt/slideLayouts/slideLayout1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grpSp>
        <p:nvGrpSpPr>
          <p:cNvPr id="7" name="组合 6"/>
          <p:cNvGrpSpPr/>
          <p:nvPr userDrawn="1">
            <p:custDataLst>
              <p:tags r:id="rId1"/>
            </p:custDataLst>
          </p:nvPr>
        </p:nvGrpSpPr>
        <p:grpSpPr>
          <a:xfrm>
            <a:off x="294286" y="-27771"/>
            <a:ext cx="11755418" cy="6611091"/>
            <a:chOff x="294286" y="-27771"/>
            <a:chExt cx="11755418" cy="6611091"/>
          </a:xfrm>
        </p:grpSpPr>
        <p:grpSp>
          <p:nvGrpSpPr>
            <p:cNvPr id="8" name="组合 7"/>
            <p:cNvGrpSpPr/>
            <p:nvPr userDrawn="1">
              <p:custDataLst>
                <p:tags r:id="rId2"/>
              </p:custDataLst>
            </p:nvPr>
          </p:nvGrpSpPr>
          <p:grpSpPr>
            <a:xfrm>
              <a:off x="11598965" y="6433146"/>
              <a:ext cx="450739" cy="150174"/>
              <a:chOff x="0" y="3623101"/>
              <a:chExt cx="1405715" cy="468548"/>
            </a:xfrm>
          </p:grpSpPr>
          <p:sp>
            <p:nvSpPr>
              <p:cNvPr id="10" name="菱形 9"/>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菱形 10"/>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8"/>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solidFill>
          <a:schemeClr val="bg2"/>
        </a:solidFill>
        <a:effectLst/>
      </p:bgPr>
    </p:bg>
    <p:spTree>
      <p:nvGrpSpPr>
        <p:cNvPr id="1" name=""/>
        <p:cNvGrpSpPr/>
        <p:nvPr/>
      </p:nvGrpSpPr>
      <p:grpSpPr>
        <a:xfrm>
          <a:off x="0" y="0"/>
          <a:ext cx="0" cy="0"/>
        </a:xfrm>
      </p:grpSpPr>
      <p:grpSp>
        <p:nvGrpSpPr>
          <p:cNvPr id="9" name="组合 8"/>
          <p:cNvGrpSpPr/>
          <p:nvPr userDrawn="1">
            <p:custDataLst>
              <p:tags r:id="rId1"/>
            </p:custDataLst>
          </p:nvPr>
        </p:nvGrpSpPr>
        <p:grpSpPr>
          <a:xfrm>
            <a:off x="-318" y="-953"/>
            <a:ext cx="12192000" cy="6858953"/>
            <a:chOff x="-318" y="-953"/>
            <a:chExt cx="12192000" cy="6858953"/>
          </a:xfrm>
        </p:grpSpPr>
        <p:grpSp>
          <p:nvGrpSpPr>
            <p:cNvPr id="11" name="组合 10"/>
            <p:cNvGrpSpPr/>
            <p:nvPr userDrawn="1">
              <p:custDataLst>
                <p:tags r:id="rId2"/>
              </p:custDataLst>
            </p:nvPr>
          </p:nvGrpSpPr>
          <p:grpSpPr>
            <a:xfrm>
              <a:off x="-318" y="635"/>
              <a:ext cx="12192000" cy="6857365"/>
              <a:chExt cx="19200" cy="10799"/>
            </a:xfrm>
          </p:grpSpPr>
          <p:sp>
            <p:nvSpPr>
              <p:cNvPr id="12" name="矩形 11"/>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userDrawn="1">
                <p:custDataLst>
                  <p:tags r:id="rId6"/>
                </p:custDataLst>
              </p:nvPr>
            </p:nvGrpSpPr>
            <p:grpSpPr>
              <a:xfrm>
                <a:off x="16448" y="9574"/>
                <a:ext cx="2074" cy="675"/>
                <a:chOff x="0" y="3633950"/>
                <a:chExt cx="1405715" cy="457699"/>
              </a:xfrm>
            </p:grpSpPr>
            <p:sp>
              <p:nvSpPr>
                <p:cNvPr id="16" name="菱形 15"/>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菱形 16"/>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菱形 17"/>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五边形 4"/>
            <p:cNvSpPr/>
            <p:nvPr userDrawn="1">
              <p:custDataLst>
                <p:tags r:id="rId11"/>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五边形 6"/>
            <p:cNvSpPr/>
            <p:nvPr userDrawn="1">
              <p:custDataLst>
                <p:tags r:id="rId12"/>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hasCustomPrompt="1"/>
            <p:custDataLst>
              <p:tags r:id="rId13"/>
            </p:custDataLst>
          </p:nvPr>
        </p:nvSpPr>
        <p:spPr>
          <a:xfrm>
            <a:off x="4116000" y="2651764"/>
            <a:ext cx="5409566" cy="939160"/>
          </a:xfrm>
        </p:spPr>
        <p:txBody>
          <a:bodyPr lIns="90000" tIns="46800" rIns="90000" bIns="46800" anchor="b" anchorCtr="0">
            <a:normAutofit/>
          </a:bodyPr>
          <a:lstStyle>
            <a:lvl1pPr>
              <a:defRPr sz="4800" u="none" strike="noStrike" kern="1200" cap="none" spc="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14"/>
            </p:custDataLst>
          </p:nvPr>
        </p:nvSpPr>
        <p:spPr>
          <a:xfrm>
            <a:off x="4116000" y="3646276"/>
            <a:ext cx="5409566" cy="1310880"/>
          </a:xfrm>
        </p:spPr>
        <p:txBody>
          <a:bodyPr lIns="90000" tIns="0" rIns="90000" bIns="46800">
            <a:normAutofit/>
          </a:bodyPr>
          <a:lstStyle>
            <a:lvl1pPr marL="0" indent="0" eaLnBrk="1" fontAlgn="auto" latinLnBrk="0" hangingPunct="1">
              <a:buNone/>
              <a:defRPr kumimoji="0" lang="zh-CN" altLang="en-US" sz="16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15"/>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6"/>
            </p:custDataLst>
          </p:nvPr>
        </p:nvSpPr>
        <p:spPr/>
        <p:txBody>
          <a:bodyPr/>
          <a:lstStyle/>
          <a:p>
            <a:endParaRPr lang="zh-CN" altLang="en-US"/>
          </a:p>
        </p:txBody>
      </p:sp>
      <p:sp>
        <p:nvSpPr>
          <p:cNvPr id="6" name="灯片编号占位符 5"/>
          <p:cNvSpPr>
            <a:spLocks noGrp="1"/>
          </p:cNvSpPr>
          <p:nvPr>
            <p:ph type="sldNum" sz="quarter" idx="12"/>
            <p:custDataLst>
              <p:tags r:id="rId17"/>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grpSp>
        <p:nvGrpSpPr>
          <p:cNvPr id="8" name="组合 7"/>
          <p:cNvGrpSpPr/>
          <p:nvPr userDrawn="1">
            <p:custDataLst>
              <p:tags r:id="rId1"/>
            </p:custDataLst>
          </p:nvPr>
        </p:nvGrpSpPr>
        <p:grpSpPr>
          <a:xfrm>
            <a:off x="294286" y="-27771"/>
            <a:ext cx="11755418" cy="6611091"/>
            <a:chOff x="294286" y="-27771"/>
            <a:chExt cx="11755418" cy="6611091"/>
          </a:xfrm>
        </p:grpSpPr>
        <p:grpSp>
          <p:nvGrpSpPr>
            <p:cNvPr id="9" name="组合 8"/>
            <p:cNvGrpSpPr/>
            <p:nvPr userDrawn="1">
              <p:custDataLst>
                <p:tags r:id="rId2"/>
              </p:custDataLst>
            </p:nvPr>
          </p:nvGrpSpPr>
          <p:grpSpPr>
            <a:xfrm>
              <a:off x="11598965" y="6433146"/>
              <a:ext cx="450739" cy="150174"/>
              <a:chOff x="0" y="3623101"/>
              <a:chExt cx="1405715" cy="468548"/>
            </a:xfrm>
          </p:grpSpPr>
          <p:sp>
            <p:nvSpPr>
              <p:cNvPr id="11" name="菱形 10"/>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8"/>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9"/>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微软雅黑" panose="020b0503020204020204" charset="-122"/>
              </a:defRPr>
            </a:lvl1pPr>
            <a:lvl2pPr>
              <a:defRPr sz="1600" baseline="0">
                <a:solidFill>
                  <a:schemeClr val="tx1">
                    <a:lumMod val="85000"/>
                    <a:lumOff val="15000"/>
                  </a:schemeClr>
                </a:solidFill>
                <a:latin typeface="Arial" panose="020b0604020202020204" pitchFamily="34" charset="0"/>
                <a:ea typeface="微软雅黑" panose="020b0503020204020204" charset="-122"/>
              </a:defRPr>
            </a:lvl2pPr>
            <a:lvl3pPr>
              <a:defRPr sz="1600" baseline="0">
                <a:solidFill>
                  <a:schemeClr val="tx1">
                    <a:lumMod val="85000"/>
                    <a:lumOff val="15000"/>
                  </a:schemeClr>
                </a:solidFill>
                <a:latin typeface="Arial" panose="020b0604020202020204" pitchFamily="34" charset="0"/>
                <a:ea typeface="微软雅黑" panose="020b0503020204020204" charset="-122"/>
              </a:defRPr>
            </a:lvl3pPr>
            <a:lvl4pPr>
              <a:defRPr sz="1600" baseline="0">
                <a:solidFill>
                  <a:schemeClr val="tx1">
                    <a:lumMod val="85000"/>
                    <a:lumOff val="15000"/>
                  </a:schemeClr>
                </a:solidFill>
                <a:latin typeface="Arial" panose="020b0604020202020204" pitchFamily="34" charset="0"/>
                <a:ea typeface="微软雅黑" panose="020b0503020204020204" charset="-122"/>
              </a:defRPr>
            </a:lvl4pPr>
            <a:lvl5pPr>
              <a:defRPr sz="16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2"/>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grpSp>
        <p:nvGrpSpPr>
          <p:cNvPr id="8" name="组合 7"/>
          <p:cNvGrpSpPr/>
          <p:nvPr userDrawn="1">
            <p:custDataLst>
              <p:tags r:id="rId1"/>
            </p:custDataLst>
          </p:nvPr>
        </p:nvGrpSpPr>
        <p:grpSpPr>
          <a:xfrm>
            <a:off x="294286" y="-27771"/>
            <a:ext cx="11755418" cy="6611091"/>
            <a:chOff x="294286" y="-27771"/>
            <a:chExt cx="11755418" cy="6611091"/>
          </a:xfrm>
        </p:grpSpPr>
        <p:grpSp>
          <p:nvGrpSpPr>
            <p:cNvPr id="9" name="组合 8"/>
            <p:cNvGrpSpPr/>
            <p:nvPr userDrawn="1">
              <p:custDataLst>
                <p:tags r:id="rId2"/>
              </p:custDataLst>
            </p:nvPr>
          </p:nvGrpSpPr>
          <p:grpSpPr>
            <a:xfrm>
              <a:off x="11598965" y="6433146"/>
              <a:ext cx="450739" cy="150174"/>
              <a:chOff x="0" y="3623101"/>
              <a:chExt cx="1405715" cy="468548"/>
            </a:xfrm>
          </p:grpSpPr>
          <p:sp>
            <p:nvSpPr>
              <p:cNvPr id="11" name="菱形 10"/>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8"/>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9"/>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微软雅黑" panose="020b0503020204020204" charset="-122"/>
              </a:defRPr>
            </a:lvl1pPr>
            <a:lvl2pPr>
              <a:defRPr sz="1600" baseline="0">
                <a:solidFill>
                  <a:schemeClr val="tx1">
                    <a:lumMod val="85000"/>
                    <a:lumOff val="15000"/>
                  </a:schemeClr>
                </a:solidFill>
                <a:latin typeface="Arial" panose="020b0604020202020204" pitchFamily="34" charset="0"/>
                <a:ea typeface="微软雅黑" panose="020b0503020204020204" charset="-122"/>
              </a:defRPr>
            </a:lvl2pPr>
            <a:lvl3pPr>
              <a:defRPr sz="1600" baseline="0">
                <a:solidFill>
                  <a:schemeClr val="tx1">
                    <a:lumMod val="85000"/>
                    <a:lumOff val="15000"/>
                  </a:schemeClr>
                </a:solidFill>
                <a:latin typeface="Arial" panose="020b0604020202020204" pitchFamily="34" charset="0"/>
                <a:ea typeface="微软雅黑" panose="020b0503020204020204" charset="-122"/>
              </a:defRPr>
            </a:lvl3pPr>
            <a:lvl4pPr>
              <a:defRPr sz="1600" baseline="0">
                <a:solidFill>
                  <a:schemeClr val="tx1">
                    <a:lumMod val="85000"/>
                    <a:lumOff val="15000"/>
                  </a:schemeClr>
                </a:solidFill>
                <a:latin typeface="Arial" panose="020b0604020202020204" pitchFamily="34" charset="0"/>
                <a:ea typeface="微软雅黑" panose="020b0503020204020204" charset="-122"/>
              </a:defRPr>
            </a:lvl4pPr>
            <a:lvl5pPr>
              <a:defRPr sz="16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2"/>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grpSp>
        <p:nvGrpSpPr>
          <p:cNvPr id="10" name="组合 9"/>
          <p:cNvGrpSpPr/>
          <p:nvPr userDrawn="1">
            <p:custDataLst>
              <p:tags r:id="rId1"/>
            </p:custDataLst>
          </p:nvPr>
        </p:nvGrpSpPr>
        <p:grpSpPr>
          <a:xfrm>
            <a:off x="294286" y="-27771"/>
            <a:ext cx="11755418" cy="6611091"/>
            <a:chOff x="294286" y="-27771"/>
            <a:chExt cx="11755418" cy="6611091"/>
          </a:xfrm>
        </p:grpSpPr>
        <p:grpSp>
          <p:nvGrpSpPr>
            <p:cNvPr id="11" name="组合 10"/>
            <p:cNvGrpSpPr/>
            <p:nvPr userDrawn="1">
              <p:custDataLst>
                <p:tags r:id="rId2"/>
              </p:custDataLst>
            </p:nvPr>
          </p:nvGrpSpPr>
          <p:grpSpPr>
            <a:xfrm>
              <a:off x="11598965" y="6433146"/>
              <a:ext cx="450739" cy="150174"/>
              <a:chOff x="0" y="3623101"/>
              <a:chExt cx="1405715" cy="468548"/>
            </a:xfrm>
          </p:grpSpPr>
          <p:sp>
            <p:nvSpPr>
              <p:cNvPr id="13" name="菱形 12"/>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8"/>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9"/>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10"/>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1"/>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12"/>
            </p:custDataLst>
          </p:nvPr>
        </p:nvSpPr>
        <p:spPr/>
        <p:txBody>
          <a:bodyPr/>
          <a:lstStyle>
            <a:lvl1pPr>
              <a:defRPr baseline="0">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13"/>
            </p:custDataLst>
          </p:nvPr>
        </p:nvSpPr>
        <p:spPr/>
        <p:txBody>
          <a:bodyPr/>
          <a:lstStyle>
            <a:lvl1pPr>
              <a:defRPr baseline="0">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14"/>
            </p:custDataLst>
          </p:nvPr>
        </p:nvSpPr>
        <p:spPr/>
        <p:txBody>
          <a:bodyPr/>
          <a:lstStyle>
            <a:lvl1pPr>
              <a:defRPr baseline="0">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grpSp>
        <p:nvGrpSpPr>
          <p:cNvPr id="17" name="组合 16"/>
          <p:cNvGrpSpPr/>
          <p:nvPr userDrawn="1">
            <p:custDataLst>
              <p:tags r:id="rId1"/>
            </p:custDataLst>
          </p:nvPr>
        </p:nvGrpSpPr>
        <p:grpSpPr>
          <a:xfrm>
            <a:off x="-318" y="635"/>
            <a:ext cx="12192000" cy="6857365"/>
            <a:chOff x="-318" y="635"/>
            <a:chExt cx="12192000" cy="6857365"/>
          </a:xfrm>
        </p:grpSpPr>
        <p:grpSp>
          <p:nvGrpSpPr>
            <p:cNvPr id="16" name="组合 15"/>
            <p:cNvGrpSpPr/>
            <p:nvPr userDrawn="1"/>
          </p:nvGrpSpPr>
          <p:grpSpPr>
            <a:xfrm>
              <a:off x="-318" y="635"/>
              <a:ext cx="12192000" cy="6857365"/>
              <a:chOff x="-318" y="635"/>
              <a:chExt cx="12192000" cy="6857365"/>
            </a:xfrm>
          </p:grpSpPr>
          <p:grpSp>
            <p:nvGrpSpPr>
              <p:cNvPr id="8" name="组合 7"/>
              <p:cNvGrpSpPr/>
              <p:nvPr userDrawn="1">
                <p:custDataLst>
                  <p:tags r:id="rId2"/>
                </p:custDataLst>
              </p:nvPr>
            </p:nvGrpSpPr>
            <p:grpSpPr>
              <a:xfrm>
                <a:off x="-318" y="635"/>
                <a:ext cx="12192000" cy="6857365"/>
                <a:chExt cx="19200" cy="10799"/>
              </a:xfrm>
            </p:grpSpPr>
            <p:sp>
              <p:nvSpPr>
                <p:cNvPr id="9" name="矩形 8"/>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菱形 10"/>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userDrawn="1">
                  <p:custDataLst>
                    <p:tags r:id="rId6"/>
                  </p:custDataLst>
                </p:nvPr>
              </p:nvGrpSpPr>
              <p:grpSpPr>
                <a:xfrm>
                  <a:off x="16448" y="9574"/>
                  <a:ext cx="2074" cy="675"/>
                  <a:chOff x="0" y="3633950"/>
                  <a:chExt cx="1405715" cy="457699"/>
                </a:xfrm>
              </p:grpSpPr>
              <p:sp>
                <p:nvSpPr>
                  <p:cNvPr id="13" name="菱形 12"/>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五边形 6"/>
            <p:cNvSpPr/>
            <p:nvPr userDrawn="1">
              <p:custDataLst>
                <p:tags r:id="rId11"/>
              </p:custDataLst>
            </p:nvPr>
          </p:nvSpPr>
          <p:spPr>
            <a:xfrm rot="16200000" flipV="1">
              <a:off x="5792470" y="566864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1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4"/>
            </p:custDataLst>
          </p:nvPr>
        </p:nvSpPr>
        <p:spPr/>
        <p:txBody>
          <a:bodyPr/>
          <a:lstStyle/>
          <a:p>
            <a:endParaRPr lang="zh-CN" altLang="en-US"/>
          </a:p>
        </p:txBody>
      </p:sp>
      <p:sp>
        <p:nvSpPr>
          <p:cNvPr id="5" name="灯片编号占位符 4"/>
          <p:cNvSpPr>
            <a:spLocks noGrp="1"/>
          </p:cNvSpPr>
          <p:nvPr>
            <p:ph type="sldNum" sz="quarter" idx="12"/>
            <p:custDataLst>
              <p:tags r:id="rId1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grpSp>
        <p:nvGrpSpPr>
          <p:cNvPr id="8" name="组合 7"/>
          <p:cNvGrpSpPr/>
          <p:nvPr userDrawn="1">
            <p:custDataLst>
              <p:tags r:id="rId1"/>
            </p:custDataLst>
          </p:nvPr>
        </p:nvGrpSpPr>
        <p:grpSpPr>
          <a:xfrm>
            <a:off x="294286" y="-27771"/>
            <a:ext cx="11755418" cy="6611091"/>
            <a:chOff x="294286" y="-27771"/>
            <a:chExt cx="11755418" cy="6611091"/>
          </a:xfrm>
        </p:grpSpPr>
        <p:grpSp>
          <p:nvGrpSpPr>
            <p:cNvPr id="9" name="组合 8"/>
            <p:cNvGrpSpPr/>
            <p:nvPr userDrawn="1">
              <p:custDataLst>
                <p:tags r:id="rId2"/>
              </p:custDataLst>
            </p:nvPr>
          </p:nvGrpSpPr>
          <p:grpSpPr>
            <a:xfrm>
              <a:off x="11598965" y="6433146"/>
              <a:ext cx="450739" cy="150174"/>
              <a:chOff x="0" y="3623101"/>
              <a:chExt cx="1405715" cy="468548"/>
            </a:xfrm>
          </p:grpSpPr>
          <p:sp>
            <p:nvSpPr>
              <p:cNvPr id="11" name="菱形 10"/>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8"/>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9"/>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2"/>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1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xfrm>
      </p:grpSpPr>
      <p:grpSp>
        <p:nvGrpSpPr>
          <p:cNvPr id="7" name="组合 6"/>
          <p:cNvGrpSpPr/>
          <p:nvPr userDrawn="1">
            <p:custDataLst>
              <p:tags r:id="rId1"/>
            </p:custDataLst>
          </p:nvPr>
        </p:nvGrpSpPr>
        <p:grpSpPr>
          <a:xfrm>
            <a:off x="257176" y="284361"/>
            <a:ext cx="11842224" cy="6446131"/>
            <a:chOff x="257176" y="284361"/>
            <a:chExt cx="11842224" cy="6446131"/>
          </a:xfrm>
        </p:grpSpPr>
        <p:sp>
          <p:nvSpPr>
            <p:cNvPr id="8" name="矩形 7"/>
            <p:cNvSpPr/>
            <p:nvPr userDrawn="1">
              <p:custDataLst>
                <p:tags r:id="rId2"/>
              </p:custDataLst>
            </p:nvPr>
          </p:nvSpPr>
          <p:spPr>
            <a:xfrm>
              <a:off x="257176" y="285907"/>
              <a:ext cx="11677650" cy="6295867"/>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a:sym typeface="+mn-ea"/>
              </a:endParaRPr>
            </a:p>
          </p:txBody>
        </p:sp>
        <p:grpSp>
          <p:nvGrpSpPr>
            <p:cNvPr id="9" name="组合 8"/>
            <p:cNvGrpSpPr/>
            <p:nvPr userDrawn="1">
              <p:custDataLst>
                <p:tags r:id="rId3"/>
              </p:custDataLst>
            </p:nvPr>
          </p:nvGrpSpPr>
          <p:grpSpPr>
            <a:xfrm>
              <a:off x="11148545" y="6413693"/>
              <a:ext cx="950855" cy="316799"/>
              <a:chOff x="0" y="3623101"/>
              <a:chExt cx="1405715" cy="468548"/>
            </a:xfrm>
          </p:grpSpPr>
          <p:sp>
            <p:nvSpPr>
              <p:cNvPr id="11" name="菱形 10"/>
              <p:cNvSpPr/>
              <p:nvPr userDrawn="1">
                <p:custDataLst>
                  <p:tags r:id="rId4"/>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5"/>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6"/>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7"/>
              </p:custDataLst>
            </p:nvPr>
          </p:nvSpPr>
          <p:spPr>
            <a:xfrm rot="5400000">
              <a:off x="660603" y="23185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竖排标题 1"/>
          <p:cNvSpPr>
            <a:spLocks noGrp="1"/>
          </p:cNvSpPr>
          <p:nvPr>
            <p:ph type="title" orient="vert"/>
            <p:custDataLst>
              <p:tags r:id="rId8"/>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9"/>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tx2"/>
        </a:solidFill>
        <a:effectLst/>
      </p:bgPr>
    </p:bg>
    <p:spTree>
      <p:nvGrpSpPr>
        <p:cNvPr id="1" name=""/>
        <p:cNvGrpSpPr/>
        <p:nvPr/>
      </p:nvGrpSpPr>
      <p:grpSpPr>
        <a:xfrm>
          <a:off x="0" y="0"/>
          <a:ext cx="0" cy="0"/>
        </a:xfrm>
      </p:grpSpPr>
      <p:grpSp>
        <p:nvGrpSpPr>
          <p:cNvPr id="6" name="组合 5"/>
          <p:cNvGrpSpPr/>
          <p:nvPr userDrawn="1">
            <p:custDataLst>
              <p:tags r:id="rId1"/>
            </p:custDataLst>
          </p:nvPr>
        </p:nvGrpSpPr>
        <p:grpSpPr>
          <a:xfrm>
            <a:off x="257176" y="284361"/>
            <a:ext cx="11842224" cy="6446131"/>
            <a:chOff x="257176" y="284361"/>
            <a:chExt cx="11842224" cy="6446131"/>
          </a:xfrm>
        </p:grpSpPr>
        <p:sp>
          <p:nvSpPr>
            <p:cNvPr id="8" name="矩形 7"/>
            <p:cNvSpPr/>
            <p:nvPr userDrawn="1">
              <p:custDataLst>
                <p:tags r:id="rId2"/>
              </p:custDataLst>
            </p:nvPr>
          </p:nvSpPr>
          <p:spPr>
            <a:xfrm>
              <a:off x="257176" y="285907"/>
              <a:ext cx="11677650" cy="6295867"/>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a:sym typeface="+mn-ea"/>
              </a:endParaRPr>
            </a:p>
          </p:txBody>
        </p:sp>
        <p:grpSp>
          <p:nvGrpSpPr>
            <p:cNvPr id="9" name="组合 8"/>
            <p:cNvGrpSpPr/>
            <p:nvPr userDrawn="1">
              <p:custDataLst>
                <p:tags r:id="rId3"/>
              </p:custDataLst>
            </p:nvPr>
          </p:nvGrpSpPr>
          <p:grpSpPr>
            <a:xfrm>
              <a:off x="11148545" y="6413693"/>
              <a:ext cx="950855" cy="316799"/>
              <a:chOff x="0" y="3623101"/>
              <a:chExt cx="1405715" cy="468548"/>
            </a:xfrm>
          </p:grpSpPr>
          <p:sp>
            <p:nvSpPr>
              <p:cNvPr id="11" name="菱形 10"/>
              <p:cNvSpPr/>
              <p:nvPr userDrawn="1">
                <p:custDataLst>
                  <p:tags r:id="rId4"/>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5"/>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6"/>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7"/>
              </p:custDataLst>
            </p:nvPr>
          </p:nvSpPr>
          <p:spPr>
            <a:xfrm rot="5400000">
              <a:off x="660603" y="23185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日期占位符 2"/>
          <p:cNvSpPr>
            <a:spLocks noGrp="1"/>
          </p:cNvSpPr>
          <p:nvPr>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1"/>
            </p:custDataLst>
          </p:nvPr>
        </p:nvSpPr>
        <p:spPr>
          <a:xfrm>
            <a:off x="669930" y="952508"/>
            <a:ext cx="10852237" cy="5388907"/>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xfrm>
      </p:grpSpPr>
      <p:grpSp>
        <p:nvGrpSpPr>
          <p:cNvPr id="21" name="组合 20"/>
          <p:cNvGrpSpPr/>
          <p:nvPr userDrawn="1">
            <p:custDataLst>
              <p:tags r:id="rId1"/>
            </p:custDataLst>
          </p:nvPr>
        </p:nvGrpSpPr>
        <p:grpSpPr>
          <a:xfrm>
            <a:off x="-318" y="-953"/>
            <a:ext cx="12192000" cy="6858953"/>
            <a:chOff x="-318" y="-953"/>
            <a:chExt cx="12192000" cy="6858953"/>
          </a:xfrm>
        </p:grpSpPr>
        <p:grpSp>
          <p:nvGrpSpPr>
            <p:cNvPr id="22" name="组合 21"/>
            <p:cNvGrpSpPr/>
            <p:nvPr userDrawn="1"/>
          </p:nvGrpSpPr>
          <p:grpSpPr>
            <a:xfrm>
              <a:off x="-318" y="635"/>
              <a:ext cx="12192000" cy="6857365"/>
              <a:chOff x="-318" y="635"/>
              <a:chExt cx="12192000" cy="6857365"/>
            </a:xfrm>
          </p:grpSpPr>
          <p:grpSp>
            <p:nvGrpSpPr>
              <p:cNvPr id="25" name="组合 24"/>
              <p:cNvGrpSpPr/>
              <p:nvPr userDrawn="1">
                <p:custDataLst>
                  <p:tags r:id="rId2"/>
                </p:custDataLst>
              </p:nvPr>
            </p:nvGrpSpPr>
            <p:grpSpPr>
              <a:xfrm>
                <a:off x="-318" y="635"/>
                <a:ext cx="12192000" cy="6857365"/>
                <a:chExt cx="19200" cy="10799"/>
              </a:xfrm>
            </p:grpSpPr>
            <p:sp>
              <p:nvSpPr>
                <p:cNvPr id="27" name="矩形 26"/>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菱形 28"/>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userDrawn="1">
                  <p:custDataLst>
                    <p:tags r:id="rId6"/>
                  </p:custDataLst>
                </p:nvPr>
              </p:nvGrpSpPr>
              <p:grpSpPr>
                <a:xfrm>
                  <a:off x="16448" y="9574"/>
                  <a:ext cx="2074" cy="675"/>
                  <a:chOff x="0" y="3633950"/>
                  <a:chExt cx="1405715" cy="457699"/>
                </a:xfrm>
              </p:grpSpPr>
              <p:sp>
                <p:nvSpPr>
                  <p:cNvPr id="31" name="菱形 30"/>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菱形 31"/>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菱形 32"/>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6"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五边形 4"/>
            <p:cNvSpPr/>
            <p:nvPr userDrawn="1">
              <p:custDataLst>
                <p:tags r:id="rId11"/>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五边形 6"/>
            <p:cNvSpPr/>
            <p:nvPr userDrawn="1">
              <p:custDataLst>
                <p:tags r:id="rId12"/>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日期占位符 2"/>
          <p:cNvSpPr>
            <a:spLocks noGrp="1"/>
          </p:cNvSpPr>
          <p:nvPr>
            <p:ph type="dt" sz="half" idx="10"/>
            <p:custDataLst>
              <p:tags r:id="rId1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4"/>
            </p:custDataLst>
          </p:nvPr>
        </p:nvSpPr>
        <p:spPr/>
        <p:txBody>
          <a:bodyPr/>
          <a:lstStyle/>
          <a:p>
            <a:endParaRPr lang="zh-CN" altLang="en-US"/>
          </a:p>
        </p:txBody>
      </p:sp>
      <p:sp>
        <p:nvSpPr>
          <p:cNvPr id="5" name="灯片编号占位符 4"/>
          <p:cNvSpPr>
            <a:spLocks noGrp="1"/>
          </p:cNvSpPr>
          <p:nvPr>
            <p:ph type="sldNum" sz="quarter" idx="12"/>
            <p:custDataLst>
              <p:tags r:id="rId15"/>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16"/>
            </p:custDataLst>
          </p:nvPr>
        </p:nvSpPr>
        <p:spPr>
          <a:xfrm>
            <a:off x="2593023" y="2000251"/>
            <a:ext cx="7005955" cy="1491328"/>
          </a:xfrm>
        </p:spPr>
        <p:txBody>
          <a:bodyPr vert="horz" lIns="90000" tIns="46800" rIns="90000" bIns="0" rtlCol="0" anchor="b" anchorCtr="0">
            <a:normAutofit/>
          </a:bodyPr>
          <a:lstStyle>
            <a:lvl1pPr marL="0" marR="0" algn="ctr" defTabSz="914400" rtl="0" eaLnBrk="1" fontAlgn="auto" latinLnBrk="0" hangingPunct="1">
              <a:lnSpc>
                <a:spcPct val="100000"/>
              </a:lnSpc>
              <a:buNone/>
              <a:defRPr kumimoji="0" lang="zh-CN" altLang="en-US" sz="8800" b="1" i="0" u="none" strike="noStrike" kern="1200" cap="none" spc="600" normalizeH="0" baseline="0" noProof="1">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
        <p:nvSpPr>
          <p:cNvPr id="10" name="文本占位符 9"/>
          <p:cNvSpPr>
            <a:spLocks noGrp="1"/>
          </p:cNvSpPr>
          <p:nvPr>
            <p:ph type="body" sz="quarter" idx="13" hasCustomPrompt="1"/>
            <p:custDataLst>
              <p:tags r:id="rId17"/>
            </p:custDataLst>
          </p:nvPr>
        </p:nvSpPr>
        <p:spPr>
          <a:xfrm>
            <a:off x="4979820" y="4079895"/>
            <a:ext cx="2232360" cy="481249"/>
          </a:xfrm>
        </p:spPr>
        <p:txBody>
          <a:bodyPr lIns="90000" tIns="0" rIns="90000" bIns="46800" anchor="ctr" anchorCtr="0">
            <a:normAutofit/>
          </a:bodyPr>
          <a:lstStyle>
            <a:lvl1pPr marL="0" indent="0" algn="ctr">
              <a:buNone/>
              <a:defRPr sz="2000" baseline="0">
                <a:latin typeface="Arial" panose="020b0604020202020204" pitchFamily="34" charset="0"/>
              </a:defRPr>
            </a:lvl1pPr>
            <a:lvl2pPr marL="457200" indent="0">
              <a:buNone/>
              <a:defRPr/>
            </a:lvl2pPr>
          </a:lstStyle>
          <a:p>
            <a:pPr lvl="0"/>
            <a:r>
              <a:rPr lang="zh-CN" altLang="en-US"/>
              <a:t>编辑文本</a:t>
            </a:r>
            <a:endParaRPr lang="zh-CN" altLang="en-US"/>
          </a:p>
        </p:txBody>
      </p:sp>
      <p:sp>
        <p:nvSpPr>
          <p:cNvPr id="12" name="文本占位符 11"/>
          <p:cNvSpPr>
            <a:spLocks noGrp="1"/>
          </p:cNvSpPr>
          <p:nvPr>
            <p:ph type="body" sz="quarter" idx="14" hasCustomPrompt="1"/>
            <p:custDataLst>
              <p:tags r:id="rId18"/>
            </p:custDataLst>
          </p:nvPr>
        </p:nvSpPr>
        <p:spPr>
          <a:xfrm>
            <a:off x="2593022" y="3539541"/>
            <a:ext cx="7005955" cy="481249"/>
          </a:xfrm>
        </p:spPr>
        <p:txBody>
          <a:bodyPr lIns="90000" tIns="0" rIns="90000" bIns="46800" anchor="t" anchorCtr="0">
            <a:normAutofit/>
          </a:bodyPr>
          <a:lstStyle>
            <a:lvl1pPr marL="0" indent="0" algn="ctr">
              <a:buNone/>
              <a:defRPr sz="2400" baseline="0">
                <a:latin typeface="Arial" panose="020b0604020202020204" pitchFamily="34" charset="0"/>
              </a:defRPr>
            </a:lvl1pPr>
            <a:lvl2pPr marL="457200" indent="0">
              <a:buNone/>
              <a:defRPr/>
            </a:lvl2pPr>
          </a:lstStyle>
          <a:p>
            <a:pPr lvl="0"/>
            <a:r>
              <a:rPr lang="zh-CN" altLang="en-US"/>
              <a:t>单击此处编辑文本</a:t>
            </a:r>
            <a:endParaRPr lang="zh-CN" altLang="en-US"/>
          </a:p>
        </p:txBody>
      </p:sp>
    </p:spTree>
  </p:cSld>
  <p:clrMapOvr>
    <a:masterClrMapping/>
  </p:clrMapOvr>
  <p:transition/>
  <p:timing/>
</p:sldLayout>
</file>

<file path=ppt/slideLayouts/slideLayout1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grpSp>
        <p:nvGrpSpPr>
          <p:cNvPr id="17" name="组合 16"/>
          <p:cNvGrpSpPr/>
          <p:nvPr userDrawn="1">
            <p:custDataLst>
              <p:tags r:id="rId1"/>
            </p:custDataLst>
          </p:nvPr>
        </p:nvGrpSpPr>
        <p:grpSpPr>
          <a:xfrm>
            <a:off x="11598910" y="6433185"/>
            <a:ext cx="450850" cy="149860"/>
            <a:chOff x="0" y="3623101"/>
            <a:chExt cx="1405715" cy="468548"/>
          </a:xfrm>
        </p:grpSpPr>
        <p:sp>
          <p:nvSpPr>
            <p:cNvPr id="19" name="菱形 18"/>
            <p:cNvSpPr/>
            <p:nvPr userDrawn="1">
              <p:custDataLst>
                <p:tags r:id="rId2"/>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菱形 19"/>
            <p:cNvSpPr/>
            <p:nvPr userDrawn="1">
              <p:custDataLst>
                <p:tags r:id="rId3"/>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菱形 20"/>
            <p:cNvSpPr/>
            <p:nvPr userDrawn="1">
              <p:custDataLst>
                <p:tags r:id="rId4"/>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五边形 4"/>
          <p:cNvSpPr/>
          <p:nvPr userDrawn="1">
            <p:custDataLst>
              <p:tags r:id="rId5"/>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日期占位符 2"/>
          <p:cNvSpPr>
            <a:spLocks noGrp="1"/>
          </p:cNvSpPr>
          <p:nvPr userDrawn="1">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7"/>
            </p:custDataLst>
          </p:nvPr>
        </p:nvSpPr>
        <p:spPr/>
        <p:txBody>
          <a:bodyPr/>
          <a:lstStyle/>
          <a:p>
            <a:endParaRPr lang="zh-CN" altLang="en-US"/>
          </a:p>
        </p:txBody>
      </p:sp>
      <p:sp>
        <p:nvSpPr>
          <p:cNvPr id="5" name="灯片编号占位符 4"/>
          <p:cNvSpPr>
            <a:spLocks noGrp="1"/>
          </p:cNvSpPr>
          <p:nvPr userDrawn="1">
            <p:ph type="sldNum" sz="quarter" idx="12"/>
            <p:custDataLst>
              <p:tags r:id="rId8"/>
            </p:custDataLst>
          </p:nvPr>
        </p:nvSpPr>
        <p:spPr/>
        <p:txBody>
          <a:bodyPr/>
          <a:lstStyle/>
          <a:p>
            <a:fld id="{49AE70B2-8BF9-45C0-BB95-33D1B9D3A854}" type="slidenum">
              <a:rPr lang="zh-CN" altLang="en-US" smtClean="0"/>
              <a:t/>
            </a:fld>
            <a:endParaRPr lang="zh-CN" altLang="en-US"/>
          </a:p>
        </p:txBody>
      </p:sp>
      <p:sp>
        <p:nvSpPr>
          <p:cNvPr id="7" name="标题 6"/>
          <p:cNvSpPr>
            <a:spLocks noGrp="1"/>
          </p:cNvSpPr>
          <p:nvPr>
            <p:ph type="title"/>
            <p:custDataLst>
              <p:tags r:id="rId9"/>
            </p:custDataLst>
          </p:nvPr>
        </p:nvSpPr>
        <p:spPr/>
        <p:txBody>
          <a:bodyPr/>
          <a:lstStyle/>
          <a:p>
            <a:r>
              <a:rPr lang="zh-CN" altLang="en-US"/>
              <a:t>单击此处编辑母版标题样式</a:t>
            </a:r>
            <a:endParaRPr lang="zh-CN" altLang="en-US"/>
          </a:p>
        </p:txBody>
      </p:sp>
    </p:spTree>
  </p:cSld>
  <p:clrMapOvr>
    <a:masterClrMapping/>
  </p:clrMapOvr>
  <p:transition/>
  <p:timing/>
</p:sldLayout>
</file>

<file path=ppt/slideLayouts/slideLayout1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24" name="矩形 23"/>
          <p:cNvSpPr/>
          <p:nvPr userDrawn="1">
            <p:custDataLst>
              <p:tags r:id="rId1"/>
            </p:custDataLst>
          </p:nvPr>
        </p:nvSpPr>
        <p:spPr>
          <a:xfrm>
            <a:off x="257175" y="285750"/>
            <a:ext cx="11677650" cy="6296025"/>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a:sym typeface="+mn-ea"/>
            </a:endParaRPr>
          </a:p>
        </p:txBody>
      </p:sp>
      <p:grpSp>
        <p:nvGrpSpPr>
          <p:cNvPr id="25" name="组合 24"/>
          <p:cNvGrpSpPr/>
          <p:nvPr userDrawn="1">
            <p:custDataLst>
              <p:tags r:id="rId2"/>
            </p:custDataLst>
          </p:nvPr>
        </p:nvGrpSpPr>
        <p:grpSpPr>
          <a:xfrm>
            <a:off x="11148695" y="6413500"/>
            <a:ext cx="950595" cy="316865"/>
            <a:chOff x="0" y="3623101"/>
            <a:chExt cx="1405715" cy="468548"/>
          </a:xfrm>
        </p:grpSpPr>
        <p:sp>
          <p:nvSpPr>
            <p:cNvPr id="27" name="菱形 26"/>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菱形 27"/>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菱形 28"/>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五边形 4"/>
          <p:cNvSpPr/>
          <p:nvPr userDrawn="1">
            <p:custDataLst>
              <p:tags r:id="rId6"/>
            </p:custDataLst>
          </p:nvPr>
        </p:nvSpPr>
        <p:spPr>
          <a:xfrm rot="5400000">
            <a:off x="660400" y="231775"/>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userDrawn="1">
            <p:ph type="title" hasCustomPrompt="1"/>
            <p:custDataLst>
              <p:tags r:id="rId7"/>
            </p:custDataLst>
          </p:nvPr>
        </p:nvSpPr>
        <p:spPr>
          <a:xfrm>
            <a:off x="1281600" y="1249200"/>
            <a:ext cx="9626400" cy="723600"/>
          </a:xfrm>
        </p:spPr>
        <p:txBody>
          <a:bodyPr lIns="90000" tIns="46800" rIns="90000" bIns="46800" anchor="ctr">
            <a:normAutofit/>
          </a:bodyPr>
          <a:lstStyle>
            <a:lvl1pPr marL="0" indent="0">
              <a:buFont typeface="Arial" panose="020b0604020202020204" pitchFamily="34" charset="0"/>
              <a:buNone/>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单击此处编辑标题</a:t>
            </a:r>
            <a:endParaRPr lang="zh-CN" altLang="en-US"/>
          </a:p>
        </p:txBody>
      </p:sp>
      <p:sp>
        <p:nvSpPr>
          <p:cNvPr id="7" name="内容占位符 6"/>
          <p:cNvSpPr>
            <a:spLocks noGrp="1"/>
          </p:cNvSpPr>
          <p:nvPr userDrawn="1">
            <p:ph sz="quarter" idx="13"/>
            <p:custDataLst>
              <p:tags r:id="rId8"/>
            </p:custDataLst>
          </p:nvPr>
        </p:nvSpPr>
        <p:spPr>
          <a:xfrm>
            <a:off x="1281113" y="2163600"/>
            <a:ext cx="9626600" cy="3445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userDrawn="1">
            <p:ph type="dt" sz="half" idx="10"/>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userDrawn="1">
            <p:ph type="sldNum" sz="quarter" idx="12"/>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1"/>
            <a:ext cx="4823460"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16" name="组合 15"/>
          <p:cNvGrpSpPr/>
          <p:nvPr userDrawn="1">
            <p:custDataLst>
              <p:tags r:id="rId2"/>
            </p:custDataLst>
          </p:nvPr>
        </p:nvGrpSpPr>
        <p:grpSpPr>
          <a:xfrm>
            <a:off x="11598910" y="6433185"/>
            <a:ext cx="450850" cy="149860"/>
            <a:chOff x="0" y="3623101"/>
            <a:chExt cx="1405715" cy="468548"/>
          </a:xfrm>
        </p:grpSpPr>
        <p:sp>
          <p:nvSpPr>
            <p:cNvPr id="18" name="菱形 17"/>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菱形 18"/>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菱形 21"/>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userDrawn="1">
            <p:ph type="title" hasCustomPrompt="1"/>
            <p:custDataLst>
              <p:tags r:id="rId7"/>
            </p:custDataLst>
          </p:nvPr>
        </p:nvSpPr>
        <p:spPr>
          <a:xfrm>
            <a:off x="583200" y="629920"/>
            <a:ext cx="3960000" cy="1022480"/>
          </a:xfrm>
        </p:spPr>
        <p:txBody>
          <a:bodyPr lIns="90000" tIns="46800" rIns="90000" bIns="46800" anchor="ctr">
            <a:normAutofit/>
          </a:bodyPr>
          <a:lstStyle>
            <a:lvl1pPr marL="0" indent="0">
              <a:buFont typeface="Arial" panose="020b0604020202020204" pitchFamily="34" charset="0"/>
              <a:buNone/>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编辑标题</a:t>
            </a:r>
            <a:endParaRPr lang="zh-CN" altLang="en-US"/>
          </a:p>
        </p:txBody>
      </p:sp>
      <p:sp>
        <p:nvSpPr>
          <p:cNvPr id="3" name="日期占位符 2"/>
          <p:cNvSpPr>
            <a:spLocks noGrp="1"/>
          </p:cNvSpPr>
          <p:nvPr userDrawn="1">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userDrawn="1">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文本占位符 6"/>
          <p:cNvSpPr>
            <a:spLocks noGrp="1"/>
          </p:cNvSpPr>
          <p:nvPr userDrawn="1">
            <p:ph type="body" sz="quarter" idx="13"/>
            <p:custDataLst>
              <p:tags r:id="rId11"/>
            </p:custDataLst>
          </p:nvPr>
        </p:nvSpPr>
        <p:spPr>
          <a:xfrm>
            <a:off x="586800" y="1764000"/>
            <a:ext cx="3956400" cy="4093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userDrawn="1">
            <p:ph sz="quarter" idx="14"/>
            <p:custDataLst>
              <p:tags r:id="rId12"/>
            </p:custDataLst>
          </p:nvPr>
        </p:nvSpPr>
        <p:spPr>
          <a:xfrm>
            <a:off x="5101200" y="769938"/>
            <a:ext cx="6480000" cy="5087937"/>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grpSp>
        <p:nvGrpSpPr>
          <p:cNvPr id="10" name="组合 9"/>
          <p:cNvGrpSpPr/>
          <p:nvPr userDrawn="1">
            <p:custDataLst>
              <p:tags r:id="rId1"/>
            </p:custDataLst>
          </p:nvPr>
        </p:nvGrpSpPr>
        <p:grpSpPr>
          <a:xfrm>
            <a:off x="294286" y="-27771"/>
            <a:ext cx="11755418" cy="6611091"/>
            <a:chOff x="294286" y="-27771"/>
            <a:chExt cx="11755418" cy="6611091"/>
          </a:xfrm>
        </p:grpSpPr>
        <p:grpSp>
          <p:nvGrpSpPr>
            <p:cNvPr id="11" name="组合 10"/>
            <p:cNvGrpSpPr/>
            <p:nvPr userDrawn="1">
              <p:custDataLst>
                <p:tags r:id="rId2"/>
              </p:custDataLst>
            </p:nvPr>
          </p:nvGrpSpPr>
          <p:grpSpPr>
            <a:xfrm>
              <a:off x="11598965" y="6433146"/>
              <a:ext cx="450739" cy="150174"/>
              <a:chOff x="0" y="3623101"/>
              <a:chExt cx="1405715" cy="468548"/>
            </a:xfrm>
          </p:grpSpPr>
          <p:sp>
            <p:nvSpPr>
              <p:cNvPr id="13" name="菱形 12"/>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8"/>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9"/>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10"/>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1"/>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12"/>
            </p:custDataLst>
          </p:nvPr>
        </p:nvSpPr>
        <p:spPr/>
        <p:txBody>
          <a:bodyPr/>
          <a:lstStyle>
            <a:lvl1pPr>
              <a:defRPr baseline="0">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13"/>
            </p:custDataLst>
          </p:nvPr>
        </p:nvSpPr>
        <p:spPr/>
        <p:txBody>
          <a:bodyPr/>
          <a:lstStyle>
            <a:lvl1pPr>
              <a:defRPr baseline="0">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14"/>
            </p:custDataLst>
          </p:nvPr>
        </p:nvSpPr>
        <p:spPr/>
        <p:txBody>
          <a:bodyPr/>
          <a:lstStyle>
            <a:lvl1pPr>
              <a:defRPr baseline="0">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23" name="组合 22"/>
          <p:cNvGrpSpPr/>
          <p:nvPr userDrawn="1">
            <p:custDataLst>
              <p:tags r:id="rId2"/>
            </p:custDataLst>
          </p:nvPr>
        </p:nvGrpSpPr>
        <p:grpSpPr>
          <a:xfrm>
            <a:off x="11598910" y="6433185"/>
            <a:ext cx="450850" cy="149860"/>
            <a:chOff x="0" y="3623101"/>
            <a:chExt cx="1405715" cy="468548"/>
          </a:xfrm>
        </p:grpSpPr>
        <p:sp>
          <p:nvSpPr>
            <p:cNvPr id="25" name="菱形 24"/>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菱形 25"/>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7"/>
            </p:custDataLst>
          </p:nvPr>
        </p:nvSpPr>
        <p:spPr>
          <a:xfrm>
            <a:off x="612000" y="689418"/>
            <a:ext cx="10976400" cy="718182"/>
          </a:xfrm>
        </p:spPr>
        <p:txBody>
          <a:bodyPr lIns="90000" tIns="46800" rIns="90000" bIns="46800" anchor="ctr">
            <a:normAutofit/>
          </a:bodyPr>
          <a:lstStyle>
            <a:lvl1pPr algn="ct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1"/>
            </p:custDataLst>
          </p:nvPr>
        </p:nvSpPr>
        <p:spPr>
          <a:xfrm>
            <a:off x="612000" y="1659600"/>
            <a:ext cx="10975975" cy="828000"/>
          </a:xfrm>
        </p:spPr>
        <p:txBody>
          <a:bodyPr lIns="90000" tIns="46800" rIns="90000" bIns="46800">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2"/>
            </p:custDataLst>
          </p:nvPr>
        </p:nvSpPr>
        <p:spPr>
          <a:xfrm>
            <a:off x="612775" y="2808000"/>
            <a:ext cx="10965600" cy="34308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6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21" name="组合 20"/>
          <p:cNvGrpSpPr/>
          <p:nvPr userDrawn="1">
            <p:custDataLst>
              <p:tags r:id="rId2"/>
            </p:custDataLst>
          </p:nvPr>
        </p:nvGrpSpPr>
        <p:grpSpPr>
          <a:xfrm>
            <a:off x="11598910" y="6433185"/>
            <a:ext cx="450850" cy="149860"/>
            <a:chOff x="0" y="3623101"/>
            <a:chExt cx="1405715" cy="468548"/>
          </a:xfrm>
        </p:grpSpPr>
        <p:sp>
          <p:nvSpPr>
            <p:cNvPr id="25" name="菱形 24"/>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菱形 25"/>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7"/>
            </p:custDataLst>
          </p:nvPr>
        </p:nvSpPr>
        <p:spPr>
          <a:xfrm>
            <a:off x="604800" y="579120"/>
            <a:ext cx="10976400" cy="655680"/>
          </a:xfrm>
        </p:spPr>
        <p:txBody>
          <a:bodyPr lIns="90000" tIns="46800" rIns="90000" bIns="46800" anchor="ctr">
            <a:normAutofit/>
          </a:bodyPr>
          <a:lstStyle>
            <a:lvl1pPr algn="ctr">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1"/>
            </p:custDataLst>
          </p:nvPr>
        </p:nvSpPr>
        <p:spPr>
          <a:xfrm>
            <a:off x="604837" y="1681200"/>
            <a:ext cx="10990800" cy="3211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12"/>
            </p:custDataLst>
          </p:nvPr>
        </p:nvSpPr>
        <p:spPr>
          <a:xfrm>
            <a:off x="594000" y="5180400"/>
            <a:ext cx="11001600" cy="10116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6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sp>
        <p:nvSpPr>
          <p:cNvPr id="2" name="标题 1"/>
          <p:cNvSpPr>
            <a:spLocks noGrp="1"/>
          </p:cNvSpPr>
          <p:nvPr>
            <p:ph type="title"/>
            <p:custDataLst>
              <p:tags r:id="rId2"/>
            </p:custDataLst>
          </p:nvPr>
        </p:nvSpPr>
        <p:spPr>
          <a:xfrm>
            <a:off x="579600" y="237600"/>
            <a:ext cx="11037600" cy="441964"/>
          </a:xfrm>
        </p:spPr>
        <p:txBody>
          <a:bodyPr lIns="90000" tIns="46800" rIns="90000" bIns="46800">
            <a:normAutofit/>
          </a:bodyPr>
          <a:lstStyle>
            <a:lvl1pPr marL="0" indent="0">
              <a:buFont typeface="Arial" panose="020b0604020202020204" pitchFamily="34" charset="0"/>
              <a:buNone/>
              <a:defRPr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6"/>
            </p:custDataLst>
          </p:nvPr>
        </p:nvSpPr>
        <p:spPr>
          <a:xfrm>
            <a:off x="579600" y="1663200"/>
            <a:ext cx="5342400" cy="28944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7"/>
            </p:custDataLst>
          </p:nvPr>
        </p:nvSpPr>
        <p:spPr>
          <a:xfrm>
            <a:off x="6242400" y="1663200"/>
            <a:ext cx="5367600" cy="28944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8"/>
            </p:custDataLst>
          </p:nvPr>
        </p:nvSpPr>
        <p:spPr>
          <a:xfrm>
            <a:off x="572400" y="4816800"/>
            <a:ext cx="5342400" cy="781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9"/>
            </p:custDataLst>
          </p:nvPr>
        </p:nvSpPr>
        <p:spPr>
          <a:xfrm>
            <a:off x="6253200" y="4813200"/>
            <a:ext cx="5367600" cy="781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grpSp>
        <p:nvGrpSpPr>
          <p:cNvPr id="19" name="组合 18"/>
          <p:cNvGrpSpPr/>
          <p:nvPr userDrawn="1">
            <p:custDataLst>
              <p:tags r:id="rId10"/>
            </p:custDataLst>
          </p:nvPr>
        </p:nvGrpSpPr>
        <p:grpSpPr>
          <a:xfrm flipH="1">
            <a:off x="11129043" y="317149"/>
            <a:ext cx="976314" cy="307818"/>
            <a:chOff x="7177184" y="4307561"/>
            <a:chExt cx="976314" cy="307818"/>
          </a:xfrm>
        </p:grpSpPr>
        <p:sp>
          <p:nvSpPr>
            <p:cNvPr id="6" name="等腰三角形 5"/>
            <p:cNvSpPr/>
            <p:nvPr userDrawn="1">
              <p:custDataLst>
                <p:tags r:id="rId11"/>
              </p:custDataLst>
            </p:nvPr>
          </p:nvSpPr>
          <p:spPr>
            <a:xfrm rot="5400000" flipH="1">
              <a:off x="7887012" y="4348893"/>
              <a:ext cx="307818" cy="225154"/>
            </a:xfrm>
            <a:custGeom>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0"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2" name="等腰三角形 5"/>
            <p:cNvSpPr/>
            <p:nvPr userDrawn="1">
              <p:custDataLst>
                <p:tags r:id="rId12"/>
              </p:custDataLst>
            </p:nvPr>
          </p:nvSpPr>
          <p:spPr>
            <a:xfrm rot="5400000" flipH="1">
              <a:off x="7511432" y="4348893"/>
              <a:ext cx="307818" cy="225154"/>
            </a:xfrm>
            <a:custGeom>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0"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4" name="等腰三角形 5"/>
            <p:cNvSpPr/>
            <p:nvPr userDrawn="1">
              <p:custDataLst>
                <p:tags r:id="rId13"/>
              </p:custDataLst>
            </p:nvPr>
          </p:nvSpPr>
          <p:spPr>
            <a:xfrm rot="5400000" flipH="1">
              <a:off x="7135852" y="4348893"/>
              <a:ext cx="307818" cy="225154"/>
            </a:xfrm>
            <a:custGeom>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0"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grpSp>
    </p:spTree>
  </p:cSld>
  <p:clrMapOvr>
    <a:masterClrMapping/>
  </p:clrMapOvr>
  <p:transition/>
  <p:timing/>
</p:sldLayout>
</file>

<file path=ppt/slideLayouts/slideLayout16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tx2"/>
        </a:solidFill>
        <a:effectLst/>
      </p:bgPr>
    </p:bg>
    <p:spTree>
      <p:nvGrpSpPr>
        <p:cNvPr id="1" name=""/>
        <p:cNvGrpSpPr/>
        <p:nvPr/>
      </p:nvGrpSpPr>
      <p:grpSpPr>
        <a:xfrm>
          <a:off x="0" y="0"/>
          <a:ext cx="0" cy="0"/>
        </a:xfrm>
      </p:grpSpPr>
      <p:sp>
        <p:nvSpPr>
          <p:cNvPr id="17" name="圆角矩形 7"/>
          <p:cNvSpPr/>
          <p:nvPr userDrawn="1">
            <p:custDataLst>
              <p:tags r:id="rId1"/>
            </p:custDataLst>
          </p:nvPr>
        </p:nvSpPr>
        <p:spPr>
          <a:xfrm>
            <a:off x="193040" y="182880"/>
            <a:ext cx="11805285" cy="6491605"/>
          </a:xfrm>
          <a:prstGeom prst="roundRect">
            <a:avLst>
              <a:gd name="adj" fmla="val 172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0" name="矩形 9"/>
          <p:cNvSpPr/>
          <p:nvPr userDrawn="1">
            <p:custDataLst>
              <p:tags r:id="rId2"/>
            </p:custDataLst>
          </p:nvPr>
        </p:nvSpPr>
        <p:spPr>
          <a:xfrm>
            <a:off x="0" y="98638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sp>
        <p:nvSpPr>
          <p:cNvPr id="12" name="五边形 4"/>
          <p:cNvSpPr/>
          <p:nvPr userDrawn="1">
            <p:custDataLst>
              <p:tags r:id="rId3"/>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五边形 6"/>
          <p:cNvSpPr/>
          <p:nvPr userDrawn="1">
            <p:custDataLst>
              <p:tags r:id="rId4"/>
            </p:custDataLst>
          </p:nvPr>
        </p:nvSpPr>
        <p:spPr>
          <a:xfrm rot="16200000" flipV="1">
            <a:off x="5792470" y="5731510"/>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userDrawn="1">
            <p:ph type="title" hasCustomPrompt="1"/>
            <p:custDataLst>
              <p:tags r:id="rId5"/>
            </p:custDataLst>
          </p:nvPr>
        </p:nvSpPr>
        <p:spPr>
          <a:xfrm>
            <a:off x="1522800" y="1818640"/>
            <a:ext cx="9144000" cy="1907360"/>
          </a:xfrm>
        </p:spPr>
        <p:txBody>
          <a:bodyPr lIns="90000" tIns="46800" rIns="90000" bIns="46800" anchor="b">
            <a:normAutofit/>
          </a:bodyPr>
          <a:lstStyle>
            <a:lvl1pPr marL="0" indent="0" algn="ctr">
              <a:buFont typeface="Arial" panose="020b0604020202020204" pitchFamily="34" charset="0"/>
              <a:buNone/>
              <a:defRPr sz="60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单击此处编辑标题</a:t>
            </a:r>
            <a:endParaRPr lang="zh-CN" altLang="en-US"/>
          </a:p>
        </p:txBody>
      </p:sp>
      <p:sp>
        <p:nvSpPr>
          <p:cNvPr id="3" name="日期占位符 2"/>
          <p:cNvSpPr>
            <a:spLocks noGrp="1"/>
          </p:cNvSpPr>
          <p:nvPr userDrawn="1">
            <p:ph type="dt" sz="half" idx="10"/>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userDrawn="1">
            <p:ph type="sldNum" sz="quarter" idx="12"/>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文本占位符 6"/>
          <p:cNvSpPr>
            <a:spLocks noGrp="1"/>
          </p:cNvSpPr>
          <p:nvPr userDrawn="1">
            <p:ph type="body" sz="quarter" idx="13"/>
            <p:custDataLst>
              <p:tags r:id="rId9"/>
            </p:custDataLst>
          </p:nvPr>
        </p:nvSpPr>
        <p:spPr>
          <a:xfrm>
            <a:off x="1522413" y="3862800"/>
            <a:ext cx="9144000" cy="1656000"/>
          </a:xfrm>
        </p:spPr>
        <p:txBody>
          <a:bodyPr lIns="90000" tIns="46800" rIns="90000" bIns="46800">
            <a:normAutofit/>
          </a:bodyPr>
          <a:lstStyle>
            <a:lvl1pPr marL="0" indent="0" algn="ctr">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6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xfrm>
      </p:grpSpPr>
      <p:grpSp>
        <p:nvGrpSpPr>
          <p:cNvPr id="6" name="组合 5"/>
          <p:cNvGrpSpPr/>
          <p:nvPr userDrawn="1">
            <p:custDataLst>
              <p:tags r:id="rId1"/>
            </p:custDataLst>
          </p:nvPr>
        </p:nvGrpSpPr>
        <p:grpSpPr>
          <a:xfrm>
            <a:off x="-318" y="-953"/>
            <a:ext cx="12192000" cy="6858953"/>
            <a:chOff x="-318" y="-953"/>
            <a:chExt cx="12192000" cy="6858953"/>
          </a:xfrm>
        </p:grpSpPr>
        <p:grpSp>
          <p:nvGrpSpPr>
            <p:cNvPr id="4" name="组合 3"/>
            <p:cNvGrpSpPr/>
            <p:nvPr userDrawn="1"/>
          </p:nvGrpSpPr>
          <p:grpSpPr>
            <a:xfrm>
              <a:off x="-318" y="635"/>
              <a:ext cx="12192000" cy="6857365"/>
              <a:chOff x="-318" y="635"/>
              <a:chExt cx="12192000" cy="6857365"/>
            </a:xfrm>
          </p:grpSpPr>
          <p:grpSp>
            <p:nvGrpSpPr>
              <p:cNvPr id="11" name="组合 10"/>
              <p:cNvGrpSpPr/>
              <p:nvPr userDrawn="1">
                <p:custDataLst>
                  <p:tags r:id="rId2"/>
                </p:custDataLst>
              </p:nvPr>
            </p:nvGrpSpPr>
            <p:grpSpPr>
              <a:xfrm>
                <a:off x="-318" y="635"/>
                <a:ext cx="12192000" cy="6857365"/>
                <a:chExt cx="19200" cy="10799"/>
              </a:xfrm>
            </p:grpSpPr>
            <p:sp>
              <p:nvSpPr>
                <p:cNvPr id="12" name="矩形 11"/>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sp>
              <p:nvSpPr>
                <p:cNvPr id="13" name="矩形 12"/>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sp>
              <p:nvSpPr>
                <p:cNvPr id="25" name="菱形 24"/>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25000" lnSpcReduction="20000"/>
                </a:bodyPr>
                <a:lstStyle/>
                <a:p>
                  <a:pPr algn="ctr">
                    <a:lnSpc>
                      <a:spcPct val="150000"/>
                    </a:lnSpc>
                  </a:pPr>
                  <a:endParaRPr lang="zh-CN" altLang="en-US"/>
                </a:p>
              </p:txBody>
            </p:sp>
            <p:grpSp>
              <p:nvGrpSpPr>
                <p:cNvPr id="19" name="组合 18"/>
                <p:cNvGrpSpPr/>
                <p:nvPr userDrawn="1">
                  <p:custDataLst>
                    <p:tags r:id="rId6"/>
                  </p:custDataLst>
                </p:nvPr>
              </p:nvGrpSpPr>
              <p:grpSpPr>
                <a:xfrm>
                  <a:off x="16448" y="9574"/>
                  <a:ext cx="2074" cy="675"/>
                  <a:chOff x="0" y="3633950"/>
                  <a:chExt cx="1405715" cy="457699"/>
                </a:xfrm>
              </p:grpSpPr>
              <p:sp>
                <p:nvSpPr>
                  <p:cNvPr id="20" name="菱形 19"/>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p>
                </p:txBody>
              </p:sp>
              <p:sp>
                <p:nvSpPr>
                  <p:cNvPr id="21" name="菱形 20"/>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p>
                </p:txBody>
              </p:sp>
              <p:sp>
                <p:nvSpPr>
                  <p:cNvPr id="22" name="菱形 21"/>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p>
                </p:txBody>
              </p:sp>
            </p:grpSp>
          </p:grpSp>
          <p:sp>
            <p:nvSpPr>
              <p:cNvPr id="8"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grpSp>
        <p:sp>
          <p:nvSpPr>
            <p:cNvPr id="10" name="五边形 4"/>
            <p:cNvSpPr/>
            <p:nvPr userDrawn="1">
              <p:custDataLst>
                <p:tags r:id="rId11"/>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sp>
          <p:nvSpPr>
            <p:cNvPr id="9" name="五边形 6"/>
            <p:cNvSpPr/>
            <p:nvPr userDrawn="1">
              <p:custDataLst>
                <p:tags r:id="rId12"/>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grpSp>
      <p:sp>
        <p:nvSpPr>
          <p:cNvPr id="16" name="日期占位符 15"/>
          <p:cNvSpPr>
            <a:spLocks noGrp="1"/>
          </p:cNvSpPr>
          <p:nvPr>
            <p:ph type="dt" sz="half" idx="10"/>
            <p:custDataLst>
              <p:tags r:id="rId13"/>
            </p:custDataLst>
          </p:nvPr>
        </p:nvSpPr>
        <p:spPr>
          <a:xfrm>
            <a:off x="879742" y="6349833"/>
            <a:ext cx="2700000" cy="316800"/>
          </a:xfrm>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14"/>
            </p:custDataLst>
          </p:nvPr>
        </p:nvSpPr>
        <p:spPr>
          <a:xfrm>
            <a:off x="4116000" y="6349833"/>
            <a:ext cx="3960000" cy="316800"/>
          </a:xfrm>
        </p:spPr>
        <p:txBody>
          <a:bodyPr/>
          <a:lstStyle/>
          <a:p>
            <a:endParaRPr lang="zh-CN" altLang="en-US"/>
          </a:p>
        </p:txBody>
      </p:sp>
      <p:sp>
        <p:nvSpPr>
          <p:cNvPr id="18" name="灯片编号占位符 17"/>
          <p:cNvSpPr>
            <a:spLocks noGrp="1"/>
          </p:cNvSpPr>
          <p:nvPr>
            <p:ph type="sldNum" sz="quarter" idx="12"/>
            <p:custDataLst>
              <p:tags r:id="rId15"/>
            </p:custDataLst>
          </p:nvPr>
        </p:nvSpPr>
        <p:spPr>
          <a:xfrm>
            <a:off x="8610600" y="6349833"/>
            <a:ext cx="2700000" cy="316800"/>
          </a:xfrm>
        </p:spPr>
        <p:txBody>
          <a:bodyPr/>
          <a:lstStyle/>
          <a:p>
            <a:fld id="{49AE70B2-8BF9-45C0-BB95-33D1B9D3A854}" type="slidenum">
              <a:rPr lang="zh-CN" altLang="en-US" smtClean="0"/>
              <a:t/>
            </a:fld>
            <a:endParaRPr lang="zh-CN" altLang="en-US"/>
          </a:p>
        </p:txBody>
      </p:sp>
      <p:sp>
        <p:nvSpPr>
          <p:cNvPr id="5" name="文本占位符 4"/>
          <p:cNvSpPr>
            <a:spLocks noGrp="1"/>
          </p:cNvSpPr>
          <p:nvPr>
            <p:ph type="body" sz="quarter" idx="13" hasCustomPrompt="1"/>
            <p:custDataLst>
              <p:tags r:id="rId16"/>
            </p:custDataLst>
          </p:nvPr>
        </p:nvSpPr>
        <p:spPr>
          <a:xfrm>
            <a:off x="3328201" y="4283393"/>
            <a:ext cx="2520000" cy="485140"/>
          </a:xfrm>
        </p:spPr>
        <p:txBody>
          <a:bodyPr lIns="90000" tIns="46800" rIns="90000" bIns="46800" anchor="ctr" anchorCtr="0">
            <a:normAutofit/>
          </a:bodyPr>
          <a:lstStyle>
            <a:lvl1pPr marL="0" indent="0" algn="r">
              <a:lnSpc>
                <a:spcPct val="130000"/>
              </a:lnSpc>
              <a:spcAft>
                <a:spcPct val="0"/>
              </a:spcAft>
              <a:buNone/>
              <a:defRPr sz="1800" baseline="0">
                <a:solidFill>
                  <a:schemeClr val="tx1">
                    <a:lumMod val="85000"/>
                    <a:lumOff val="15000"/>
                  </a:schemeClr>
                </a:solidFill>
              </a:defRPr>
            </a:lvl1pPr>
          </a:lstStyle>
          <a:p>
            <a:pPr lvl="0"/>
            <a:r>
              <a:rPr lang="zh-CN" altLang="en-US"/>
              <a:t>单击此处编辑文本</a:t>
            </a:r>
            <a:endParaRPr lang="zh-CN" altLang="en-US"/>
          </a:p>
        </p:txBody>
      </p:sp>
      <p:sp>
        <p:nvSpPr>
          <p:cNvPr id="2" name="标题 1"/>
          <p:cNvSpPr>
            <a:spLocks noGrp="1"/>
          </p:cNvSpPr>
          <p:nvPr>
            <p:ph type="ctrTitle" hasCustomPrompt="1"/>
            <p:custDataLst>
              <p:tags r:id="rId17"/>
            </p:custDataLst>
          </p:nvPr>
        </p:nvSpPr>
        <p:spPr>
          <a:xfrm>
            <a:off x="2593022" y="2149048"/>
            <a:ext cx="7005956" cy="1344477"/>
          </a:xfrm>
        </p:spPr>
        <p:txBody>
          <a:bodyPr lIns="90000" tIns="46800" rIns="90000" bIns="0" anchor="b" anchorCtr="0">
            <a:normAutofit/>
          </a:bodyPr>
          <a:lstStyle>
            <a:lvl1pPr algn="ctr">
              <a:defRPr sz="6600" spc="600" baseline="0">
                <a:solidFill>
                  <a:schemeClr val="tx1">
                    <a:lumMod val="85000"/>
                    <a:lumOff val="15000"/>
                  </a:schemeClr>
                </a:solidFill>
                <a:ea typeface="汉仪旗黑-85S" panose="00020600040101010101" pitchFamily="18" charset="-122"/>
              </a:defRPr>
            </a:lvl1pPr>
          </a:lstStyle>
          <a:p>
            <a:r>
              <a:rPr lang="zh-CN" altLang="en-US"/>
              <a:t>编辑标题</a:t>
            </a:r>
            <a:endParaRPr lang="zh-CN" altLang="en-US"/>
          </a:p>
        </p:txBody>
      </p:sp>
      <p:sp>
        <p:nvSpPr>
          <p:cNvPr id="3" name="副标题 2"/>
          <p:cNvSpPr>
            <a:spLocks noGrp="1"/>
          </p:cNvSpPr>
          <p:nvPr>
            <p:ph type="subTitle" idx="1" hasCustomPrompt="1"/>
            <p:custDataLst>
              <p:tags r:id="rId18"/>
            </p:custDataLst>
          </p:nvPr>
        </p:nvSpPr>
        <p:spPr>
          <a:xfrm>
            <a:off x="2592705" y="3553460"/>
            <a:ext cx="7005320" cy="485140"/>
          </a:xfrm>
        </p:spPr>
        <p:txBody>
          <a:bodyPr lIns="90000" tIns="0" rIns="90000" bIns="46800" anchor="t" anchorCtr="0">
            <a:normAutofit/>
          </a:bodyPr>
          <a:lstStyle>
            <a:lvl1pPr marL="0" indent="0" algn="ctr" eaLnBrk="1" fontAlgn="auto" latinLnBrk="0" hangingPunct="1">
              <a:lnSpc>
                <a:spcPct val="100000"/>
              </a:lnSpc>
              <a:buNone/>
              <a:defRPr sz="2400" u="none" strike="noStrike" kern="1200" cap="none" spc="200" normalizeH="0" baseline="0">
                <a:solidFill>
                  <a:schemeClr val="tx1">
                    <a:lumMod val="85000"/>
                    <a:lumOff val="1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4" name="文本占位符 13"/>
          <p:cNvSpPr>
            <a:spLocks noGrp="1"/>
          </p:cNvSpPr>
          <p:nvPr>
            <p:ph type="body" sz="quarter" idx="14" hasCustomPrompt="1"/>
            <p:custDataLst>
              <p:tags r:id="rId19"/>
            </p:custDataLst>
          </p:nvPr>
        </p:nvSpPr>
        <p:spPr>
          <a:xfrm>
            <a:off x="6291496" y="4286643"/>
            <a:ext cx="2520000" cy="478640"/>
          </a:xfrm>
        </p:spPr>
        <p:txBody>
          <a:bodyPr lIns="90000" tIns="46800" rIns="90000" bIns="46800" anchor="ctr" anchorCtr="0">
            <a:normAutofit/>
          </a:bodyPr>
          <a:lstStyle>
            <a:lvl1pPr marL="0" marR="0" indent="0" algn="l" defTabSz="914400" rtl="0" eaLnBrk="1" fontAlgn="auto" latinLnBrk="0" hangingPunct="1">
              <a:lnSpc>
                <a:spcPct val="130000"/>
              </a:lnSpc>
              <a:spcBef>
                <a:spcPct val="0"/>
              </a:spcBef>
              <a:spcAft>
                <a:spcPct val="0"/>
              </a:spcAft>
              <a:buClrTx/>
              <a:buSzTx/>
              <a:buFont typeface="Arial" panose="020b0604020202020204" pitchFamily="34" charset="0"/>
              <a:buNone/>
              <a:defRPr sz="1800"/>
            </a:lvl1pPr>
            <a:lvl2pPr marL="457200" indent="0">
              <a:buNone/>
              <a:defRPr/>
            </a:lvl2pPr>
          </a:lstStyle>
          <a:p>
            <a:pPr marL="0" marR="0" lvl="0" indent="0" algn="l" defTabSz="914400" rtl="0" eaLnBrk="1" fontAlgn="auto" latinLnBrk="0" hangingPunct="1">
              <a:lnSpc>
                <a:spcPct val="130000"/>
              </a:lnSpc>
              <a:spcBef>
                <a:spcPct val="0"/>
              </a:spcBef>
              <a:spcAft>
                <a:spcPts val="1000"/>
              </a:spcAft>
              <a:buClrTx/>
              <a:buSzTx/>
              <a:buFont typeface="Arial" panose="020b0604020202020204" pitchFamily="34" charset="0"/>
              <a:buNone/>
            </a:pPr>
            <a:r>
              <a:rPr lang="zh-CN" altLang="en-US"/>
              <a:t>单击此处编辑文本</a:t>
            </a:r>
            <a:endParaRPr lang="zh-CN" altLang="en-US"/>
          </a:p>
        </p:txBody>
      </p:sp>
    </p:spTree>
  </p:cSld>
  <p:clrMapOvr>
    <a:masterClrMapping/>
  </p:clrMapOvr>
  <p:transition/>
  <p:timing/>
</p:sldLayout>
</file>

<file path=ppt/slideLayouts/slideLayout16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grpSp>
        <p:nvGrpSpPr>
          <p:cNvPr id="7" name="组合 6"/>
          <p:cNvGrpSpPr/>
          <p:nvPr userDrawn="1">
            <p:custDataLst>
              <p:tags r:id="rId1"/>
            </p:custDataLst>
          </p:nvPr>
        </p:nvGrpSpPr>
        <p:grpSpPr>
          <a:xfrm>
            <a:off x="294286" y="-27771"/>
            <a:ext cx="11755418" cy="6611091"/>
            <a:chOff x="294286" y="-27771"/>
            <a:chExt cx="11755418" cy="6611091"/>
          </a:xfrm>
        </p:grpSpPr>
        <p:grpSp>
          <p:nvGrpSpPr>
            <p:cNvPr id="8" name="组合 7"/>
            <p:cNvGrpSpPr/>
            <p:nvPr userDrawn="1">
              <p:custDataLst>
                <p:tags r:id="rId2"/>
              </p:custDataLst>
            </p:nvPr>
          </p:nvGrpSpPr>
          <p:grpSpPr>
            <a:xfrm>
              <a:off x="11598965" y="6433146"/>
              <a:ext cx="450739" cy="150174"/>
              <a:chOff x="0" y="3623101"/>
              <a:chExt cx="1405715" cy="468548"/>
            </a:xfrm>
          </p:grpSpPr>
          <p:sp>
            <p:nvSpPr>
              <p:cNvPr id="10" name="菱形 9"/>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菱形 10"/>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8"/>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solidFill>
          <a:schemeClr val="bg2"/>
        </a:solidFill>
        <a:effectLst/>
      </p:bgPr>
    </p:bg>
    <p:spTree>
      <p:nvGrpSpPr>
        <p:cNvPr id="1" name=""/>
        <p:cNvGrpSpPr/>
        <p:nvPr/>
      </p:nvGrpSpPr>
      <p:grpSpPr>
        <a:xfrm>
          <a:off x="0" y="0"/>
          <a:ext cx="0" cy="0"/>
        </a:xfrm>
      </p:grpSpPr>
      <p:grpSp>
        <p:nvGrpSpPr>
          <p:cNvPr id="9" name="组合 8"/>
          <p:cNvGrpSpPr/>
          <p:nvPr userDrawn="1">
            <p:custDataLst>
              <p:tags r:id="rId1"/>
            </p:custDataLst>
          </p:nvPr>
        </p:nvGrpSpPr>
        <p:grpSpPr>
          <a:xfrm>
            <a:off x="-318" y="-953"/>
            <a:ext cx="12192000" cy="6858953"/>
            <a:chOff x="-318" y="-953"/>
            <a:chExt cx="12192000" cy="6858953"/>
          </a:xfrm>
        </p:grpSpPr>
        <p:grpSp>
          <p:nvGrpSpPr>
            <p:cNvPr id="11" name="组合 10"/>
            <p:cNvGrpSpPr/>
            <p:nvPr userDrawn="1">
              <p:custDataLst>
                <p:tags r:id="rId2"/>
              </p:custDataLst>
            </p:nvPr>
          </p:nvGrpSpPr>
          <p:grpSpPr>
            <a:xfrm>
              <a:off x="-318" y="635"/>
              <a:ext cx="12192000" cy="6857365"/>
              <a:chExt cx="19200" cy="10799"/>
            </a:xfrm>
          </p:grpSpPr>
          <p:sp>
            <p:nvSpPr>
              <p:cNvPr id="12" name="矩形 11"/>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userDrawn="1">
                <p:custDataLst>
                  <p:tags r:id="rId6"/>
                </p:custDataLst>
              </p:nvPr>
            </p:nvGrpSpPr>
            <p:grpSpPr>
              <a:xfrm>
                <a:off x="16448" y="9574"/>
                <a:ext cx="2074" cy="675"/>
                <a:chOff x="0" y="3633950"/>
                <a:chExt cx="1405715" cy="457699"/>
              </a:xfrm>
            </p:grpSpPr>
            <p:sp>
              <p:nvSpPr>
                <p:cNvPr id="16" name="菱形 15"/>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菱形 16"/>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菱形 17"/>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五边形 4"/>
            <p:cNvSpPr/>
            <p:nvPr userDrawn="1">
              <p:custDataLst>
                <p:tags r:id="rId11"/>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五边形 6"/>
            <p:cNvSpPr/>
            <p:nvPr userDrawn="1">
              <p:custDataLst>
                <p:tags r:id="rId12"/>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hasCustomPrompt="1"/>
            <p:custDataLst>
              <p:tags r:id="rId13"/>
            </p:custDataLst>
          </p:nvPr>
        </p:nvSpPr>
        <p:spPr>
          <a:xfrm>
            <a:off x="4116000" y="2651764"/>
            <a:ext cx="5409566" cy="939160"/>
          </a:xfrm>
        </p:spPr>
        <p:txBody>
          <a:bodyPr lIns="90000" tIns="46800" rIns="90000" bIns="46800" anchor="b" anchorCtr="0">
            <a:normAutofit/>
          </a:bodyPr>
          <a:lstStyle>
            <a:lvl1pPr>
              <a:defRPr sz="4800" u="none" strike="noStrike" kern="1200" cap="none" spc="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14"/>
            </p:custDataLst>
          </p:nvPr>
        </p:nvSpPr>
        <p:spPr>
          <a:xfrm>
            <a:off x="4116000" y="3646276"/>
            <a:ext cx="5409566" cy="1310880"/>
          </a:xfrm>
        </p:spPr>
        <p:txBody>
          <a:bodyPr lIns="90000" tIns="0" rIns="90000" bIns="46800">
            <a:normAutofit/>
          </a:bodyPr>
          <a:lstStyle>
            <a:lvl1pPr marL="0" indent="0" eaLnBrk="1" fontAlgn="auto" latinLnBrk="0" hangingPunct="1">
              <a:buNone/>
              <a:defRPr kumimoji="0" lang="zh-CN" altLang="en-US" sz="16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15"/>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6"/>
            </p:custDataLst>
          </p:nvPr>
        </p:nvSpPr>
        <p:spPr/>
        <p:txBody>
          <a:bodyPr/>
          <a:lstStyle/>
          <a:p>
            <a:endParaRPr lang="zh-CN" altLang="en-US"/>
          </a:p>
        </p:txBody>
      </p:sp>
      <p:sp>
        <p:nvSpPr>
          <p:cNvPr id="6" name="灯片编号占位符 5"/>
          <p:cNvSpPr>
            <a:spLocks noGrp="1"/>
          </p:cNvSpPr>
          <p:nvPr>
            <p:ph type="sldNum" sz="quarter" idx="12"/>
            <p:custDataLst>
              <p:tags r:id="rId17"/>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grpSp>
        <p:nvGrpSpPr>
          <p:cNvPr id="8" name="组合 7"/>
          <p:cNvGrpSpPr/>
          <p:nvPr userDrawn="1">
            <p:custDataLst>
              <p:tags r:id="rId1"/>
            </p:custDataLst>
          </p:nvPr>
        </p:nvGrpSpPr>
        <p:grpSpPr>
          <a:xfrm>
            <a:off x="294286" y="-27771"/>
            <a:ext cx="11755418" cy="6611091"/>
            <a:chOff x="294286" y="-27771"/>
            <a:chExt cx="11755418" cy="6611091"/>
          </a:xfrm>
        </p:grpSpPr>
        <p:grpSp>
          <p:nvGrpSpPr>
            <p:cNvPr id="9" name="组合 8"/>
            <p:cNvGrpSpPr/>
            <p:nvPr userDrawn="1">
              <p:custDataLst>
                <p:tags r:id="rId2"/>
              </p:custDataLst>
            </p:nvPr>
          </p:nvGrpSpPr>
          <p:grpSpPr>
            <a:xfrm>
              <a:off x="11598965" y="6433146"/>
              <a:ext cx="450739" cy="150174"/>
              <a:chOff x="0" y="3623101"/>
              <a:chExt cx="1405715" cy="468548"/>
            </a:xfrm>
          </p:grpSpPr>
          <p:sp>
            <p:nvSpPr>
              <p:cNvPr id="11" name="菱形 10"/>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8"/>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9"/>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微软雅黑" panose="020b0503020204020204" charset="-122"/>
              </a:defRPr>
            </a:lvl1pPr>
            <a:lvl2pPr>
              <a:defRPr sz="1600" baseline="0">
                <a:solidFill>
                  <a:schemeClr val="tx1">
                    <a:lumMod val="85000"/>
                    <a:lumOff val="15000"/>
                  </a:schemeClr>
                </a:solidFill>
                <a:latin typeface="Arial" panose="020b0604020202020204" pitchFamily="34" charset="0"/>
                <a:ea typeface="微软雅黑" panose="020b0503020204020204" charset="-122"/>
              </a:defRPr>
            </a:lvl2pPr>
            <a:lvl3pPr>
              <a:defRPr sz="1600" baseline="0">
                <a:solidFill>
                  <a:schemeClr val="tx1">
                    <a:lumMod val="85000"/>
                    <a:lumOff val="15000"/>
                  </a:schemeClr>
                </a:solidFill>
                <a:latin typeface="Arial" panose="020b0604020202020204" pitchFamily="34" charset="0"/>
                <a:ea typeface="微软雅黑" panose="020b0503020204020204" charset="-122"/>
              </a:defRPr>
            </a:lvl3pPr>
            <a:lvl4pPr>
              <a:defRPr sz="1600" baseline="0">
                <a:solidFill>
                  <a:schemeClr val="tx1">
                    <a:lumMod val="85000"/>
                    <a:lumOff val="15000"/>
                  </a:schemeClr>
                </a:solidFill>
                <a:latin typeface="Arial" panose="020b0604020202020204" pitchFamily="34" charset="0"/>
                <a:ea typeface="微软雅黑" panose="020b0503020204020204" charset="-122"/>
              </a:defRPr>
            </a:lvl4pPr>
            <a:lvl5pPr>
              <a:defRPr sz="16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2"/>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grpSp>
        <p:nvGrpSpPr>
          <p:cNvPr id="10" name="组合 9"/>
          <p:cNvGrpSpPr/>
          <p:nvPr userDrawn="1">
            <p:custDataLst>
              <p:tags r:id="rId1"/>
            </p:custDataLst>
          </p:nvPr>
        </p:nvGrpSpPr>
        <p:grpSpPr>
          <a:xfrm>
            <a:off x="294286" y="-27771"/>
            <a:ext cx="11755418" cy="6611091"/>
            <a:chOff x="294286" y="-27771"/>
            <a:chExt cx="11755418" cy="6611091"/>
          </a:xfrm>
        </p:grpSpPr>
        <p:grpSp>
          <p:nvGrpSpPr>
            <p:cNvPr id="11" name="组合 10"/>
            <p:cNvGrpSpPr/>
            <p:nvPr userDrawn="1">
              <p:custDataLst>
                <p:tags r:id="rId2"/>
              </p:custDataLst>
            </p:nvPr>
          </p:nvGrpSpPr>
          <p:grpSpPr>
            <a:xfrm>
              <a:off x="11598965" y="6433146"/>
              <a:ext cx="450739" cy="150174"/>
              <a:chOff x="0" y="3623101"/>
              <a:chExt cx="1405715" cy="468548"/>
            </a:xfrm>
          </p:grpSpPr>
          <p:sp>
            <p:nvSpPr>
              <p:cNvPr id="13" name="菱形 12"/>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8"/>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9"/>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10"/>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1"/>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12"/>
            </p:custDataLst>
          </p:nvPr>
        </p:nvSpPr>
        <p:spPr/>
        <p:txBody>
          <a:bodyPr/>
          <a:lstStyle>
            <a:lvl1pPr>
              <a:defRPr baseline="0">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13"/>
            </p:custDataLst>
          </p:nvPr>
        </p:nvSpPr>
        <p:spPr/>
        <p:txBody>
          <a:bodyPr/>
          <a:lstStyle>
            <a:lvl1pPr>
              <a:defRPr baseline="0">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14"/>
            </p:custDataLst>
          </p:nvPr>
        </p:nvSpPr>
        <p:spPr/>
        <p:txBody>
          <a:bodyPr/>
          <a:lstStyle>
            <a:lvl1pPr>
              <a:defRPr baseline="0">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grpSp>
        <p:nvGrpSpPr>
          <p:cNvPr id="17" name="组合 16"/>
          <p:cNvGrpSpPr/>
          <p:nvPr userDrawn="1">
            <p:custDataLst>
              <p:tags r:id="rId1"/>
            </p:custDataLst>
          </p:nvPr>
        </p:nvGrpSpPr>
        <p:grpSpPr>
          <a:xfrm>
            <a:off x="-318" y="635"/>
            <a:ext cx="12192000" cy="6857365"/>
            <a:chOff x="-318" y="635"/>
            <a:chExt cx="12192000" cy="6857365"/>
          </a:xfrm>
        </p:grpSpPr>
        <p:grpSp>
          <p:nvGrpSpPr>
            <p:cNvPr id="16" name="组合 15"/>
            <p:cNvGrpSpPr/>
            <p:nvPr userDrawn="1"/>
          </p:nvGrpSpPr>
          <p:grpSpPr>
            <a:xfrm>
              <a:off x="-318" y="635"/>
              <a:ext cx="12192000" cy="6857365"/>
              <a:chOff x="-318" y="635"/>
              <a:chExt cx="12192000" cy="6857365"/>
            </a:xfrm>
          </p:grpSpPr>
          <p:grpSp>
            <p:nvGrpSpPr>
              <p:cNvPr id="8" name="组合 7"/>
              <p:cNvGrpSpPr/>
              <p:nvPr userDrawn="1">
                <p:custDataLst>
                  <p:tags r:id="rId2"/>
                </p:custDataLst>
              </p:nvPr>
            </p:nvGrpSpPr>
            <p:grpSpPr>
              <a:xfrm>
                <a:off x="-318" y="635"/>
                <a:ext cx="12192000" cy="6857365"/>
                <a:chExt cx="19200" cy="10799"/>
              </a:xfrm>
            </p:grpSpPr>
            <p:sp>
              <p:nvSpPr>
                <p:cNvPr id="9" name="矩形 8"/>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菱形 10"/>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userDrawn="1">
                  <p:custDataLst>
                    <p:tags r:id="rId6"/>
                  </p:custDataLst>
                </p:nvPr>
              </p:nvGrpSpPr>
              <p:grpSpPr>
                <a:xfrm>
                  <a:off x="16448" y="9574"/>
                  <a:ext cx="2074" cy="675"/>
                  <a:chOff x="0" y="3633950"/>
                  <a:chExt cx="1405715" cy="457699"/>
                </a:xfrm>
              </p:grpSpPr>
              <p:sp>
                <p:nvSpPr>
                  <p:cNvPr id="13" name="菱形 12"/>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五边形 6"/>
            <p:cNvSpPr/>
            <p:nvPr userDrawn="1">
              <p:custDataLst>
                <p:tags r:id="rId11"/>
              </p:custDataLst>
            </p:nvPr>
          </p:nvSpPr>
          <p:spPr>
            <a:xfrm rot="16200000" flipV="1">
              <a:off x="5792470" y="566864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1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4"/>
            </p:custDataLst>
          </p:nvPr>
        </p:nvSpPr>
        <p:spPr/>
        <p:txBody>
          <a:bodyPr/>
          <a:lstStyle/>
          <a:p>
            <a:endParaRPr lang="zh-CN" altLang="en-US"/>
          </a:p>
        </p:txBody>
      </p:sp>
      <p:sp>
        <p:nvSpPr>
          <p:cNvPr id="5" name="灯片编号占位符 4"/>
          <p:cNvSpPr>
            <a:spLocks noGrp="1"/>
          </p:cNvSpPr>
          <p:nvPr>
            <p:ph type="sldNum" sz="quarter" idx="12"/>
            <p:custDataLst>
              <p:tags r:id="rId1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grpSp>
        <p:nvGrpSpPr>
          <p:cNvPr id="17" name="组合 16"/>
          <p:cNvGrpSpPr/>
          <p:nvPr userDrawn="1">
            <p:custDataLst>
              <p:tags r:id="rId1"/>
            </p:custDataLst>
          </p:nvPr>
        </p:nvGrpSpPr>
        <p:grpSpPr>
          <a:xfrm>
            <a:off x="-318" y="635"/>
            <a:ext cx="12192000" cy="6857365"/>
            <a:chOff x="-318" y="635"/>
            <a:chExt cx="12192000" cy="6857365"/>
          </a:xfrm>
        </p:grpSpPr>
        <p:grpSp>
          <p:nvGrpSpPr>
            <p:cNvPr id="16" name="组合 15"/>
            <p:cNvGrpSpPr/>
            <p:nvPr userDrawn="1"/>
          </p:nvGrpSpPr>
          <p:grpSpPr>
            <a:xfrm>
              <a:off x="-318" y="635"/>
              <a:ext cx="12192000" cy="6857365"/>
              <a:chOff x="-318" y="635"/>
              <a:chExt cx="12192000" cy="6857365"/>
            </a:xfrm>
          </p:grpSpPr>
          <p:grpSp>
            <p:nvGrpSpPr>
              <p:cNvPr id="8" name="组合 7"/>
              <p:cNvGrpSpPr/>
              <p:nvPr userDrawn="1">
                <p:custDataLst>
                  <p:tags r:id="rId2"/>
                </p:custDataLst>
              </p:nvPr>
            </p:nvGrpSpPr>
            <p:grpSpPr>
              <a:xfrm>
                <a:off x="-318" y="635"/>
                <a:ext cx="12192000" cy="6857365"/>
                <a:chExt cx="19200" cy="10799"/>
              </a:xfrm>
            </p:grpSpPr>
            <p:sp>
              <p:nvSpPr>
                <p:cNvPr id="9" name="矩形 8"/>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菱形 10"/>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userDrawn="1">
                  <p:custDataLst>
                    <p:tags r:id="rId6"/>
                  </p:custDataLst>
                </p:nvPr>
              </p:nvGrpSpPr>
              <p:grpSpPr>
                <a:xfrm>
                  <a:off x="16448" y="9574"/>
                  <a:ext cx="2074" cy="675"/>
                  <a:chOff x="0" y="3633950"/>
                  <a:chExt cx="1405715" cy="457699"/>
                </a:xfrm>
              </p:grpSpPr>
              <p:sp>
                <p:nvSpPr>
                  <p:cNvPr id="13" name="菱形 12"/>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五边形 6"/>
            <p:cNvSpPr/>
            <p:nvPr userDrawn="1">
              <p:custDataLst>
                <p:tags r:id="rId11"/>
              </p:custDataLst>
            </p:nvPr>
          </p:nvSpPr>
          <p:spPr>
            <a:xfrm rot="16200000" flipV="1">
              <a:off x="5792470" y="566864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1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4"/>
            </p:custDataLst>
          </p:nvPr>
        </p:nvSpPr>
        <p:spPr/>
        <p:txBody>
          <a:bodyPr/>
          <a:lstStyle/>
          <a:p>
            <a:endParaRPr lang="zh-CN" altLang="en-US"/>
          </a:p>
        </p:txBody>
      </p:sp>
      <p:sp>
        <p:nvSpPr>
          <p:cNvPr id="5" name="灯片编号占位符 4"/>
          <p:cNvSpPr>
            <a:spLocks noGrp="1"/>
          </p:cNvSpPr>
          <p:nvPr>
            <p:ph type="sldNum" sz="quarter" idx="12"/>
            <p:custDataLst>
              <p:tags r:id="rId1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grpSp>
        <p:nvGrpSpPr>
          <p:cNvPr id="8" name="组合 7"/>
          <p:cNvGrpSpPr/>
          <p:nvPr userDrawn="1">
            <p:custDataLst>
              <p:tags r:id="rId1"/>
            </p:custDataLst>
          </p:nvPr>
        </p:nvGrpSpPr>
        <p:grpSpPr>
          <a:xfrm>
            <a:off x="294286" y="-27771"/>
            <a:ext cx="11755418" cy="6611091"/>
            <a:chOff x="294286" y="-27771"/>
            <a:chExt cx="11755418" cy="6611091"/>
          </a:xfrm>
        </p:grpSpPr>
        <p:grpSp>
          <p:nvGrpSpPr>
            <p:cNvPr id="9" name="组合 8"/>
            <p:cNvGrpSpPr/>
            <p:nvPr userDrawn="1">
              <p:custDataLst>
                <p:tags r:id="rId2"/>
              </p:custDataLst>
            </p:nvPr>
          </p:nvGrpSpPr>
          <p:grpSpPr>
            <a:xfrm>
              <a:off x="11598965" y="6433146"/>
              <a:ext cx="450739" cy="150174"/>
              <a:chOff x="0" y="3623101"/>
              <a:chExt cx="1405715" cy="468548"/>
            </a:xfrm>
          </p:grpSpPr>
          <p:sp>
            <p:nvSpPr>
              <p:cNvPr id="11" name="菱形 10"/>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8"/>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9"/>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2"/>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17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xfrm>
      </p:grpSpPr>
      <p:grpSp>
        <p:nvGrpSpPr>
          <p:cNvPr id="7" name="组合 6"/>
          <p:cNvGrpSpPr/>
          <p:nvPr userDrawn="1">
            <p:custDataLst>
              <p:tags r:id="rId1"/>
            </p:custDataLst>
          </p:nvPr>
        </p:nvGrpSpPr>
        <p:grpSpPr>
          <a:xfrm>
            <a:off x="257176" y="284361"/>
            <a:ext cx="11842224" cy="6446131"/>
            <a:chOff x="257176" y="284361"/>
            <a:chExt cx="11842224" cy="6446131"/>
          </a:xfrm>
        </p:grpSpPr>
        <p:sp>
          <p:nvSpPr>
            <p:cNvPr id="8" name="矩形 7"/>
            <p:cNvSpPr/>
            <p:nvPr userDrawn="1">
              <p:custDataLst>
                <p:tags r:id="rId2"/>
              </p:custDataLst>
            </p:nvPr>
          </p:nvSpPr>
          <p:spPr>
            <a:xfrm>
              <a:off x="257176" y="285907"/>
              <a:ext cx="11677650" cy="6295867"/>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a:sym typeface="+mn-ea"/>
              </a:endParaRPr>
            </a:p>
          </p:txBody>
        </p:sp>
        <p:grpSp>
          <p:nvGrpSpPr>
            <p:cNvPr id="9" name="组合 8"/>
            <p:cNvGrpSpPr/>
            <p:nvPr userDrawn="1">
              <p:custDataLst>
                <p:tags r:id="rId3"/>
              </p:custDataLst>
            </p:nvPr>
          </p:nvGrpSpPr>
          <p:grpSpPr>
            <a:xfrm>
              <a:off x="11148545" y="6413693"/>
              <a:ext cx="950855" cy="316799"/>
              <a:chOff x="0" y="3623101"/>
              <a:chExt cx="1405715" cy="468548"/>
            </a:xfrm>
          </p:grpSpPr>
          <p:sp>
            <p:nvSpPr>
              <p:cNvPr id="11" name="菱形 10"/>
              <p:cNvSpPr/>
              <p:nvPr userDrawn="1">
                <p:custDataLst>
                  <p:tags r:id="rId4"/>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5"/>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6"/>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7"/>
              </p:custDataLst>
            </p:nvPr>
          </p:nvSpPr>
          <p:spPr>
            <a:xfrm rot="5400000">
              <a:off x="660603" y="23185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竖排标题 1"/>
          <p:cNvSpPr>
            <a:spLocks noGrp="1"/>
          </p:cNvSpPr>
          <p:nvPr>
            <p:ph type="title" orient="vert"/>
            <p:custDataLst>
              <p:tags r:id="rId8"/>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9"/>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tx2"/>
        </a:solidFill>
        <a:effectLst/>
      </p:bgPr>
    </p:bg>
    <p:spTree>
      <p:nvGrpSpPr>
        <p:cNvPr id="1" name=""/>
        <p:cNvGrpSpPr/>
        <p:nvPr/>
      </p:nvGrpSpPr>
      <p:grpSpPr>
        <a:xfrm>
          <a:off x="0" y="0"/>
          <a:ext cx="0" cy="0"/>
        </a:xfrm>
      </p:grpSpPr>
      <p:grpSp>
        <p:nvGrpSpPr>
          <p:cNvPr id="6" name="组合 5"/>
          <p:cNvGrpSpPr/>
          <p:nvPr userDrawn="1">
            <p:custDataLst>
              <p:tags r:id="rId1"/>
            </p:custDataLst>
          </p:nvPr>
        </p:nvGrpSpPr>
        <p:grpSpPr>
          <a:xfrm>
            <a:off x="257176" y="284361"/>
            <a:ext cx="11842224" cy="6446131"/>
            <a:chOff x="257176" y="284361"/>
            <a:chExt cx="11842224" cy="6446131"/>
          </a:xfrm>
        </p:grpSpPr>
        <p:sp>
          <p:nvSpPr>
            <p:cNvPr id="8" name="矩形 7"/>
            <p:cNvSpPr/>
            <p:nvPr userDrawn="1">
              <p:custDataLst>
                <p:tags r:id="rId2"/>
              </p:custDataLst>
            </p:nvPr>
          </p:nvSpPr>
          <p:spPr>
            <a:xfrm>
              <a:off x="257176" y="285907"/>
              <a:ext cx="11677650" cy="6295867"/>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a:sym typeface="+mn-ea"/>
              </a:endParaRPr>
            </a:p>
          </p:txBody>
        </p:sp>
        <p:grpSp>
          <p:nvGrpSpPr>
            <p:cNvPr id="9" name="组合 8"/>
            <p:cNvGrpSpPr/>
            <p:nvPr userDrawn="1">
              <p:custDataLst>
                <p:tags r:id="rId3"/>
              </p:custDataLst>
            </p:nvPr>
          </p:nvGrpSpPr>
          <p:grpSpPr>
            <a:xfrm>
              <a:off x="11148545" y="6413693"/>
              <a:ext cx="950855" cy="316799"/>
              <a:chOff x="0" y="3623101"/>
              <a:chExt cx="1405715" cy="468548"/>
            </a:xfrm>
          </p:grpSpPr>
          <p:sp>
            <p:nvSpPr>
              <p:cNvPr id="11" name="菱形 10"/>
              <p:cNvSpPr/>
              <p:nvPr userDrawn="1">
                <p:custDataLst>
                  <p:tags r:id="rId4"/>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5"/>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6"/>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7"/>
              </p:custDataLst>
            </p:nvPr>
          </p:nvSpPr>
          <p:spPr>
            <a:xfrm rot="5400000">
              <a:off x="660603" y="23185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日期占位符 2"/>
          <p:cNvSpPr>
            <a:spLocks noGrp="1"/>
          </p:cNvSpPr>
          <p:nvPr>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1"/>
            </p:custDataLst>
          </p:nvPr>
        </p:nvSpPr>
        <p:spPr>
          <a:xfrm>
            <a:off x="669930" y="952508"/>
            <a:ext cx="10852237" cy="5388907"/>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7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xfrm>
      </p:grpSpPr>
      <p:grpSp>
        <p:nvGrpSpPr>
          <p:cNvPr id="21" name="组合 20"/>
          <p:cNvGrpSpPr/>
          <p:nvPr userDrawn="1">
            <p:custDataLst>
              <p:tags r:id="rId1"/>
            </p:custDataLst>
          </p:nvPr>
        </p:nvGrpSpPr>
        <p:grpSpPr>
          <a:xfrm>
            <a:off x="-318" y="-953"/>
            <a:ext cx="12192000" cy="6858953"/>
            <a:chOff x="-318" y="-953"/>
            <a:chExt cx="12192000" cy="6858953"/>
          </a:xfrm>
        </p:grpSpPr>
        <p:grpSp>
          <p:nvGrpSpPr>
            <p:cNvPr id="22" name="组合 21"/>
            <p:cNvGrpSpPr/>
            <p:nvPr userDrawn="1"/>
          </p:nvGrpSpPr>
          <p:grpSpPr>
            <a:xfrm>
              <a:off x="-318" y="635"/>
              <a:ext cx="12192000" cy="6857365"/>
              <a:chOff x="-318" y="635"/>
              <a:chExt cx="12192000" cy="6857365"/>
            </a:xfrm>
          </p:grpSpPr>
          <p:grpSp>
            <p:nvGrpSpPr>
              <p:cNvPr id="25" name="组合 24"/>
              <p:cNvGrpSpPr/>
              <p:nvPr userDrawn="1">
                <p:custDataLst>
                  <p:tags r:id="rId2"/>
                </p:custDataLst>
              </p:nvPr>
            </p:nvGrpSpPr>
            <p:grpSpPr>
              <a:xfrm>
                <a:off x="-318" y="635"/>
                <a:ext cx="12192000" cy="6857365"/>
                <a:chExt cx="19200" cy="10799"/>
              </a:xfrm>
            </p:grpSpPr>
            <p:sp>
              <p:nvSpPr>
                <p:cNvPr id="27" name="矩形 26"/>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菱形 28"/>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userDrawn="1">
                  <p:custDataLst>
                    <p:tags r:id="rId6"/>
                  </p:custDataLst>
                </p:nvPr>
              </p:nvGrpSpPr>
              <p:grpSpPr>
                <a:xfrm>
                  <a:off x="16448" y="9574"/>
                  <a:ext cx="2074" cy="675"/>
                  <a:chOff x="0" y="3633950"/>
                  <a:chExt cx="1405715" cy="457699"/>
                </a:xfrm>
              </p:grpSpPr>
              <p:sp>
                <p:nvSpPr>
                  <p:cNvPr id="31" name="菱形 30"/>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菱形 31"/>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菱形 32"/>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6"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五边形 4"/>
            <p:cNvSpPr/>
            <p:nvPr userDrawn="1">
              <p:custDataLst>
                <p:tags r:id="rId11"/>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五边形 6"/>
            <p:cNvSpPr/>
            <p:nvPr userDrawn="1">
              <p:custDataLst>
                <p:tags r:id="rId12"/>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日期占位符 2"/>
          <p:cNvSpPr>
            <a:spLocks noGrp="1"/>
          </p:cNvSpPr>
          <p:nvPr>
            <p:ph type="dt" sz="half" idx="10"/>
            <p:custDataLst>
              <p:tags r:id="rId1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4"/>
            </p:custDataLst>
          </p:nvPr>
        </p:nvSpPr>
        <p:spPr/>
        <p:txBody>
          <a:bodyPr/>
          <a:lstStyle/>
          <a:p>
            <a:endParaRPr lang="zh-CN" altLang="en-US"/>
          </a:p>
        </p:txBody>
      </p:sp>
      <p:sp>
        <p:nvSpPr>
          <p:cNvPr id="5" name="灯片编号占位符 4"/>
          <p:cNvSpPr>
            <a:spLocks noGrp="1"/>
          </p:cNvSpPr>
          <p:nvPr>
            <p:ph type="sldNum" sz="quarter" idx="12"/>
            <p:custDataLst>
              <p:tags r:id="rId15"/>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16"/>
            </p:custDataLst>
          </p:nvPr>
        </p:nvSpPr>
        <p:spPr>
          <a:xfrm>
            <a:off x="2593023" y="2000251"/>
            <a:ext cx="7005955" cy="1491328"/>
          </a:xfrm>
        </p:spPr>
        <p:txBody>
          <a:bodyPr vert="horz" lIns="90000" tIns="46800" rIns="90000" bIns="0" rtlCol="0" anchor="b" anchorCtr="0">
            <a:normAutofit/>
          </a:bodyPr>
          <a:lstStyle>
            <a:lvl1pPr marL="0" marR="0" algn="ctr" defTabSz="914400" rtl="0" eaLnBrk="1" fontAlgn="auto" latinLnBrk="0" hangingPunct="1">
              <a:lnSpc>
                <a:spcPct val="100000"/>
              </a:lnSpc>
              <a:buNone/>
              <a:defRPr kumimoji="0" lang="zh-CN" altLang="en-US" sz="8800" b="1" i="0" u="none" strike="noStrike" kern="1200" cap="none" spc="600" normalizeH="0" baseline="0" noProof="1">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
        <p:nvSpPr>
          <p:cNvPr id="10" name="文本占位符 9"/>
          <p:cNvSpPr>
            <a:spLocks noGrp="1"/>
          </p:cNvSpPr>
          <p:nvPr>
            <p:ph type="body" sz="quarter" idx="13" hasCustomPrompt="1"/>
            <p:custDataLst>
              <p:tags r:id="rId17"/>
            </p:custDataLst>
          </p:nvPr>
        </p:nvSpPr>
        <p:spPr>
          <a:xfrm>
            <a:off x="4979820" y="4079895"/>
            <a:ext cx="2232360" cy="481249"/>
          </a:xfrm>
        </p:spPr>
        <p:txBody>
          <a:bodyPr lIns="90000" tIns="0" rIns="90000" bIns="46800" anchor="ctr" anchorCtr="0">
            <a:normAutofit/>
          </a:bodyPr>
          <a:lstStyle>
            <a:lvl1pPr marL="0" indent="0" algn="ctr">
              <a:buNone/>
              <a:defRPr sz="2000" baseline="0">
                <a:latin typeface="Arial" panose="020b0604020202020204" pitchFamily="34" charset="0"/>
              </a:defRPr>
            </a:lvl1pPr>
            <a:lvl2pPr marL="457200" indent="0">
              <a:buNone/>
              <a:defRPr/>
            </a:lvl2pPr>
          </a:lstStyle>
          <a:p>
            <a:pPr lvl="0"/>
            <a:r>
              <a:rPr lang="zh-CN" altLang="en-US"/>
              <a:t>编辑文本</a:t>
            </a:r>
            <a:endParaRPr lang="zh-CN" altLang="en-US"/>
          </a:p>
        </p:txBody>
      </p:sp>
      <p:sp>
        <p:nvSpPr>
          <p:cNvPr id="12" name="文本占位符 11"/>
          <p:cNvSpPr>
            <a:spLocks noGrp="1"/>
          </p:cNvSpPr>
          <p:nvPr>
            <p:ph type="body" sz="quarter" idx="14" hasCustomPrompt="1"/>
            <p:custDataLst>
              <p:tags r:id="rId18"/>
            </p:custDataLst>
          </p:nvPr>
        </p:nvSpPr>
        <p:spPr>
          <a:xfrm>
            <a:off x="2593022" y="3539541"/>
            <a:ext cx="7005955" cy="481249"/>
          </a:xfrm>
        </p:spPr>
        <p:txBody>
          <a:bodyPr lIns="90000" tIns="0" rIns="90000" bIns="46800" anchor="t" anchorCtr="0">
            <a:normAutofit/>
          </a:bodyPr>
          <a:lstStyle>
            <a:lvl1pPr marL="0" indent="0" algn="ctr">
              <a:buNone/>
              <a:defRPr sz="2400" baseline="0">
                <a:latin typeface="Arial" panose="020b0604020202020204" pitchFamily="34" charset="0"/>
              </a:defRPr>
            </a:lvl1pPr>
            <a:lvl2pPr marL="457200" indent="0">
              <a:buNone/>
              <a:defRPr/>
            </a:lvl2pPr>
          </a:lstStyle>
          <a:p>
            <a:pPr lvl="0"/>
            <a:r>
              <a:rPr lang="zh-CN" altLang="en-US"/>
              <a:t>单击此处编辑文本</a:t>
            </a:r>
            <a:endParaRPr lang="zh-CN" altLang="en-US"/>
          </a:p>
        </p:txBody>
      </p:sp>
    </p:spTree>
  </p:cSld>
  <p:clrMapOvr>
    <a:masterClrMapping/>
  </p:clrMapOvr>
  <p:transition/>
  <p:timing/>
</p:sldLayout>
</file>

<file path=ppt/slideLayouts/slideLayout17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grpSp>
        <p:nvGrpSpPr>
          <p:cNvPr id="17" name="组合 16"/>
          <p:cNvGrpSpPr/>
          <p:nvPr userDrawn="1">
            <p:custDataLst>
              <p:tags r:id="rId1"/>
            </p:custDataLst>
          </p:nvPr>
        </p:nvGrpSpPr>
        <p:grpSpPr>
          <a:xfrm>
            <a:off x="11598910" y="6433185"/>
            <a:ext cx="450850" cy="149860"/>
            <a:chOff x="0" y="3623101"/>
            <a:chExt cx="1405715" cy="468548"/>
          </a:xfrm>
        </p:grpSpPr>
        <p:sp>
          <p:nvSpPr>
            <p:cNvPr id="19" name="菱形 18"/>
            <p:cNvSpPr/>
            <p:nvPr userDrawn="1">
              <p:custDataLst>
                <p:tags r:id="rId2"/>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菱形 19"/>
            <p:cNvSpPr/>
            <p:nvPr userDrawn="1">
              <p:custDataLst>
                <p:tags r:id="rId3"/>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菱形 20"/>
            <p:cNvSpPr/>
            <p:nvPr userDrawn="1">
              <p:custDataLst>
                <p:tags r:id="rId4"/>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五边形 4"/>
          <p:cNvSpPr/>
          <p:nvPr userDrawn="1">
            <p:custDataLst>
              <p:tags r:id="rId5"/>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日期占位符 2"/>
          <p:cNvSpPr>
            <a:spLocks noGrp="1"/>
          </p:cNvSpPr>
          <p:nvPr userDrawn="1">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7"/>
            </p:custDataLst>
          </p:nvPr>
        </p:nvSpPr>
        <p:spPr/>
        <p:txBody>
          <a:bodyPr/>
          <a:lstStyle/>
          <a:p>
            <a:endParaRPr lang="zh-CN" altLang="en-US"/>
          </a:p>
        </p:txBody>
      </p:sp>
      <p:sp>
        <p:nvSpPr>
          <p:cNvPr id="5" name="灯片编号占位符 4"/>
          <p:cNvSpPr>
            <a:spLocks noGrp="1"/>
          </p:cNvSpPr>
          <p:nvPr userDrawn="1">
            <p:ph type="sldNum" sz="quarter" idx="12"/>
            <p:custDataLst>
              <p:tags r:id="rId8"/>
            </p:custDataLst>
          </p:nvPr>
        </p:nvSpPr>
        <p:spPr/>
        <p:txBody>
          <a:bodyPr/>
          <a:lstStyle/>
          <a:p>
            <a:fld id="{49AE70B2-8BF9-45C0-BB95-33D1B9D3A854}" type="slidenum">
              <a:rPr lang="zh-CN" altLang="en-US" smtClean="0"/>
              <a:t/>
            </a:fld>
            <a:endParaRPr lang="zh-CN" altLang="en-US"/>
          </a:p>
        </p:txBody>
      </p:sp>
      <p:sp>
        <p:nvSpPr>
          <p:cNvPr id="7" name="标题 6"/>
          <p:cNvSpPr>
            <a:spLocks noGrp="1"/>
          </p:cNvSpPr>
          <p:nvPr>
            <p:ph type="title"/>
            <p:custDataLst>
              <p:tags r:id="rId9"/>
            </p:custDataLst>
          </p:nvPr>
        </p:nvSpPr>
        <p:spPr/>
        <p:txBody>
          <a:bodyPr/>
          <a:lstStyle/>
          <a:p>
            <a:r>
              <a:rPr lang="zh-CN" altLang="en-US"/>
              <a:t>单击此处编辑母版标题样式</a:t>
            </a:r>
            <a:endParaRPr lang="zh-CN" altLang="en-US"/>
          </a:p>
        </p:txBody>
      </p:sp>
    </p:spTree>
  </p:cSld>
  <p:clrMapOvr>
    <a:masterClrMapping/>
  </p:clrMapOvr>
  <p:transition/>
  <p:timing/>
</p:sldLayout>
</file>

<file path=ppt/slideLayouts/slideLayout17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24" name="矩形 23"/>
          <p:cNvSpPr/>
          <p:nvPr userDrawn="1">
            <p:custDataLst>
              <p:tags r:id="rId1"/>
            </p:custDataLst>
          </p:nvPr>
        </p:nvSpPr>
        <p:spPr>
          <a:xfrm>
            <a:off x="257175" y="285750"/>
            <a:ext cx="11677650" cy="6296025"/>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a:sym typeface="+mn-ea"/>
            </a:endParaRPr>
          </a:p>
        </p:txBody>
      </p:sp>
      <p:grpSp>
        <p:nvGrpSpPr>
          <p:cNvPr id="25" name="组合 24"/>
          <p:cNvGrpSpPr/>
          <p:nvPr userDrawn="1">
            <p:custDataLst>
              <p:tags r:id="rId2"/>
            </p:custDataLst>
          </p:nvPr>
        </p:nvGrpSpPr>
        <p:grpSpPr>
          <a:xfrm>
            <a:off x="11148695" y="6413500"/>
            <a:ext cx="950595" cy="316865"/>
            <a:chOff x="0" y="3623101"/>
            <a:chExt cx="1405715" cy="468548"/>
          </a:xfrm>
        </p:grpSpPr>
        <p:sp>
          <p:nvSpPr>
            <p:cNvPr id="27" name="菱形 26"/>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菱形 27"/>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菱形 28"/>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五边形 4"/>
          <p:cNvSpPr/>
          <p:nvPr userDrawn="1">
            <p:custDataLst>
              <p:tags r:id="rId6"/>
            </p:custDataLst>
          </p:nvPr>
        </p:nvSpPr>
        <p:spPr>
          <a:xfrm rot="5400000">
            <a:off x="660400" y="231775"/>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userDrawn="1">
            <p:ph type="title" hasCustomPrompt="1"/>
            <p:custDataLst>
              <p:tags r:id="rId7"/>
            </p:custDataLst>
          </p:nvPr>
        </p:nvSpPr>
        <p:spPr>
          <a:xfrm>
            <a:off x="1281600" y="1249200"/>
            <a:ext cx="9626400" cy="723600"/>
          </a:xfrm>
        </p:spPr>
        <p:txBody>
          <a:bodyPr lIns="90000" tIns="46800" rIns="90000" bIns="46800" anchor="ctr">
            <a:normAutofit/>
          </a:bodyPr>
          <a:lstStyle>
            <a:lvl1pPr marL="0" indent="0">
              <a:buFont typeface="Arial" panose="020b0604020202020204" pitchFamily="34" charset="0"/>
              <a:buNone/>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单击此处编辑标题</a:t>
            </a:r>
            <a:endParaRPr lang="zh-CN" altLang="en-US"/>
          </a:p>
        </p:txBody>
      </p:sp>
      <p:sp>
        <p:nvSpPr>
          <p:cNvPr id="7" name="内容占位符 6"/>
          <p:cNvSpPr>
            <a:spLocks noGrp="1"/>
          </p:cNvSpPr>
          <p:nvPr userDrawn="1">
            <p:ph sz="quarter" idx="13"/>
            <p:custDataLst>
              <p:tags r:id="rId8"/>
            </p:custDataLst>
          </p:nvPr>
        </p:nvSpPr>
        <p:spPr>
          <a:xfrm>
            <a:off x="1281113" y="2163600"/>
            <a:ext cx="9626600" cy="3445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userDrawn="1">
            <p:ph type="dt" sz="half" idx="10"/>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userDrawn="1">
            <p:ph type="sldNum" sz="quarter" idx="12"/>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1"/>
            <a:ext cx="4823460"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16" name="组合 15"/>
          <p:cNvGrpSpPr/>
          <p:nvPr userDrawn="1">
            <p:custDataLst>
              <p:tags r:id="rId2"/>
            </p:custDataLst>
          </p:nvPr>
        </p:nvGrpSpPr>
        <p:grpSpPr>
          <a:xfrm>
            <a:off x="11598910" y="6433185"/>
            <a:ext cx="450850" cy="149860"/>
            <a:chOff x="0" y="3623101"/>
            <a:chExt cx="1405715" cy="468548"/>
          </a:xfrm>
        </p:grpSpPr>
        <p:sp>
          <p:nvSpPr>
            <p:cNvPr id="18" name="菱形 17"/>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菱形 18"/>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菱形 21"/>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userDrawn="1">
            <p:ph type="title" hasCustomPrompt="1"/>
            <p:custDataLst>
              <p:tags r:id="rId7"/>
            </p:custDataLst>
          </p:nvPr>
        </p:nvSpPr>
        <p:spPr>
          <a:xfrm>
            <a:off x="583200" y="629920"/>
            <a:ext cx="3960000" cy="1022480"/>
          </a:xfrm>
        </p:spPr>
        <p:txBody>
          <a:bodyPr lIns="90000" tIns="46800" rIns="90000" bIns="46800" anchor="ctr">
            <a:normAutofit/>
          </a:bodyPr>
          <a:lstStyle>
            <a:lvl1pPr marL="0" indent="0">
              <a:buFont typeface="Arial" panose="020b0604020202020204" pitchFamily="34" charset="0"/>
              <a:buNone/>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编辑标题</a:t>
            </a:r>
            <a:endParaRPr lang="zh-CN" altLang="en-US"/>
          </a:p>
        </p:txBody>
      </p:sp>
      <p:sp>
        <p:nvSpPr>
          <p:cNvPr id="3" name="日期占位符 2"/>
          <p:cNvSpPr>
            <a:spLocks noGrp="1"/>
          </p:cNvSpPr>
          <p:nvPr userDrawn="1">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userDrawn="1">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文本占位符 6"/>
          <p:cNvSpPr>
            <a:spLocks noGrp="1"/>
          </p:cNvSpPr>
          <p:nvPr userDrawn="1">
            <p:ph type="body" sz="quarter" idx="13"/>
            <p:custDataLst>
              <p:tags r:id="rId11"/>
            </p:custDataLst>
          </p:nvPr>
        </p:nvSpPr>
        <p:spPr>
          <a:xfrm>
            <a:off x="586800" y="1764000"/>
            <a:ext cx="3956400" cy="4093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userDrawn="1">
            <p:ph sz="quarter" idx="14"/>
            <p:custDataLst>
              <p:tags r:id="rId12"/>
            </p:custDataLst>
          </p:nvPr>
        </p:nvSpPr>
        <p:spPr>
          <a:xfrm>
            <a:off x="5101200" y="769938"/>
            <a:ext cx="6480000" cy="5087937"/>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7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23" name="组合 22"/>
          <p:cNvGrpSpPr/>
          <p:nvPr userDrawn="1">
            <p:custDataLst>
              <p:tags r:id="rId2"/>
            </p:custDataLst>
          </p:nvPr>
        </p:nvGrpSpPr>
        <p:grpSpPr>
          <a:xfrm>
            <a:off x="11598910" y="6433185"/>
            <a:ext cx="450850" cy="149860"/>
            <a:chOff x="0" y="3623101"/>
            <a:chExt cx="1405715" cy="468548"/>
          </a:xfrm>
        </p:grpSpPr>
        <p:sp>
          <p:nvSpPr>
            <p:cNvPr id="25" name="菱形 24"/>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菱形 25"/>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7"/>
            </p:custDataLst>
          </p:nvPr>
        </p:nvSpPr>
        <p:spPr>
          <a:xfrm>
            <a:off x="612000" y="689418"/>
            <a:ext cx="10976400" cy="718182"/>
          </a:xfrm>
        </p:spPr>
        <p:txBody>
          <a:bodyPr lIns="90000" tIns="46800" rIns="90000" bIns="46800" anchor="ctr">
            <a:normAutofit/>
          </a:bodyPr>
          <a:lstStyle>
            <a:lvl1pPr algn="ct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1"/>
            </p:custDataLst>
          </p:nvPr>
        </p:nvSpPr>
        <p:spPr>
          <a:xfrm>
            <a:off x="612000" y="1659600"/>
            <a:ext cx="10975975" cy="828000"/>
          </a:xfrm>
        </p:spPr>
        <p:txBody>
          <a:bodyPr lIns="90000" tIns="46800" rIns="90000" bIns="46800">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2"/>
            </p:custDataLst>
          </p:nvPr>
        </p:nvSpPr>
        <p:spPr>
          <a:xfrm>
            <a:off x="612775" y="2808000"/>
            <a:ext cx="10965600" cy="34308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21" name="组合 20"/>
          <p:cNvGrpSpPr/>
          <p:nvPr userDrawn="1">
            <p:custDataLst>
              <p:tags r:id="rId2"/>
            </p:custDataLst>
          </p:nvPr>
        </p:nvGrpSpPr>
        <p:grpSpPr>
          <a:xfrm>
            <a:off x="11598910" y="6433185"/>
            <a:ext cx="450850" cy="149860"/>
            <a:chOff x="0" y="3623101"/>
            <a:chExt cx="1405715" cy="468548"/>
          </a:xfrm>
        </p:grpSpPr>
        <p:sp>
          <p:nvSpPr>
            <p:cNvPr id="25" name="菱形 24"/>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菱形 25"/>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7"/>
            </p:custDataLst>
          </p:nvPr>
        </p:nvSpPr>
        <p:spPr>
          <a:xfrm>
            <a:off x="604800" y="579120"/>
            <a:ext cx="10976400" cy="655680"/>
          </a:xfrm>
        </p:spPr>
        <p:txBody>
          <a:bodyPr lIns="90000" tIns="46800" rIns="90000" bIns="46800" anchor="ctr">
            <a:normAutofit/>
          </a:bodyPr>
          <a:lstStyle>
            <a:lvl1pPr algn="ctr">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1"/>
            </p:custDataLst>
          </p:nvPr>
        </p:nvSpPr>
        <p:spPr>
          <a:xfrm>
            <a:off x="604837" y="1681200"/>
            <a:ext cx="10990800" cy="3211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12"/>
            </p:custDataLst>
          </p:nvPr>
        </p:nvSpPr>
        <p:spPr>
          <a:xfrm>
            <a:off x="594000" y="5180400"/>
            <a:ext cx="11001600" cy="10116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8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sp>
        <p:nvSpPr>
          <p:cNvPr id="2" name="标题 1"/>
          <p:cNvSpPr>
            <a:spLocks noGrp="1"/>
          </p:cNvSpPr>
          <p:nvPr>
            <p:ph type="title"/>
            <p:custDataLst>
              <p:tags r:id="rId2"/>
            </p:custDataLst>
          </p:nvPr>
        </p:nvSpPr>
        <p:spPr>
          <a:xfrm>
            <a:off x="579600" y="237600"/>
            <a:ext cx="11037600" cy="441964"/>
          </a:xfrm>
        </p:spPr>
        <p:txBody>
          <a:bodyPr lIns="90000" tIns="46800" rIns="90000" bIns="46800">
            <a:normAutofit/>
          </a:bodyPr>
          <a:lstStyle>
            <a:lvl1pPr marL="0" indent="0">
              <a:buFont typeface="Arial" panose="020b0604020202020204" pitchFamily="34" charset="0"/>
              <a:buNone/>
              <a:defRPr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6"/>
            </p:custDataLst>
          </p:nvPr>
        </p:nvSpPr>
        <p:spPr>
          <a:xfrm>
            <a:off x="579600" y="1663200"/>
            <a:ext cx="5342400" cy="28944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7"/>
            </p:custDataLst>
          </p:nvPr>
        </p:nvSpPr>
        <p:spPr>
          <a:xfrm>
            <a:off x="6242400" y="1663200"/>
            <a:ext cx="5367600" cy="28944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8"/>
            </p:custDataLst>
          </p:nvPr>
        </p:nvSpPr>
        <p:spPr>
          <a:xfrm>
            <a:off x="572400" y="4816800"/>
            <a:ext cx="5342400" cy="781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9"/>
            </p:custDataLst>
          </p:nvPr>
        </p:nvSpPr>
        <p:spPr>
          <a:xfrm>
            <a:off x="6253200" y="4813200"/>
            <a:ext cx="5367600" cy="781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grpSp>
        <p:nvGrpSpPr>
          <p:cNvPr id="19" name="组合 18"/>
          <p:cNvGrpSpPr/>
          <p:nvPr userDrawn="1">
            <p:custDataLst>
              <p:tags r:id="rId10"/>
            </p:custDataLst>
          </p:nvPr>
        </p:nvGrpSpPr>
        <p:grpSpPr>
          <a:xfrm flipH="1">
            <a:off x="11129043" y="317149"/>
            <a:ext cx="976314" cy="307818"/>
            <a:chOff x="7177184" y="4307561"/>
            <a:chExt cx="976314" cy="307818"/>
          </a:xfrm>
        </p:grpSpPr>
        <p:sp>
          <p:nvSpPr>
            <p:cNvPr id="6" name="等腰三角形 5"/>
            <p:cNvSpPr/>
            <p:nvPr userDrawn="1">
              <p:custDataLst>
                <p:tags r:id="rId11"/>
              </p:custDataLst>
            </p:nvPr>
          </p:nvSpPr>
          <p:spPr>
            <a:xfrm rot="5400000" flipH="1">
              <a:off x="7887012" y="4348893"/>
              <a:ext cx="307818" cy="225154"/>
            </a:xfrm>
            <a:custGeom>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0"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2" name="等腰三角形 5"/>
            <p:cNvSpPr/>
            <p:nvPr userDrawn="1">
              <p:custDataLst>
                <p:tags r:id="rId12"/>
              </p:custDataLst>
            </p:nvPr>
          </p:nvSpPr>
          <p:spPr>
            <a:xfrm rot="5400000" flipH="1">
              <a:off x="7511432" y="4348893"/>
              <a:ext cx="307818" cy="225154"/>
            </a:xfrm>
            <a:custGeom>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0"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4" name="等腰三角形 5"/>
            <p:cNvSpPr/>
            <p:nvPr userDrawn="1">
              <p:custDataLst>
                <p:tags r:id="rId13"/>
              </p:custDataLst>
            </p:nvPr>
          </p:nvSpPr>
          <p:spPr>
            <a:xfrm rot="5400000" flipH="1">
              <a:off x="7135852" y="4348893"/>
              <a:ext cx="307818" cy="225154"/>
            </a:xfrm>
            <a:custGeom>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0"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grpSp>
    </p:spTree>
  </p:cSld>
  <p:clrMapOvr>
    <a:masterClrMapping/>
  </p:clrMapOvr>
  <p:transition/>
  <p:timing/>
</p:sldLayout>
</file>

<file path=ppt/slideLayouts/slideLayout18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tx2"/>
        </a:solidFill>
        <a:effectLst/>
      </p:bgPr>
    </p:bg>
    <p:spTree>
      <p:nvGrpSpPr>
        <p:cNvPr id="1" name=""/>
        <p:cNvGrpSpPr/>
        <p:nvPr/>
      </p:nvGrpSpPr>
      <p:grpSpPr>
        <a:xfrm>
          <a:off x="0" y="0"/>
          <a:ext cx="0" cy="0"/>
        </a:xfrm>
      </p:grpSpPr>
      <p:sp>
        <p:nvSpPr>
          <p:cNvPr id="17" name="圆角矩形 7"/>
          <p:cNvSpPr/>
          <p:nvPr userDrawn="1">
            <p:custDataLst>
              <p:tags r:id="rId1"/>
            </p:custDataLst>
          </p:nvPr>
        </p:nvSpPr>
        <p:spPr>
          <a:xfrm>
            <a:off x="193040" y="182880"/>
            <a:ext cx="11805285" cy="6491605"/>
          </a:xfrm>
          <a:prstGeom prst="roundRect">
            <a:avLst>
              <a:gd name="adj" fmla="val 172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0" name="矩形 9"/>
          <p:cNvSpPr/>
          <p:nvPr userDrawn="1">
            <p:custDataLst>
              <p:tags r:id="rId2"/>
            </p:custDataLst>
          </p:nvPr>
        </p:nvSpPr>
        <p:spPr>
          <a:xfrm>
            <a:off x="0" y="98638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sp>
        <p:nvSpPr>
          <p:cNvPr id="12" name="五边形 4"/>
          <p:cNvSpPr/>
          <p:nvPr userDrawn="1">
            <p:custDataLst>
              <p:tags r:id="rId3"/>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五边形 6"/>
          <p:cNvSpPr/>
          <p:nvPr userDrawn="1">
            <p:custDataLst>
              <p:tags r:id="rId4"/>
            </p:custDataLst>
          </p:nvPr>
        </p:nvSpPr>
        <p:spPr>
          <a:xfrm rot="16200000" flipV="1">
            <a:off x="5792470" y="5731510"/>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userDrawn="1">
            <p:ph type="title" hasCustomPrompt="1"/>
            <p:custDataLst>
              <p:tags r:id="rId5"/>
            </p:custDataLst>
          </p:nvPr>
        </p:nvSpPr>
        <p:spPr>
          <a:xfrm>
            <a:off x="1522800" y="1818640"/>
            <a:ext cx="9144000" cy="1907360"/>
          </a:xfrm>
        </p:spPr>
        <p:txBody>
          <a:bodyPr lIns="90000" tIns="46800" rIns="90000" bIns="46800" anchor="b">
            <a:normAutofit/>
          </a:bodyPr>
          <a:lstStyle>
            <a:lvl1pPr marL="0" indent="0" algn="ctr">
              <a:buFont typeface="Arial" panose="020b0604020202020204" pitchFamily="34" charset="0"/>
              <a:buNone/>
              <a:defRPr sz="60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单击此处编辑标题</a:t>
            </a:r>
            <a:endParaRPr lang="zh-CN" altLang="en-US"/>
          </a:p>
        </p:txBody>
      </p:sp>
      <p:sp>
        <p:nvSpPr>
          <p:cNvPr id="3" name="日期占位符 2"/>
          <p:cNvSpPr>
            <a:spLocks noGrp="1"/>
          </p:cNvSpPr>
          <p:nvPr userDrawn="1">
            <p:ph type="dt" sz="half" idx="10"/>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userDrawn="1">
            <p:ph type="sldNum" sz="quarter" idx="12"/>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文本占位符 6"/>
          <p:cNvSpPr>
            <a:spLocks noGrp="1"/>
          </p:cNvSpPr>
          <p:nvPr userDrawn="1">
            <p:ph type="body" sz="quarter" idx="13"/>
            <p:custDataLst>
              <p:tags r:id="rId9"/>
            </p:custDataLst>
          </p:nvPr>
        </p:nvSpPr>
        <p:spPr>
          <a:xfrm>
            <a:off x="1522413" y="3862800"/>
            <a:ext cx="9144000" cy="1656000"/>
          </a:xfrm>
        </p:spPr>
        <p:txBody>
          <a:bodyPr lIns="90000" tIns="46800" rIns="90000" bIns="46800">
            <a:normAutofit/>
          </a:bodyPr>
          <a:lstStyle>
            <a:lvl1pPr marL="0" indent="0" algn="ctr">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8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xfrm>
      </p:grpSpPr>
      <p:grpSp>
        <p:nvGrpSpPr>
          <p:cNvPr id="6" name="组合 5"/>
          <p:cNvGrpSpPr/>
          <p:nvPr userDrawn="1">
            <p:custDataLst>
              <p:tags r:id="rId1"/>
            </p:custDataLst>
          </p:nvPr>
        </p:nvGrpSpPr>
        <p:grpSpPr>
          <a:xfrm>
            <a:off x="-318" y="-953"/>
            <a:ext cx="12192000" cy="6858953"/>
            <a:chOff x="-318" y="-953"/>
            <a:chExt cx="12192000" cy="6858953"/>
          </a:xfrm>
        </p:grpSpPr>
        <p:grpSp>
          <p:nvGrpSpPr>
            <p:cNvPr id="4" name="组合 3"/>
            <p:cNvGrpSpPr/>
            <p:nvPr userDrawn="1"/>
          </p:nvGrpSpPr>
          <p:grpSpPr>
            <a:xfrm>
              <a:off x="-318" y="635"/>
              <a:ext cx="12192000" cy="6857365"/>
              <a:chOff x="-318" y="635"/>
              <a:chExt cx="12192000" cy="6857365"/>
            </a:xfrm>
          </p:grpSpPr>
          <p:grpSp>
            <p:nvGrpSpPr>
              <p:cNvPr id="11" name="组合 10"/>
              <p:cNvGrpSpPr/>
              <p:nvPr userDrawn="1">
                <p:custDataLst>
                  <p:tags r:id="rId2"/>
                </p:custDataLst>
              </p:nvPr>
            </p:nvGrpSpPr>
            <p:grpSpPr>
              <a:xfrm>
                <a:off x="-318" y="635"/>
                <a:ext cx="12192000" cy="6857365"/>
                <a:chExt cx="19200" cy="10799"/>
              </a:xfrm>
            </p:grpSpPr>
            <p:sp>
              <p:nvSpPr>
                <p:cNvPr id="12" name="矩形 11"/>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sp>
              <p:nvSpPr>
                <p:cNvPr id="13" name="矩形 12"/>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sp>
              <p:nvSpPr>
                <p:cNvPr id="25" name="菱形 24"/>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25000" lnSpcReduction="20000"/>
                </a:bodyPr>
                <a:lstStyle/>
                <a:p>
                  <a:pPr algn="ctr">
                    <a:lnSpc>
                      <a:spcPct val="150000"/>
                    </a:lnSpc>
                  </a:pPr>
                  <a:endParaRPr lang="zh-CN" altLang="en-US"/>
                </a:p>
              </p:txBody>
            </p:sp>
            <p:grpSp>
              <p:nvGrpSpPr>
                <p:cNvPr id="19" name="组合 18"/>
                <p:cNvGrpSpPr/>
                <p:nvPr userDrawn="1">
                  <p:custDataLst>
                    <p:tags r:id="rId6"/>
                  </p:custDataLst>
                </p:nvPr>
              </p:nvGrpSpPr>
              <p:grpSpPr>
                <a:xfrm>
                  <a:off x="16448" y="9574"/>
                  <a:ext cx="2074" cy="675"/>
                  <a:chOff x="0" y="3633950"/>
                  <a:chExt cx="1405715" cy="457699"/>
                </a:xfrm>
              </p:grpSpPr>
              <p:sp>
                <p:nvSpPr>
                  <p:cNvPr id="20" name="菱形 19"/>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p>
                </p:txBody>
              </p:sp>
              <p:sp>
                <p:nvSpPr>
                  <p:cNvPr id="21" name="菱形 20"/>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p>
                </p:txBody>
              </p:sp>
              <p:sp>
                <p:nvSpPr>
                  <p:cNvPr id="22" name="菱形 21"/>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p>
                </p:txBody>
              </p:sp>
            </p:grpSp>
          </p:grpSp>
          <p:sp>
            <p:nvSpPr>
              <p:cNvPr id="8"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grpSp>
        <p:sp>
          <p:nvSpPr>
            <p:cNvPr id="10" name="五边形 4"/>
            <p:cNvSpPr/>
            <p:nvPr userDrawn="1">
              <p:custDataLst>
                <p:tags r:id="rId11"/>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sp>
          <p:nvSpPr>
            <p:cNvPr id="9" name="五边形 6"/>
            <p:cNvSpPr/>
            <p:nvPr userDrawn="1">
              <p:custDataLst>
                <p:tags r:id="rId12"/>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grpSp>
      <p:sp>
        <p:nvSpPr>
          <p:cNvPr id="16" name="日期占位符 15"/>
          <p:cNvSpPr>
            <a:spLocks noGrp="1"/>
          </p:cNvSpPr>
          <p:nvPr>
            <p:ph type="dt" sz="half" idx="10"/>
            <p:custDataLst>
              <p:tags r:id="rId13"/>
            </p:custDataLst>
          </p:nvPr>
        </p:nvSpPr>
        <p:spPr>
          <a:xfrm>
            <a:off x="879742" y="6349833"/>
            <a:ext cx="2700000" cy="316800"/>
          </a:xfrm>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14"/>
            </p:custDataLst>
          </p:nvPr>
        </p:nvSpPr>
        <p:spPr>
          <a:xfrm>
            <a:off x="4116000" y="6349833"/>
            <a:ext cx="3960000" cy="316800"/>
          </a:xfrm>
        </p:spPr>
        <p:txBody>
          <a:bodyPr/>
          <a:lstStyle/>
          <a:p>
            <a:endParaRPr lang="zh-CN" altLang="en-US"/>
          </a:p>
        </p:txBody>
      </p:sp>
      <p:sp>
        <p:nvSpPr>
          <p:cNvPr id="18" name="灯片编号占位符 17"/>
          <p:cNvSpPr>
            <a:spLocks noGrp="1"/>
          </p:cNvSpPr>
          <p:nvPr>
            <p:ph type="sldNum" sz="quarter" idx="12"/>
            <p:custDataLst>
              <p:tags r:id="rId15"/>
            </p:custDataLst>
          </p:nvPr>
        </p:nvSpPr>
        <p:spPr>
          <a:xfrm>
            <a:off x="8610600" y="6349833"/>
            <a:ext cx="2700000" cy="316800"/>
          </a:xfrm>
        </p:spPr>
        <p:txBody>
          <a:bodyPr/>
          <a:lstStyle/>
          <a:p>
            <a:fld id="{49AE70B2-8BF9-45C0-BB95-33D1B9D3A854}" type="slidenum">
              <a:rPr lang="zh-CN" altLang="en-US" smtClean="0"/>
              <a:t/>
            </a:fld>
            <a:endParaRPr lang="zh-CN" altLang="en-US"/>
          </a:p>
        </p:txBody>
      </p:sp>
      <p:sp>
        <p:nvSpPr>
          <p:cNvPr id="5" name="文本占位符 4"/>
          <p:cNvSpPr>
            <a:spLocks noGrp="1"/>
          </p:cNvSpPr>
          <p:nvPr>
            <p:ph type="body" sz="quarter" idx="13" hasCustomPrompt="1"/>
            <p:custDataLst>
              <p:tags r:id="rId16"/>
            </p:custDataLst>
          </p:nvPr>
        </p:nvSpPr>
        <p:spPr>
          <a:xfrm>
            <a:off x="3328201" y="4283393"/>
            <a:ext cx="2520000" cy="485140"/>
          </a:xfrm>
        </p:spPr>
        <p:txBody>
          <a:bodyPr lIns="90000" tIns="46800" rIns="90000" bIns="46800" anchor="ctr" anchorCtr="0">
            <a:normAutofit/>
          </a:bodyPr>
          <a:lstStyle>
            <a:lvl1pPr marL="0" indent="0" algn="r">
              <a:lnSpc>
                <a:spcPct val="130000"/>
              </a:lnSpc>
              <a:spcAft>
                <a:spcPct val="0"/>
              </a:spcAft>
              <a:buNone/>
              <a:defRPr sz="1800" baseline="0">
                <a:solidFill>
                  <a:schemeClr val="tx1">
                    <a:lumMod val="85000"/>
                    <a:lumOff val="15000"/>
                  </a:schemeClr>
                </a:solidFill>
              </a:defRPr>
            </a:lvl1pPr>
          </a:lstStyle>
          <a:p>
            <a:pPr lvl="0"/>
            <a:r>
              <a:rPr lang="zh-CN" altLang="en-US"/>
              <a:t>单击此处编辑文本</a:t>
            </a:r>
            <a:endParaRPr lang="zh-CN" altLang="en-US"/>
          </a:p>
        </p:txBody>
      </p:sp>
      <p:sp>
        <p:nvSpPr>
          <p:cNvPr id="2" name="标题 1"/>
          <p:cNvSpPr>
            <a:spLocks noGrp="1"/>
          </p:cNvSpPr>
          <p:nvPr>
            <p:ph type="ctrTitle" hasCustomPrompt="1"/>
            <p:custDataLst>
              <p:tags r:id="rId17"/>
            </p:custDataLst>
          </p:nvPr>
        </p:nvSpPr>
        <p:spPr>
          <a:xfrm>
            <a:off x="2593022" y="2149048"/>
            <a:ext cx="7005956" cy="1344477"/>
          </a:xfrm>
        </p:spPr>
        <p:txBody>
          <a:bodyPr lIns="90000" tIns="46800" rIns="90000" bIns="0" anchor="b" anchorCtr="0">
            <a:normAutofit/>
          </a:bodyPr>
          <a:lstStyle>
            <a:lvl1pPr algn="ctr">
              <a:defRPr sz="6600" spc="600" baseline="0">
                <a:solidFill>
                  <a:schemeClr val="tx1">
                    <a:lumMod val="85000"/>
                    <a:lumOff val="15000"/>
                  </a:schemeClr>
                </a:solidFill>
                <a:ea typeface="汉仪旗黑-85S" panose="00020600040101010101" pitchFamily="18" charset="-122"/>
              </a:defRPr>
            </a:lvl1pPr>
          </a:lstStyle>
          <a:p>
            <a:r>
              <a:rPr lang="zh-CN" altLang="en-US"/>
              <a:t>编辑标题</a:t>
            </a:r>
            <a:endParaRPr lang="zh-CN" altLang="en-US"/>
          </a:p>
        </p:txBody>
      </p:sp>
      <p:sp>
        <p:nvSpPr>
          <p:cNvPr id="3" name="副标题 2"/>
          <p:cNvSpPr>
            <a:spLocks noGrp="1"/>
          </p:cNvSpPr>
          <p:nvPr>
            <p:ph type="subTitle" idx="1" hasCustomPrompt="1"/>
            <p:custDataLst>
              <p:tags r:id="rId18"/>
            </p:custDataLst>
          </p:nvPr>
        </p:nvSpPr>
        <p:spPr>
          <a:xfrm>
            <a:off x="2592705" y="3553460"/>
            <a:ext cx="7005320" cy="485140"/>
          </a:xfrm>
        </p:spPr>
        <p:txBody>
          <a:bodyPr lIns="90000" tIns="0" rIns="90000" bIns="46800" anchor="t" anchorCtr="0">
            <a:normAutofit/>
          </a:bodyPr>
          <a:lstStyle>
            <a:lvl1pPr marL="0" indent="0" algn="ctr" eaLnBrk="1" fontAlgn="auto" latinLnBrk="0" hangingPunct="1">
              <a:lnSpc>
                <a:spcPct val="100000"/>
              </a:lnSpc>
              <a:buNone/>
              <a:defRPr sz="2400" u="none" strike="noStrike" kern="1200" cap="none" spc="200" normalizeH="0" baseline="0">
                <a:solidFill>
                  <a:schemeClr val="tx1">
                    <a:lumMod val="85000"/>
                    <a:lumOff val="1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4" name="文本占位符 13"/>
          <p:cNvSpPr>
            <a:spLocks noGrp="1"/>
          </p:cNvSpPr>
          <p:nvPr>
            <p:ph type="body" sz="quarter" idx="14" hasCustomPrompt="1"/>
            <p:custDataLst>
              <p:tags r:id="rId19"/>
            </p:custDataLst>
          </p:nvPr>
        </p:nvSpPr>
        <p:spPr>
          <a:xfrm>
            <a:off x="6291496" y="4286643"/>
            <a:ext cx="2520000" cy="478640"/>
          </a:xfrm>
        </p:spPr>
        <p:txBody>
          <a:bodyPr lIns="90000" tIns="46800" rIns="90000" bIns="46800" anchor="ctr" anchorCtr="0">
            <a:normAutofit/>
          </a:bodyPr>
          <a:lstStyle>
            <a:lvl1pPr marL="0" marR="0" indent="0" algn="l" defTabSz="914400" rtl="0" eaLnBrk="1" fontAlgn="auto" latinLnBrk="0" hangingPunct="1">
              <a:lnSpc>
                <a:spcPct val="130000"/>
              </a:lnSpc>
              <a:spcBef>
                <a:spcPct val="0"/>
              </a:spcBef>
              <a:spcAft>
                <a:spcPct val="0"/>
              </a:spcAft>
              <a:buClrTx/>
              <a:buSzTx/>
              <a:buFont typeface="Arial" panose="020b0604020202020204" pitchFamily="34" charset="0"/>
              <a:buNone/>
              <a:defRPr sz="1800"/>
            </a:lvl1pPr>
            <a:lvl2pPr marL="457200" indent="0">
              <a:buNone/>
              <a:defRPr/>
            </a:lvl2pPr>
          </a:lstStyle>
          <a:p>
            <a:pPr marL="0" marR="0" lvl="0" indent="0" algn="l" defTabSz="914400" rtl="0" eaLnBrk="1" fontAlgn="auto" latinLnBrk="0" hangingPunct="1">
              <a:lnSpc>
                <a:spcPct val="130000"/>
              </a:lnSpc>
              <a:spcBef>
                <a:spcPct val="0"/>
              </a:spcBef>
              <a:spcAft>
                <a:spcPts val="1000"/>
              </a:spcAft>
              <a:buClrTx/>
              <a:buSzTx/>
              <a:buFont typeface="Arial" panose="020b0604020202020204" pitchFamily="34" charset="0"/>
              <a:buNone/>
            </a:pPr>
            <a:r>
              <a:rPr lang="zh-CN" altLang="en-US"/>
              <a:t>单击此处编辑文本</a:t>
            </a:r>
            <a:endParaRPr lang="zh-CN" altLang="en-US"/>
          </a:p>
        </p:txBody>
      </p:sp>
    </p:spTree>
  </p:cSld>
  <p:clrMapOvr>
    <a:masterClrMapping/>
  </p:clrMapOvr>
  <p:transition/>
  <p:timing/>
</p:sldLayout>
</file>

<file path=ppt/slideLayouts/slideLayout18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grpSp>
        <p:nvGrpSpPr>
          <p:cNvPr id="7" name="组合 6"/>
          <p:cNvGrpSpPr/>
          <p:nvPr userDrawn="1">
            <p:custDataLst>
              <p:tags r:id="rId1"/>
            </p:custDataLst>
          </p:nvPr>
        </p:nvGrpSpPr>
        <p:grpSpPr>
          <a:xfrm>
            <a:off x="294286" y="-27771"/>
            <a:ext cx="11755418" cy="6611091"/>
            <a:chOff x="294286" y="-27771"/>
            <a:chExt cx="11755418" cy="6611091"/>
          </a:xfrm>
        </p:grpSpPr>
        <p:grpSp>
          <p:nvGrpSpPr>
            <p:cNvPr id="8" name="组合 7"/>
            <p:cNvGrpSpPr/>
            <p:nvPr userDrawn="1">
              <p:custDataLst>
                <p:tags r:id="rId2"/>
              </p:custDataLst>
            </p:nvPr>
          </p:nvGrpSpPr>
          <p:grpSpPr>
            <a:xfrm>
              <a:off x="11598965" y="6433146"/>
              <a:ext cx="450739" cy="150174"/>
              <a:chOff x="0" y="3623101"/>
              <a:chExt cx="1405715" cy="468548"/>
            </a:xfrm>
          </p:grpSpPr>
          <p:sp>
            <p:nvSpPr>
              <p:cNvPr id="10" name="菱形 9"/>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菱形 10"/>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8"/>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solidFill>
          <a:schemeClr val="bg2"/>
        </a:solidFill>
        <a:effectLst/>
      </p:bgPr>
    </p:bg>
    <p:spTree>
      <p:nvGrpSpPr>
        <p:cNvPr id="1" name=""/>
        <p:cNvGrpSpPr/>
        <p:nvPr/>
      </p:nvGrpSpPr>
      <p:grpSpPr>
        <a:xfrm>
          <a:off x="0" y="0"/>
          <a:ext cx="0" cy="0"/>
        </a:xfrm>
      </p:grpSpPr>
      <p:grpSp>
        <p:nvGrpSpPr>
          <p:cNvPr id="9" name="组合 8"/>
          <p:cNvGrpSpPr/>
          <p:nvPr userDrawn="1">
            <p:custDataLst>
              <p:tags r:id="rId1"/>
            </p:custDataLst>
          </p:nvPr>
        </p:nvGrpSpPr>
        <p:grpSpPr>
          <a:xfrm>
            <a:off x="-318" y="-953"/>
            <a:ext cx="12192000" cy="6858953"/>
            <a:chOff x="-318" y="-953"/>
            <a:chExt cx="12192000" cy="6858953"/>
          </a:xfrm>
        </p:grpSpPr>
        <p:grpSp>
          <p:nvGrpSpPr>
            <p:cNvPr id="11" name="组合 10"/>
            <p:cNvGrpSpPr/>
            <p:nvPr userDrawn="1">
              <p:custDataLst>
                <p:tags r:id="rId2"/>
              </p:custDataLst>
            </p:nvPr>
          </p:nvGrpSpPr>
          <p:grpSpPr>
            <a:xfrm>
              <a:off x="-318" y="635"/>
              <a:ext cx="12192000" cy="6857365"/>
              <a:chExt cx="19200" cy="10799"/>
            </a:xfrm>
          </p:grpSpPr>
          <p:sp>
            <p:nvSpPr>
              <p:cNvPr id="12" name="矩形 11"/>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userDrawn="1">
                <p:custDataLst>
                  <p:tags r:id="rId6"/>
                </p:custDataLst>
              </p:nvPr>
            </p:nvGrpSpPr>
            <p:grpSpPr>
              <a:xfrm>
                <a:off x="16448" y="9574"/>
                <a:ext cx="2074" cy="675"/>
                <a:chOff x="0" y="3633950"/>
                <a:chExt cx="1405715" cy="457699"/>
              </a:xfrm>
            </p:grpSpPr>
            <p:sp>
              <p:nvSpPr>
                <p:cNvPr id="16" name="菱形 15"/>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菱形 16"/>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菱形 17"/>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五边形 4"/>
            <p:cNvSpPr/>
            <p:nvPr userDrawn="1">
              <p:custDataLst>
                <p:tags r:id="rId11"/>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五边形 6"/>
            <p:cNvSpPr/>
            <p:nvPr userDrawn="1">
              <p:custDataLst>
                <p:tags r:id="rId12"/>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hasCustomPrompt="1"/>
            <p:custDataLst>
              <p:tags r:id="rId13"/>
            </p:custDataLst>
          </p:nvPr>
        </p:nvSpPr>
        <p:spPr>
          <a:xfrm>
            <a:off x="4116000" y="2651764"/>
            <a:ext cx="5409566" cy="939160"/>
          </a:xfrm>
        </p:spPr>
        <p:txBody>
          <a:bodyPr lIns="90000" tIns="46800" rIns="90000" bIns="46800" anchor="b" anchorCtr="0">
            <a:normAutofit/>
          </a:bodyPr>
          <a:lstStyle>
            <a:lvl1pPr>
              <a:defRPr sz="4800" u="none" strike="noStrike" kern="1200" cap="none" spc="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14"/>
            </p:custDataLst>
          </p:nvPr>
        </p:nvSpPr>
        <p:spPr>
          <a:xfrm>
            <a:off x="4116000" y="3646276"/>
            <a:ext cx="5409566" cy="1310880"/>
          </a:xfrm>
        </p:spPr>
        <p:txBody>
          <a:bodyPr lIns="90000" tIns="0" rIns="90000" bIns="46800">
            <a:normAutofit/>
          </a:bodyPr>
          <a:lstStyle>
            <a:lvl1pPr marL="0" indent="0" eaLnBrk="1" fontAlgn="auto" latinLnBrk="0" hangingPunct="1">
              <a:buNone/>
              <a:defRPr kumimoji="0" lang="zh-CN" altLang="en-US" sz="16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15"/>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6"/>
            </p:custDataLst>
          </p:nvPr>
        </p:nvSpPr>
        <p:spPr/>
        <p:txBody>
          <a:bodyPr/>
          <a:lstStyle/>
          <a:p>
            <a:endParaRPr lang="zh-CN" altLang="en-US"/>
          </a:p>
        </p:txBody>
      </p:sp>
      <p:sp>
        <p:nvSpPr>
          <p:cNvPr id="6" name="灯片编号占位符 5"/>
          <p:cNvSpPr>
            <a:spLocks noGrp="1"/>
          </p:cNvSpPr>
          <p:nvPr>
            <p:ph type="sldNum" sz="quarter" idx="12"/>
            <p:custDataLst>
              <p:tags r:id="rId17"/>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grpSp>
        <p:nvGrpSpPr>
          <p:cNvPr id="8" name="组合 7"/>
          <p:cNvGrpSpPr/>
          <p:nvPr userDrawn="1">
            <p:custDataLst>
              <p:tags r:id="rId1"/>
            </p:custDataLst>
          </p:nvPr>
        </p:nvGrpSpPr>
        <p:grpSpPr>
          <a:xfrm>
            <a:off x="294286" y="-27771"/>
            <a:ext cx="11755418" cy="6611091"/>
            <a:chOff x="294286" y="-27771"/>
            <a:chExt cx="11755418" cy="6611091"/>
          </a:xfrm>
        </p:grpSpPr>
        <p:grpSp>
          <p:nvGrpSpPr>
            <p:cNvPr id="9" name="组合 8"/>
            <p:cNvGrpSpPr/>
            <p:nvPr userDrawn="1">
              <p:custDataLst>
                <p:tags r:id="rId2"/>
              </p:custDataLst>
            </p:nvPr>
          </p:nvGrpSpPr>
          <p:grpSpPr>
            <a:xfrm>
              <a:off x="11598965" y="6433146"/>
              <a:ext cx="450739" cy="150174"/>
              <a:chOff x="0" y="3623101"/>
              <a:chExt cx="1405715" cy="468548"/>
            </a:xfrm>
          </p:grpSpPr>
          <p:sp>
            <p:nvSpPr>
              <p:cNvPr id="11" name="菱形 10"/>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8"/>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9"/>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微软雅黑" panose="020b0503020204020204" charset="-122"/>
              </a:defRPr>
            </a:lvl1pPr>
            <a:lvl2pPr>
              <a:defRPr sz="1600" baseline="0">
                <a:solidFill>
                  <a:schemeClr val="tx1">
                    <a:lumMod val="85000"/>
                    <a:lumOff val="15000"/>
                  </a:schemeClr>
                </a:solidFill>
                <a:latin typeface="Arial" panose="020b0604020202020204" pitchFamily="34" charset="0"/>
                <a:ea typeface="微软雅黑" panose="020b0503020204020204" charset="-122"/>
              </a:defRPr>
            </a:lvl2pPr>
            <a:lvl3pPr>
              <a:defRPr sz="1600" baseline="0">
                <a:solidFill>
                  <a:schemeClr val="tx1">
                    <a:lumMod val="85000"/>
                    <a:lumOff val="15000"/>
                  </a:schemeClr>
                </a:solidFill>
                <a:latin typeface="Arial" panose="020b0604020202020204" pitchFamily="34" charset="0"/>
                <a:ea typeface="微软雅黑" panose="020b0503020204020204" charset="-122"/>
              </a:defRPr>
            </a:lvl3pPr>
            <a:lvl4pPr>
              <a:defRPr sz="1600" baseline="0">
                <a:solidFill>
                  <a:schemeClr val="tx1">
                    <a:lumMod val="85000"/>
                    <a:lumOff val="15000"/>
                  </a:schemeClr>
                </a:solidFill>
                <a:latin typeface="Arial" panose="020b0604020202020204" pitchFamily="34" charset="0"/>
                <a:ea typeface="微软雅黑" panose="020b0503020204020204" charset="-122"/>
              </a:defRPr>
            </a:lvl4pPr>
            <a:lvl5pPr>
              <a:defRPr sz="16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2"/>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grpSp>
        <p:nvGrpSpPr>
          <p:cNvPr id="10" name="组合 9"/>
          <p:cNvGrpSpPr/>
          <p:nvPr userDrawn="1">
            <p:custDataLst>
              <p:tags r:id="rId1"/>
            </p:custDataLst>
          </p:nvPr>
        </p:nvGrpSpPr>
        <p:grpSpPr>
          <a:xfrm>
            <a:off x="294286" y="-27771"/>
            <a:ext cx="11755418" cy="6611091"/>
            <a:chOff x="294286" y="-27771"/>
            <a:chExt cx="11755418" cy="6611091"/>
          </a:xfrm>
        </p:grpSpPr>
        <p:grpSp>
          <p:nvGrpSpPr>
            <p:cNvPr id="11" name="组合 10"/>
            <p:cNvGrpSpPr/>
            <p:nvPr userDrawn="1">
              <p:custDataLst>
                <p:tags r:id="rId2"/>
              </p:custDataLst>
            </p:nvPr>
          </p:nvGrpSpPr>
          <p:grpSpPr>
            <a:xfrm>
              <a:off x="11598965" y="6433146"/>
              <a:ext cx="450739" cy="150174"/>
              <a:chOff x="0" y="3623101"/>
              <a:chExt cx="1405715" cy="468548"/>
            </a:xfrm>
          </p:grpSpPr>
          <p:sp>
            <p:nvSpPr>
              <p:cNvPr id="13" name="菱形 12"/>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8"/>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9"/>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10"/>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1"/>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12"/>
            </p:custDataLst>
          </p:nvPr>
        </p:nvSpPr>
        <p:spPr/>
        <p:txBody>
          <a:bodyPr/>
          <a:lstStyle>
            <a:lvl1pPr>
              <a:defRPr baseline="0">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13"/>
            </p:custDataLst>
          </p:nvPr>
        </p:nvSpPr>
        <p:spPr/>
        <p:txBody>
          <a:bodyPr/>
          <a:lstStyle>
            <a:lvl1pPr>
              <a:defRPr baseline="0">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14"/>
            </p:custDataLst>
          </p:nvPr>
        </p:nvSpPr>
        <p:spPr/>
        <p:txBody>
          <a:bodyPr/>
          <a:lstStyle>
            <a:lvl1pPr>
              <a:defRPr baseline="0">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grpSp>
        <p:nvGrpSpPr>
          <p:cNvPr id="17" name="组合 16"/>
          <p:cNvGrpSpPr/>
          <p:nvPr userDrawn="1">
            <p:custDataLst>
              <p:tags r:id="rId1"/>
            </p:custDataLst>
          </p:nvPr>
        </p:nvGrpSpPr>
        <p:grpSpPr>
          <a:xfrm>
            <a:off x="-318" y="635"/>
            <a:ext cx="12192000" cy="6857365"/>
            <a:chOff x="-318" y="635"/>
            <a:chExt cx="12192000" cy="6857365"/>
          </a:xfrm>
        </p:grpSpPr>
        <p:grpSp>
          <p:nvGrpSpPr>
            <p:cNvPr id="16" name="组合 15"/>
            <p:cNvGrpSpPr/>
            <p:nvPr userDrawn="1"/>
          </p:nvGrpSpPr>
          <p:grpSpPr>
            <a:xfrm>
              <a:off x="-318" y="635"/>
              <a:ext cx="12192000" cy="6857365"/>
              <a:chOff x="-318" y="635"/>
              <a:chExt cx="12192000" cy="6857365"/>
            </a:xfrm>
          </p:grpSpPr>
          <p:grpSp>
            <p:nvGrpSpPr>
              <p:cNvPr id="8" name="组合 7"/>
              <p:cNvGrpSpPr/>
              <p:nvPr userDrawn="1">
                <p:custDataLst>
                  <p:tags r:id="rId2"/>
                </p:custDataLst>
              </p:nvPr>
            </p:nvGrpSpPr>
            <p:grpSpPr>
              <a:xfrm>
                <a:off x="-318" y="635"/>
                <a:ext cx="12192000" cy="6857365"/>
                <a:chExt cx="19200" cy="10799"/>
              </a:xfrm>
            </p:grpSpPr>
            <p:sp>
              <p:nvSpPr>
                <p:cNvPr id="9" name="矩形 8"/>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菱形 10"/>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userDrawn="1">
                  <p:custDataLst>
                    <p:tags r:id="rId6"/>
                  </p:custDataLst>
                </p:nvPr>
              </p:nvGrpSpPr>
              <p:grpSpPr>
                <a:xfrm>
                  <a:off x="16448" y="9574"/>
                  <a:ext cx="2074" cy="675"/>
                  <a:chOff x="0" y="3633950"/>
                  <a:chExt cx="1405715" cy="457699"/>
                </a:xfrm>
              </p:grpSpPr>
              <p:sp>
                <p:nvSpPr>
                  <p:cNvPr id="13" name="菱形 12"/>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五边形 6"/>
            <p:cNvSpPr/>
            <p:nvPr userDrawn="1">
              <p:custDataLst>
                <p:tags r:id="rId11"/>
              </p:custDataLst>
            </p:nvPr>
          </p:nvSpPr>
          <p:spPr>
            <a:xfrm rot="16200000" flipV="1">
              <a:off x="5792470" y="566864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1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4"/>
            </p:custDataLst>
          </p:nvPr>
        </p:nvSpPr>
        <p:spPr/>
        <p:txBody>
          <a:bodyPr/>
          <a:lstStyle/>
          <a:p>
            <a:endParaRPr lang="zh-CN" altLang="en-US"/>
          </a:p>
        </p:txBody>
      </p:sp>
      <p:sp>
        <p:nvSpPr>
          <p:cNvPr id="5" name="灯片编号占位符 4"/>
          <p:cNvSpPr>
            <a:spLocks noGrp="1"/>
          </p:cNvSpPr>
          <p:nvPr>
            <p:ph type="sldNum" sz="quarter" idx="12"/>
            <p:custDataLst>
              <p:tags r:id="rId1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grpSp>
        <p:nvGrpSpPr>
          <p:cNvPr id="8" name="组合 7"/>
          <p:cNvGrpSpPr/>
          <p:nvPr userDrawn="1">
            <p:custDataLst>
              <p:tags r:id="rId1"/>
            </p:custDataLst>
          </p:nvPr>
        </p:nvGrpSpPr>
        <p:grpSpPr>
          <a:xfrm>
            <a:off x="294286" y="-27771"/>
            <a:ext cx="11755418" cy="6611091"/>
            <a:chOff x="294286" y="-27771"/>
            <a:chExt cx="11755418" cy="6611091"/>
          </a:xfrm>
        </p:grpSpPr>
        <p:grpSp>
          <p:nvGrpSpPr>
            <p:cNvPr id="9" name="组合 8"/>
            <p:cNvGrpSpPr/>
            <p:nvPr userDrawn="1">
              <p:custDataLst>
                <p:tags r:id="rId2"/>
              </p:custDataLst>
            </p:nvPr>
          </p:nvGrpSpPr>
          <p:grpSpPr>
            <a:xfrm>
              <a:off x="11598965" y="6433146"/>
              <a:ext cx="450739" cy="150174"/>
              <a:chOff x="0" y="3623101"/>
              <a:chExt cx="1405715" cy="468548"/>
            </a:xfrm>
          </p:grpSpPr>
          <p:sp>
            <p:nvSpPr>
              <p:cNvPr id="11" name="菱形 10"/>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8"/>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9"/>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2"/>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19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grpSp>
        <p:nvGrpSpPr>
          <p:cNvPr id="8" name="组合 7"/>
          <p:cNvGrpSpPr/>
          <p:nvPr userDrawn="1">
            <p:custDataLst>
              <p:tags r:id="rId1"/>
            </p:custDataLst>
          </p:nvPr>
        </p:nvGrpSpPr>
        <p:grpSpPr>
          <a:xfrm>
            <a:off x="294286" y="-27771"/>
            <a:ext cx="11755418" cy="6611091"/>
            <a:chOff x="294286" y="-27771"/>
            <a:chExt cx="11755418" cy="6611091"/>
          </a:xfrm>
        </p:grpSpPr>
        <p:grpSp>
          <p:nvGrpSpPr>
            <p:cNvPr id="9" name="组合 8"/>
            <p:cNvGrpSpPr/>
            <p:nvPr userDrawn="1">
              <p:custDataLst>
                <p:tags r:id="rId2"/>
              </p:custDataLst>
            </p:nvPr>
          </p:nvGrpSpPr>
          <p:grpSpPr>
            <a:xfrm>
              <a:off x="11598965" y="6433146"/>
              <a:ext cx="450739" cy="150174"/>
              <a:chOff x="0" y="3623101"/>
              <a:chExt cx="1405715" cy="468548"/>
            </a:xfrm>
          </p:grpSpPr>
          <p:sp>
            <p:nvSpPr>
              <p:cNvPr id="11" name="菱形 10"/>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8"/>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9"/>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2"/>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19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xfrm>
      </p:grpSpPr>
      <p:grpSp>
        <p:nvGrpSpPr>
          <p:cNvPr id="7" name="组合 6"/>
          <p:cNvGrpSpPr/>
          <p:nvPr userDrawn="1">
            <p:custDataLst>
              <p:tags r:id="rId1"/>
            </p:custDataLst>
          </p:nvPr>
        </p:nvGrpSpPr>
        <p:grpSpPr>
          <a:xfrm>
            <a:off x="257176" y="284361"/>
            <a:ext cx="11842224" cy="6446131"/>
            <a:chOff x="257176" y="284361"/>
            <a:chExt cx="11842224" cy="6446131"/>
          </a:xfrm>
        </p:grpSpPr>
        <p:sp>
          <p:nvSpPr>
            <p:cNvPr id="8" name="矩形 7"/>
            <p:cNvSpPr/>
            <p:nvPr userDrawn="1">
              <p:custDataLst>
                <p:tags r:id="rId2"/>
              </p:custDataLst>
            </p:nvPr>
          </p:nvSpPr>
          <p:spPr>
            <a:xfrm>
              <a:off x="257176" y="285907"/>
              <a:ext cx="11677650" cy="6295867"/>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a:sym typeface="+mn-ea"/>
              </a:endParaRPr>
            </a:p>
          </p:txBody>
        </p:sp>
        <p:grpSp>
          <p:nvGrpSpPr>
            <p:cNvPr id="9" name="组合 8"/>
            <p:cNvGrpSpPr/>
            <p:nvPr userDrawn="1">
              <p:custDataLst>
                <p:tags r:id="rId3"/>
              </p:custDataLst>
            </p:nvPr>
          </p:nvGrpSpPr>
          <p:grpSpPr>
            <a:xfrm>
              <a:off x="11148545" y="6413693"/>
              <a:ext cx="950855" cy="316799"/>
              <a:chOff x="0" y="3623101"/>
              <a:chExt cx="1405715" cy="468548"/>
            </a:xfrm>
          </p:grpSpPr>
          <p:sp>
            <p:nvSpPr>
              <p:cNvPr id="11" name="菱形 10"/>
              <p:cNvSpPr/>
              <p:nvPr userDrawn="1">
                <p:custDataLst>
                  <p:tags r:id="rId4"/>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5"/>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6"/>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7"/>
              </p:custDataLst>
            </p:nvPr>
          </p:nvSpPr>
          <p:spPr>
            <a:xfrm rot="5400000">
              <a:off x="660603" y="23185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竖排标题 1"/>
          <p:cNvSpPr>
            <a:spLocks noGrp="1"/>
          </p:cNvSpPr>
          <p:nvPr>
            <p:ph type="title" orient="vert"/>
            <p:custDataLst>
              <p:tags r:id="rId8"/>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9"/>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tx2"/>
        </a:solidFill>
        <a:effectLst/>
      </p:bgPr>
    </p:bg>
    <p:spTree>
      <p:nvGrpSpPr>
        <p:cNvPr id="1" name=""/>
        <p:cNvGrpSpPr/>
        <p:nvPr/>
      </p:nvGrpSpPr>
      <p:grpSpPr>
        <a:xfrm>
          <a:off x="0" y="0"/>
          <a:ext cx="0" cy="0"/>
        </a:xfrm>
      </p:grpSpPr>
      <p:grpSp>
        <p:nvGrpSpPr>
          <p:cNvPr id="6" name="组合 5"/>
          <p:cNvGrpSpPr/>
          <p:nvPr userDrawn="1">
            <p:custDataLst>
              <p:tags r:id="rId1"/>
            </p:custDataLst>
          </p:nvPr>
        </p:nvGrpSpPr>
        <p:grpSpPr>
          <a:xfrm>
            <a:off x="257176" y="284361"/>
            <a:ext cx="11842224" cy="6446131"/>
            <a:chOff x="257176" y="284361"/>
            <a:chExt cx="11842224" cy="6446131"/>
          </a:xfrm>
        </p:grpSpPr>
        <p:sp>
          <p:nvSpPr>
            <p:cNvPr id="8" name="矩形 7"/>
            <p:cNvSpPr/>
            <p:nvPr userDrawn="1">
              <p:custDataLst>
                <p:tags r:id="rId2"/>
              </p:custDataLst>
            </p:nvPr>
          </p:nvSpPr>
          <p:spPr>
            <a:xfrm>
              <a:off x="257176" y="285907"/>
              <a:ext cx="11677650" cy="6295867"/>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a:sym typeface="+mn-ea"/>
              </a:endParaRPr>
            </a:p>
          </p:txBody>
        </p:sp>
        <p:grpSp>
          <p:nvGrpSpPr>
            <p:cNvPr id="9" name="组合 8"/>
            <p:cNvGrpSpPr/>
            <p:nvPr userDrawn="1">
              <p:custDataLst>
                <p:tags r:id="rId3"/>
              </p:custDataLst>
            </p:nvPr>
          </p:nvGrpSpPr>
          <p:grpSpPr>
            <a:xfrm>
              <a:off x="11148545" y="6413693"/>
              <a:ext cx="950855" cy="316799"/>
              <a:chOff x="0" y="3623101"/>
              <a:chExt cx="1405715" cy="468548"/>
            </a:xfrm>
          </p:grpSpPr>
          <p:sp>
            <p:nvSpPr>
              <p:cNvPr id="11" name="菱形 10"/>
              <p:cNvSpPr/>
              <p:nvPr userDrawn="1">
                <p:custDataLst>
                  <p:tags r:id="rId4"/>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5"/>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6"/>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7"/>
              </p:custDataLst>
            </p:nvPr>
          </p:nvSpPr>
          <p:spPr>
            <a:xfrm rot="5400000">
              <a:off x="660603" y="23185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日期占位符 2"/>
          <p:cNvSpPr>
            <a:spLocks noGrp="1"/>
          </p:cNvSpPr>
          <p:nvPr>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1"/>
            </p:custDataLst>
          </p:nvPr>
        </p:nvSpPr>
        <p:spPr>
          <a:xfrm>
            <a:off x="669930" y="952508"/>
            <a:ext cx="10852237" cy="5388907"/>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9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xfrm>
      </p:grpSpPr>
      <p:grpSp>
        <p:nvGrpSpPr>
          <p:cNvPr id="21" name="组合 20"/>
          <p:cNvGrpSpPr/>
          <p:nvPr userDrawn="1">
            <p:custDataLst>
              <p:tags r:id="rId1"/>
            </p:custDataLst>
          </p:nvPr>
        </p:nvGrpSpPr>
        <p:grpSpPr>
          <a:xfrm>
            <a:off x="-318" y="-953"/>
            <a:ext cx="12192000" cy="6858953"/>
            <a:chOff x="-318" y="-953"/>
            <a:chExt cx="12192000" cy="6858953"/>
          </a:xfrm>
        </p:grpSpPr>
        <p:grpSp>
          <p:nvGrpSpPr>
            <p:cNvPr id="22" name="组合 21"/>
            <p:cNvGrpSpPr/>
            <p:nvPr userDrawn="1"/>
          </p:nvGrpSpPr>
          <p:grpSpPr>
            <a:xfrm>
              <a:off x="-318" y="635"/>
              <a:ext cx="12192000" cy="6857365"/>
              <a:chOff x="-318" y="635"/>
              <a:chExt cx="12192000" cy="6857365"/>
            </a:xfrm>
          </p:grpSpPr>
          <p:grpSp>
            <p:nvGrpSpPr>
              <p:cNvPr id="25" name="组合 24"/>
              <p:cNvGrpSpPr/>
              <p:nvPr userDrawn="1">
                <p:custDataLst>
                  <p:tags r:id="rId2"/>
                </p:custDataLst>
              </p:nvPr>
            </p:nvGrpSpPr>
            <p:grpSpPr>
              <a:xfrm>
                <a:off x="-318" y="635"/>
                <a:ext cx="12192000" cy="6857365"/>
                <a:chExt cx="19200" cy="10799"/>
              </a:xfrm>
            </p:grpSpPr>
            <p:sp>
              <p:nvSpPr>
                <p:cNvPr id="27" name="矩形 26"/>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菱形 28"/>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userDrawn="1">
                  <p:custDataLst>
                    <p:tags r:id="rId6"/>
                  </p:custDataLst>
                </p:nvPr>
              </p:nvGrpSpPr>
              <p:grpSpPr>
                <a:xfrm>
                  <a:off x="16448" y="9574"/>
                  <a:ext cx="2074" cy="675"/>
                  <a:chOff x="0" y="3633950"/>
                  <a:chExt cx="1405715" cy="457699"/>
                </a:xfrm>
              </p:grpSpPr>
              <p:sp>
                <p:nvSpPr>
                  <p:cNvPr id="31" name="菱形 30"/>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菱形 31"/>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菱形 32"/>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6"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五边形 4"/>
            <p:cNvSpPr/>
            <p:nvPr userDrawn="1">
              <p:custDataLst>
                <p:tags r:id="rId11"/>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五边形 6"/>
            <p:cNvSpPr/>
            <p:nvPr userDrawn="1">
              <p:custDataLst>
                <p:tags r:id="rId12"/>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日期占位符 2"/>
          <p:cNvSpPr>
            <a:spLocks noGrp="1"/>
          </p:cNvSpPr>
          <p:nvPr>
            <p:ph type="dt" sz="half" idx="10"/>
            <p:custDataLst>
              <p:tags r:id="rId1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4"/>
            </p:custDataLst>
          </p:nvPr>
        </p:nvSpPr>
        <p:spPr/>
        <p:txBody>
          <a:bodyPr/>
          <a:lstStyle/>
          <a:p>
            <a:endParaRPr lang="zh-CN" altLang="en-US"/>
          </a:p>
        </p:txBody>
      </p:sp>
      <p:sp>
        <p:nvSpPr>
          <p:cNvPr id="5" name="灯片编号占位符 4"/>
          <p:cNvSpPr>
            <a:spLocks noGrp="1"/>
          </p:cNvSpPr>
          <p:nvPr>
            <p:ph type="sldNum" sz="quarter" idx="12"/>
            <p:custDataLst>
              <p:tags r:id="rId15"/>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16"/>
            </p:custDataLst>
          </p:nvPr>
        </p:nvSpPr>
        <p:spPr>
          <a:xfrm>
            <a:off x="2593023" y="2000251"/>
            <a:ext cx="7005955" cy="1491328"/>
          </a:xfrm>
        </p:spPr>
        <p:txBody>
          <a:bodyPr vert="horz" lIns="90000" tIns="46800" rIns="90000" bIns="0" rtlCol="0" anchor="b" anchorCtr="0">
            <a:normAutofit/>
          </a:bodyPr>
          <a:lstStyle>
            <a:lvl1pPr marL="0" marR="0" algn="ctr" defTabSz="914400" rtl="0" eaLnBrk="1" fontAlgn="auto" latinLnBrk="0" hangingPunct="1">
              <a:lnSpc>
                <a:spcPct val="100000"/>
              </a:lnSpc>
              <a:buNone/>
              <a:defRPr kumimoji="0" lang="zh-CN" altLang="en-US" sz="8800" b="1" i="0" u="none" strike="noStrike" kern="1200" cap="none" spc="600" normalizeH="0" baseline="0" noProof="1">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
        <p:nvSpPr>
          <p:cNvPr id="10" name="文本占位符 9"/>
          <p:cNvSpPr>
            <a:spLocks noGrp="1"/>
          </p:cNvSpPr>
          <p:nvPr>
            <p:ph type="body" sz="quarter" idx="13" hasCustomPrompt="1"/>
            <p:custDataLst>
              <p:tags r:id="rId17"/>
            </p:custDataLst>
          </p:nvPr>
        </p:nvSpPr>
        <p:spPr>
          <a:xfrm>
            <a:off x="4979820" y="4079895"/>
            <a:ext cx="2232360" cy="481249"/>
          </a:xfrm>
        </p:spPr>
        <p:txBody>
          <a:bodyPr lIns="90000" tIns="0" rIns="90000" bIns="46800" anchor="ctr" anchorCtr="0">
            <a:normAutofit/>
          </a:bodyPr>
          <a:lstStyle>
            <a:lvl1pPr marL="0" indent="0" algn="ctr">
              <a:buNone/>
              <a:defRPr sz="2000" baseline="0">
                <a:latin typeface="Arial" panose="020b0604020202020204" pitchFamily="34" charset="0"/>
              </a:defRPr>
            </a:lvl1pPr>
            <a:lvl2pPr marL="457200" indent="0">
              <a:buNone/>
              <a:defRPr/>
            </a:lvl2pPr>
          </a:lstStyle>
          <a:p>
            <a:pPr lvl="0"/>
            <a:r>
              <a:rPr lang="zh-CN" altLang="en-US"/>
              <a:t>编辑文本</a:t>
            </a:r>
            <a:endParaRPr lang="zh-CN" altLang="en-US"/>
          </a:p>
        </p:txBody>
      </p:sp>
      <p:sp>
        <p:nvSpPr>
          <p:cNvPr id="12" name="文本占位符 11"/>
          <p:cNvSpPr>
            <a:spLocks noGrp="1"/>
          </p:cNvSpPr>
          <p:nvPr>
            <p:ph type="body" sz="quarter" idx="14" hasCustomPrompt="1"/>
            <p:custDataLst>
              <p:tags r:id="rId18"/>
            </p:custDataLst>
          </p:nvPr>
        </p:nvSpPr>
        <p:spPr>
          <a:xfrm>
            <a:off x="2593022" y="3539541"/>
            <a:ext cx="7005955" cy="481249"/>
          </a:xfrm>
        </p:spPr>
        <p:txBody>
          <a:bodyPr lIns="90000" tIns="0" rIns="90000" bIns="46800" anchor="t" anchorCtr="0">
            <a:normAutofit/>
          </a:bodyPr>
          <a:lstStyle>
            <a:lvl1pPr marL="0" indent="0" algn="ctr">
              <a:buNone/>
              <a:defRPr sz="2400" baseline="0">
                <a:latin typeface="Arial" panose="020b0604020202020204" pitchFamily="34" charset="0"/>
              </a:defRPr>
            </a:lvl1pPr>
            <a:lvl2pPr marL="457200" indent="0">
              <a:buNone/>
              <a:defRPr/>
            </a:lvl2pPr>
          </a:lstStyle>
          <a:p>
            <a:pPr lvl="0"/>
            <a:r>
              <a:rPr lang="zh-CN" altLang="en-US"/>
              <a:t>单击此处编辑文本</a:t>
            </a:r>
            <a:endParaRPr lang="zh-CN" altLang="en-US"/>
          </a:p>
        </p:txBody>
      </p:sp>
    </p:spTree>
  </p:cSld>
  <p:clrMapOvr>
    <a:masterClrMapping/>
  </p:clrMapOvr>
  <p:transition/>
  <p:timing/>
</p:sldLayout>
</file>

<file path=ppt/slideLayouts/slideLayout19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grpSp>
        <p:nvGrpSpPr>
          <p:cNvPr id="17" name="组合 16"/>
          <p:cNvGrpSpPr/>
          <p:nvPr userDrawn="1">
            <p:custDataLst>
              <p:tags r:id="rId1"/>
            </p:custDataLst>
          </p:nvPr>
        </p:nvGrpSpPr>
        <p:grpSpPr>
          <a:xfrm>
            <a:off x="11598910" y="6433185"/>
            <a:ext cx="450850" cy="149860"/>
            <a:chOff x="0" y="3623101"/>
            <a:chExt cx="1405715" cy="468548"/>
          </a:xfrm>
        </p:grpSpPr>
        <p:sp>
          <p:nvSpPr>
            <p:cNvPr id="19" name="菱形 18"/>
            <p:cNvSpPr/>
            <p:nvPr userDrawn="1">
              <p:custDataLst>
                <p:tags r:id="rId2"/>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菱形 19"/>
            <p:cNvSpPr/>
            <p:nvPr userDrawn="1">
              <p:custDataLst>
                <p:tags r:id="rId3"/>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菱形 20"/>
            <p:cNvSpPr/>
            <p:nvPr userDrawn="1">
              <p:custDataLst>
                <p:tags r:id="rId4"/>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五边形 4"/>
          <p:cNvSpPr/>
          <p:nvPr userDrawn="1">
            <p:custDataLst>
              <p:tags r:id="rId5"/>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日期占位符 2"/>
          <p:cNvSpPr>
            <a:spLocks noGrp="1"/>
          </p:cNvSpPr>
          <p:nvPr userDrawn="1">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7"/>
            </p:custDataLst>
          </p:nvPr>
        </p:nvSpPr>
        <p:spPr/>
        <p:txBody>
          <a:bodyPr/>
          <a:lstStyle/>
          <a:p>
            <a:endParaRPr lang="zh-CN" altLang="en-US"/>
          </a:p>
        </p:txBody>
      </p:sp>
      <p:sp>
        <p:nvSpPr>
          <p:cNvPr id="5" name="灯片编号占位符 4"/>
          <p:cNvSpPr>
            <a:spLocks noGrp="1"/>
          </p:cNvSpPr>
          <p:nvPr userDrawn="1">
            <p:ph type="sldNum" sz="quarter" idx="12"/>
            <p:custDataLst>
              <p:tags r:id="rId8"/>
            </p:custDataLst>
          </p:nvPr>
        </p:nvSpPr>
        <p:spPr/>
        <p:txBody>
          <a:bodyPr/>
          <a:lstStyle/>
          <a:p>
            <a:fld id="{49AE70B2-8BF9-45C0-BB95-33D1B9D3A854}" type="slidenum">
              <a:rPr lang="zh-CN" altLang="en-US" smtClean="0"/>
              <a:t/>
            </a:fld>
            <a:endParaRPr lang="zh-CN" altLang="en-US"/>
          </a:p>
        </p:txBody>
      </p:sp>
      <p:sp>
        <p:nvSpPr>
          <p:cNvPr id="7" name="标题 6"/>
          <p:cNvSpPr>
            <a:spLocks noGrp="1"/>
          </p:cNvSpPr>
          <p:nvPr>
            <p:ph type="title"/>
            <p:custDataLst>
              <p:tags r:id="rId9"/>
            </p:custDataLst>
          </p:nvPr>
        </p:nvSpPr>
        <p:spPr/>
        <p:txBody>
          <a:bodyPr/>
          <a:lstStyle/>
          <a:p>
            <a:r>
              <a:rPr lang="zh-CN" altLang="en-US"/>
              <a:t>单击此处编辑母版标题样式</a:t>
            </a:r>
            <a:endParaRPr lang="zh-CN" altLang="en-US"/>
          </a:p>
        </p:txBody>
      </p:sp>
    </p:spTree>
  </p:cSld>
  <p:clrMapOvr>
    <a:masterClrMapping/>
  </p:clrMapOvr>
  <p:transition/>
  <p:timing/>
</p:sldLayout>
</file>

<file path=ppt/slideLayouts/slideLayout19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24" name="矩形 23"/>
          <p:cNvSpPr/>
          <p:nvPr userDrawn="1">
            <p:custDataLst>
              <p:tags r:id="rId1"/>
            </p:custDataLst>
          </p:nvPr>
        </p:nvSpPr>
        <p:spPr>
          <a:xfrm>
            <a:off x="257175" y="285750"/>
            <a:ext cx="11677650" cy="6296025"/>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a:sym typeface="+mn-ea"/>
            </a:endParaRPr>
          </a:p>
        </p:txBody>
      </p:sp>
      <p:grpSp>
        <p:nvGrpSpPr>
          <p:cNvPr id="25" name="组合 24"/>
          <p:cNvGrpSpPr/>
          <p:nvPr userDrawn="1">
            <p:custDataLst>
              <p:tags r:id="rId2"/>
            </p:custDataLst>
          </p:nvPr>
        </p:nvGrpSpPr>
        <p:grpSpPr>
          <a:xfrm>
            <a:off x="11148695" y="6413500"/>
            <a:ext cx="950595" cy="316865"/>
            <a:chOff x="0" y="3623101"/>
            <a:chExt cx="1405715" cy="468548"/>
          </a:xfrm>
        </p:grpSpPr>
        <p:sp>
          <p:nvSpPr>
            <p:cNvPr id="27" name="菱形 26"/>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菱形 27"/>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菱形 28"/>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五边形 4"/>
          <p:cNvSpPr/>
          <p:nvPr userDrawn="1">
            <p:custDataLst>
              <p:tags r:id="rId6"/>
            </p:custDataLst>
          </p:nvPr>
        </p:nvSpPr>
        <p:spPr>
          <a:xfrm rot="5400000">
            <a:off x="660400" y="231775"/>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userDrawn="1">
            <p:ph type="title" hasCustomPrompt="1"/>
            <p:custDataLst>
              <p:tags r:id="rId7"/>
            </p:custDataLst>
          </p:nvPr>
        </p:nvSpPr>
        <p:spPr>
          <a:xfrm>
            <a:off x="1281600" y="1249200"/>
            <a:ext cx="9626400" cy="723600"/>
          </a:xfrm>
        </p:spPr>
        <p:txBody>
          <a:bodyPr lIns="90000" tIns="46800" rIns="90000" bIns="46800" anchor="ctr">
            <a:normAutofit/>
          </a:bodyPr>
          <a:lstStyle>
            <a:lvl1pPr marL="0" indent="0">
              <a:buFont typeface="Arial" panose="020b0604020202020204" pitchFamily="34" charset="0"/>
              <a:buNone/>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单击此处编辑标题</a:t>
            </a:r>
            <a:endParaRPr lang="zh-CN" altLang="en-US"/>
          </a:p>
        </p:txBody>
      </p:sp>
      <p:sp>
        <p:nvSpPr>
          <p:cNvPr id="7" name="内容占位符 6"/>
          <p:cNvSpPr>
            <a:spLocks noGrp="1"/>
          </p:cNvSpPr>
          <p:nvPr userDrawn="1">
            <p:ph sz="quarter" idx="13"/>
            <p:custDataLst>
              <p:tags r:id="rId8"/>
            </p:custDataLst>
          </p:nvPr>
        </p:nvSpPr>
        <p:spPr>
          <a:xfrm>
            <a:off x="1281113" y="2163600"/>
            <a:ext cx="9626600" cy="3445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userDrawn="1">
            <p:ph type="dt" sz="half" idx="10"/>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userDrawn="1">
            <p:ph type="sldNum" sz="quarter" idx="12"/>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1"/>
            <a:ext cx="4823460"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16" name="组合 15"/>
          <p:cNvGrpSpPr/>
          <p:nvPr userDrawn="1">
            <p:custDataLst>
              <p:tags r:id="rId2"/>
            </p:custDataLst>
          </p:nvPr>
        </p:nvGrpSpPr>
        <p:grpSpPr>
          <a:xfrm>
            <a:off x="11598910" y="6433185"/>
            <a:ext cx="450850" cy="149860"/>
            <a:chOff x="0" y="3623101"/>
            <a:chExt cx="1405715" cy="468548"/>
          </a:xfrm>
        </p:grpSpPr>
        <p:sp>
          <p:nvSpPr>
            <p:cNvPr id="18" name="菱形 17"/>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菱形 18"/>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菱形 21"/>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userDrawn="1">
            <p:ph type="title" hasCustomPrompt="1"/>
            <p:custDataLst>
              <p:tags r:id="rId7"/>
            </p:custDataLst>
          </p:nvPr>
        </p:nvSpPr>
        <p:spPr>
          <a:xfrm>
            <a:off x="583200" y="629920"/>
            <a:ext cx="3960000" cy="1022480"/>
          </a:xfrm>
        </p:spPr>
        <p:txBody>
          <a:bodyPr lIns="90000" tIns="46800" rIns="90000" bIns="46800" anchor="ctr">
            <a:normAutofit/>
          </a:bodyPr>
          <a:lstStyle>
            <a:lvl1pPr marL="0" indent="0">
              <a:buFont typeface="Arial" panose="020b0604020202020204" pitchFamily="34" charset="0"/>
              <a:buNone/>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编辑标题</a:t>
            </a:r>
            <a:endParaRPr lang="zh-CN" altLang="en-US"/>
          </a:p>
        </p:txBody>
      </p:sp>
      <p:sp>
        <p:nvSpPr>
          <p:cNvPr id="3" name="日期占位符 2"/>
          <p:cNvSpPr>
            <a:spLocks noGrp="1"/>
          </p:cNvSpPr>
          <p:nvPr userDrawn="1">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userDrawn="1">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文本占位符 6"/>
          <p:cNvSpPr>
            <a:spLocks noGrp="1"/>
          </p:cNvSpPr>
          <p:nvPr userDrawn="1">
            <p:ph type="body" sz="quarter" idx="13"/>
            <p:custDataLst>
              <p:tags r:id="rId11"/>
            </p:custDataLst>
          </p:nvPr>
        </p:nvSpPr>
        <p:spPr>
          <a:xfrm>
            <a:off x="586800" y="1764000"/>
            <a:ext cx="3956400" cy="4093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userDrawn="1">
            <p:ph sz="quarter" idx="14"/>
            <p:custDataLst>
              <p:tags r:id="rId12"/>
            </p:custDataLst>
          </p:nvPr>
        </p:nvSpPr>
        <p:spPr>
          <a:xfrm>
            <a:off x="5101200" y="769938"/>
            <a:ext cx="6480000" cy="5087937"/>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9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23" name="组合 22"/>
          <p:cNvGrpSpPr/>
          <p:nvPr userDrawn="1">
            <p:custDataLst>
              <p:tags r:id="rId2"/>
            </p:custDataLst>
          </p:nvPr>
        </p:nvGrpSpPr>
        <p:grpSpPr>
          <a:xfrm>
            <a:off x="11598910" y="6433185"/>
            <a:ext cx="450850" cy="149860"/>
            <a:chOff x="0" y="3623101"/>
            <a:chExt cx="1405715" cy="468548"/>
          </a:xfrm>
        </p:grpSpPr>
        <p:sp>
          <p:nvSpPr>
            <p:cNvPr id="25" name="菱形 24"/>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菱形 25"/>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7"/>
            </p:custDataLst>
          </p:nvPr>
        </p:nvSpPr>
        <p:spPr>
          <a:xfrm>
            <a:off x="612000" y="689418"/>
            <a:ext cx="10976400" cy="718182"/>
          </a:xfrm>
        </p:spPr>
        <p:txBody>
          <a:bodyPr lIns="90000" tIns="46800" rIns="90000" bIns="46800" anchor="ctr">
            <a:normAutofit/>
          </a:bodyPr>
          <a:lstStyle>
            <a:lvl1pPr algn="ct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1"/>
            </p:custDataLst>
          </p:nvPr>
        </p:nvSpPr>
        <p:spPr>
          <a:xfrm>
            <a:off x="612000" y="1659600"/>
            <a:ext cx="10975975" cy="828000"/>
          </a:xfrm>
        </p:spPr>
        <p:txBody>
          <a:bodyPr lIns="90000" tIns="46800" rIns="90000" bIns="46800">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2"/>
            </p:custDataLst>
          </p:nvPr>
        </p:nvSpPr>
        <p:spPr>
          <a:xfrm>
            <a:off x="612775" y="2808000"/>
            <a:ext cx="10965600" cy="34308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9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21" name="组合 20"/>
          <p:cNvGrpSpPr/>
          <p:nvPr userDrawn="1">
            <p:custDataLst>
              <p:tags r:id="rId2"/>
            </p:custDataLst>
          </p:nvPr>
        </p:nvGrpSpPr>
        <p:grpSpPr>
          <a:xfrm>
            <a:off x="11598910" y="6433185"/>
            <a:ext cx="450850" cy="149860"/>
            <a:chOff x="0" y="3623101"/>
            <a:chExt cx="1405715" cy="468548"/>
          </a:xfrm>
        </p:grpSpPr>
        <p:sp>
          <p:nvSpPr>
            <p:cNvPr id="25" name="菱形 24"/>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菱形 25"/>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7"/>
            </p:custDataLst>
          </p:nvPr>
        </p:nvSpPr>
        <p:spPr>
          <a:xfrm>
            <a:off x="604800" y="579120"/>
            <a:ext cx="10976400" cy="655680"/>
          </a:xfrm>
        </p:spPr>
        <p:txBody>
          <a:bodyPr lIns="90000" tIns="46800" rIns="90000" bIns="46800" anchor="ctr">
            <a:normAutofit/>
          </a:bodyPr>
          <a:lstStyle>
            <a:lvl1pPr algn="ctr">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1"/>
            </p:custDataLst>
          </p:nvPr>
        </p:nvSpPr>
        <p:spPr>
          <a:xfrm>
            <a:off x="604837" y="1681200"/>
            <a:ext cx="10990800" cy="3211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12"/>
            </p:custDataLst>
          </p:nvPr>
        </p:nvSpPr>
        <p:spPr>
          <a:xfrm>
            <a:off x="594000" y="5180400"/>
            <a:ext cx="11001600" cy="10116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xfrm>
      </p:grpSpPr>
      <p:grpSp>
        <p:nvGrpSpPr>
          <p:cNvPr id="7" name="组合 6"/>
          <p:cNvGrpSpPr/>
          <p:nvPr userDrawn="1">
            <p:custDataLst>
              <p:tags r:id="rId1"/>
            </p:custDataLst>
          </p:nvPr>
        </p:nvGrpSpPr>
        <p:grpSpPr>
          <a:xfrm>
            <a:off x="257176" y="284361"/>
            <a:ext cx="11842224" cy="6446131"/>
            <a:chOff x="257176" y="284361"/>
            <a:chExt cx="11842224" cy="6446131"/>
          </a:xfrm>
        </p:grpSpPr>
        <p:sp>
          <p:nvSpPr>
            <p:cNvPr id="8" name="矩形 7"/>
            <p:cNvSpPr/>
            <p:nvPr userDrawn="1">
              <p:custDataLst>
                <p:tags r:id="rId2"/>
              </p:custDataLst>
            </p:nvPr>
          </p:nvSpPr>
          <p:spPr>
            <a:xfrm>
              <a:off x="257176" y="285907"/>
              <a:ext cx="11677650" cy="6295867"/>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a:sym typeface="+mn-ea"/>
              </a:endParaRPr>
            </a:p>
          </p:txBody>
        </p:sp>
        <p:grpSp>
          <p:nvGrpSpPr>
            <p:cNvPr id="9" name="组合 8"/>
            <p:cNvGrpSpPr/>
            <p:nvPr userDrawn="1">
              <p:custDataLst>
                <p:tags r:id="rId3"/>
              </p:custDataLst>
            </p:nvPr>
          </p:nvGrpSpPr>
          <p:grpSpPr>
            <a:xfrm>
              <a:off x="11148545" y="6413693"/>
              <a:ext cx="950855" cy="316799"/>
              <a:chOff x="0" y="3623101"/>
              <a:chExt cx="1405715" cy="468548"/>
            </a:xfrm>
          </p:grpSpPr>
          <p:sp>
            <p:nvSpPr>
              <p:cNvPr id="11" name="菱形 10"/>
              <p:cNvSpPr/>
              <p:nvPr userDrawn="1">
                <p:custDataLst>
                  <p:tags r:id="rId4"/>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5"/>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6"/>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7"/>
              </p:custDataLst>
            </p:nvPr>
          </p:nvSpPr>
          <p:spPr>
            <a:xfrm rot="5400000">
              <a:off x="660603" y="23185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竖排标题 1"/>
          <p:cNvSpPr>
            <a:spLocks noGrp="1"/>
          </p:cNvSpPr>
          <p:nvPr>
            <p:ph type="title" orient="vert"/>
            <p:custDataLst>
              <p:tags r:id="rId8"/>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9"/>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sp>
        <p:nvSpPr>
          <p:cNvPr id="2" name="标题 1"/>
          <p:cNvSpPr>
            <a:spLocks noGrp="1"/>
          </p:cNvSpPr>
          <p:nvPr>
            <p:ph type="title"/>
            <p:custDataLst>
              <p:tags r:id="rId2"/>
            </p:custDataLst>
          </p:nvPr>
        </p:nvSpPr>
        <p:spPr>
          <a:xfrm>
            <a:off x="579600" y="237600"/>
            <a:ext cx="11037600" cy="441964"/>
          </a:xfrm>
        </p:spPr>
        <p:txBody>
          <a:bodyPr lIns="90000" tIns="46800" rIns="90000" bIns="46800">
            <a:normAutofit/>
          </a:bodyPr>
          <a:lstStyle>
            <a:lvl1pPr marL="0" indent="0">
              <a:buFont typeface="Arial" panose="020b0604020202020204" pitchFamily="34" charset="0"/>
              <a:buNone/>
              <a:defRPr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6"/>
            </p:custDataLst>
          </p:nvPr>
        </p:nvSpPr>
        <p:spPr>
          <a:xfrm>
            <a:off x="579600" y="1663200"/>
            <a:ext cx="5342400" cy="28944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7"/>
            </p:custDataLst>
          </p:nvPr>
        </p:nvSpPr>
        <p:spPr>
          <a:xfrm>
            <a:off x="6242400" y="1663200"/>
            <a:ext cx="5367600" cy="28944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8"/>
            </p:custDataLst>
          </p:nvPr>
        </p:nvSpPr>
        <p:spPr>
          <a:xfrm>
            <a:off x="572400" y="4816800"/>
            <a:ext cx="5342400" cy="781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9"/>
            </p:custDataLst>
          </p:nvPr>
        </p:nvSpPr>
        <p:spPr>
          <a:xfrm>
            <a:off x="6253200" y="4813200"/>
            <a:ext cx="5367600" cy="781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grpSp>
        <p:nvGrpSpPr>
          <p:cNvPr id="19" name="组合 18"/>
          <p:cNvGrpSpPr/>
          <p:nvPr userDrawn="1">
            <p:custDataLst>
              <p:tags r:id="rId10"/>
            </p:custDataLst>
          </p:nvPr>
        </p:nvGrpSpPr>
        <p:grpSpPr>
          <a:xfrm flipH="1">
            <a:off x="11129043" y="317149"/>
            <a:ext cx="976314" cy="307818"/>
            <a:chOff x="7177184" y="4307561"/>
            <a:chExt cx="976314" cy="307818"/>
          </a:xfrm>
        </p:grpSpPr>
        <p:sp>
          <p:nvSpPr>
            <p:cNvPr id="6" name="等腰三角形 5"/>
            <p:cNvSpPr/>
            <p:nvPr userDrawn="1">
              <p:custDataLst>
                <p:tags r:id="rId11"/>
              </p:custDataLst>
            </p:nvPr>
          </p:nvSpPr>
          <p:spPr>
            <a:xfrm rot="5400000" flipH="1">
              <a:off x="7887012" y="4348893"/>
              <a:ext cx="307818" cy="225154"/>
            </a:xfrm>
            <a:custGeom>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0"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2" name="等腰三角形 5"/>
            <p:cNvSpPr/>
            <p:nvPr userDrawn="1">
              <p:custDataLst>
                <p:tags r:id="rId12"/>
              </p:custDataLst>
            </p:nvPr>
          </p:nvSpPr>
          <p:spPr>
            <a:xfrm rot="5400000" flipH="1">
              <a:off x="7511432" y="4348893"/>
              <a:ext cx="307818" cy="225154"/>
            </a:xfrm>
            <a:custGeom>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0"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4" name="等腰三角形 5"/>
            <p:cNvSpPr/>
            <p:nvPr userDrawn="1">
              <p:custDataLst>
                <p:tags r:id="rId13"/>
              </p:custDataLst>
            </p:nvPr>
          </p:nvSpPr>
          <p:spPr>
            <a:xfrm rot="5400000" flipH="1">
              <a:off x="7135852" y="4348893"/>
              <a:ext cx="307818" cy="225154"/>
            </a:xfrm>
            <a:custGeom>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0"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grpSp>
    </p:spTree>
  </p:cSld>
  <p:clrMapOvr>
    <a:masterClrMapping/>
  </p:clrMapOvr>
  <p:transition/>
  <p:timing/>
</p:sldLayout>
</file>

<file path=ppt/slideLayouts/slideLayout20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tx2"/>
        </a:solidFill>
        <a:effectLst/>
      </p:bgPr>
    </p:bg>
    <p:spTree>
      <p:nvGrpSpPr>
        <p:cNvPr id="1" name=""/>
        <p:cNvGrpSpPr/>
        <p:nvPr/>
      </p:nvGrpSpPr>
      <p:grpSpPr>
        <a:xfrm>
          <a:off x="0" y="0"/>
          <a:ext cx="0" cy="0"/>
        </a:xfrm>
      </p:grpSpPr>
      <p:sp>
        <p:nvSpPr>
          <p:cNvPr id="17" name="圆角矩形 7"/>
          <p:cNvSpPr/>
          <p:nvPr userDrawn="1">
            <p:custDataLst>
              <p:tags r:id="rId1"/>
            </p:custDataLst>
          </p:nvPr>
        </p:nvSpPr>
        <p:spPr>
          <a:xfrm>
            <a:off x="193040" y="182880"/>
            <a:ext cx="11805285" cy="6491605"/>
          </a:xfrm>
          <a:prstGeom prst="roundRect">
            <a:avLst>
              <a:gd name="adj" fmla="val 172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0" name="矩形 9"/>
          <p:cNvSpPr/>
          <p:nvPr userDrawn="1">
            <p:custDataLst>
              <p:tags r:id="rId2"/>
            </p:custDataLst>
          </p:nvPr>
        </p:nvSpPr>
        <p:spPr>
          <a:xfrm>
            <a:off x="0" y="98638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sp>
        <p:nvSpPr>
          <p:cNvPr id="12" name="五边形 4"/>
          <p:cNvSpPr/>
          <p:nvPr userDrawn="1">
            <p:custDataLst>
              <p:tags r:id="rId3"/>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五边形 6"/>
          <p:cNvSpPr/>
          <p:nvPr userDrawn="1">
            <p:custDataLst>
              <p:tags r:id="rId4"/>
            </p:custDataLst>
          </p:nvPr>
        </p:nvSpPr>
        <p:spPr>
          <a:xfrm rot="16200000" flipV="1">
            <a:off x="5792470" y="5731510"/>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userDrawn="1">
            <p:ph type="title" hasCustomPrompt="1"/>
            <p:custDataLst>
              <p:tags r:id="rId5"/>
            </p:custDataLst>
          </p:nvPr>
        </p:nvSpPr>
        <p:spPr>
          <a:xfrm>
            <a:off x="1522800" y="1818640"/>
            <a:ext cx="9144000" cy="1907360"/>
          </a:xfrm>
        </p:spPr>
        <p:txBody>
          <a:bodyPr lIns="90000" tIns="46800" rIns="90000" bIns="46800" anchor="b">
            <a:normAutofit/>
          </a:bodyPr>
          <a:lstStyle>
            <a:lvl1pPr marL="0" indent="0" algn="ctr">
              <a:buFont typeface="Arial" panose="020b0604020202020204" pitchFamily="34" charset="0"/>
              <a:buNone/>
              <a:defRPr sz="60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单击此处编辑标题</a:t>
            </a:r>
            <a:endParaRPr lang="zh-CN" altLang="en-US"/>
          </a:p>
        </p:txBody>
      </p:sp>
      <p:sp>
        <p:nvSpPr>
          <p:cNvPr id="3" name="日期占位符 2"/>
          <p:cNvSpPr>
            <a:spLocks noGrp="1"/>
          </p:cNvSpPr>
          <p:nvPr userDrawn="1">
            <p:ph type="dt" sz="half" idx="10"/>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userDrawn="1">
            <p:ph type="sldNum" sz="quarter" idx="12"/>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文本占位符 6"/>
          <p:cNvSpPr>
            <a:spLocks noGrp="1"/>
          </p:cNvSpPr>
          <p:nvPr userDrawn="1">
            <p:ph type="body" sz="quarter" idx="13"/>
            <p:custDataLst>
              <p:tags r:id="rId9"/>
            </p:custDataLst>
          </p:nvPr>
        </p:nvSpPr>
        <p:spPr>
          <a:xfrm>
            <a:off x="1522413" y="3862800"/>
            <a:ext cx="9144000" cy="1656000"/>
          </a:xfrm>
        </p:spPr>
        <p:txBody>
          <a:bodyPr lIns="90000" tIns="46800" rIns="90000" bIns="46800">
            <a:normAutofit/>
          </a:bodyPr>
          <a:lstStyle>
            <a:lvl1pPr marL="0" indent="0" algn="ctr">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0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xfrm>
      </p:grpSpPr>
      <p:grpSp>
        <p:nvGrpSpPr>
          <p:cNvPr id="6" name="组合 5"/>
          <p:cNvGrpSpPr/>
          <p:nvPr userDrawn="1">
            <p:custDataLst>
              <p:tags r:id="rId1"/>
            </p:custDataLst>
          </p:nvPr>
        </p:nvGrpSpPr>
        <p:grpSpPr>
          <a:xfrm>
            <a:off x="-318" y="-953"/>
            <a:ext cx="12192000" cy="6858953"/>
            <a:chOff x="-318" y="-953"/>
            <a:chExt cx="12192000" cy="6858953"/>
          </a:xfrm>
        </p:grpSpPr>
        <p:grpSp>
          <p:nvGrpSpPr>
            <p:cNvPr id="4" name="组合 3"/>
            <p:cNvGrpSpPr/>
            <p:nvPr userDrawn="1"/>
          </p:nvGrpSpPr>
          <p:grpSpPr>
            <a:xfrm>
              <a:off x="-318" y="635"/>
              <a:ext cx="12192000" cy="6857365"/>
              <a:chOff x="-318" y="635"/>
              <a:chExt cx="12192000" cy="6857365"/>
            </a:xfrm>
          </p:grpSpPr>
          <p:grpSp>
            <p:nvGrpSpPr>
              <p:cNvPr id="11" name="组合 10"/>
              <p:cNvGrpSpPr/>
              <p:nvPr userDrawn="1">
                <p:custDataLst>
                  <p:tags r:id="rId2"/>
                </p:custDataLst>
              </p:nvPr>
            </p:nvGrpSpPr>
            <p:grpSpPr>
              <a:xfrm>
                <a:off x="-318" y="635"/>
                <a:ext cx="12192000" cy="6857365"/>
                <a:chExt cx="19200" cy="10799"/>
              </a:xfrm>
            </p:grpSpPr>
            <p:sp>
              <p:nvSpPr>
                <p:cNvPr id="12" name="矩形 11"/>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solidFill>
                      <a:schemeClr val="lt1"/>
                    </a:solidFill>
                  </a:endParaRPr>
                </a:p>
              </p:txBody>
            </p:sp>
            <p:sp>
              <p:nvSpPr>
                <p:cNvPr id="13" name="矩形 12"/>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solidFill>
                      <a:schemeClr val="lt1"/>
                    </a:solidFill>
                  </a:endParaRPr>
                </a:p>
              </p:txBody>
            </p:sp>
            <p:sp>
              <p:nvSpPr>
                <p:cNvPr id="25" name="菱形 24"/>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25000" lnSpcReduction="20000"/>
                </a:bodyPr>
                <a:lstStyle/>
                <a:p>
                  <a:pPr algn="ctr">
                    <a:lnSpc>
                      <a:spcPct val="150000"/>
                    </a:lnSpc>
                  </a:pPr>
                  <a:endParaRPr lang="zh-CN" altLang="en-US">
                    <a:solidFill>
                      <a:schemeClr val="lt1"/>
                    </a:solidFill>
                  </a:endParaRPr>
                </a:p>
              </p:txBody>
            </p:sp>
            <p:grpSp>
              <p:nvGrpSpPr>
                <p:cNvPr id="19" name="组合 18"/>
                <p:cNvGrpSpPr/>
                <p:nvPr userDrawn="1">
                  <p:custDataLst>
                    <p:tags r:id="rId6"/>
                  </p:custDataLst>
                </p:nvPr>
              </p:nvGrpSpPr>
              <p:grpSpPr>
                <a:xfrm>
                  <a:off x="16448" y="9574"/>
                  <a:ext cx="2074" cy="675"/>
                  <a:chOff x="0" y="3633950"/>
                  <a:chExt cx="1405715" cy="457699"/>
                </a:xfrm>
              </p:grpSpPr>
              <p:sp>
                <p:nvSpPr>
                  <p:cNvPr id="20" name="菱形 19"/>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solidFill>
                        <a:schemeClr val="lt1"/>
                      </a:solidFill>
                    </a:endParaRPr>
                  </a:p>
                </p:txBody>
              </p:sp>
              <p:sp>
                <p:nvSpPr>
                  <p:cNvPr id="21" name="菱形 20"/>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solidFill>
                        <a:schemeClr val="lt1"/>
                      </a:solidFill>
                    </a:endParaRPr>
                  </a:p>
                </p:txBody>
              </p:sp>
              <p:sp>
                <p:nvSpPr>
                  <p:cNvPr id="22" name="菱形 21"/>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solidFill>
                        <a:schemeClr val="lt1"/>
                      </a:solidFill>
                    </a:endParaRPr>
                  </a:p>
                </p:txBody>
              </p:sp>
            </p:grpSp>
          </p:grpSp>
          <p:sp>
            <p:nvSpPr>
              <p:cNvPr id="8"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solidFill>
                    <a:schemeClr val="lt1"/>
                  </a:solidFill>
                </a:endParaRPr>
              </a:p>
            </p:txBody>
          </p:sp>
        </p:grpSp>
        <p:sp>
          <p:nvSpPr>
            <p:cNvPr id="10" name="五边形 4"/>
            <p:cNvSpPr/>
            <p:nvPr userDrawn="1">
              <p:custDataLst>
                <p:tags r:id="rId11"/>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solidFill>
                  <a:schemeClr val="lt1"/>
                </a:solidFill>
              </a:endParaRPr>
            </a:p>
          </p:txBody>
        </p:sp>
        <p:sp>
          <p:nvSpPr>
            <p:cNvPr id="9" name="五边形 6"/>
            <p:cNvSpPr/>
            <p:nvPr userDrawn="1">
              <p:custDataLst>
                <p:tags r:id="rId12"/>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solidFill>
                  <a:schemeClr val="lt1"/>
                </a:solidFill>
              </a:endParaRPr>
            </a:p>
          </p:txBody>
        </p:sp>
      </p:grpSp>
      <p:sp>
        <p:nvSpPr>
          <p:cNvPr id="16" name="日期占位符 15"/>
          <p:cNvSpPr>
            <a:spLocks noGrp="1"/>
          </p:cNvSpPr>
          <p:nvPr>
            <p:ph type="dt" sz="half" idx="10"/>
            <p:custDataLst>
              <p:tags r:id="rId13"/>
            </p:custDataLst>
          </p:nvPr>
        </p:nvSpPr>
        <p:spPr>
          <a:xfrm>
            <a:off x="879742" y="6349833"/>
            <a:ext cx="2700000" cy="316800"/>
          </a:xfrm>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14"/>
            </p:custDataLst>
          </p:nvPr>
        </p:nvSpPr>
        <p:spPr>
          <a:xfrm>
            <a:off x="4116000" y="6349833"/>
            <a:ext cx="3960000" cy="316800"/>
          </a:xfrm>
        </p:spPr>
        <p:txBody>
          <a:bodyPr/>
          <a:lstStyle/>
          <a:p>
            <a:endParaRPr lang="zh-CN" altLang="en-US"/>
          </a:p>
        </p:txBody>
      </p:sp>
      <p:sp>
        <p:nvSpPr>
          <p:cNvPr id="18" name="灯片编号占位符 17"/>
          <p:cNvSpPr>
            <a:spLocks noGrp="1"/>
          </p:cNvSpPr>
          <p:nvPr>
            <p:ph type="sldNum" sz="quarter" idx="12"/>
            <p:custDataLst>
              <p:tags r:id="rId15"/>
            </p:custDataLst>
          </p:nvPr>
        </p:nvSpPr>
        <p:spPr>
          <a:xfrm>
            <a:off x="8610600" y="6349833"/>
            <a:ext cx="2700000" cy="316800"/>
          </a:xfrm>
        </p:spPr>
        <p:txBody>
          <a:bodyPr/>
          <a:lstStyle/>
          <a:p>
            <a:fld id="{49AE70B2-8BF9-45C0-BB95-33D1B9D3A854}" type="slidenum">
              <a:rPr lang="zh-CN" altLang="en-US" smtClean="0"/>
              <a:t/>
            </a:fld>
            <a:endParaRPr lang="zh-CN" altLang="en-US"/>
          </a:p>
        </p:txBody>
      </p:sp>
      <p:sp>
        <p:nvSpPr>
          <p:cNvPr id="5" name="文本占位符 4"/>
          <p:cNvSpPr>
            <a:spLocks noGrp="1"/>
          </p:cNvSpPr>
          <p:nvPr>
            <p:ph type="body" sz="quarter" idx="13" hasCustomPrompt="1"/>
            <p:custDataLst>
              <p:tags r:id="rId16"/>
            </p:custDataLst>
          </p:nvPr>
        </p:nvSpPr>
        <p:spPr>
          <a:xfrm>
            <a:off x="3328201" y="4283393"/>
            <a:ext cx="2520000" cy="485140"/>
          </a:xfrm>
        </p:spPr>
        <p:txBody>
          <a:bodyPr lIns="90000" tIns="46800" rIns="90000" bIns="46800" anchor="ctr" anchorCtr="0">
            <a:normAutofit/>
          </a:bodyPr>
          <a:lstStyle>
            <a:lvl1pPr marL="0" indent="0" algn="r">
              <a:lnSpc>
                <a:spcPct val="130000"/>
              </a:lnSpc>
              <a:spcAft>
                <a:spcPct val="0"/>
              </a:spcAft>
              <a:buNone/>
              <a:defRPr sz="1800" baseline="0">
                <a:solidFill>
                  <a:schemeClr val="tx1">
                    <a:lumMod val="85000"/>
                    <a:lumOff val="15000"/>
                  </a:schemeClr>
                </a:solidFill>
              </a:defRPr>
            </a:lvl1pPr>
          </a:lstStyle>
          <a:p>
            <a:pPr lvl="0"/>
            <a:r>
              <a:rPr lang="zh-CN" altLang="en-US"/>
              <a:t>单击此处编辑文本</a:t>
            </a:r>
            <a:endParaRPr lang="zh-CN" altLang="en-US"/>
          </a:p>
        </p:txBody>
      </p:sp>
      <p:sp>
        <p:nvSpPr>
          <p:cNvPr id="2" name="标题 1"/>
          <p:cNvSpPr>
            <a:spLocks noGrp="1"/>
          </p:cNvSpPr>
          <p:nvPr>
            <p:ph type="ctrTitle" hasCustomPrompt="1"/>
            <p:custDataLst>
              <p:tags r:id="rId17"/>
            </p:custDataLst>
          </p:nvPr>
        </p:nvSpPr>
        <p:spPr>
          <a:xfrm>
            <a:off x="2593022" y="2149048"/>
            <a:ext cx="7005956" cy="1344477"/>
          </a:xfrm>
        </p:spPr>
        <p:txBody>
          <a:bodyPr lIns="90000" tIns="46800" rIns="90000" bIns="0" anchor="b" anchorCtr="0">
            <a:normAutofit/>
          </a:bodyPr>
          <a:lstStyle>
            <a:lvl1pPr algn="ctr">
              <a:defRPr sz="6600" spc="600" baseline="0">
                <a:solidFill>
                  <a:schemeClr val="tx1">
                    <a:lumMod val="85000"/>
                    <a:lumOff val="15000"/>
                  </a:schemeClr>
                </a:solidFill>
                <a:ea typeface="汉仪旗黑-85S" panose="00020600040101010101" pitchFamily="18" charset="-122"/>
              </a:defRPr>
            </a:lvl1pPr>
          </a:lstStyle>
          <a:p>
            <a:r>
              <a:rPr lang="zh-CN" altLang="en-US"/>
              <a:t>编辑标题</a:t>
            </a:r>
            <a:endParaRPr lang="zh-CN" altLang="en-US"/>
          </a:p>
        </p:txBody>
      </p:sp>
      <p:sp>
        <p:nvSpPr>
          <p:cNvPr id="3" name="副标题 2"/>
          <p:cNvSpPr>
            <a:spLocks noGrp="1"/>
          </p:cNvSpPr>
          <p:nvPr>
            <p:ph type="subTitle" idx="1" hasCustomPrompt="1"/>
            <p:custDataLst>
              <p:tags r:id="rId18"/>
            </p:custDataLst>
          </p:nvPr>
        </p:nvSpPr>
        <p:spPr>
          <a:xfrm>
            <a:off x="2592705" y="3553460"/>
            <a:ext cx="7005320" cy="485140"/>
          </a:xfrm>
        </p:spPr>
        <p:txBody>
          <a:bodyPr lIns="90000" tIns="0" rIns="90000" bIns="46800" anchor="t" anchorCtr="0">
            <a:normAutofit/>
          </a:bodyPr>
          <a:lstStyle>
            <a:lvl1pPr marL="0" indent="0" algn="ctr" eaLnBrk="1" fontAlgn="auto" latinLnBrk="0" hangingPunct="1">
              <a:lnSpc>
                <a:spcPct val="100000"/>
              </a:lnSpc>
              <a:buNone/>
              <a:defRPr sz="2400" u="none" strike="noStrike" kern="1200" cap="none" spc="200" normalizeH="0" baseline="0">
                <a:solidFill>
                  <a:schemeClr val="tx1">
                    <a:lumMod val="85000"/>
                    <a:lumOff val="1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4" name="文本占位符 13"/>
          <p:cNvSpPr>
            <a:spLocks noGrp="1"/>
          </p:cNvSpPr>
          <p:nvPr>
            <p:ph type="body" sz="quarter" idx="14" hasCustomPrompt="1"/>
            <p:custDataLst>
              <p:tags r:id="rId19"/>
            </p:custDataLst>
          </p:nvPr>
        </p:nvSpPr>
        <p:spPr>
          <a:xfrm>
            <a:off x="6291496" y="4286643"/>
            <a:ext cx="2520000" cy="478640"/>
          </a:xfrm>
        </p:spPr>
        <p:txBody>
          <a:bodyPr lIns="90000" tIns="46800" rIns="90000" bIns="46800" anchor="ctr" anchorCtr="0">
            <a:normAutofit/>
          </a:bodyPr>
          <a:lstStyle>
            <a:lvl1pPr marL="0" marR="0" indent="0" algn="l" defTabSz="914400" rtl="0" eaLnBrk="1" fontAlgn="auto" latinLnBrk="0" hangingPunct="1">
              <a:lnSpc>
                <a:spcPct val="130000"/>
              </a:lnSpc>
              <a:spcBef>
                <a:spcPct val="0"/>
              </a:spcBef>
              <a:spcAft>
                <a:spcPct val="0"/>
              </a:spcAft>
              <a:buClrTx/>
              <a:buSzTx/>
              <a:buFont typeface="Arial" panose="020b0604020202020204" pitchFamily="34" charset="0"/>
              <a:buNone/>
              <a:defRPr sz="1800"/>
            </a:lvl1pPr>
            <a:lvl2pPr marL="457200" indent="0">
              <a:buNone/>
              <a:defRPr/>
            </a:lvl2pPr>
          </a:lstStyle>
          <a:p>
            <a:pPr marL="0" marR="0" lvl="0" indent="0" algn="l" defTabSz="914400" rtl="0" eaLnBrk="1" fontAlgn="auto" latinLnBrk="0" hangingPunct="1">
              <a:lnSpc>
                <a:spcPct val="130000"/>
              </a:lnSpc>
              <a:spcBef>
                <a:spcPct val="0"/>
              </a:spcBef>
              <a:spcAft>
                <a:spcPts val="1000"/>
              </a:spcAft>
              <a:buClrTx/>
              <a:buSzTx/>
              <a:buFont typeface="Arial" panose="020b0604020202020204" pitchFamily="34" charset="0"/>
              <a:buNone/>
            </a:pPr>
            <a:r>
              <a:rPr lang="zh-CN" altLang="en-US"/>
              <a:t>单击此处编辑文本</a:t>
            </a:r>
            <a:endParaRPr lang="zh-CN" altLang="en-US"/>
          </a:p>
        </p:txBody>
      </p:sp>
    </p:spTree>
  </p:cSld>
  <p:clrMapOvr>
    <a:masterClrMapping/>
  </p:clrMapOvr>
  <p:transition/>
  <p:timing/>
</p:sldLayout>
</file>

<file path=ppt/slideLayouts/slideLayout20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grpSp>
        <p:nvGrpSpPr>
          <p:cNvPr id="7" name="组合 6"/>
          <p:cNvGrpSpPr/>
          <p:nvPr userDrawn="1">
            <p:custDataLst>
              <p:tags r:id="rId1"/>
            </p:custDataLst>
          </p:nvPr>
        </p:nvGrpSpPr>
        <p:grpSpPr>
          <a:xfrm>
            <a:off x="294286" y="-27771"/>
            <a:ext cx="11755418" cy="6611091"/>
            <a:chOff x="294286" y="-27771"/>
            <a:chExt cx="11755418" cy="6611091"/>
          </a:xfrm>
        </p:grpSpPr>
        <p:grpSp>
          <p:nvGrpSpPr>
            <p:cNvPr id="8" name="组合 7"/>
            <p:cNvGrpSpPr/>
            <p:nvPr userDrawn="1">
              <p:custDataLst>
                <p:tags r:id="rId2"/>
              </p:custDataLst>
            </p:nvPr>
          </p:nvGrpSpPr>
          <p:grpSpPr>
            <a:xfrm>
              <a:off x="11598965" y="6433146"/>
              <a:ext cx="450739" cy="150174"/>
              <a:chOff x="0" y="3623101"/>
              <a:chExt cx="1405715" cy="468548"/>
            </a:xfrm>
          </p:grpSpPr>
          <p:sp>
            <p:nvSpPr>
              <p:cNvPr id="10" name="菱形 9"/>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菱形 10"/>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8"/>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solidFill>
          <a:schemeClr val="bg2"/>
        </a:solidFill>
        <a:effectLst/>
      </p:bgPr>
    </p:bg>
    <p:spTree>
      <p:nvGrpSpPr>
        <p:cNvPr id="1" name=""/>
        <p:cNvGrpSpPr/>
        <p:nvPr/>
      </p:nvGrpSpPr>
      <p:grpSpPr>
        <a:xfrm>
          <a:off x="0" y="0"/>
          <a:ext cx="0" cy="0"/>
        </a:xfrm>
      </p:grpSpPr>
      <p:grpSp>
        <p:nvGrpSpPr>
          <p:cNvPr id="9" name="组合 8"/>
          <p:cNvGrpSpPr/>
          <p:nvPr userDrawn="1">
            <p:custDataLst>
              <p:tags r:id="rId1"/>
            </p:custDataLst>
          </p:nvPr>
        </p:nvGrpSpPr>
        <p:grpSpPr>
          <a:xfrm>
            <a:off x="-318" y="-953"/>
            <a:ext cx="12192000" cy="6858953"/>
            <a:chOff x="-318" y="-953"/>
            <a:chExt cx="12192000" cy="6858953"/>
          </a:xfrm>
        </p:grpSpPr>
        <p:grpSp>
          <p:nvGrpSpPr>
            <p:cNvPr id="11" name="组合 10"/>
            <p:cNvGrpSpPr/>
            <p:nvPr userDrawn="1">
              <p:custDataLst>
                <p:tags r:id="rId2"/>
              </p:custDataLst>
            </p:nvPr>
          </p:nvGrpSpPr>
          <p:grpSpPr>
            <a:xfrm>
              <a:off x="-318" y="635"/>
              <a:ext cx="12192000" cy="6857365"/>
              <a:chExt cx="19200" cy="10799"/>
            </a:xfrm>
          </p:grpSpPr>
          <p:sp>
            <p:nvSpPr>
              <p:cNvPr id="12" name="矩形 11"/>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userDrawn="1">
                <p:custDataLst>
                  <p:tags r:id="rId6"/>
                </p:custDataLst>
              </p:nvPr>
            </p:nvGrpSpPr>
            <p:grpSpPr>
              <a:xfrm>
                <a:off x="16448" y="9574"/>
                <a:ext cx="2074" cy="675"/>
                <a:chOff x="0" y="3633950"/>
                <a:chExt cx="1405715" cy="457699"/>
              </a:xfrm>
            </p:grpSpPr>
            <p:sp>
              <p:nvSpPr>
                <p:cNvPr id="16" name="菱形 15"/>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菱形 16"/>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菱形 17"/>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五边形 4"/>
            <p:cNvSpPr/>
            <p:nvPr userDrawn="1">
              <p:custDataLst>
                <p:tags r:id="rId11"/>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五边形 6"/>
            <p:cNvSpPr/>
            <p:nvPr userDrawn="1">
              <p:custDataLst>
                <p:tags r:id="rId12"/>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hasCustomPrompt="1"/>
            <p:custDataLst>
              <p:tags r:id="rId13"/>
            </p:custDataLst>
          </p:nvPr>
        </p:nvSpPr>
        <p:spPr>
          <a:xfrm>
            <a:off x="4116000" y="2651764"/>
            <a:ext cx="5409566" cy="939160"/>
          </a:xfrm>
        </p:spPr>
        <p:txBody>
          <a:bodyPr lIns="90000" tIns="46800" rIns="90000" bIns="46800" anchor="b" anchorCtr="0">
            <a:normAutofit/>
          </a:bodyPr>
          <a:lstStyle>
            <a:lvl1pPr>
              <a:defRPr sz="4800" u="none" strike="noStrike" kern="1200" cap="none" spc="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14"/>
            </p:custDataLst>
          </p:nvPr>
        </p:nvSpPr>
        <p:spPr>
          <a:xfrm>
            <a:off x="4116000" y="3646276"/>
            <a:ext cx="5409566" cy="1310880"/>
          </a:xfrm>
        </p:spPr>
        <p:txBody>
          <a:bodyPr lIns="90000" tIns="0" rIns="90000" bIns="46800">
            <a:normAutofit/>
          </a:bodyPr>
          <a:lstStyle>
            <a:lvl1pPr marL="0" indent="0" eaLnBrk="1" fontAlgn="auto" latinLnBrk="0" hangingPunct="1">
              <a:buNone/>
              <a:defRPr kumimoji="0" lang="zh-CN" altLang="en-US" sz="16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15"/>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6"/>
            </p:custDataLst>
          </p:nvPr>
        </p:nvSpPr>
        <p:spPr/>
        <p:txBody>
          <a:bodyPr/>
          <a:lstStyle/>
          <a:p>
            <a:endParaRPr lang="zh-CN" altLang="en-US"/>
          </a:p>
        </p:txBody>
      </p:sp>
      <p:sp>
        <p:nvSpPr>
          <p:cNvPr id="6" name="灯片编号占位符 5"/>
          <p:cNvSpPr>
            <a:spLocks noGrp="1"/>
          </p:cNvSpPr>
          <p:nvPr>
            <p:ph type="sldNum" sz="quarter" idx="12"/>
            <p:custDataLst>
              <p:tags r:id="rId17"/>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grpSp>
        <p:nvGrpSpPr>
          <p:cNvPr id="8" name="组合 7"/>
          <p:cNvGrpSpPr/>
          <p:nvPr userDrawn="1">
            <p:custDataLst>
              <p:tags r:id="rId1"/>
            </p:custDataLst>
          </p:nvPr>
        </p:nvGrpSpPr>
        <p:grpSpPr>
          <a:xfrm>
            <a:off x="294286" y="-27771"/>
            <a:ext cx="11755418" cy="6611091"/>
            <a:chOff x="294286" y="-27771"/>
            <a:chExt cx="11755418" cy="6611091"/>
          </a:xfrm>
        </p:grpSpPr>
        <p:grpSp>
          <p:nvGrpSpPr>
            <p:cNvPr id="9" name="组合 8"/>
            <p:cNvGrpSpPr/>
            <p:nvPr userDrawn="1">
              <p:custDataLst>
                <p:tags r:id="rId2"/>
              </p:custDataLst>
            </p:nvPr>
          </p:nvGrpSpPr>
          <p:grpSpPr>
            <a:xfrm>
              <a:off x="11598965" y="6433146"/>
              <a:ext cx="450739" cy="150174"/>
              <a:chOff x="0" y="3623101"/>
              <a:chExt cx="1405715" cy="468548"/>
            </a:xfrm>
          </p:grpSpPr>
          <p:sp>
            <p:nvSpPr>
              <p:cNvPr id="11" name="菱形 10"/>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8"/>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9"/>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微软雅黑" panose="020b0503020204020204" charset="-122"/>
              </a:defRPr>
            </a:lvl1pPr>
            <a:lvl2pPr>
              <a:defRPr sz="1600" baseline="0">
                <a:solidFill>
                  <a:schemeClr val="tx1">
                    <a:lumMod val="85000"/>
                    <a:lumOff val="15000"/>
                  </a:schemeClr>
                </a:solidFill>
                <a:latin typeface="Arial" panose="020b0604020202020204" pitchFamily="34" charset="0"/>
                <a:ea typeface="微软雅黑" panose="020b0503020204020204" charset="-122"/>
              </a:defRPr>
            </a:lvl2pPr>
            <a:lvl3pPr>
              <a:defRPr sz="1600" baseline="0">
                <a:solidFill>
                  <a:schemeClr val="tx1">
                    <a:lumMod val="85000"/>
                    <a:lumOff val="15000"/>
                  </a:schemeClr>
                </a:solidFill>
                <a:latin typeface="Arial" panose="020b0604020202020204" pitchFamily="34" charset="0"/>
                <a:ea typeface="微软雅黑" panose="020b0503020204020204" charset="-122"/>
              </a:defRPr>
            </a:lvl3pPr>
            <a:lvl4pPr>
              <a:defRPr sz="1600" baseline="0">
                <a:solidFill>
                  <a:schemeClr val="tx1">
                    <a:lumMod val="85000"/>
                    <a:lumOff val="15000"/>
                  </a:schemeClr>
                </a:solidFill>
                <a:latin typeface="Arial" panose="020b0604020202020204" pitchFamily="34" charset="0"/>
                <a:ea typeface="微软雅黑" panose="020b0503020204020204" charset="-122"/>
              </a:defRPr>
            </a:lvl4pPr>
            <a:lvl5pPr>
              <a:defRPr sz="16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2"/>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grpSp>
        <p:nvGrpSpPr>
          <p:cNvPr id="10" name="组合 9"/>
          <p:cNvGrpSpPr/>
          <p:nvPr userDrawn="1">
            <p:custDataLst>
              <p:tags r:id="rId1"/>
            </p:custDataLst>
          </p:nvPr>
        </p:nvGrpSpPr>
        <p:grpSpPr>
          <a:xfrm>
            <a:off x="294286" y="-27771"/>
            <a:ext cx="11755418" cy="6611091"/>
            <a:chOff x="294286" y="-27771"/>
            <a:chExt cx="11755418" cy="6611091"/>
          </a:xfrm>
        </p:grpSpPr>
        <p:grpSp>
          <p:nvGrpSpPr>
            <p:cNvPr id="11" name="组合 10"/>
            <p:cNvGrpSpPr/>
            <p:nvPr userDrawn="1">
              <p:custDataLst>
                <p:tags r:id="rId2"/>
              </p:custDataLst>
            </p:nvPr>
          </p:nvGrpSpPr>
          <p:grpSpPr>
            <a:xfrm>
              <a:off x="11598965" y="6433146"/>
              <a:ext cx="450739" cy="150174"/>
              <a:chOff x="0" y="3623101"/>
              <a:chExt cx="1405715" cy="468548"/>
            </a:xfrm>
          </p:grpSpPr>
          <p:sp>
            <p:nvSpPr>
              <p:cNvPr id="13" name="菱形 12"/>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8"/>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9"/>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10"/>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1"/>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12"/>
            </p:custDataLst>
          </p:nvPr>
        </p:nvSpPr>
        <p:spPr/>
        <p:txBody>
          <a:bodyPr/>
          <a:lstStyle>
            <a:lvl1pPr>
              <a:defRPr baseline="0">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13"/>
            </p:custDataLst>
          </p:nvPr>
        </p:nvSpPr>
        <p:spPr/>
        <p:txBody>
          <a:bodyPr/>
          <a:lstStyle>
            <a:lvl1pPr>
              <a:defRPr baseline="0">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14"/>
            </p:custDataLst>
          </p:nvPr>
        </p:nvSpPr>
        <p:spPr/>
        <p:txBody>
          <a:bodyPr/>
          <a:lstStyle>
            <a:lvl1pPr>
              <a:defRPr baseline="0">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grpSp>
        <p:nvGrpSpPr>
          <p:cNvPr id="17" name="组合 16"/>
          <p:cNvGrpSpPr/>
          <p:nvPr userDrawn="1">
            <p:custDataLst>
              <p:tags r:id="rId1"/>
            </p:custDataLst>
          </p:nvPr>
        </p:nvGrpSpPr>
        <p:grpSpPr>
          <a:xfrm>
            <a:off x="-318" y="635"/>
            <a:ext cx="12192000" cy="6857365"/>
            <a:chOff x="-318" y="635"/>
            <a:chExt cx="12192000" cy="6857365"/>
          </a:xfrm>
        </p:grpSpPr>
        <p:grpSp>
          <p:nvGrpSpPr>
            <p:cNvPr id="16" name="组合 15"/>
            <p:cNvGrpSpPr/>
            <p:nvPr userDrawn="1"/>
          </p:nvGrpSpPr>
          <p:grpSpPr>
            <a:xfrm>
              <a:off x="-318" y="635"/>
              <a:ext cx="12192000" cy="6857365"/>
              <a:chOff x="-318" y="635"/>
              <a:chExt cx="12192000" cy="6857365"/>
            </a:xfrm>
          </p:grpSpPr>
          <p:grpSp>
            <p:nvGrpSpPr>
              <p:cNvPr id="8" name="组合 7"/>
              <p:cNvGrpSpPr/>
              <p:nvPr userDrawn="1">
                <p:custDataLst>
                  <p:tags r:id="rId2"/>
                </p:custDataLst>
              </p:nvPr>
            </p:nvGrpSpPr>
            <p:grpSpPr>
              <a:xfrm>
                <a:off x="-318" y="635"/>
                <a:ext cx="12192000" cy="6857365"/>
                <a:chExt cx="19200" cy="10799"/>
              </a:xfrm>
            </p:grpSpPr>
            <p:sp>
              <p:nvSpPr>
                <p:cNvPr id="9" name="矩形 8"/>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菱形 10"/>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userDrawn="1">
                  <p:custDataLst>
                    <p:tags r:id="rId6"/>
                  </p:custDataLst>
                </p:nvPr>
              </p:nvGrpSpPr>
              <p:grpSpPr>
                <a:xfrm>
                  <a:off x="16448" y="9574"/>
                  <a:ext cx="2074" cy="675"/>
                  <a:chOff x="0" y="3633950"/>
                  <a:chExt cx="1405715" cy="457699"/>
                </a:xfrm>
              </p:grpSpPr>
              <p:sp>
                <p:nvSpPr>
                  <p:cNvPr id="13" name="菱形 12"/>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五边形 6"/>
            <p:cNvSpPr/>
            <p:nvPr userDrawn="1">
              <p:custDataLst>
                <p:tags r:id="rId11"/>
              </p:custDataLst>
            </p:nvPr>
          </p:nvSpPr>
          <p:spPr>
            <a:xfrm rot="16200000" flipV="1">
              <a:off x="5792470" y="566864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1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4"/>
            </p:custDataLst>
          </p:nvPr>
        </p:nvSpPr>
        <p:spPr/>
        <p:txBody>
          <a:bodyPr/>
          <a:lstStyle/>
          <a:p>
            <a:endParaRPr lang="zh-CN" altLang="en-US"/>
          </a:p>
        </p:txBody>
      </p:sp>
      <p:sp>
        <p:nvSpPr>
          <p:cNvPr id="5" name="灯片编号占位符 4"/>
          <p:cNvSpPr>
            <a:spLocks noGrp="1"/>
          </p:cNvSpPr>
          <p:nvPr>
            <p:ph type="sldNum" sz="quarter" idx="12"/>
            <p:custDataLst>
              <p:tags r:id="rId1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tx2"/>
        </a:solidFill>
        <a:effectLst/>
      </p:bgPr>
    </p:bg>
    <p:spTree>
      <p:nvGrpSpPr>
        <p:cNvPr id="1" name=""/>
        <p:cNvGrpSpPr/>
        <p:nvPr/>
      </p:nvGrpSpPr>
      <p:grpSpPr>
        <a:xfrm>
          <a:off x="0" y="0"/>
          <a:ext cx="0" cy="0"/>
        </a:xfrm>
      </p:grpSpPr>
      <p:grpSp>
        <p:nvGrpSpPr>
          <p:cNvPr id="6" name="组合 5"/>
          <p:cNvGrpSpPr/>
          <p:nvPr userDrawn="1">
            <p:custDataLst>
              <p:tags r:id="rId1"/>
            </p:custDataLst>
          </p:nvPr>
        </p:nvGrpSpPr>
        <p:grpSpPr>
          <a:xfrm>
            <a:off x="257176" y="284361"/>
            <a:ext cx="11842224" cy="6446131"/>
            <a:chOff x="257176" y="284361"/>
            <a:chExt cx="11842224" cy="6446131"/>
          </a:xfrm>
        </p:grpSpPr>
        <p:sp>
          <p:nvSpPr>
            <p:cNvPr id="8" name="矩形 7"/>
            <p:cNvSpPr/>
            <p:nvPr userDrawn="1">
              <p:custDataLst>
                <p:tags r:id="rId2"/>
              </p:custDataLst>
            </p:nvPr>
          </p:nvSpPr>
          <p:spPr>
            <a:xfrm>
              <a:off x="257176" y="285907"/>
              <a:ext cx="11677650" cy="6295867"/>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a:sym typeface="+mn-ea"/>
              </a:endParaRPr>
            </a:p>
          </p:txBody>
        </p:sp>
        <p:grpSp>
          <p:nvGrpSpPr>
            <p:cNvPr id="9" name="组合 8"/>
            <p:cNvGrpSpPr/>
            <p:nvPr userDrawn="1">
              <p:custDataLst>
                <p:tags r:id="rId3"/>
              </p:custDataLst>
            </p:nvPr>
          </p:nvGrpSpPr>
          <p:grpSpPr>
            <a:xfrm>
              <a:off x="11148545" y="6413693"/>
              <a:ext cx="950855" cy="316799"/>
              <a:chOff x="0" y="3623101"/>
              <a:chExt cx="1405715" cy="468548"/>
            </a:xfrm>
          </p:grpSpPr>
          <p:sp>
            <p:nvSpPr>
              <p:cNvPr id="11" name="菱形 10"/>
              <p:cNvSpPr/>
              <p:nvPr userDrawn="1">
                <p:custDataLst>
                  <p:tags r:id="rId4"/>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5"/>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6"/>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7"/>
              </p:custDataLst>
            </p:nvPr>
          </p:nvSpPr>
          <p:spPr>
            <a:xfrm rot="5400000">
              <a:off x="660603" y="23185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日期占位符 2"/>
          <p:cNvSpPr>
            <a:spLocks noGrp="1"/>
          </p:cNvSpPr>
          <p:nvPr>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1"/>
            </p:custDataLst>
          </p:nvPr>
        </p:nvSpPr>
        <p:spPr>
          <a:xfrm>
            <a:off x="669930" y="952508"/>
            <a:ext cx="10852237" cy="5388907"/>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grpSp>
        <p:nvGrpSpPr>
          <p:cNvPr id="8" name="组合 7"/>
          <p:cNvGrpSpPr/>
          <p:nvPr userDrawn="1">
            <p:custDataLst>
              <p:tags r:id="rId1"/>
            </p:custDataLst>
          </p:nvPr>
        </p:nvGrpSpPr>
        <p:grpSpPr>
          <a:xfrm>
            <a:off x="294286" y="-27771"/>
            <a:ext cx="11755418" cy="6611091"/>
            <a:chOff x="294286" y="-27771"/>
            <a:chExt cx="11755418" cy="6611091"/>
          </a:xfrm>
        </p:grpSpPr>
        <p:grpSp>
          <p:nvGrpSpPr>
            <p:cNvPr id="9" name="组合 8"/>
            <p:cNvGrpSpPr/>
            <p:nvPr userDrawn="1">
              <p:custDataLst>
                <p:tags r:id="rId2"/>
              </p:custDataLst>
            </p:nvPr>
          </p:nvGrpSpPr>
          <p:grpSpPr>
            <a:xfrm>
              <a:off x="11598965" y="6433146"/>
              <a:ext cx="450739" cy="150174"/>
              <a:chOff x="0" y="3623101"/>
              <a:chExt cx="1405715" cy="468548"/>
            </a:xfrm>
          </p:grpSpPr>
          <p:sp>
            <p:nvSpPr>
              <p:cNvPr id="11" name="菱形 10"/>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8"/>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9"/>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2"/>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2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xfrm>
      </p:grpSpPr>
      <p:grpSp>
        <p:nvGrpSpPr>
          <p:cNvPr id="7" name="组合 6"/>
          <p:cNvGrpSpPr/>
          <p:nvPr userDrawn="1">
            <p:custDataLst>
              <p:tags r:id="rId1"/>
            </p:custDataLst>
          </p:nvPr>
        </p:nvGrpSpPr>
        <p:grpSpPr>
          <a:xfrm>
            <a:off x="257176" y="284361"/>
            <a:ext cx="11842224" cy="6446131"/>
            <a:chOff x="257176" y="284361"/>
            <a:chExt cx="11842224" cy="6446131"/>
          </a:xfrm>
        </p:grpSpPr>
        <p:sp>
          <p:nvSpPr>
            <p:cNvPr id="8" name="矩形 7"/>
            <p:cNvSpPr/>
            <p:nvPr userDrawn="1">
              <p:custDataLst>
                <p:tags r:id="rId2"/>
              </p:custDataLst>
            </p:nvPr>
          </p:nvSpPr>
          <p:spPr>
            <a:xfrm>
              <a:off x="257176" y="285907"/>
              <a:ext cx="11677650" cy="6295867"/>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a:sym typeface="+mn-ea"/>
              </a:endParaRPr>
            </a:p>
          </p:txBody>
        </p:sp>
        <p:grpSp>
          <p:nvGrpSpPr>
            <p:cNvPr id="9" name="组合 8"/>
            <p:cNvGrpSpPr/>
            <p:nvPr userDrawn="1">
              <p:custDataLst>
                <p:tags r:id="rId3"/>
              </p:custDataLst>
            </p:nvPr>
          </p:nvGrpSpPr>
          <p:grpSpPr>
            <a:xfrm>
              <a:off x="11148545" y="6413693"/>
              <a:ext cx="950855" cy="316799"/>
              <a:chOff x="0" y="3623101"/>
              <a:chExt cx="1405715" cy="468548"/>
            </a:xfrm>
          </p:grpSpPr>
          <p:sp>
            <p:nvSpPr>
              <p:cNvPr id="11" name="菱形 10"/>
              <p:cNvSpPr/>
              <p:nvPr userDrawn="1">
                <p:custDataLst>
                  <p:tags r:id="rId4"/>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5"/>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6"/>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7"/>
              </p:custDataLst>
            </p:nvPr>
          </p:nvSpPr>
          <p:spPr>
            <a:xfrm rot="5400000">
              <a:off x="660603" y="23185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竖排标题 1"/>
          <p:cNvSpPr>
            <a:spLocks noGrp="1"/>
          </p:cNvSpPr>
          <p:nvPr>
            <p:ph type="title" orient="vert"/>
            <p:custDataLst>
              <p:tags r:id="rId8"/>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9"/>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tx2"/>
        </a:solidFill>
        <a:effectLst/>
      </p:bgPr>
    </p:bg>
    <p:spTree>
      <p:nvGrpSpPr>
        <p:cNvPr id="1" name=""/>
        <p:cNvGrpSpPr/>
        <p:nvPr/>
      </p:nvGrpSpPr>
      <p:grpSpPr>
        <a:xfrm>
          <a:off x="0" y="0"/>
          <a:ext cx="0" cy="0"/>
        </a:xfrm>
      </p:grpSpPr>
      <p:grpSp>
        <p:nvGrpSpPr>
          <p:cNvPr id="6" name="组合 5"/>
          <p:cNvGrpSpPr/>
          <p:nvPr userDrawn="1">
            <p:custDataLst>
              <p:tags r:id="rId1"/>
            </p:custDataLst>
          </p:nvPr>
        </p:nvGrpSpPr>
        <p:grpSpPr>
          <a:xfrm>
            <a:off x="257176" y="284361"/>
            <a:ext cx="11842224" cy="6446131"/>
            <a:chOff x="257176" y="284361"/>
            <a:chExt cx="11842224" cy="6446131"/>
          </a:xfrm>
        </p:grpSpPr>
        <p:sp>
          <p:nvSpPr>
            <p:cNvPr id="8" name="矩形 7"/>
            <p:cNvSpPr/>
            <p:nvPr userDrawn="1">
              <p:custDataLst>
                <p:tags r:id="rId2"/>
              </p:custDataLst>
            </p:nvPr>
          </p:nvSpPr>
          <p:spPr>
            <a:xfrm>
              <a:off x="257176" y="285907"/>
              <a:ext cx="11677650" cy="6295867"/>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a:sym typeface="+mn-ea"/>
              </a:endParaRPr>
            </a:p>
          </p:txBody>
        </p:sp>
        <p:grpSp>
          <p:nvGrpSpPr>
            <p:cNvPr id="9" name="组合 8"/>
            <p:cNvGrpSpPr/>
            <p:nvPr userDrawn="1">
              <p:custDataLst>
                <p:tags r:id="rId3"/>
              </p:custDataLst>
            </p:nvPr>
          </p:nvGrpSpPr>
          <p:grpSpPr>
            <a:xfrm>
              <a:off x="11148545" y="6413693"/>
              <a:ext cx="950855" cy="316799"/>
              <a:chOff x="0" y="3623101"/>
              <a:chExt cx="1405715" cy="468548"/>
            </a:xfrm>
          </p:grpSpPr>
          <p:sp>
            <p:nvSpPr>
              <p:cNvPr id="11" name="菱形 10"/>
              <p:cNvSpPr/>
              <p:nvPr userDrawn="1">
                <p:custDataLst>
                  <p:tags r:id="rId4"/>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5"/>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6"/>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7"/>
              </p:custDataLst>
            </p:nvPr>
          </p:nvSpPr>
          <p:spPr>
            <a:xfrm rot="5400000">
              <a:off x="660603" y="23185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日期占位符 2"/>
          <p:cNvSpPr>
            <a:spLocks noGrp="1"/>
          </p:cNvSpPr>
          <p:nvPr>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1"/>
            </p:custDataLst>
          </p:nvPr>
        </p:nvSpPr>
        <p:spPr>
          <a:xfrm>
            <a:off x="669930" y="952508"/>
            <a:ext cx="10852237" cy="5388907"/>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xfrm>
      </p:grpSpPr>
      <p:grpSp>
        <p:nvGrpSpPr>
          <p:cNvPr id="21" name="组合 20"/>
          <p:cNvGrpSpPr/>
          <p:nvPr userDrawn="1">
            <p:custDataLst>
              <p:tags r:id="rId1"/>
            </p:custDataLst>
          </p:nvPr>
        </p:nvGrpSpPr>
        <p:grpSpPr>
          <a:xfrm>
            <a:off x="-318" y="-953"/>
            <a:ext cx="12192000" cy="6858953"/>
            <a:chOff x="-318" y="-953"/>
            <a:chExt cx="12192000" cy="6858953"/>
          </a:xfrm>
        </p:grpSpPr>
        <p:grpSp>
          <p:nvGrpSpPr>
            <p:cNvPr id="22" name="组合 21"/>
            <p:cNvGrpSpPr/>
            <p:nvPr userDrawn="1"/>
          </p:nvGrpSpPr>
          <p:grpSpPr>
            <a:xfrm>
              <a:off x="-318" y="635"/>
              <a:ext cx="12192000" cy="6857365"/>
              <a:chOff x="-318" y="635"/>
              <a:chExt cx="12192000" cy="6857365"/>
            </a:xfrm>
          </p:grpSpPr>
          <p:grpSp>
            <p:nvGrpSpPr>
              <p:cNvPr id="25" name="组合 24"/>
              <p:cNvGrpSpPr/>
              <p:nvPr userDrawn="1">
                <p:custDataLst>
                  <p:tags r:id="rId2"/>
                </p:custDataLst>
              </p:nvPr>
            </p:nvGrpSpPr>
            <p:grpSpPr>
              <a:xfrm>
                <a:off x="-318" y="635"/>
                <a:ext cx="12192000" cy="6857365"/>
                <a:chExt cx="19200" cy="10799"/>
              </a:xfrm>
            </p:grpSpPr>
            <p:sp>
              <p:nvSpPr>
                <p:cNvPr id="27" name="矩形 26"/>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菱形 28"/>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userDrawn="1">
                  <p:custDataLst>
                    <p:tags r:id="rId6"/>
                  </p:custDataLst>
                </p:nvPr>
              </p:nvGrpSpPr>
              <p:grpSpPr>
                <a:xfrm>
                  <a:off x="16448" y="9574"/>
                  <a:ext cx="2074" cy="675"/>
                  <a:chOff x="0" y="3633950"/>
                  <a:chExt cx="1405715" cy="457699"/>
                </a:xfrm>
              </p:grpSpPr>
              <p:sp>
                <p:nvSpPr>
                  <p:cNvPr id="31" name="菱形 30"/>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菱形 31"/>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菱形 32"/>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6"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五边形 4"/>
            <p:cNvSpPr/>
            <p:nvPr userDrawn="1">
              <p:custDataLst>
                <p:tags r:id="rId11"/>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五边形 6"/>
            <p:cNvSpPr/>
            <p:nvPr userDrawn="1">
              <p:custDataLst>
                <p:tags r:id="rId12"/>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日期占位符 2"/>
          <p:cNvSpPr>
            <a:spLocks noGrp="1"/>
          </p:cNvSpPr>
          <p:nvPr>
            <p:ph type="dt" sz="half" idx="10"/>
            <p:custDataLst>
              <p:tags r:id="rId1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4"/>
            </p:custDataLst>
          </p:nvPr>
        </p:nvSpPr>
        <p:spPr/>
        <p:txBody>
          <a:bodyPr/>
          <a:lstStyle/>
          <a:p>
            <a:endParaRPr lang="zh-CN" altLang="en-US"/>
          </a:p>
        </p:txBody>
      </p:sp>
      <p:sp>
        <p:nvSpPr>
          <p:cNvPr id="5" name="灯片编号占位符 4"/>
          <p:cNvSpPr>
            <a:spLocks noGrp="1"/>
          </p:cNvSpPr>
          <p:nvPr>
            <p:ph type="sldNum" sz="quarter" idx="12"/>
            <p:custDataLst>
              <p:tags r:id="rId15"/>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16"/>
            </p:custDataLst>
          </p:nvPr>
        </p:nvSpPr>
        <p:spPr>
          <a:xfrm>
            <a:off x="2593023" y="2000251"/>
            <a:ext cx="7005955" cy="1491328"/>
          </a:xfrm>
        </p:spPr>
        <p:txBody>
          <a:bodyPr vert="horz" lIns="90000" tIns="46800" rIns="90000" bIns="0" rtlCol="0" anchor="b" anchorCtr="0">
            <a:normAutofit/>
          </a:bodyPr>
          <a:lstStyle>
            <a:lvl1pPr marL="0" marR="0" algn="ctr" defTabSz="914400" rtl="0" eaLnBrk="1" fontAlgn="auto" latinLnBrk="0" hangingPunct="1">
              <a:lnSpc>
                <a:spcPct val="100000"/>
              </a:lnSpc>
              <a:buNone/>
              <a:defRPr kumimoji="0" lang="zh-CN" altLang="en-US" sz="8800" b="1" i="0" u="none" strike="noStrike" kern="1200" cap="none" spc="600" normalizeH="0" baseline="0" noProof="1">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
        <p:nvSpPr>
          <p:cNvPr id="10" name="文本占位符 9"/>
          <p:cNvSpPr>
            <a:spLocks noGrp="1"/>
          </p:cNvSpPr>
          <p:nvPr>
            <p:ph type="body" sz="quarter" idx="13" hasCustomPrompt="1"/>
            <p:custDataLst>
              <p:tags r:id="rId17"/>
            </p:custDataLst>
          </p:nvPr>
        </p:nvSpPr>
        <p:spPr>
          <a:xfrm>
            <a:off x="4979820" y="4079895"/>
            <a:ext cx="2232360" cy="481249"/>
          </a:xfrm>
        </p:spPr>
        <p:txBody>
          <a:bodyPr lIns="90000" tIns="0" rIns="90000" bIns="46800" anchor="ctr" anchorCtr="0">
            <a:normAutofit/>
          </a:bodyPr>
          <a:lstStyle>
            <a:lvl1pPr marL="0" indent="0" algn="ctr">
              <a:buNone/>
              <a:defRPr sz="2000" baseline="0">
                <a:latin typeface="Arial" panose="020b0604020202020204" pitchFamily="34" charset="0"/>
              </a:defRPr>
            </a:lvl1pPr>
            <a:lvl2pPr marL="457200" indent="0">
              <a:buNone/>
              <a:defRPr/>
            </a:lvl2pPr>
          </a:lstStyle>
          <a:p>
            <a:pPr lvl="0"/>
            <a:r>
              <a:rPr lang="zh-CN" altLang="en-US"/>
              <a:t>编辑文本</a:t>
            </a:r>
            <a:endParaRPr lang="zh-CN" altLang="en-US"/>
          </a:p>
        </p:txBody>
      </p:sp>
      <p:sp>
        <p:nvSpPr>
          <p:cNvPr id="12" name="文本占位符 11"/>
          <p:cNvSpPr>
            <a:spLocks noGrp="1"/>
          </p:cNvSpPr>
          <p:nvPr>
            <p:ph type="body" sz="quarter" idx="14" hasCustomPrompt="1"/>
            <p:custDataLst>
              <p:tags r:id="rId18"/>
            </p:custDataLst>
          </p:nvPr>
        </p:nvSpPr>
        <p:spPr>
          <a:xfrm>
            <a:off x="2593022" y="3539541"/>
            <a:ext cx="7005955" cy="481249"/>
          </a:xfrm>
        </p:spPr>
        <p:txBody>
          <a:bodyPr lIns="90000" tIns="0" rIns="90000" bIns="46800" anchor="t" anchorCtr="0">
            <a:normAutofit/>
          </a:bodyPr>
          <a:lstStyle>
            <a:lvl1pPr marL="0" indent="0" algn="ctr">
              <a:buNone/>
              <a:defRPr sz="2400" baseline="0">
                <a:latin typeface="Arial" panose="020b0604020202020204" pitchFamily="34" charset="0"/>
              </a:defRPr>
            </a:lvl1pPr>
            <a:lvl2pPr marL="457200" indent="0">
              <a:buNone/>
              <a:defRPr/>
            </a:lvl2pPr>
          </a:lstStyle>
          <a:p>
            <a:pPr lvl="0"/>
            <a:r>
              <a:rPr lang="zh-CN" altLang="en-US"/>
              <a:t>单击此处编辑文本</a:t>
            </a:r>
            <a:endParaRPr lang="zh-CN" altLang="en-US"/>
          </a:p>
        </p:txBody>
      </p:sp>
    </p:spTree>
  </p:cSld>
  <p:clrMapOvr>
    <a:masterClrMapping/>
  </p:clrMapOvr>
  <p:transition/>
  <p:timing/>
</p:sldLayout>
</file>

<file path=ppt/slideLayouts/slideLayout2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grpSp>
        <p:nvGrpSpPr>
          <p:cNvPr id="17" name="组合 16"/>
          <p:cNvGrpSpPr/>
          <p:nvPr userDrawn="1">
            <p:custDataLst>
              <p:tags r:id="rId1"/>
            </p:custDataLst>
          </p:nvPr>
        </p:nvGrpSpPr>
        <p:grpSpPr>
          <a:xfrm>
            <a:off x="11598910" y="6433185"/>
            <a:ext cx="450850" cy="149860"/>
            <a:chOff x="0" y="3623101"/>
            <a:chExt cx="1405715" cy="468548"/>
          </a:xfrm>
        </p:grpSpPr>
        <p:sp>
          <p:nvSpPr>
            <p:cNvPr id="19" name="菱形 18"/>
            <p:cNvSpPr/>
            <p:nvPr userDrawn="1">
              <p:custDataLst>
                <p:tags r:id="rId2"/>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菱形 19"/>
            <p:cNvSpPr/>
            <p:nvPr userDrawn="1">
              <p:custDataLst>
                <p:tags r:id="rId3"/>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菱形 20"/>
            <p:cNvSpPr/>
            <p:nvPr userDrawn="1">
              <p:custDataLst>
                <p:tags r:id="rId4"/>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五边形 4"/>
          <p:cNvSpPr/>
          <p:nvPr userDrawn="1">
            <p:custDataLst>
              <p:tags r:id="rId5"/>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日期占位符 2"/>
          <p:cNvSpPr>
            <a:spLocks noGrp="1"/>
          </p:cNvSpPr>
          <p:nvPr userDrawn="1">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7"/>
            </p:custDataLst>
          </p:nvPr>
        </p:nvSpPr>
        <p:spPr/>
        <p:txBody>
          <a:bodyPr/>
          <a:lstStyle/>
          <a:p>
            <a:endParaRPr lang="zh-CN" altLang="en-US"/>
          </a:p>
        </p:txBody>
      </p:sp>
      <p:sp>
        <p:nvSpPr>
          <p:cNvPr id="5" name="灯片编号占位符 4"/>
          <p:cNvSpPr>
            <a:spLocks noGrp="1"/>
          </p:cNvSpPr>
          <p:nvPr userDrawn="1">
            <p:ph type="sldNum" sz="quarter" idx="12"/>
            <p:custDataLst>
              <p:tags r:id="rId8"/>
            </p:custDataLst>
          </p:nvPr>
        </p:nvSpPr>
        <p:spPr/>
        <p:txBody>
          <a:bodyPr/>
          <a:lstStyle/>
          <a:p>
            <a:fld id="{49AE70B2-8BF9-45C0-BB95-33D1B9D3A854}" type="slidenum">
              <a:rPr lang="zh-CN" altLang="en-US" smtClean="0"/>
              <a:t/>
            </a:fld>
            <a:endParaRPr lang="zh-CN" altLang="en-US"/>
          </a:p>
        </p:txBody>
      </p:sp>
      <p:sp>
        <p:nvSpPr>
          <p:cNvPr id="7" name="标题 6"/>
          <p:cNvSpPr>
            <a:spLocks noGrp="1"/>
          </p:cNvSpPr>
          <p:nvPr>
            <p:ph type="title"/>
            <p:custDataLst>
              <p:tags r:id="rId9"/>
            </p:custDataLst>
          </p:nvPr>
        </p:nvSpPr>
        <p:spPr/>
        <p:txBody>
          <a:bodyPr/>
          <a:lstStyle/>
          <a:p>
            <a:r>
              <a:rPr lang="zh-CN" altLang="en-US"/>
              <a:t>单击此处编辑母版标题样式</a:t>
            </a:r>
            <a:endParaRPr lang="zh-CN" altLang="en-US"/>
          </a:p>
        </p:txBody>
      </p:sp>
    </p:spTree>
  </p:cSld>
  <p:clrMapOvr>
    <a:masterClrMapping/>
  </p:clrMapOvr>
  <p:transition/>
  <p:timing/>
</p:sldLayout>
</file>

<file path=ppt/slideLayouts/slideLayout2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24" name="矩形 23"/>
          <p:cNvSpPr/>
          <p:nvPr userDrawn="1">
            <p:custDataLst>
              <p:tags r:id="rId1"/>
            </p:custDataLst>
          </p:nvPr>
        </p:nvSpPr>
        <p:spPr>
          <a:xfrm>
            <a:off x="257175" y="285750"/>
            <a:ext cx="11677650" cy="6296025"/>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a:sym typeface="+mn-ea"/>
            </a:endParaRPr>
          </a:p>
        </p:txBody>
      </p:sp>
      <p:grpSp>
        <p:nvGrpSpPr>
          <p:cNvPr id="25" name="组合 24"/>
          <p:cNvGrpSpPr/>
          <p:nvPr userDrawn="1">
            <p:custDataLst>
              <p:tags r:id="rId2"/>
            </p:custDataLst>
          </p:nvPr>
        </p:nvGrpSpPr>
        <p:grpSpPr>
          <a:xfrm>
            <a:off x="11148695" y="6413500"/>
            <a:ext cx="950595" cy="316865"/>
            <a:chOff x="0" y="3623101"/>
            <a:chExt cx="1405715" cy="468548"/>
          </a:xfrm>
        </p:grpSpPr>
        <p:sp>
          <p:nvSpPr>
            <p:cNvPr id="27" name="菱形 26"/>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菱形 27"/>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菱形 28"/>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五边形 4"/>
          <p:cNvSpPr/>
          <p:nvPr userDrawn="1">
            <p:custDataLst>
              <p:tags r:id="rId6"/>
            </p:custDataLst>
          </p:nvPr>
        </p:nvSpPr>
        <p:spPr>
          <a:xfrm rot="5400000">
            <a:off x="660400" y="231775"/>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userDrawn="1">
            <p:ph type="title" hasCustomPrompt="1"/>
            <p:custDataLst>
              <p:tags r:id="rId7"/>
            </p:custDataLst>
          </p:nvPr>
        </p:nvSpPr>
        <p:spPr>
          <a:xfrm>
            <a:off x="1281600" y="1249200"/>
            <a:ext cx="9626400" cy="723600"/>
          </a:xfrm>
        </p:spPr>
        <p:txBody>
          <a:bodyPr lIns="90000" tIns="46800" rIns="90000" bIns="46800" anchor="ctr">
            <a:normAutofit/>
          </a:bodyPr>
          <a:lstStyle>
            <a:lvl1pPr marL="0" indent="0">
              <a:buFont typeface="Arial" panose="020b0604020202020204" pitchFamily="34" charset="0"/>
              <a:buNone/>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单击此处编辑标题</a:t>
            </a:r>
            <a:endParaRPr lang="zh-CN" altLang="en-US"/>
          </a:p>
        </p:txBody>
      </p:sp>
      <p:sp>
        <p:nvSpPr>
          <p:cNvPr id="7" name="内容占位符 6"/>
          <p:cNvSpPr>
            <a:spLocks noGrp="1"/>
          </p:cNvSpPr>
          <p:nvPr userDrawn="1">
            <p:ph sz="quarter" idx="13"/>
            <p:custDataLst>
              <p:tags r:id="rId8"/>
            </p:custDataLst>
          </p:nvPr>
        </p:nvSpPr>
        <p:spPr>
          <a:xfrm>
            <a:off x="1281113" y="2163600"/>
            <a:ext cx="9626600" cy="3445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userDrawn="1">
            <p:ph type="dt" sz="half" idx="10"/>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userDrawn="1">
            <p:ph type="sldNum" sz="quarter" idx="12"/>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1"/>
            <a:ext cx="4823460"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16" name="组合 15"/>
          <p:cNvGrpSpPr/>
          <p:nvPr userDrawn="1">
            <p:custDataLst>
              <p:tags r:id="rId2"/>
            </p:custDataLst>
          </p:nvPr>
        </p:nvGrpSpPr>
        <p:grpSpPr>
          <a:xfrm>
            <a:off x="11598910" y="6433185"/>
            <a:ext cx="450850" cy="149860"/>
            <a:chOff x="0" y="3623101"/>
            <a:chExt cx="1405715" cy="468548"/>
          </a:xfrm>
        </p:grpSpPr>
        <p:sp>
          <p:nvSpPr>
            <p:cNvPr id="18" name="菱形 17"/>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菱形 18"/>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菱形 21"/>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userDrawn="1">
            <p:ph type="title" hasCustomPrompt="1"/>
            <p:custDataLst>
              <p:tags r:id="rId7"/>
            </p:custDataLst>
          </p:nvPr>
        </p:nvSpPr>
        <p:spPr>
          <a:xfrm>
            <a:off x="583200" y="629920"/>
            <a:ext cx="3960000" cy="1022480"/>
          </a:xfrm>
        </p:spPr>
        <p:txBody>
          <a:bodyPr lIns="90000" tIns="46800" rIns="90000" bIns="46800" anchor="ctr">
            <a:normAutofit/>
          </a:bodyPr>
          <a:lstStyle>
            <a:lvl1pPr marL="0" indent="0">
              <a:buFont typeface="Arial" panose="020b0604020202020204" pitchFamily="34" charset="0"/>
              <a:buNone/>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编辑标题</a:t>
            </a:r>
            <a:endParaRPr lang="zh-CN" altLang="en-US"/>
          </a:p>
        </p:txBody>
      </p:sp>
      <p:sp>
        <p:nvSpPr>
          <p:cNvPr id="3" name="日期占位符 2"/>
          <p:cNvSpPr>
            <a:spLocks noGrp="1"/>
          </p:cNvSpPr>
          <p:nvPr userDrawn="1">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userDrawn="1">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文本占位符 6"/>
          <p:cNvSpPr>
            <a:spLocks noGrp="1"/>
          </p:cNvSpPr>
          <p:nvPr userDrawn="1">
            <p:ph type="body" sz="quarter" idx="13"/>
            <p:custDataLst>
              <p:tags r:id="rId11"/>
            </p:custDataLst>
          </p:nvPr>
        </p:nvSpPr>
        <p:spPr>
          <a:xfrm>
            <a:off x="586800" y="1764000"/>
            <a:ext cx="3956400" cy="4093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userDrawn="1">
            <p:ph sz="quarter" idx="14"/>
            <p:custDataLst>
              <p:tags r:id="rId12"/>
            </p:custDataLst>
          </p:nvPr>
        </p:nvSpPr>
        <p:spPr>
          <a:xfrm>
            <a:off x="5101200" y="769938"/>
            <a:ext cx="6480000" cy="5087937"/>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23" name="组合 22"/>
          <p:cNvGrpSpPr/>
          <p:nvPr userDrawn="1">
            <p:custDataLst>
              <p:tags r:id="rId2"/>
            </p:custDataLst>
          </p:nvPr>
        </p:nvGrpSpPr>
        <p:grpSpPr>
          <a:xfrm>
            <a:off x="11598910" y="6433185"/>
            <a:ext cx="450850" cy="149860"/>
            <a:chOff x="0" y="3623101"/>
            <a:chExt cx="1405715" cy="468548"/>
          </a:xfrm>
        </p:grpSpPr>
        <p:sp>
          <p:nvSpPr>
            <p:cNvPr id="25" name="菱形 24"/>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菱形 25"/>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7"/>
            </p:custDataLst>
          </p:nvPr>
        </p:nvSpPr>
        <p:spPr>
          <a:xfrm>
            <a:off x="612000" y="689418"/>
            <a:ext cx="10976400" cy="718182"/>
          </a:xfrm>
        </p:spPr>
        <p:txBody>
          <a:bodyPr lIns="90000" tIns="46800" rIns="90000" bIns="46800" anchor="ctr">
            <a:normAutofit/>
          </a:bodyPr>
          <a:lstStyle>
            <a:lvl1pPr algn="ct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1"/>
            </p:custDataLst>
          </p:nvPr>
        </p:nvSpPr>
        <p:spPr>
          <a:xfrm>
            <a:off x="612000" y="1659600"/>
            <a:ext cx="10975975" cy="828000"/>
          </a:xfrm>
        </p:spPr>
        <p:txBody>
          <a:bodyPr lIns="90000" tIns="46800" rIns="90000" bIns="46800">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2"/>
            </p:custDataLst>
          </p:nvPr>
        </p:nvSpPr>
        <p:spPr>
          <a:xfrm>
            <a:off x="612775" y="2808000"/>
            <a:ext cx="10965600" cy="34308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21" name="组合 20"/>
          <p:cNvGrpSpPr/>
          <p:nvPr userDrawn="1">
            <p:custDataLst>
              <p:tags r:id="rId2"/>
            </p:custDataLst>
          </p:nvPr>
        </p:nvGrpSpPr>
        <p:grpSpPr>
          <a:xfrm>
            <a:off x="11598910" y="6433185"/>
            <a:ext cx="450850" cy="149860"/>
            <a:chOff x="0" y="3623101"/>
            <a:chExt cx="1405715" cy="468548"/>
          </a:xfrm>
        </p:grpSpPr>
        <p:sp>
          <p:nvSpPr>
            <p:cNvPr id="25" name="菱形 24"/>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菱形 25"/>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7"/>
            </p:custDataLst>
          </p:nvPr>
        </p:nvSpPr>
        <p:spPr>
          <a:xfrm>
            <a:off x="604800" y="579120"/>
            <a:ext cx="10976400" cy="655680"/>
          </a:xfrm>
        </p:spPr>
        <p:txBody>
          <a:bodyPr lIns="90000" tIns="46800" rIns="90000" bIns="46800" anchor="ctr">
            <a:normAutofit/>
          </a:bodyPr>
          <a:lstStyle>
            <a:lvl1pPr algn="ctr">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1"/>
            </p:custDataLst>
          </p:nvPr>
        </p:nvSpPr>
        <p:spPr>
          <a:xfrm>
            <a:off x="604837" y="1681200"/>
            <a:ext cx="10990800" cy="3211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12"/>
            </p:custDataLst>
          </p:nvPr>
        </p:nvSpPr>
        <p:spPr>
          <a:xfrm>
            <a:off x="594000" y="5180400"/>
            <a:ext cx="11001600" cy="10116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sp>
        <p:nvSpPr>
          <p:cNvPr id="2" name="标题 1"/>
          <p:cNvSpPr>
            <a:spLocks noGrp="1"/>
          </p:cNvSpPr>
          <p:nvPr>
            <p:ph type="title"/>
            <p:custDataLst>
              <p:tags r:id="rId2"/>
            </p:custDataLst>
          </p:nvPr>
        </p:nvSpPr>
        <p:spPr>
          <a:xfrm>
            <a:off x="579600" y="237600"/>
            <a:ext cx="11037600" cy="441964"/>
          </a:xfrm>
        </p:spPr>
        <p:txBody>
          <a:bodyPr lIns="90000" tIns="46800" rIns="90000" bIns="46800">
            <a:normAutofit/>
          </a:bodyPr>
          <a:lstStyle>
            <a:lvl1pPr marL="0" indent="0">
              <a:buFont typeface="Arial" panose="020b0604020202020204" pitchFamily="34" charset="0"/>
              <a:buNone/>
              <a:defRPr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6"/>
            </p:custDataLst>
          </p:nvPr>
        </p:nvSpPr>
        <p:spPr>
          <a:xfrm>
            <a:off x="579600" y="1663200"/>
            <a:ext cx="5342400" cy="28944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7"/>
            </p:custDataLst>
          </p:nvPr>
        </p:nvSpPr>
        <p:spPr>
          <a:xfrm>
            <a:off x="6242400" y="1663200"/>
            <a:ext cx="5367600" cy="28944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8"/>
            </p:custDataLst>
          </p:nvPr>
        </p:nvSpPr>
        <p:spPr>
          <a:xfrm>
            <a:off x="572400" y="4816800"/>
            <a:ext cx="5342400" cy="781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9"/>
            </p:custDataLst>
          </p:nvPr>
        </p:nvSpPr>
        <p:spPr>
          <a:xfrm>
            <a:off x="6253200" y="4813200"/>
            <a:ext cx="5367600" cy="781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grpSp>
        <p:nvGrpSpPr>
          <p:cNvPr id="19" name="组合 18"/>
          <p:cNvGrpSpPr/>
          <p:nvPr userDrawn="1">
            <p:custDataLst>
              <p:tags r:id="rId10"/>
            </p:custDataLst>
          </p:nvPr>
        </p:nvGrpSpPr>
        <p:grpSpPr>
          <a:xfrm flipH="1">
            <a:off x="11129043" y="317149"/>
            <a:ext cx="976314" cy="307818"/>
            <a:chOff x="7177184" y="4307561"/>
            <a:chExt cx="976314" cy="307818"/>
          </a:xfrm>
        </p:grpSpPr>
        <p:sp>
          <p:nvSpPr>
            <p:cNvPr id="6" name="等腰三角形 5"/>
            <p:cNvSpPr/>
            <p:nvPr userDrawn="1">
              <p:custDataLst>
                <p:tags r:id="rId11"/>
              </p:custDataLst>
            </p:nvPr>
          </p:nvSpPr>
          <p:spPr>
            <a:xfrm rot="5400000" flipH="1">
              <a:off x="7887012" y="4348893"/>
              <a:ext cx="307818" cy="225154"/>
            </a:xfrm>
            <a:custGeom>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0"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2" name="等腰三角形 5"/>
            <p:cNvSpPr/>
            <p:nvPr userDrawn="1">
              <p:custDataLst>
                <p:tags r:id="rId12"/>
              </p:custDataLst>
            </p:nvPr>
          </p:nvSpPr>
          <p:spPr>
            <a:xfrm rot="5400000" flipH="1">
              <a:off x="7511432" y="4348893"/>
              <a:ext cx="307818" cy="225154"/>
            </a:xfrm>
            <a:custGeom>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0"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4" name="等腰三角形 5"/>
            <p:cNvSpPr/>
            <p:nvPr userDrawn="1">
              <p:custDataLst>
                <p:tags r:id="rId13"/>
              </p:custDataLst>
            </p:nvPr>
          </p:nvSpPr>
          <p:spPr>
            <a:xfrm rot="5400000" flipH="1">
              <a:off x="7135852" y="4348893"/>
              <a:ext cx="307818" cy="225154"/>
            </a:xfrm>
            <a:custGeom>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0"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gr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xfrm>
      </p:grpSpPr>
      <p:grpSp>
        <p:nvGrpSpPr>
          <p:cNvPr id="21" name="组合 20"/>
          <p:cNvGrpSpPr/>
          <p:nvPr userDrawn="1">
            <p:custDataLst>
              <p:tags r:id="rId1"/>
            </p:custDataLst>
          </p:nvPr>
        </p:nvGrpSpPr>
        <p:grpSpPr>
          <a:xfrm>
            <a:off x="-318" y="-953"/>
            <a:ext cx="12192000" cy="6858953"/>
            <a:chOff x="-318" y="-953"/>
            <a:chExt cx="12192000" cy="6858953"/>
          </a:xfrm>
        </p:grpSpPr>
        <p:grpSp>
          <p:nvGrpSpPr>
            <p:cNvPr id="22" name="组合 21"/>
            <p:cNvGrpSpPr/>
            <p:nvPr userDrawn="1"/>
          </p:nvGrpSpPr>
          <p:grpSpPr>
            <a:xfrm>
              <a:off x="-318" y="635"/>
              <a:ext cx="12192000" cy="6857365"/>
              <a:chOff x="-318" y="635"/>
              <a:chExt cx="12192000" cy="6857365"/>
            </a:xfrm>
          </p:grpSpPr>
          <p:grpSp>
            <p:nvGrpSpPr>
              <p:cNvPr id="25" name="组合 24"/>
              <p:cNvGrpSpPr/>
              <p:nvPr userDrawn="1">
                <p:custDataLst>
                  <p:tags r:id="rId2"/>
                </p:custDataLst>
              </p:nvPr>
            </p:nvGrpSpPr>
            <p:grpSpPr>
              <a:xfrm>
                <a:off x="-318" y="635"/>
                <a:ext cx="12192000" cy="6857365"/>
                <a:chExt cx="19200" cy="10799"/>
              </a:xfrm>
            </p:grpSpPr>
            <p:sp>
              <p:nvSpPr>
                <p:cNvPr id="27" name="矩形 26"/>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菱形 28"/>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userDrawn="1">
                  <p:custDataLst>
                    <p:tags r:id="rId6"/>
                  </p:custDataLst>
                </p:nvPr>
              </p:nvGrpSpPr>
              <p:grpSpPr>
                <a:xfrm>
                  <a:off x="16448" y="9574"/>
                  <a:ext cx="2074" cy="675"/>
                  <a:chOff x="0" y="3633950"/>
                  <a:chExt cx="1405715" cy="457699"/>
                </a:xfrm>
              </p:grpSpPr>
              <p:sp>
                <p:nvSpPr>
                  <p:cNvPr id="31" name="菱形 30"/>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菱形 31"/>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菱形 32"/>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6"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五边形 4"/>
            <p:cNvSpPr/>
            <p:nvPr userDrawn="1">
              <p:custDataLst>
                <p:tags r:id="rId11"/>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五边形 6"/>
            <p:cNvSpPr/>
            <p:nvPr userDrawn="1">
              <p:custDataLst>
                <p:tags r:id="rId12"/>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日期占位符 2"/>
          <p:cNvSpPr>
            <a:spLocks noGrp="1"/>
          </p:cNvSpPr>
          <p:nvPr>
            <p:ph type="dt" sz="half" idx="10"/>
            <p:custDataLst>
              <p:tags r:id="rId1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4"/>
            </p:custDataLst>
          </p:nvPr>
        </p:nvSpPr>
        <p:spPr/>
        <p:txBody>
          <a:bodyPr/>
          <a:lstStyle/>
          <a:p>
            <a:endParaRPr lang="zh-CN" altLang="en-US"/>
          </a:p>
        </p:txBody>
      </p:sp>
      <p:sp>
        <p:nvSpPr>
          <p:cNvPr id="5" name="灯片编号占位符 4"/>
          <p:cNvSpPr>
            <a:spLocks noGrp="1"/>
          </p:cNvSpPr>
          <p:nvPr>
            <p:ph type="sldNum" sz="quarter" idx="12"/>
            <p:custDataLst>
              <p:tags r:id="rId15"/>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16"/>
            </p:custDataLst>
          </p:nvPr>
        </p:nvSpPr>
        <p:spPr>
          <a:xfrm>
            <a:off x="2593023" y="2000251"/>
            <a:ext cx="7005955" cy="1491328"/>
          </a:xfrm>
        </p:spPr>
        <p:txBody>
          <a:bodyPr vert="horz" lIns="90000" tIns="46800" rIns="90000" bIns="0" rtlCol="0" anchor="b" anchorCtr="0">
            <a:normAutofit/>
          </a:bodyPr>
          <a:lstStyle>
            <a:lvl1pPr marL="0" marR="0" algn="ctr" defTabSz="914400" rtl="0" eaLnBrk="1" fontAlgn="auto" latinLnBrk="0" hangingPunct="1">
              <a:lnSpc>
                <a:spcPct val="100000"/>
              </a:lnSpc>
              <a:buNone/>
              <a:defRPr kumimoji="0" lang="zh-CN" altLang="en-US" sz="8800" b="1" i="0" u="none" strike="noStrike" kern="1200" cap="none" spc="600" normalizeH="0" baseline="0" noProof="1">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
        <p:nvSpPr>
          <p:cNvPr id="10" name="文本占位符 9"/>
          <p:cNvSpPr>
            <a:spLocks noGrp="1"/>
          </p:cNvSpPr>
          <p:nvPr>
            <p:ph type="body" sz="quarter" idx="13" hasCustomPrompt="1"/>
            <p:custDataLst>
              <p:tags r:id="rId17"/>
            </p:custDataLst>
          </p:nvPr>
        </p:nvSpPr>
        <p:spPr>
          <a:xfrm>
            <a:off x="4979820" y="4079895"/>
            <a:ext cx="2232360" cy="481249"/>
          </a:xfrm>
        </p:spPr>
        <p:txBody>
          <a:bodyPr lIns="90000" tIns="0" rIns="90000" bIns="46800" anchor="ctr" anchorCtr="0">
            <a:normAutofit/>
          </a:bodyPr>
          <a:lstStyle>
            <a:lvl1pPr marL="0" indent="0" algn="ctr">
              <a:buNone/>
              <a:defRPr sz="2000" baseline="0">
                <a:latin typeface="Arial" panose="020b0604020202020204" pitchFamily="34" charset="0"/>
              </a:defRPr>
            </a:lvl1pPr>
            <a:lvl2pPr marL="457200" indent="0">
              <a:buNone/>
              <a:defRPr/>
            </a:lvl2pPr>
          </a:lstStyle>
          <a:p>
            <a:pPr lvl="0"/>
            <a:r>
              <a:rPr lang="zh-CN" altLang="en-US"/>
              <a:t>编辑文本</a:t>
            </a:r>
            <a:endParaRPr lang="zh-CN" altLang="en-US"/>
          </a:p>
        </p:txBody>
      </p:sp>
      <p:sp>
        <p:nvSpPr>
          <p:cNvPr id="12" name="文本占位符 11"/>
          <p:cNvSpPr>
            <a:spLocks noGrp="1"/>
          </p:cNvSpPr>
          <p:nvPr>
            <p:ph type="body" sz="quarter" idx="14" hasCustomPrompt="1"/>
            <p:custDataLst>
              <p:tags r:id="rId18"/>
            </p:custDataLst>
          </p:nvPr>
        </p:nvSpPr>
        <p:spPr>
          <a:xfrm>
            <a:off x="2593022" y="3539541"/>
            <a:ext cx="7005955" cy="481249"/>
          </a:xfrm>
        </p:spPr>
        <p:txBody>
          <a:bodyPr lIns="90000" tIns="0" rIns="90000" bIns="46800" anchor="t" anchorCtr="0">
            <a:normAutofit/>
          </a:bodyPr>
          <a:lstStyle>
            <a:lvl1pPr marL="0" indent="0" algn="ctr">
              <a:buNone/>
              <a:defRPr sz="2400" baseline="0">
                <a:latin typeface="Arial" panose="020b0604020202020204" pitchFamily="34" charset="0"/>
              </a:defRPr>
            </a:lvl1pPr>
            <a:lvl2pPr marL="457200" indent="0">
              <a:buNone/>
              <a:defRPr/>
            </a:lvl2pPr>
          </a:lstStyle>
          <a:p>
            <a:pPr lvl="0"/>
            <a:r>
              <a:rPr lang="zh-CN" altLang="en-US"/>
              <a:t>单击此处编辑文本</a:t>
            </a:r>
            <a:endParaRPr lang="zh-CN" altLang="en-US"/>
          </a:p>
        </p:txBody>
      </p:sp>
    </p:spTree>
  </p:cSld>
  <p:clrMapOvr>
    <a:masterClrMapping/>
  </p:clrMapOvr>
  <p:transition/>
  <p:timing/>
</p:sldLayout>
</file>

<file path=ppt/slideLayouts/slideLayout2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tx2"/>
        </a:solidFill>
        <a:effectLst/>
      </p:bgPr>
    </p:bg>
    <p:spTree>
      <p:nvGrpSpPr>
        <p:cNvPr id="1" name=""/>
        <p:cNvGrpSpPr/>
        <p:nvPr/>
      </p:nvGrpSpPr>
      <p:grpSpPr>
        <a:xfrm>
          <a:off x="0" y="0"/>
          <a:ext cx="0" cy="0"/>
        </a:xfrm>
      </p:grpSpPr>
      <p:sp>
        <p:nvSpPr>
          <p:cNvPr id="17" name="圆角矩形 7"/>
          <p:cNvSpPr/>
          <p:nvPr userDrawn="1">
            <p:custDataLst>
              <p:tags r:id="rId1"/>
            </p:custDataLst>
          </p:nvPr>
        </p:nvSpPr>
        <p:spPr>
          <a:xfrm>
            <a:off x="193040" y="182880"/>
            <a:ext cx="11805285" cy="6491605"/>
          </a:xfrm>
          <a:prstGeom prst="roundRect">
            <a:avLst>
              <a:gd name="adj" fmla="val 172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0" name="矩形 9"/>
          <p:cNvSpPr/>
          <p:nvPr userDrawn="1">
            <p:custDataLst>
              <p:tags r:id="rId2"/>
            </p:custDataLst>
          </p:nvPr>
        </p:nvSpPr>
        <p:spPr>
          <a:xfrm>
            <a:off x="0" y="98638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sp>
        <p:nvSpPr>
          <p:cNvPr id="12" name="五边形 4"/>
          <p:cNvSpPr/>
          <p:nvPr userDrawn="1">
            <p:custDataLst>
              <p:tags r:id="rId3"/>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五边形 6"/>
          <p:cNvSpPr/>
          <p:nvPr userDrawn="1">
            <p:custDataLst>
              <p:tags r:id="rId4"/>
            </p:custDataLst>
          </p:nvPr>
        </p:nvSpPr>
        <p:spPr>
          <a:xfrm rot="16200000" flipV="1">
            <a:off x="5792470" y="5731510"/>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userDrawn="1">
            <p:ph type="title" hasCustomPrompt="1"/>
            <p:custDataLst>
              <p:tags r:id="rId5"/>
            </p:custDataLst>
          </p:nvPr>
        </p:nvSpPr>
        <p:spPr>
          <a:xfrm>
            <a:off x="1522800" y="1818640"/>
            <a:ext cx="9144000" cy="1907360"/>
          </a:xfrm>
        </p:spPr>
        <p:txBody>
          <a:bodyPr lIns="90000" tIns="46800" rIns="90000" bIns="46800" anchor="b">
            <a:normAutofit/>
          </a:bodyPr>
          <a:lstStyle>
            <a:lvl1pPr marL="0" indent="0" algn="ctr">
              <a:buFont typeface="Arial" panose="020b0604020202020204" pitchFamily="34" charset="0"/>
              <a:buNone/>
              <a:defRPr sz="60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单击此处编辑标题</a:t>
            </a:r>
            <a:endParaRPr lang="zh-CN" altLang="en-US"/>
          </a:p>
        </p:txBody>
      </p:sp>
      <p:sp>
        <p:nvSpPr>
          <p:cNvPr id="3" name="日期占位符 2"/>
          <p:cNvSpPr>
            <a:spLocks noGrp="1"/>
          </p:cNvSpPr>
          <p:nvPr userDrawn="1">
            <p:ph type="dt" sz="half" idx="10"/>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userDrawn="1">
            <p:ph type="sldNum" sz="quarter" idx="12"/>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文本占位符 6"/>
          <p:cNvSpPr>
            <a:spLocks noGrp="1"/>
          </p:cNvSpPr>
          <p:nvPr userDrawn="1">
            <p:ph type="body" sz="quarter" idx="13"/>
            <p:custDataLst>
              <p:tags r:id="rId9"/>
            </p:custDataLst>
          </p:nvPr>
        </p:nvSpPr>
        <p:spPr>
          <a:xfrm>
            <a:off x="1522413" y="3862800"/>
            <a:ext cx="9144000" cy="1656000"/>
          </a:xfrm>
        </p:spPr>
        <p:txBody>
          <a:bodyPr lIns="90000" tIns="46800" rIns="90000" bIns="46800">
            <a:normAutofit/>
          </a:bodyPr>
          <a:lstStyle>
            <a:lvl1pPr marL="0" indent="0" algn="ctr">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xfrm>
      </p:grpSpPr>
      <p:grpSp>
        <p:nvGrpSpPr>
          <p:cNvPr id="6" name="组合 5"/>
          <p:cNvGrpSpPr/>
          <p:nvPr userDrawn="1">
            <p:custDataLst>
              <p:tags r:id="rId1"/>
            </p:custDataLst>
          </p:nvPr>
        </p:nvGrpSpPr>
        <p:grpSpPr>
          <a:xfrm>
            <a:off x="-318" y="-953"/>
            <a:ext cx="12192000" cy="6858953"/>
            <a:chOff x="-318" y="-953"/>
            <a:chExt cx="12192000" cy="6858953"/>
          </a:xfrm>
        </p:grpSpPr>
        <p:grpSp>
          <p:nvGrpSpPr>
            <p:cNvPr id="4" name="组合 3"/>
            <p:cNvGrpSpPr/>
            <p:nvPr userDrawn="1"/>
          </p:nvGrpSpPr>
          <p:grpSpPr>
            <a:xfrm>
              <a:off x="-318" y="635"/>
              <a:ext cx="12192000" cy="6857365"/>
              <a:chOff x="-318" y="635"/>
              <a:chExt cx="12192000" cy="6857365"/>
            </a:xfrm>
          </p:grpSpPr>
          <p:grpSp>
            <p:nvGrpSpPr>
              <p:cNvPr id="11" name="组合 10"/>
              <p:cNvGrpSpPr/>
              <p:nvPr userDrawn="1">
                <p:custDataLst>
                  <p:tags r:id="rId2"/>
                </p:custDataLst>
              </p:nvPr>
            </p:nvGrpSpPr>
            <p:grpSpPr>
              <a:xfrm>
                <a:off x="-318" y="635"/>
                <a:ext cx="12192000" cy="6857365"/>
                <a:chExt cx="19200" cy="10799"/>
              </a:xfrm>
            </p:grpSpPr>
            <p:sp>
              <p:nvSpPr>
                <p:cNvPr id="12" name="矩形 11"/>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sp>
              <p:nvSpPr>
                <p:cNvPr id="13" name="矩形 12"/>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sp>
              <p:nvSpPr>
                <p:cNvPr id="25" name="菱形 24"/>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25000" lnSpcReduction="20000"/>
                </a:bodyPr>
                <a:lstStyle/>
                <a:p>
                  <a:pPr algn="ctr">
                    <a:lnSpc>
                      <a:spcPct val="150000"/>
                    </a:lnSpc>
                  </a:pPr>
                  <a:endParaRPr lang="zh-CN" altLang="en-US"/>
                </a:p>
              </p:txBody>
            </p:sp>
            <p:grpSp>
              <p:nvGrpSpPr>
                <p:cNvPr id="19" name="组合 18"/>
                <p:cNvGrpSpPr/>
                <p:nvPr userDrawn="1">
                  <p:custDataLst>
                    <p:tags r:id="rId6"/>
                  </p:custDataLst>
                </p:nvPr>
              </p:nvGrpSpPr>
              <p:grpSpPr>
                <a:xfrm>
                  <a:off x="16448" y="9574"/>
                  <a:ext cx="2074" cy="675"/>
                  <a:chOff x="0" y="3633950"/>
                  <a:chExt cx="1405715" cy="457699"/>
                </a:xfrm>
              </p:grpSpPr>
              <p:sp>
                <p:nvSpPr>
                  <p:cNvPr id="20" name="菱形 19"/>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p>
                </p:txBody>
              </p:sp>
              <p:sp>
                <p:nvSpPr>
                  <p:cNvPr id="21" name="菱形 20"/>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p>
                </p:txBody>
              </p:sp>
              <p:sp>
                <p:nvSpPr>
                  <p:cNvPr id="22" name="菱形 21"/>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p>
                </p:txBody>
              </p:sp>
            </p:grpSp>
          </p:grpSp>
          <p:sp>
            <p:nvSpPr>
              <p:cNvPr id="8"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grpSp>
        <p:sp>
          <p:nvSpPr>
            <p:cNvPr id="10" name="五边形 4"/>
            <p:cNvSpPr/>
            <p:nvPr userDrawn="1">
              <p:custDataLst>
                <p:tags r:id="rId11"/>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sp>
          <p:nvSpPr>
            <p:cNvPr id="9" name="五边形 6"/>
            <p:cNvSpPr/>
            <p:nvPr userDrawn="1">
              <p:custDataLst>
                <p:tags r:id="rId12"/>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grpSp>
      <p:sp>
        <p:nvSpPr>
          <p:cNvPr id="16" name="日期占位符 15"/>
          <p:cNvSpPr>
            <a:spLocks noGrp="1"/>
          </p:cNvSpPr>
          <p:nvPr>
            <p:ph type="dt" sz="half" idx="10"/>
            <p:custDataLst>
              <p:tags r:id="rId13"/>
            </p:custDataLst>
          </p:nvPr>
        </p:nvSpPr>
        <p:spPr>
          <a:xfrm>
            <a:off x="879742" y="6349833"/>
            <a:ext cx="2700000" cy="316800"/>
          </a:xfrm>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14"/>
            </p:custDataLst>
          </p:nvPr>
        </p:nvSpPr>
        <p:spPr>
          <a:xfrm>
            <a:off x="4116000" y="6349833"/>
            <a:ext cx="3960000" cy="316800"/>
          </a:xfrm>
        </p:spPr>
        <p:txBody>
          <a:bodyPr/>
          <a:lstStyle/>
          <a:p>
            <a:endParaRPr lang="zh-CN" altLang="en-US"/>
          </a:p>
        </p:txBody>
      </p:sp>
      <p:sp>
        <p:nvSpPr>
          <p:cNvPr id="18" name="灯片编号占位符 17"/>
          <p:cNvSpPr>
            <a:spLocks noGrp="1"/>
          </p:cNvSpPr>
          <p:nvPr>
            <p:ph type="sldNum" sz="quarter" idx="12"/>
            <p:custDataLst>
              <p:tags r:id="rId15"/>
            </p:custDataLst>
          </p:nvPr>
        </p:nvSpPr>
        <p:spPr>
          <a:xfrm>
            <a:off x="8610600" y="6349833"/>
            <a:ext cx="2700000" cy="316800"/>
          </a:xfrm>
        </p:spPr>
        <p:txBody>
          <a:bodyPr/>
          <a:lstStyle/>
          <a:p>
            <a:fld id="{49AE70B2-8BF9-45C0-BB95-33D1B9D3A854}" type="slidenum">
              <a:rPr lang="zh-CN" altLang="en-US" smtClean="0"/>
              <a:t/>
            </a:fld>
            <a:endParaRPr lang="zh-CN" altLang="en-US"/>
          </a:p>
        </p:txBody>
      </p:sp>
      <p:sp>
        <p:nvSpPr>
          <p:cNvPr id="5" name="文本占位符 4"/>
          <p:cNvSpPr>
            <a:spLocks noGrp="1"/>
          </p:cNvSpPr>
          <p:nvPr>
            <p:ph type="body" sz="quarter" idx="13" hasCustomPrompt="1"/>
            <p:custDataLst>
              <p:tags r:id="rId16"/>
            </p:custDataLst>
          </p:nvPr>
        </p:nvSpPr>
        <p:spPr>
          <a:xfrm>
            <a:off x="3328201" y="4283393"/>
            <a:ext cx="2520000" cy="485140"/>
          </a:xfrm>
        </p:spPr>
        <p:txBody>
          <a:bodyPr lIns="90000" tIns="46800" rIns="90000" bIns="46800" anchor="ctr" anchorCtr="0">
            <a:normAutofit/>
          </a:bodyPr>
          <a:lstStyle>
            <a:lvl1pPr marL="0" indent="0" algn="r">
              <a:lnSpc>
                <a:spcPct val="130000"/>
              </a:lnSpc>
              <a:spcAft>
                <a:spcPct val="0"/>
              </a:spcAft>
              <a:buNone/>
              <a:defRPr sz="1800" baseline="0">
                <a:solidFill>
                  <a:schemeClr val="tx1">
                    <a:lumMod val="85000"/>
                    <a:lumOff val="15000"/>
                  </a:schemeClr>
                </a:solidFill>
              </a:defRPr>
            </a:lvl1pPr>
          </a:lstStyle>
          <a:p>
            <a:pPr lvl="0"/>
            <a:r>
              <a:rPr lang="zh-CN" altLang="en-US"/>
              <a:t>单击此处编辑文本</a:t>
            </a:r>
            <a:endParaRPr lang="zh-CN" altLang="en-US"/>
          </a:p>
        </p:txBody>
      </p:sp>
      <p:sp>
        <p:nvSpPr>
          <p:cNvPr id="2" name="标题 1"/>
          <p:cNvSpPr>
            <a:spLocks noGrp="1"/>
          </p:cNvSpPr>
          <p:nvPr>
            <p:ph type="ctrTitle" hasCustomPrompt="1"/>
            <p:custDataLst>
              <p:tags r:id="rId17"/>
            </p:custDataLst>
          </p:nvPr>
        </p:nvSpPr>
        <p:spPr>
          <a:xfrm>
            <a:off x="2593022" y="2149048"/>
            <a:ext cx="7005956" cy="1344477"/>
          </a:xfrm>
        </p:spPr>
        <p:txBody>
          <a:bodyPr lIns="90000" tIns="46800" rIns="90000" bIns="0" anchor="b" anchorCtr="0">
            <a:normAutofit/>
          </a:bodyPr>
          <a:lstStyle>
            <a:lvl1pPr algn="ctr">
              <a:defRPr sz="6600" spc="600" baseline="0">
                <a:solidFill>
                  <a:schemeClr val="tx1">
                    <a:lumMod val="85000"/>
                    <a:lumOff val="15000"/>
                  </a:schemeClr>
                </a:solidFill>
                <a:ea typeface="汉仪旗黑-85S" panose="00020600040101010101" pitchFamily="18" charset="-122"/>
              </a:defRPr>
            </a:lvl1pPr>
          </a:lstStyle>
          <a:p>
            <a:r>
              <a:rPr lang="zh-CN" altLang="en-US"/>
              <a:t>编辑标题</a:t>
            </a:r>
            <a:endParaRPr lang="zh-CN" altLang="en-US"/>
          </a:p>
        </p:txBody>
      </p:sp>
      <p:sp>
        <p:nvSpPr>
          <p:cNvPr id="3" name="副标题 2"/>
          <p:cNvSpPr>
            <a:spLocks noGrp="1"/>
          </p:cNvSpPr>
          <p:nvPr>
            <p:ph type="subTitle" idx="1" hasCustomPrompt="1"/>
            <p:custDataLst>
              <p:tags r:id="rId18"/>
            </p:custDataLst>
          </p:nvPr>
        </p:nvSpPr>
        <p:spPr>
          <a:xfrm>
            <a:off x="2592705" y="3553460"/>
            <a:ext cx="7005320" cy="485140"/>
          </a:xfrm>
        </p:spPr>
        <p:txBody>
          <a:bodyPr lIns="90000" tIns="0" rIns="90000" bIns="46800" anchor="t" anchorCtr="0">
            <a:normAutofit/>
          </a:bodyPr>
          <a:lstStyle>
            <a:lvl1pPr marL="0" indent="0" algn="ctr" eaLnBrk="1" fontAlgn="auto" latinLnBrk="0" hangingPunct="1">
              <a:lnSpc>
                <a:spcPct val="100000"/>
              </a:lnSpc>
              <a:buNone/>
              <a:defRPr sz="2400" u="none" strike="noStrike" kern="1200" cap="none" spc="200" normalizeH="0" baseline="0">
                <a:solidFill>
                  <a:schemeClr val="tx1">
                    <a:lumMod val="85000"/>
                    <a:lumOff val="1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4" name="文本占位符 13"/>
          <p:cNvSpPr>
            <a:spLocks noGrp="1"/>
          </p:cNvSpPr>
          <p:nvPr>
            <p:ph type="body" sz="quarter" idx="14" hasCustomPrompt="1"/>
            <p:custDataLst>
              <p:tags r:id="rId19"/>
            </p:custDataLst>
          </p:nvPr>
        </p:nvSpPr>
        <p:spPr>
          <a:xfrm>
            <a:off x="6291496" y="4286643"/>
            <a:ext cx="2520000" cy="478640"/>
          </a:xfrm>
        </p:spPr>
        <p:txBody>
          <a:bodyPr lIns="90000" tIns="46800" rIns="90000" bIns="46800" anchor="ctr" anchorCtr="0">
            <a:normAutofit/>
          </a:bodyPr>
          <a:lstStyle>
            <a:lvl1pPr marL="0" marR="0" indent="0" algn="l" defTabSz="914400" rtl="0" eaLnBrk="1" fontAlgn="auto" latinLnBrk="0" hangingPunct="1">
              <a:lnSpc>
                <a:spcPct val="130000"/>
              </a:lnSpc>
              <a:spcBef>
                <a:spcPct val="0"/>
              </a:spcBef>
              <a:spcAft>
                <a:spcPct val="0"/>
              </a:spcAft>
              <a:buClrTx/>
              <a:buSzTx/>
              <a:buFont typeface="Arial" panose="020b0604020202020204" pitchFamily="34" charset="0"/>
              <a:buNone/>
              <a:defRPr sz="1800"/>
            </a:lvl1pPr>
            <a:lvl2pPr marL="457200" indent="0">
              <a:buNone/>
              <a:defRPr/>
            </a:lvl2pPr>
          </a:lstStyle>
          <a:p>
            <a:pPr marL="0" marR="0" lvl="0" indent="0" algn="l" defTabSz="914400" rtl="0" eaLnBrk="1" fontAlgn="auto" latinLnBrk="0" hangingPunct="1">
              <a:lnSpc>
                <a:spcPct val="130000"/>
              </a:lnSpc>
              <a:spcBef>
                <a:spcPct val="0"/>
              </a:spcBef>
              <a:spcAft>
                <a:spcPts val="1000"/>
              </a:spcAft>
              <a:buClrTx/>
              <a:buSzTx/>
              <a:buFont typeface="Arial" panose="020b0604020202020204" pitchFamily="34" charset="0"/>
              <a:buNone/>
            </a:pPr>
            <a:r>
              <a:rPr lang="zh-CN" altLang="en-US"/>
              <a:t>单击此处编辑文本</a:t>
            </a:r>
            <a:endParaRPr lang="zh-CN" altLang="en-US"/>
          </a:p>
        </p:txBody>
      </p:sp>
    </p:spTree>
  </p:cSld>
  <p:clrMapOvr>
    <a:masterClrMapping/>
  </p:clrMapOvr>
  <p:transition/>
  <p:timing/>
</p:sldLayout>
</file>

<file path=ppt/slideLayouts/slideLayout2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grpSp>
        <p:nvGrpSpPr>
          <p:cNvPr id="7" name="组合 6"/>
          <p:cNvGrpSpPr/>
          <p:nvPr userDrawn="1">
            <p:custDataLst>
              <p:tags r:id="rId1"/>
            </p:custDataLst>
          </p:nvPr>
        </p:nvGrpSpPr>
        <p:grpSpPr>
          <a:xfrm>
            <a:off x="294286" y="-27771"/>
            <a:ext cx="11755418" cy="6611091"/>
            <a:chOff x="294286" y="-27771"/>
            <a:chExt cx="11755418" cy="6611091"/>
          </a:xfrm>
        </p:grpSpPr>
        <p:grpSp>
          <p:nvGrpSpPr>
            <p:cNvPr id="8" name="组合 7"/>
            <p:cNvGrpSpPr/>
            <p:nvPr userDrawn="1">
              <p:custDataLst>
                <p:tags r:id="rId2"/>
              </p:custDataLst>
            </p:nvPr>
          </p:nvGrpSpPr>
          <p:grpSpPr>
            <a:xfrm>
              <a:off x="11598965" y="6433146"/>
              <a:ext cx="450739" cy="150174"/>
              <a:chOff x="0" y="3623101"/>
              <a:chExt cx="1405715" cy="468548"/>
            </a:xfrm>
          </p:grpSpPr>
          <p:sp>
            <p:nvSpPr>
              <p:cNvPr id="10" name="菱形 9"/>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菱形 10"/>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8"/>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solidFill>
          <a:schemeClr val="bg2"/>
        </a:solidFill>
        <a:effectLst/>
      </p:bgPr>
    </p:bg>
    <p:spTree>
      <p:nvGrpSpPr>
        <p:cNvPr id="1" name=""/>
        <p:cNvGrpSpPr/>
        <p:nvPr/>
      </p:nvGrpSpPr>
      <p:grpSpPr>
        <a:xfrm>
          <a:off x="0" y="0"/>
          <a:ext cx="0" cy="0"/>
        </a:xfrm>
      </p:grpSpPr>
      <p:grpSp>
        <p:nvGrpSpPr>
          <p:cNvPr id="9" name="组合 8"/>
          <p:cNvGrpSpPr/>
          <p:nvPr userDrawn="1">
            <p:custDataLst>
              <p:tags r:id="rId1"/>
            </p:custDataLst>
          </p:nvPr>
        </p:nvGrpSpPr>
        <p:grpSpPr>
          <a:xfrm>
            <a:off x="-318" y="-953"/>
            <a:ext cx="12192000" cy="6858953"/>
            <a:chOff x="-318" y="-953"/>
            <a:chExt cx="12192000" cy="6858953"/>
          </a:xfrm>
        </p:grpSpPr>
        <p:grpSp>
          <p:nvGrpSpPr>
            <p:cNvPr id="11" name="组合 10"/>
            <p:cNvGrpSpPr/>
            <p:nvPr userDrawn="1">
              <p:custDataLst>
                <p:tags r:id="rId2"/>
              </p:custDataLst>
            </p:nvPr>
          </p:nvGrpSpPr>
          <p:grpSpPr>
            <a:xfrm>
              <a:off x="-318" y="635"/>
              <a:ext cx="12192000" cy="6857365"/>
              <a:chExt cx="19200" cy="10799"/>
            </a:xfrm>
          </p:grpSpPr>
          <p:sp>
            <p:nvSpPr>
              <p:cNvPr id="12" name="矩形 11"/>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userDrawn="1">
                <p:custDataLst>
                  <p:tags r:id="rId6"/>
                </p:custDataLst>
              </p:nvPr>
            </p:nvGrpSpPr>
            <p:grpSpPr>
              <a:xfrm>
                <a:off x="16448" y="9574"/>
                <a:ext cx="2074" cy="675"/>
                <a:chOff x="0" y="3633950"/>
                <a:chExt cx="1405715" cy="457699"/>
              </a:xfrm>
            </p:grpSpPr>
            <p:sp>
              <p:nvSpPr>
                <p:cNvPr id="16" name="菱形 15"/>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菱形 16"/>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菱形 17"/>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五边形 4"/>
            <p:cNvSpPr/>
            <p:nvPr userDrawn="1">
              <p:custDataLst>
                <p:tags r:id="rId11"/>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五边形 6"/>
            <p:cNvSpPr/>
            <p:nvPr userDrawn="1">
              <p:custDataLst>
                <p:tags r:id="rId12"/>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hasCustomPrompt="1"/>
            <p:custDataLst>
              <p:tags r:id="rId13"/>
            </p:custDataLst>
          </p:nvPr>
        </p:nvSpPr>
        <p:spPr>
          <a:xfrm>
            <a:off x="4116000" y="2651764"/>
            <a:ext cx="5409566" cy="939160"/>
          </a:xfrm>
        </p:spPr>
        <p:txBody>
          <a:bodyPr lIns="90000" tIns="46800" rIns="90000" bIns="46800" anchor="b" anchorCtr="0">
            <a:normAutofit/>
          </a:bodyPr>
          <a:lstStyle>
            <a:lvl1pPr>
              <a:defRPr sz="4800" u="none" strike="noStrike" kern="1200" cap="none" spc="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14"/>
            </p:custDataLst>
          </p:nvPr>
        </p:nvSpPr>
        <p:spPr>
          <a:xfrm>
            <a:off x="4116000" y="3646276"/>
            <a:ext cx="5409566" cy="1310880"/>
          </a:xfrm>
        </p:spPr>
        <p:txBody>
          <a:bodyPr lIns="90000" tIns="0" rIns="90000" bIns="46800">
            <a:normAutofit/>
          </a:bodyPr>
          <a:lstStyle>
            <a:lvl1pPr marL="0" indent="0" eaLnBrk="1" fontAlgn="auto" latinLnBrk="0" hangingPunct="1">
              <a:buNone/>
              <a:defRPr kumimoji="0" lang="zh-CN" altLang="en-US" sz="16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15"/>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6"/>
            </p:custDataLst>
          </p:nvPr>
        </p:nvSpPr>
        <p:spPr/>
        <p:txBody>
          <a:bodyPr/>
          <a:lstStyle/>
          <a:p>
            <a:endParaRPr lang="zh-CN" altLang="en-US"/>
          </a:p>
        </p:txBody>
      </p:sp>
      <p:sp>
        <p:nvSpPr>
          <p:cNvPr id="6" name="灯片编号占位符 5"/>
          <p:cNvSpPr>
            <a:spLocks noGrp="1"/>
          </p:cNvSpPr>
          <p:nvPr>
            <p:ph type="sldNum" sz="quarter" idx="12"/>
            <p:custDataLst>
              <p:tags r:id="rId17"/>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grpSp>
        <p:nvGrpSpPr>
          <p:cNvPr id="8" name="组合 7"/>
          <p:cNvGrpSpPr/>
          <p:nvPr userDrawn="1">
            <p:custDataLst>
              <p:tags r:id="rId1"/>
            </p:custDataLst>
          </p:nvPr>
        </p:nvGrpSpPr>
        <p:grpSpPr>
          <a:xfrm>
            <a:off x="294286" y="-27771"/>
            <a:ext cx="11755418" cy="6611091"/>
            <a:chOff x="294286" y="-27771"/>
            <a:chExt cx="11755418" cy="6611091"/>
          </a:xfrm>
        </p:grpSpPr>
        <p:grpSp>
          <p:nvGrpSpPr>
            <p:cNvPr id="9" name="组合 8"/>
            <p:cNvGrpSpPr/>
            <p:nvPr userDrawn="1">
              <p:custDataLst>
                <p:tags r:id="rId2"/>
              </p:custDataLst>
            </p:nvPr>
          </p:nvGrpSpPr>
          <p:grpSpPr>
            <a:xfrm>
              <a:off x="11598965" y="6433146"/>
              <a:ext cx="450739" cy="150174"/>
              <a:chOff x="0" y="3623101"/>
              <a:chExt cx="1405715" cy="468548"/>
            </a:xfrm>
          </p:grpSpPr>
          <p:sp>
            <p:nvSpPr>
              <p:cNvPr id="11" name="菱形 10"/>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8"/>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9"/>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微软雅黑" panose="020b0503020204020204" charset="-122"/>
              </a:defRPr>
            </a:lvl1pPr>
            <a:lvl2pPr>
              <a:defRPr sz="1600" baseline="0">
                <a:solidFill>
                  <a:schemeClr val="tx1">
                    <a:lumMod val="85000"/>
                    <a:lumOff val="15000"/>
                  </a:schemeClr>
                </a:solidFill>
                <a:latin typeface="Arial" panose="020b0604020202020204" pitchFamily="34" charset="0"/>
                <a:ea typeface="微软雅黑" panose="020b0503020204020204" charset="-122"/>
              </a:defRPr>
            </a:lvl2pPr>
            <a:lvl3pPr>
              <a:defRPr sz="1600" baseline="0">
                <a:solidFill>
                  <a:schemeClr val="tx1">
                    <a:lumMod val="85000"/>
                    <a:lumOff val="15000"/>
                  </a:schemeClr>
                </a:solidFill>
                <a:latin typeface="Arial" panose="020b0604020202020204" pitchFamily="34" charset="0"/>
                <a:ea typeface="微软雅黑" panose="020b0503020204020204" charset="-122"/>
              </a:defRPr>
            </a:lvl3pPr>
            <a:lvl4pPr>
              <a:defRPr sz="1600" baseline="0">
                <a:solidFill>
                  <a:schemeClr val="tx1">
                    <a:lumMod val="85000"/>
                    <a:lumOff val="15000"/>
                  </a:schemeClr>
                </a:solidFill>
                <a:latin typeface="Arial" panose="020b0604020202020204" pitchFamily="34" charset="0"/>
                <a:ea typeface="微软雅黑" panose="020b0503020204020204" charset="-122"/>
              </a:defRPr>
            </a:lvl4pPr>
            <a:lvl5pPr>
              <a:defRPr sz="16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2"/>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grpSp>
        <p:nvGrpSpPr>
          <p:cNvPr id="10" name="组合 9"/>
          <p:cNvGrpSpPr/>
          <p:nvPr userDrawn="1">
            <p:custDataLst>
              <p:tags r:id="rId1"/>
            </p:custDataLst>
          </p:nvPr>
        </p:nvGrpSpPr>
        <p:grpSpPr>
          <a:xfrm>
            <a:off x="294286" y="-27771"/>
            <a:ext cx="11755418" cy="6611091"/>
            <a:chOff x="294286" y="-27771"/>
            <a:chExt cx="11755418" cy="6611091"/>
          </a:xfrm>
        </p:grpSpPr>
        <p:grpSp>
          <p:nvGrpSpPr>
            <p:cNvPr id="11" name="组合 10"/>
            <p:cNvGrpSpPr/>
            <p:nvPr userDrawn="1">
              <p:custDataLst>
                <p:tags r:id="rId2"/>
              </p:custDataLst>
            </p:nvPr>
          </p:nvGrpSpPr>
          <p:grpSpPr>
            <a:xfrm>
              <a:off x="11598965" y="6433146"/>
              <a:ext cx="450739" cy="150174"/>
              <a:chOff x="0" y="3623101"/>
              <a:chExt cx="1405715" cy="468548"/>
            </a:xfrm>
          </p:grpSpPr>
          <p:sp>
            <p:nvSpPr>
              <p:cNvPr id="13" name="菱形 12"/>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8"/>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9"/>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10"/>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1"/>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12"/>
            </p:custDataLst>
          </p:nvPr>
        </p:nvSpPr>
        <p:spPr/>
        <p:txBody>
          <a:bodyPr/>
          <a:lstStyle>
            <a:lvl1pPr>
              <a:defRPr baseline="0">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13"/>
            </p:custDataLst>
          </p:nvPr>
        </p:nvSpPr>
        <p:spPr/>
        <p:txBody>
          <a:bodyPr/>
          <a:lstStyle>
            <a:lvl1pPr>
              <a:defRPr baseline="0">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14"/>
            </p:custDataLst>
          </p:nvPr>
        </p:nvSpPr>
        <p:spPr/>
        <p:txBody>
          <a:bodyPr/>
          <a:lstStyle>
            <a:lvl1pPr>
              <a:defRPr baseline="0">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grpSp>
        <p:nvGrpSpPr>
          <p:cNvPr id="17" name="组合 16"/>
          <p:cNvGrpSpPr/>
          <p:nvPr userDrawn="1">
            <p:custDataLst>
              <p:tags r:id="rId1"/>
            </p:custDataLst>
          </p:nvPr>
        </p:nvGrpSpPr>
        <p:grpSpPr>
          <a:xfrm>
            <a:off x="-318" y="635"/>
            <a:ext cx="12192000" cy="6857365"/>
            <a:chOff x="-318" y="635"/>
            <a:chExt cx="12192000" cy="6857365"/>
          </a:xfrm>
        </p:grpSpPr>
        <p:grpSp>
          <p:nvGrpSpPr>
            <p:cNvPr id="16" name="组合 15"/>
            <p:cNvGrpSpPr/>
            <p:nvPr userDrawn="1"/>
          </p:nvGrpSpPr>
          <p:grpSpPr>
            <a:xfrm>
              <a:off x="-318" y="635"/>
              <a:ext cx="12192000" cy="6857365"/>
              <a:chOff x="-318" y="635"/>
              <a:chExt cx="12192000" cy="6857365"/>
            </a:xfrm>
          </p:grpSpPr>
          <p:grpSp>
            <p:nvGrpSpPr>
              <p:cNvPr id="8" name="组合 7"/>
              <p:cNvGrpSpPr/>
              <p:nvPr userDrawn="1">
                <p:custDataLst>
                  <p:tags r:id="rId2"/>
                </p:custDataLst>
              </p:nvPr>
            </p:nvGrpSpPr>
            <p:grpSpPr>
              <a:xfrm>
                <a:off x="-318" y="635"/>
                <a:ext cx="12192000" cy="6857365"/>
                <a:chExt cx="19200" cy="10799"/>
              </a:xfrm>
            </p:grpSpPr>
            <p:sp>
              <p:nvSpPr>
                <p:cNvPr id="9" name="矩形 8"/>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菱形 10"/>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userDrawn="1">
                  <p:custDataLst>
                    <p:tags r:id="rId6"/>
                  </p:custDataLst>
                </p:nvPr>
              </p:nvGrpSpPr>
              <p:grpSpPr>
                <a:xfrm>
                  <a:off x="16448" y="9574"/>
                  <a:ext cx="2074" cy="675"/>
                  <a:chOff x="0" y="3633950"/>
                  <a:chExt cx="1405715" cy="457699"/>
                </a:xfrm>
              </p:grpSpPr>
              <p:sp>
                <p:nvSpPr>
                  <p:cNvPr id="13" name="菱形 12"/>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五边形 6"/>
            <p:cNvSpPr/>
            <p:nvPr userDrawn="1">
              <p:custDataLst>
                <p:tags r:id="rId11"/>
              </p:custDataLst>
            </p:nvPr>
          </p:nvSpPr>
          <p:spPr>
            <a:xfrm rot="16200000" flipV="1">
              <a:off x="5792470" y="566864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1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4"/>
            </p:custDataLst>
          </p:nvPr>
        </p:nvSpPr>
        <p:spPr/>
        <p:txBody>
          <a:bodyPr/>
          <a:lstStyle/>
          <a:p>
            <a:endParaRPr lang="zh-CN" altLang="en-US"/>
          </a:p>
        </p:txBody>
      </p:sp>
      <p:sp>
        <p:nvSpPr>
          <p:cNvPr id="5" name="灯片编号占位符 4"/>
          <p:cNvSpPr>
            <a:spLocks noGrp="1"/>
          </p:cNvSpPr>
          <p:nvPr>
            <p:ph type="sldNum" sz="quarter" idx="12"/>
            <p:custDataLst>
              <p:tags r:id="rId1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grpSp>
        <p:nvGrpSpPr>
          <p:cNvPr id="8" name="组合 7"/>
          <p:cNvGrpSpPr/>
          <p:nvPr userDrawn="1">
            <p:custDataLst>
              <p:tags r:id="rId1"/>
            </p:custDataLst>
          </p:nvPr>
        </p:nvGrpSpPr>
        <p:grpSpPr>
          <a:xfrm>
            <a:off x="294286" y="-27771"/>
            <a:ext cx="11755418" cy="6611091"/>
            <a:chOff x="294286" y="-27771"/>
            <a:chExt cx="11755418" cy="6611091"/>
          </a:xfrm>
        </p:grpSpPr>
        <p:grpSp>
          <p:nvGrpSpPr>
            <p:cNvPr id="9" name="组合 8"/>
            <p:cNvGrpSpPr/>
            <p:nvPr userDrawn="1">
              <p:custDataLst>
                <p:tags r:id="rId2"/>
              </p:custDataLst>
            </p:nvPr>
          </p:nvGrpSpPr>
          <p:grpSpPr>
            <a:xfrm>
              <a:off x="11598965" y="6433146"/>
              <a:ext cx="450739" cy="150174"/>
              <a:chOff x="0" y="3623101"/>
              <a:chExt cx="1405715" cy="468548"/>
            </a:xfrm>
          </p:grpSpPr>
          <p:sp>
            <p:nvSpPr>
              <p:cNvPr id="11" name="菱形 10"/>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8"/>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9"/>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2"/>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grpSp>
        <p:nvGrpSpPr>
          <p:cNvPr id="17" name="组合 16"/>
          <p:cNvGrpSpPr/>
          <p:nvPr userDrawn="1">
            <p:custDataLst>
              <p:tags r:id="rId1"/>
            </p:custDataLst>
          </p:nvPr>
        </p:nvGrpSpPr>
        <p:grpSpPr>
          <a:xfrm>
            <a:off x="11598910" y="6433185"/>
            <a:ext cx="450850" cy="149860"/>
            <a:chOff x="0" y="3623101"/>
            <a:chExt cx="1405715" cy="468548"/>
          </a:xfrm>
        </p:grpSpPr>
        <p:sp>
          <p:nvSpPr>
            <p:cNvPr id="19" name="菱形 18"/>
            <p:cNvSpPr/>
            <p:nvPr userDrawn="1">
              <p:custDataLst>
                <p:tags r:id="rId2"/>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菱形 19"/>
            <p:cNvSpPr/>
            <p:nvPr userDrawn="1">
              <p:custDataLst>
                <p:tags r:id="rId3"/>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菱形 20"/>
            <p:cNvSpPr/>
            <p:nvPr userDrawn="1">
              <p:custDataLst>
                <p:tags r:id="rId4"/>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五边形 4"/>
          <p:cNvSpPr/>
          <p:nvPr userDrawn="1">
            <p:custDataLst>
              <p:tags r:id="rId5"/>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日期占位符 2"/>
          <p:cNvSpPr>
            <a:spLocks noGrp="1"/>
          </p:cNvSpPr>
          <p:nvPr userDrawn="1">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7"/>
            </p:custDataLst>
          </p:nvPr>
        </p:nvSpPr>
        <p:spPr/>
        <p:txBody>
          <a:bodyPr/>
          <a:lstStyle/>
          <a:p>
            <a:endParaRPr lang="zh-CN" altLang="en-US"/>
          </a:p>
        </p:txBody>
      </p:sp>
      <p:sp>
        <p:nvSpPr>
          <p:cNvPr id="5" name="灯片编号占位符 4"/>
          <p:cNvSpPr>
            <a:spLocks noGrp="1"/>
          </p:cNvSpPr>
          <p:nvPr userDrawn="1">
            <p:ph type="sldNum" sz="quarter" idx="12"/>
            <p:custDataLst>
              <p:tags r:id="rId8"/>
            </p:custDataLst>
          </p:nvPr>
        </p:nvSpPr>
        <p:spPr/>
        <p:txBody>
          <a:bodyPr/>
          <a:lstStyle/>
          <a:p>
            <a:fld id="{49AE70B2-8BF9-45C0-BB95-33D1B9D3A854}" type="slidenum">
              <a:rPr lang="zh-CN" altLang="en-US" smtClean="0"/>
              <a:t/>
            </a:fld>
            <a:endParaRPr lang="zh-CN" altLang="en-US"/>
          </a:p>
        </p:txBody>
      </p:sp>
      <p:sp>
        <p:nvSpPr>
          <p:cNvPr id="7" name="标题 6"/>
          <p:cNvSpPr>
            <a:spLocks noGrp="1"/>
          </p:cNvSpPr>
          <p:nvPr>
            <p:ph type="title"/>
            <p:custDataLst>
              <p:tags r:id="rId9"/>
            </p:custDataLst>
          </p:nvPr>
        </p:nvSpPr>
        <p:spPr/>
        <p:txBody>
          <a:bodyPr/>
          <a:lstStyle/>
          <a:p>
            <a:r>
              <a:rPr lang="zh-CN" altLang="en-US"/>
              <a:t>单击此处编辑母版标题样式</a:t>
            </a:r>
            <a:endParaRPr lang="zh-CN" altLang="en-US"/>
          </a:p>
        </p:txBody>
      </p:sp>
    </p:spTree>
  </p:cSld>
  <p:clrMapOvr>
    <a:masterClrMapping/>
  </p:clrMapOvr>
  <p:transition/>
  <p:timing/>
</p:sldLayout>
</file>

<file path=ppt/slideLayouts/slideLayout2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xfrm>
      </p:grpSpPr>
      <p:grpSp>
        <p:nvGrpSpPr>
          <p:cNvPr id="7" name="组合 6"/>
          <p:cNvGrpSpPr/>
          <p:nvPr userDrawn="1">
            <p:custDataLst>
              <p:tags r:id="rId1"/>
            </p:custDataLst>
          </p:nvPr>
        </p:nvGrpSpPr>
        <p:grpSpPr>
          <a:xfrm>
            <a:off x="257176" y="284361"/>
            <a:ext cx="11842224" cy="6446131"/>
            <a:chOff x="257176" y="284361"/>
            <a:chExt cx="11842224" cy="6446131"/>
          </a:xfrm>
        </p:grpSpPr>
        <p:sp>
          <p:nvSpPr>
            <p:cNvPr id="8" name="矩形 7"/>
            <p:cNvSpPr/>
            <p:nvPr userDrawn="1">
              <p:custDataLst>
                <p:tags r:id="rId2"/>
              </p:custDataLst>
            </p:nvPr>
          </p:nvSpPr>
          <p:spPr>
            <a:xfrm>
              <a:off x="257176" y="285907"/>
              <a:ext cx="11677650" cy="6295867"/>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a:sym typeface="+mn-ea"/>
              </a:endParaRPr>
            </a:p>
          </p:txBody>
        </p:sp>
        <p:grpSp>
          <p:nvGrpSpPr>
            <p:cNvPr id="9" name="组合 8"/>
            <p:cNvGrpSpPr/>
            <p:nvPr userDrawn="1">
              <p:custDataLst>
                <p:tags r:id="rId3"/>
              </p:custDataLst>
            </p:nvPr>
          </p:nvGrpSpPr>
          <p:grpSpPr>
            <a:xfrm>
              <a:off x="11148545" y="6413693"/>
              <a:ext cx="950855" cy="316799"/>
              <a:chOff x="0" y="3623101"/>
              <a:chExt cx="1405715" cy="468548"/>
            </a:xfrm>
          </p:grpSpPr>
          <p:sp>
            <p:nvSpPr>
              <p:cNvPr id="11" name="菱形 10"/>
              <p:cNvSpPr/>
              <p:nvPr userDrawn="1">
                <p:custDataLst>
                  <p:tags r:id="rId4"/>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5"/>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6"/>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7"/>
              </p:custDataLst>
            </p:nvPr>
          </p:nvSpPr>
          <p:spPr>
            <a:xfrm rot="5400000">
              <a:off x="660603" y="23185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竖排标题 1"/>
          <p:cNvSpPr>
            <a:spLocks noGrp="1"/>
          </p:cNvSpPr>
          <p:nvPr>
            <p:ph type="title" orient="vert"/>
            <p:custDataLst>
              <p:tags r:id="rId8"/>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9"/>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tx2"/>
        </a:solidFill>
        <a:effectLst/>
      </p:bgPr>
    </p:bg>
    <p:spTree>
      <p:nvGrpSpPr>
        <p:cNvPr id="1" name=""/>
        <p:cNvGrpSpPr/>
        <p:nvPr/>
      </p:nvGrpSpPr>
      <p:grpSpPr>
        <a:xfrm>
          <a:off x="0" y="0"/>
          <a:ext cx="0" cy="0"/>
        </a:xfrm>
      </p:grpSpPr>
      <p:grpSp>
        <p:nvGrpSpPr>
          <p:cNvPr id="6" name="组合 5"/>
          <p:cNvGrpSpPr/>
          <p:nvPr userDrawn="1">
            <p:custDataLst>
              <p:tags r:id="rId1"/>
            </p:custDataLst>
          </p:nvPr>
        </p:nvGrpSpPr>
        <p:grpSpPr>
          <a:xfrm>
            <a:off x="257176" y="284361"/>
            <a:ext cx="11842224" cy="6446131"/>
            <a:chOff x="257176" y="284361"/>
            <a:chExt cx="11842224" cy="6446131"/>
          </a:xfrm>
        </p:grpSpPr>
        <p:sp>
          <p:nvSpPr>
            <p:cNvPr id="8" name="矩形 7"/>
            <p:cNvSpPr/>
            <p:nvPr userDrawn="1">
              <p:custDataLst>
                <p:tags r:id="rId2"/>
              </p:custDataLst>
            </p:nvPr>
          </p:nvSpPr>
          <p:spPr>
            <a:xfrm>
              <a:off x="257176" y="285907"/>
              <a:ext cx="11677650" cy="6295867"/>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a:sym typeface="+mn-ea"/>
              </a:endParaRPr>
            </a:p>
          </p:txBody>
        </p:sp>
        <p:grpSp>
          <p:nvGrpSpPr>
            <p:cNvPr id="9" name="组合 8"/>
            <p:cNvGrpSpPr/>
            <p:nvPr userDrawn="1">
              <p:custDataLst>
                <p:tags r:id="rId3"/>
              </p:custDataLst>
            </p:nvPr>
          </p:nvGrpSpPr>
          <p:grpSpPr>
            <a:xfrm>
              <a:off x="11148545" y="6413693"/>
              <a:ext cx="950855" cy="316799"/>
              <a:chOff x="0" y="3623101"/>
              <a:chExt cx="1405715" cy="468548"/>
            </a:xfrm>
          </p:grpSpPr>
          <p:sp>
            <p:nvSpPr>
              <p:cNvPr id="11" name="菱形 10"/>
              <p:cNvSpPr/>
              <p:nvPr userDrawn="1">
                <p:custDataLst>
                  <p:tags r:id="rId4"/>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5"/>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6"/>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7"/>
              </p:custDataLst>
            </p:nvPr>
          </p:nvSpPr>
          <p:spPr>
            <a:xfrm rot="5400000">
              <a:off x="660603" y="23185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日期占位符 2"/>
          <p:cNvSpPr>
            <a:spLocks noGrp="1"/>
          </p:cNvSpPr>
          <p:nvPr>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1"/>
            </p:custDataLst>
          </p:nvPr>
        </p:nvSpPr>
        <p:spPr>
          <a:xfrm>
            <a:off x="669930" y="952508"/>
            <a:ext cx="10852237" cy="5388907"/>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xfrm>
      </p:grpSpPr>
      <p:grpSp>
        <p:nvGrpSpPr>
          <p:cNvPr id="21" name="组合 20"/>
          <p:cNvGrpSpPr/>
          <p:nvPr userDrawn="1">
            <p:custDataLst>
              <p:tags r:id="rId1"/>
            </p:custDataLst>
          </p:nvPr>
        </p:nvGrpSpPr>
        <p:grpSpPr>
          <a:xfrm>
            <a:off x="-318" y="-953"/>
            <a:ext cx="12192000" cy="6858953"/>
            <a:chOff x="-318" y="-953"/>
            <a:chExt cx="12192000" cy="6858953"/>
          </a:xfrm>
        </p:grpSpPr>
        <p:grpSp>
          <p:nvGrpSpPr>
            <p:cNvPr id="22" name="组合 21"/>
            <p:cNvGrpSpPr/>
            <p:nvPr userDrawn="1"/>
          </p:nvGrpSpPr>
          <p:grpSpPr>
            <a:xfrm>
              <a:off x="-318" y="635"/>
              <a:ext cx="12192000" cy="6857365"/>
              <a:chOff x="-318" y="635"/>
              <a:chExt cx="12192000" cy="6857365"/>
            </a:xfrm>
          </p:grpSpPr>
          <p:grpSp>
            <p:nvGrpSpPr>
              <p:cNvPr id="25" name="组合 24"/>
              <p:cNvGrpSpPr/>
              <p:nvPr userDrawn="1">
                <p:custDataLst>
                  <p:tags r:id="rId2"/>
                </p:custDataLst>
              </p:nvPr>
            </p:nvGrpSpPr>
            <p:grpSpPr>
              <a:xfrm>
                <a:off x="-318" y="635"/>
                <a:ext cx="12192000" cy="6857365"/>
                <a:chExt cx="19200" cy="10799"/>
              </a:xfrm>
            </p:grpSpPr>
            <p:sp>
              <p:nvSpPr>
                <p:cNvPr id="27" name="矩形 26"/>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菱形 28"/>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userDrawn="1">
                  <p:custDataLst>
                    <p:tags r:id="rId6"/>
                  </p:custDataLst>
                </p:nvPr>
              </p:nvGrpSpPr>
              <p:grpSpPr>
                <a:xfrm>
                  <a:off x="16448" y="9574"/>
                  <a:ext cx="2074" cy="675"/>
                  <a:chOff x="0" y="3633950"/>
                  <a:chExt cx="1405715" cy="457699"/>
                </a:xfrm>
              </p:grpSpPr>
              <p:sp>
                <p:nvSpPr>
                  <p:cNvPr id="31" name="菱形 30"/>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菱形 31"/>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菱形 32"/>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6"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五边形 4"/>
            <p:cNvSpPr/>
            <p:nvPr userDrawn="1">
              <p:custDataLst>
                <p:tags r:id="rId11"/>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五边形 6"/>
            <p:cNvSpPr/>
            <p:nvPr userDrawn="1">
              <p:custDataLst>
                <p:tags r:id="rId12"/>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日期占位符 2"/>
          <p:cNvSpPr>
            <a:spLocks noGrp="1"/>
          </p:cNvSpPr>
          <p:nvPr>
            <p:ph type="dt" sz="half" idx="10"/>
            <p:custDataLst>
              <p:tags r:id="rId1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4"/>
            </p:custDataLst>
          </p:nvPr>
        </p:nvSpPr>
        <p:spPr/>
        <p:txBody>
          <a:bodyPr/>
          <a:lstStyle/>
          <a:p>
            <a:endParaRPr lang="zh-CN" altLang="en-US"/>
          </a:p>
        </p:txBody>
      </p:sp>
      <p:sp>
        <p:nvSpPr>
          <p:cNvPr id="5" name="灯片编号占位符 4"/>
          <p:cNvSpPr>
            <a:spLocks noGrp="1"/>
          </p:cNvSpPr>
          <p:nvPr>
            <p:ph type="sldNum" sz="quarter" idx="12"/>
            <p:custDataLst>
              <p:tags r:id="rId15"/>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16"/>
            </p:custDataLst>
          </p:nvPr>
        </p:nvSpPr>
        <p:spPr>
          <a:xfrm>
            <a:off x="2593023" y="2000251"/>
            <a:ext cx="7005955" cy="1491328"/>
          </a:xfrm>
        </p:spPr>
        <p:txBody>
          <a:bodyPr vert="horz" lIns="90000" tIns="46800" rIns="90000" bIns="0" rtlCol="0" anchor="b" anchorCtr="0">
            <a:normAutofit/>
          </a:bodyPr>
          <a:lstStyle>
            <a:lvl1pPr marL="0" marR="0" algn="ctr" defTabSz="914400" rtl="0" eaLnBrk="1" fontAlgn="auto" latinLnBrk="0" hangingPunct="1">
              <a:lnSpc>
                <a:spcPct val="100000"/>
              </a:lnSpc>
              <a:buNone/>
              <a:defRPr kumimoji="0" lang="zh-CN" altLang="en-US" sz="8800" b="1" i="0" u="none" strike="noStrike" kern="1200" cap="none" spc="600" normalizeH="0" baseline="0" noProof="1">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
        <p:nvSpPr>
          <p:cNvPr id="10" name="文本占位符 9"/>
          <p:cNvSpPr>
            <a:spLocks noGrp="1"/>
          </p:cNvSpPr>
          <p:nvPr>
            <p:ph type="body" sz="quarter" idx="13" hasCustomPrompt="1"/>
            <p:custDataLst>
              <p:tags r:id="rId17"/>
            </p:custDataLst>
          </p:nvPr>
        </p:nvSpPr>
        <p:spPr>
          <a:xfrm>
            <a:off x="4979820" y="4079895"/>
            <a:ext cx="2232360" cy="481249"/>
          </a:xfrm>
        </p:spPr>
        <p:txBody>
          <a:bodyPr lIns="90000" tIns="0" rIns="90000" bIns="46800" anchor="ctr" anchorCtr="0">
            <a:normAutofit/>
          </a:bodyPr>
          <a:lstStyle>
            <a:lvl1pPr marL="0" indent="0" algn="ctr">
              <a:buNone/>
              <a:defRPr sz="2000" baseline="0">
                <a:latin typeface="Arial" panose="020b0604020202020204" pitchFamily="34" charset="0"/>
              </a:defRPr>
            </a:lvl1pPr>
            <a:lvl2pPr marL="457200" indent="0">
              <a:buNone/>
              <a:defRPr/>
            </a:lvl2pPr>
          </a:lstStyle>
          <a:p>
            <a:pPr lvl="0"/>
            <a:r>
              <a:rPr lang="zh-CN" altLang="en-US"/>
              <a:t>编辑文本</a:t>
            </a:r>
            <a:endParaRPr lang="zh-CN" altLang="en-US"/>
          </a:p>
        </p:txBody>
      </p:sp>
      <p:sp>
        <p:nvSpPr>
          <p:cNvPr id="12" name="文本占位符 11"/>
          <p:cNvSpPr>
            <a:spLocks noGrp="1"/>
          </p:cNvSpPr>
          <p:nvPr>
            <p:ph type="body" sz="quarter" idx="14" hasCustomPrompt="1"/>
            <p:custDataLst>
              <p:tags r:id="rId18"/>
            </p:custDataLst>
          </p:nvPr>
        </p:nvSpPr>
        <p:spPr>
          <a:xfrm>
            <a:off x="2593022" y="3539541"/>
            <a:ext cx="7005955" cy="481249"/>
          </a:xfrm>
        </p:spPr>
        <p:txBody>
          <a:bodyPr lIns="90000" tIns="0" rIns="90000" bIns="46800" anchor="t" anchorCtr="0">
            <a:normAutofit/>
          </a:bodyPr>
          <a:lstStyle>
            <a:lvl1pPr marL="0" indent="0" algn="ctr">
              <a:buNone/>
              <a:defRPr sz="2400" baseline="0">
                <a:latin typeface="Arial" panose="020b0604020202020204" pitchFamily="34" charset="0"/>
              </a:defRPr>
            </a:lvl1pPr>
            <a:lvl2pPr marL="457200" indent="0">
              <a:buNone/>
              <a:defRPr/>
            </a:lvl2pPr>
          </a:lstStyle>
          <a:p>
            <a:pPr lvl="0"/>
            <a:r>
              <a:rPr lang="zh-CN" altLang="en-US"/>
              <a:t>单击此处编辑文本</a:t>
            </a:r>
            <a:endParaRPr lang="zh-CN" altLang="en-US"/>
          </a:p>
        </p:txBody>
      </p:sp>
    </p:spTree>
  </p:cSld>
  <p:clrMapOvr>
    <a:masterClrMapping/>
  </p:clrMapOvr>
  <p:transition/>
  <p:timing/>
</p:sldLayout>
</file>

<file path=ppt/slideLayouts/slideLayout2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grpSp>
        <p:nvGrpSpPr>
          <p:cNvPr id="17" name="组合 16"/>
          <p:cNvGrpSpPr/>
          <p:nvPr userDrawn="1">
            <p:custDataLst>
              <p:tags r:id="rId1"/>
            </p:custDataLst>
          </p:nvPr>
        </p:nvGrpSpPr>
        <p:grpSpPr>
          <a:xfrm>
            <a:off x="11598910" y="6433185"/>
            <a:ext cx="450850" cy="149860"/>
            <a:chOff x="0" y="3623101"/>
            <a:chExt cx="1405715" cy="468548"/>
          </a:xfrm>
        </p:grpSpPr>
        <p:sp>
          <p:nvSpPr>
            <p:cNvPr id="19" name="菱形 18"/>
            <p:cNvSpPr/>
            <p:nvPr userDrawn="1">
              <p:custDataLst>
                <p:tags r:id="rId2"/>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菱形 19"/>
            <p:cNvSpPr/>
            <p:nvPr userDrawn="1">
              <p:custDataLst>
                <p:tags r:id="rId3"/>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菱形 20"/>
            <p:cNvSpPr/>
            <p:nvPr userDrawn="1">
              <p:custDataLst>
                <p:tags r:id="rId4"/>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五边形 4"/>
          <p:cNvSpPr/>
          <p:nvPr userDrawn="1">
            <p:custDataLst>
              <p:tags r:id="rId5"/>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日期占位符 2"/>
          <p:cNvSpPr>
            <a:spLocks noGrp="1"/>
          </p:cNvSpPr>
          <p:nvPr userDrawn="1">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7"/>
            </p:custDataLst>
          </p:nvPr>
        </p:nvSpPr>
        <p:spPr/>
        <p:txBody>
          <a:bodyPr/>
          <a:lstStyle/>
          <a:p>
            <a:endParaRPr lang="zh-CN" altLang="en-US"/>
          </a:p>
        </p:txBody>
      </p:sp>
      <p:sp>
        <p:nvSpPr>
          <p:cNvPr id="5" name="灯片编号占位符 4"/>
          <p:cNvSpPr>
            <a:spLocks noGrp="1"/>
          </p:cNvSpPr>
          <p:nvPr userDrawn="1">
            <p:ph type="sldNum" sz="quarter" idx="12"/>
            <p:custDataLst>
              <p:tags r:id="rId8"/>
            </p:custDataLst>
          </p:nvPr>
        </p:nvSpPr>
        <p:spPr/>
        <p:txBody>
          <a:bodyPr/>
          <a:lstStyle/>
          <a:p>
            <a:fld id="{49AE70B2-8BF9-45C0-BB95-33D1B9D3A854}" type="slidenum">
              <a:rPr lang="zh-CN" altLang="en-US" smtClean="0"/>
              <a:t/>
            </a:fld>
            <a:endParaRPr lang="zh-CN" altLang="en-US"/>
          </a:p>
        </p:txBody>
      </p:sp>
      <p:sp>
        <p:nvSpPr>
          <p:cNvPr id="7" name="标题 6"/>
          <p:cNvSpPr>
            <a:spLocks noGrp="1"/>
          </p:cNvSpPr>
          <p:nvPr>
            <p:ph type="title"/>
            <p:custDataLst>
              <p:tags r:id="rId9"/>
            </p:custDataLst>
          </p:nvPr>
        </p:nvSpPr>
        <p:spPr/>
        <p:txBody>
          <a:bodyPr/>
          <a:lstStyle/>
          <a:p>
            <a:r>
              <a:rPr lang="zh-CN" altLang="en-US"/>
              <a:t>单击此处编辑母版标题样式</a:t>
            </a:r>
            <a:endParaRPr lang="zh-CN" altLang="en-US"/>
          </a:p>
        </p:txBody>
      </p:sp>
    </p:spTree>
  </p:cSld>
  <p:clrMapOvr>
    <a:masterClrMapping/>
  </p:clrMapOvr>
  <p:transition/>
  <p:timing/>
</p:sldLayout>
</file>

<file path=ppt/slideLayouts/slideLayout2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24" name="矩形 23"/>
          <p:cNvSpPr/>
          <p:nvPr userDrawn="1">
            <p:custDataLst>
              <p:tags r:id="rId1"/>
            </p:custDataLst>
          </p:nvPr>
        </p:nvSpPr>
        <p:spPr>
          <a:xfrm>
            <a:off x="257175" y="285750"/>
            <a:ext cx="11677650" cy="6296025"/>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a:sym typeface="+mn-ea"/>
            </a:endParaRPr>
          </a:p>
        </p:txBody>
      </p:sp>
      <p:grpSp>
        <p:nvGrpSpPr>
          <p:cNvPr id="25" name="组合 24"/>
          <p:cNvGrpSpPr/>
          <p:nvPr userDrawn="1">
            <p:custDataLst>
              <p:tags r:id="rId2"/>
            </p:custDataLst>
          </p:nvPr>
        </p:nvGrpSpPr>
        <p:grpSpPr>
          <a:xfrm>
            <a:off x="11148695" y="6413500"/>
            <a:ext cx="950595" cy="316865"/>
            <a:chOff x="0" y="3623101"/>
            <a:chExt cx="1405715" cy="468548"/>
          </a:xfrm>
        </p:grpSpPr>
        <p:sp>
          <p:nvSpPr>
            <p:cNvPr id="27" name="菱形 26"/>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菱形 27"/>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菱形 28"/>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五边形 4"/>
          <p:cNvSpPr/>
          <p:nvPr userDrawn="1">
            <p:custDataLst>
              <p:tags r:id="rId6"/>
            </p:custDataLst>
          </p:nvPr>
        </p:nvSpPr>
        <p:spPr>
          <a:xfrm rot="5400000">
            <a:off x="660400" y="231775"/>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userDrawn="1">
            <p:ph type="title" hasCustomPrompt="1"/>
            <p:custDataLst>
              <p:tags r:id="rId7"/>
            </p:custDataLst>
          </p:nvPr>
        </p:nvSpPr>
        <p:spPr>
          <a:xfrm>
            <a:off x="1281600" y="1249200"/>
            <a:ext cx="9626400" cy="723600"/>
          </a:xfrm>
        </p:spPr>
        <p:txBody>
          <a:bodyPr lIns="90000" tIns="46800" rIns="90000" bIns="46800" anchor="ctr">
            <a:normAutofit/>
          </a:bodyPr>
          <a:lstStyle>
            <a:lvl1pPr marL="0" indent="0">
              <a:buFont typeface="Arial" panose="020b0604020202020204" pitchFamily="34" charset="0"/>
              <a:buNone/>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单击此处编辑标题</a:t>
            </a:r>
            <a:endParaRPr lang="zh-CN" altLang="en-US"/>
          </a:p>
        </p:txBody>
      </p:sp>
      <p:sp>
        <p:nvSpPr>
          <p:cNvPr id="7" name="内容占位符 6"/>
          <p:cNvSpPr>
            <a:spLocks noGrp="1"/>
          </p:cNvSpPr>
          <p:nvPr userDrawn="1">
            <p:ph sz="quarter" idx="13"/>
            <p:custDataLst>
              <p:tags r:id="rId8"/>
            </p:custDataLst>
          </p:nvPr>
        </p:nvSpPr>
        <p:spPr>
          <a:xfrm>
            <a:off x="1281113" y="2163600"/>
            <a:ext cx="9626600" cy="3445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userDrawn="1">
            <p:ph type="dt" sz="half" idx="10"/>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userDrawn="1">
            <p:ph type="sldNum" sz="quarter" idx="12"/>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1"/>
            <a:ext cx="4823460"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16" name="组合 15"/>
          <p:cNvGrpSpPr/>
          <p:nvPr userDrawn="1">
            <p:custDataLst>
              <p:tags r:id="rId2"/>
            </p:custDataLst>
          </p:nvPr>
        </p:nvGrpSpPr>
        <p:grpSpPr>
          <a:xfrm>
            <a:off x="11598910" y="6433185"/>
            <a:ext cx="450850" cy="149860"/>
            <a:chOff x="0" y="3623101"/>
            <a:chExt cx="1405715" cy="468548"/>
          </a:xfrm>
        </p:grpSpPr>
        <p:sp>
          <p:nvSpPr>
            <p:cNvPr id="18" name="菱形 17"/>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菱形 18"/>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菱形 21"/>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userDrawn="1">
            <p:ph type="title" hasCustomPrompt="1"/>
            <p:custDataLst>
              <p:tags r:id="rId7"/>
            </p:custDataLst>
          </p:nvPr>
        </p:nvSpPr>
        <p:spPr>
          <a:xfrm>
            <a:off x="583200" y="629920"/>
            <a:ext cx="3960000" cy="1022480"/>
          </a:xfrm>
        </p:spPr>
        <p:txBody>
          <a:bodyPr lIns="90000" tIns="46800" rIns="90000" bIns="46800" anchor="ctr">
            <a:normAutofit/>
          </a:bodyPr>
          <a:lstStyle>
            <a:lvl1pPr marL="0" indent="0">
              <a:buFont typeface="Arial" panose="020b0604020202020204" pitchFamily="34" charset="0"/>
              <a:buNone/>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编辑标题</a:t>
            </a:r>
            <a:endParaRPr lang="zh-CN" altLang="en-US"/>
          </a:p>
        </p:txBody>
      </p:sp>
      <p:sp>
        <p:nvSpPr>
          <p:cNvPr id="3" name="日期占位符 2"/>
          <p:cNvSpPr>
            <a:spLocks noGrp="1"/>
          </p:cNvSpPr>
          <p:nvPr userDrawn="1">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userDrawn="1">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文本占位符 6"/>
          <p:cNvSpPr>
            <a:spLocks noGrp="1"/>
          </p:cNvSpPr>
          <p:nvPr userDrawn="1">
            <p:ph type="body" sz="quarter" idx="13"/>
            <p:custDataLst>
              <p:tags r:id="rId11"/>
            </p:custDataLst>
          </p:nvPr>
        </p:nvSpPr>
        <p:spPr>
          <a:xfrm>
            <a:off x="586800" y="1764000"/>
            <a:ext cx="3956400" cy="4093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userDrawn="1">
            <p:ph sz="quarter" idx="14"/>
            <p:custDataLst>
              <p:tags r:id="rId12"/>
            </p:custDataLst>
          </p:nvPr>
        </p:nvSpPr>
        <p:spPr>
          <a:xfrm>
            <a:off x="5101200" y="769938"/>
            <a:ext cx="6480000" cy="5087937"/>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23" name="组合 22"/>
          <p:cNvGrpSpPr/>
          <p:nvPr userDrawn="1">
            <p:custDataLst>
              <p:tags r:id="rId2"/>
            </p:custDataLst>
          </p:nvPr>
        </p:nvGrpSpPr>
        <p:grpSpPr>
          <a:xfrm>
            <a:off x="11598910" y="6433185"/>
            <a:ext cx="450850" cy="149860"/>
            <a:chOff x="0" y="3623101"/>
            <a:chExt cx="1405715" cy="468548"/>
          </a:xfrm>
        </p:grpSpPr>
        <p:sp>
          <p:nvSpPr>
            <p:cNvPr id="25" name="菱形 24"/>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菱形 25"/>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7"/>
            </p:custDataLst>
          </p:nvPr>
        </p:nvSpPr>
        <p:spPr>
          <a:xfrm>
            <a:off x="612000" y="689418"/>
            <a:ext cx="10976400" cy="718182"/>
          </a:xfrm>
        </p:spPr>
        <p:txBody>
          <a:bodyPr lIns="90000" tIns="46800" rIns="90000" bIns="46800" anchor="ctr">
            <a:normAutofit/>
          </a:bodyPr>
          <a:lstStyle>
            <a:lvl1pPr algn="ct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1"/>
            </p:custDataLst>
          </p:nvPr>
        </p:nvSpPr>
        <p:spPr>
          <a:xfrm>
            <a:off x="612000" y="1659600"/>
            <a:ext cx="10975975" cy="828000"/>
          </a:xfrm>
        </p:spPr>
        <p:txBody>
          <a:bodyPr lIns="90000" tIns="46800" rIns="90000" bIns="46800">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2"/>
            </p:custDataLst>
          </p:nvPr>
        </p:nvSpPr>
        <p:spPr>
          <a:xfrm>
            <a:off x="612775" y="2808000"/>
            <a:ext cx="10965600" cy="34308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21" name="组合 20"/>
          <p:cNvGrpSpPr/>
          <p:nvPr userDrawn="1">
            <p:custDataLst>
              <p:tags r:id="rId2"/>
            </p:custDataLst>
          </p:nvPr>
        </p:nvGrpSpPr>
        <p:grpSpPr>
          <a:xfrm>
            <a:off x="11598910" y="6433185"/>
            <a:ext cx="450850" cy="149860"/>
            <a:chOff x="0" y="3623101"/>
            <a:chExt cx="1405715" cy="468548"/>
          </a:xfrm>
        </p:grpSpPr>
        <p:sp>
          <p:nvSpPr>
            <p:cNvPr id="25" name="菱形 24"/>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菱形 25"/>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7"/>
            </p:custDataLst>
          </p:nvPr>
        </p:nvSpPr>
        <p:spPr>
          <a:xfrm>
            <a:off x="604800" y="579120"/>
            <a:ext cx="10976400" cy="655680"/>
          </a:xfrm>
        </p:spPr>
        <p:txBody>
          <a:bodyPr lIns="90000" tIns="46800" rIns="90000" bIns="46800" anchor="ctr">
            <a:normAutofit/>
          </a:bodyPr>
          <a:lstStyle>
            <a:lvl1pPr algn="ctr">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1"/>
            </p:custDataLst>
          </p:nvPr>
        </p:nvSpPr>
        <p:spPr>
          <a:xfrm>
            <a:off x="604837" y="1681200"/>
            <a:ext cx="10990800" cy="3211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12"/>
            </p:custDataLst>
          </p:nvPr>
        </p:nvSpPr>
        <p:spPr>
          <a:xfrm>
            <a:off x="594000" y="5180400"/>
            <a:ext cx="11001600" cy="10116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sp>
        <p:nvSpPr>
          <p:cNvPr id="2" name="标题 1"/>
          <p:cNvSpPr>
            <a:spLocks noGrp="1"/>
          </p:cNvSpPr>
          <p:nvPr>
            <p:ph type="title"/>
            <p:custDataLst>
              <p:tags r:id="rId2"/>
            </p:custDataLst>
          </p:nvPr>
        </p:nvSpPr>
        <p:spPr>
          <a:xfrm>
            <a:off x="579600" y="237600"/>
            <a:ext cx="11037600" cy="441964"/>
          </a:xfrm>
        </p:spPr>
        <p:txBody>
          <a:bodyPr lIns="90000" tIns="46800" rIns="90000" bIns="46800">
            <a:normAutofit/>
          </a:bodyPr>
          <a:lstStyle>
            <a:lvl1pPr marL="0" indent="0">
              <a:buFont typeface="Arial" panose="020b0604020202020204" pitchFamily="34" charset="0"/>
              <a:buNone/>
              <a:defRPr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6"/>
            </p:custDataLst>
          </p:nvPr>
        </p:nvSpPr>
        <p:spPr>
          <a:xfrm>
            <a:off x="579600" y="1663200"/>
            <a:ext cx="5342400" cy="28944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7"/>
            </p:custDataLst>
          </p:nvPr>
        </p:nvSpPr>
        <p:spPr>
          <a:xfrm>
            <a:off x="6242400" y="1663200"/>
            <a:ext cx="5367600" cy="28944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8"/>
            </p:custDataLst>
          </p:nvPr>
        </p:nvSpPr>
        <p:spPr>
          <a:xfrm>
            <a:off x="572400" y="4816800"/>
            <a:ext cx="5342400" cy="781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9"/>
            </p:custDataLst>
          </p:nvPr>
        </p:nvSpPr>
        <p:spPr>
          <a:xfrm>
            <a:off x="6253200" y="4813200"/>
            <a:ext cx="5367600" cy="781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grpSp>
        <p:nvGrpSpPr>
          <p:cNvPr id="19" name="组合 18"/>
          <p:cNvGrpSpPr/>
          <p:nvPr userDrawn="1">
            <p:custDataLst>
              <p:tags r:id="rId10"/>
            </p:custDataLst>
          </p:nvPr>
        </p:nvGrpSpPr>
        <p:grpSpPr>
          <a:xfrm flipH="1">
            <a:off x="11129043" y="317149"/>
            <a:ext cx="976314" cy="307818"/>
            <a:chOff x="7177184" y="4307561"/>
            <a:chExt cx="976314" cy="307818"/>
          </a:xfrm>
        </p:grpSpPr>
        <p:sp>
          <p:nvSpPr>
            <p:cNvPr id="6" name="等腰三角形 5"/>
            <p:cNvSpPr/>
            <p:nvPr userDrawn="1">
              <p:custDataLst>
                <p:tags r:id="rId11"/>
              </p:custDataLst>
            </p:nvPr>
          </p:nvSpPr>
          <p:spPr>
            <a:xfrm rot="5400000" flipH="1">
              <a:off x="7887012" y="4348893"/>
              <a:ext cx="307818" cy="225154"/>
            </a:xfrm>
            <a:custGeom>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0"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2" name="等腰三角形 5"/>
            <p:cNvSpPr/>
            <p:nvPr userDrawn="1">
              <p:custDataLst>
                <p:tags r:id="rId12"/>
              </p:custDataLst>
            </p:nvPr>
          </p:nvSpPr>
          <p:spPr>
            <a:xfrm rot="5400000" flipH="1">
              <a:off x="7511432" y="4348893"/>
              <a:ext cx="307818" cy="225154"/>
            </a:xfrm>
            <a:custGeom>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0"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4" name="等腰三角形 5"/>
            <p:cNvSpPr/>
            <p:nvPr userDrawn="1">
              <p:custDataLst>
                <p:tags r:id="rId13"/>
              </p:custDataLst>
            </p:nvPr>
          </p:nvSpPr>
          <p:spPr>
            <a:xfrm rot="5400000" flipH="1">
              <a:off x="7135852" y="4348893"/>
              <a:ext cx="307818" cy="225154"/>
            </a:xfrm>
            <a:custGeom>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0"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grpSp>
    </p:spTree>
  </p:cSld>
  <p:clrMapOvr>
    <a:masterClrMapping/>
  </p:clrMapOvr>
  <p:transition/>
  <p:timing/>
</p:sldLayout>
</file>

<file path=ppt/slideLayouts/slideLayout2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tx2"/>
        </a:solidFill>
        <a:effectLst/>
      </p:bgPr>
    </p:bg>
    <p:spTree>
      <p:nvGrpSpPr>
        <p:cNvPr id="1" name=""/>
        <p:cNvGrpSpPr/>
        <p:nvPr/>
      </p:nvGrpSpPr>
      <p:grpSpPr>
        <a:xfrm>
          <a:off x="0" y="0"/>
          <a:ext cx="0" cy="0"/>
        </a:xfrm>
      </p:grpSpPr>
      <p:sp>
        <p:nvSpPr>
          <p:cNvPr id="17" name="圆角矩形 7"/>
          <p:cNvSpPr/>
          <p:nvPr userDrawn="1">
            <p:custDataLst>
              <p:tags r:id="rId1"/>
            </p:custDataLst>
          </p:nvPr>
        </p:nvSpPr>
        <p:spPr>
          <a:xfrm>
            <a:off x="193040" y="182880"/>
            <a:ext cx="11805285" cy="6491605"/>
          </a:xfrm>
          <a:prstGeom prst="roundRect">
            <a:avLst>
              <a:gd name="adj" fmla="val 172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0" name="矩形 9"/>
          <p:cNvSpPr/>
          <p:nvPr userDrawn="1">
            <p:custDataLst>
              <p:tags r:id="rId2"/>
            </p:custDataLst>
          </p:nvPr>
        </p:nvSpPr>
        <p:spPr>
          <a:xfrm>
            <a:off x="0" y="98638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sp>
        <p:nvSpPr>
          <p:cNvPr id="12" name="五边形 4"/>
          <p:cNvSpPr/>
          <p:nvPr userDrawn="1">
            <p:custDataLst>
              <p:tags r:id="rId3"/>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五边形 6"/>
          <p:cNvSpPr/>
          <p:nvPr userDrawn="1">
            <p:custDataLst>
              <p:tags r:id="rId4"/>
            </p:custDataLst>
          </p:nvPr>
        </p:nvSpPr>
        <p:spPr>
          <a:xfrm rot="16200000" flipV="1">
            <a:off x="5792470" y="5731510"/>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userDrawn="1">
            <p:ph type="title" hasCustomPrompt="1"/>
            <p:custDataLst>
              <p:tags r:id="rId5"/>
            </p:custDataLst>
          </p:nvPr>
        </p:nvSpPr>
        <p:spPr>
          <a:xfrm>
            <a:off x="1522800" y="1818640"/>
            <a:ext cx="9144000" cy="1907360"/>
          </a:xfrm>
        </p:spPr>
        <p:txBody>
          <a:bodyPr lIns="90000" tIns="46800" rIns="90000" bIns="46800" anchor="b">
            <a:normAutofit/>
          </a:bodyPr>
          <a:lstStyle>
            <a:lvl1pPr marL="0" indent="0" algn="ctr">
              <a:buFont typeface="Arial" panose="020b0604020202020204" pitchFamily="34" charset="0"/>
              <a:buNone/>
              <a:defRPr sz="60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单击此处编辑标题</a:t>
            </a:r>
            <a:endParaRPr lang="zh-CN" altLang="en-US"/>
          </a:p>
        </p:txBody>
      </p:sp>
      <p:sp>
        <p:nvSpPr>
          <p:cNvPr id="3" name="日期占位符 2"/>
          <p:cNvSpPr>
            <a:spLocks noGrp="1"/>
          </p:cNvSpPr>
          <p:nvPr userDrawn="1">
            <p:ph type="dt" sz="half" idx="10"/>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userDrawn="1">
            <p:ph type="sldNum" sz="quarter" idx="12"/>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文本占位符 6"/>
          <p:cNvSpPr>
            <a:spLocks noGrp="1"/>
          </p:cNvSpPr>
          <p:nvPr userDrawn="1">
            <p:ph type="body" sz="quarter" idx="13"/>
            <p:custDataLst>
              <p:tags r:id="rId9"/>
            </p:custDataLst>
          </p:nvPr>
        </p:nvSpPr>
        <p:spPr>
          <a:xfrm>
            <a:off x="1522413" y="3862800"/>
            <a:ext cx="9144000" cy="1656000"/>
          </a:xfrm>
        </p:spPr>
        <p:txBody>
          <a:bodyPr lIns="90000" tIns="46800" rIns="90000" bIns="46800">
            <a:normAutofit/>
          </a:bodyPr>
          <a:lstStyle>
            <a:lvl1pPr marL="0" indent="0" algn="ctr">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24" name="矩形 23"/>
          <p:cNvSpPr/>
          <p:nvPr userDrawn="1">
            <p:custDataLst>
              <p:tags r:id="rId1"/>
            </p:custDataLst>
          </p:nvPr>
        </p:nvSpPr>
        <p:spPr>
          <a:xfrm>
            <a:off x="257175" y="285750"/>
            <a:ext cx="11677650" cy="6296025"/>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a:sym typeface="+mn-ea"/>
            </a:endParaRPr>
          </a:p>
        </p:txBody>
      </p:sp>
      <p:grpSp>
        <p:nvGrpSpPr>
          <p:cNvPr id="25" name="组合 24"/>
          <p:cNvGrpSpPr/>
          <p:nvPr userDrawn="1">
            <p:custDataLst>
              <p:tags r:id="rId2"/>
            </p:custDataLst>
          </p:nvPr>
        </p:nvGrpSpPr>
        <p:grpSpPr>
          <a:xfrm>
            <a:off x="11148695" y="6413500"/>
            <a:ext cx="950595" cy="316865"/>
            <a:chOff x="0" y="3623101"/>
            <a:chExt cx="1405715" cy="468548"/>
          </a:xfrm>
        </p:grpSpPr>
        <p:sp>
          <p:nvSpPr>
            <p:cNvPr id="27" name="菱形 26"/>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菱形 27"/>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菱形 28"/>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五边形 4"/>
          <p:cNvSpPr/>
          <p:nvPr userDrawn="1">
            <p:custDataLst>
              <p:tags r:id="rId6"/>
            </p:custDataLst>
          </p:nvPr>
        </p:nvSpPr>
        <p:spPr>
          <a:xfrm rot="5400000">
            <a:off x="660400" y="231775"/>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userDrawn="1">
            <p:ph type="title" hasCustomPrompt="1"/>
            <p:custDataLst>
              <p:tags r:id="rId7"/>
            </p:custDataLst>
          </p:nvPr>
        </p:nvSpPr>
        <p:spPr>
          <a:xfrm>
            <a:off x="1281600" y="1249200"/>
            <a:ext cx="9626400" cy="723600"/>
          </a:xfrm>
        </p:spPr>
        <p:txBody>
          <a:bodyPr lIns="90000" tIns="46800" rIns="90000" bIns="46800" anchor="ctr">
            <a:normAutofit/>
          </a:bodyPr>
          <a:lstStyle>
            <a:lvl1pPr marL="0" indent="0">
              <a:buFont typeface="Arial" panose="020b0604020202020204" pitchFamily="34" charset="0"/>
              <a:buNone/>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单击此处编辑标题</a:t>
            </a:r>
            <a:endParaRPr lang="zh-CN" altLang="en-US"/>
          </a:p>
        </p:txBody>
      </p:sp>
      <p:sp>
        <p:nvSpPr>
          <p:cNvPr id="7" name="内容占位符 6"/>
          <p:cNvSpPr>
            <a:spLocks noGrp="1"/>
          </p:cNvSpPr>
          <p:nvPr userDrawn="1">
            <p:ph sz="quarter" idx="13"/>
            <p:custDataLst>
              <p:tags r:id="rId8"/>
            </p:custDataLst>
          </p:nvPr>
        </p:nvSpPr>
        <p:spPr>
          <a:xfrm>
            <a:off x="1281113" y="2163600"/>
            <a:ext cx="9626600" cy="3445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userDrawn="1">
            <p:ph type="dt" sz="half" idx="10"/>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userDrawn="1">
            <p:ph type="sldNum" sz="quarter" idx="12"/>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xfrm>
      </p:grpSpPr>
      <p:grpSp>
        <p:nvGrpSpPr>
          <p:cNvPr id="6" name="组合 5"/>
          <p:cNvGrpSpPr/>
          <p:nvPr userDrawn="1">
            <p:custDataLst>
              <p:tags r:id="rId1"/>
            </p:custDataLst>
          </p:nvPr>
        </p:nvGrpSpPr>
        <p:grpSpPr>
          <a:xfrm>
            <a:off x="-318" y="-953"/>
            <a:ext cx="12192000" cy="6858953"/>
            <a:chOff x="-318" y="-953"/>
            <a:chExt cx="12192000" cy="6858953"/>
          </a:xfrm>
        </p:grpSpPr>
        <p:grpSp>
          <p:nvGrpSpPr>
            <p:cNvPr id="4" name="组合 3"/>
            <p:cNvGrpSpPr/>
            <p:nvPr userDrawn="1"/>
          </p:nvGrpSpPr>
          <p:grpSpPr>
            <a:xfrm>
              <a:off x="-318" y="635"/>
              <a:ext cx="12192000" cy="6857365"/>
              <a:chOff x="-318" y="635"/>
              <a:chExt cx="12192000" cy="6857365"/>
            </a:xfrm>
          </p:grpSpPr>
          <p:grpSp>
            <p:nvGrpSpPr>
              <p:cNvPr id="11" name="组合 10"/>
              <p:cNvGrpSpPr/>
              <p:nvPr userDrawn="1">
                <p:custDataLst>
                  <p:tags r:id="rId2"/>
                </p:custDataLst>
              </p:nvPr>
            </p:nvGrpSpPr>
            <p:grpSpPr>
              <a:xfrm>
                <a:off x="-318" y="635"/>
                <a:ext cx="12192000" cy="6857365"/>
                <a:chExt cx="19200" cy="10799"/>
              </a:xfrm>
            </p:grpSpPr>
            <p:sp>
              <p:nvSpPr>
                <p:cNvPr id="12" name="矩形 11"/>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sp>
              <p:nvSpPr>
                <p:cNvPr id="13" name="矩形 12"/>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sp>
              <p:nvSpPr>
                <p:cNvPr id="25" name="菱形 24"/>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25000" lnSpcReduction="20000"/>
                </a:bodyPr>
                <a:lstStyle/>
                <a:p>
                  <a:pPr algn="ctr">
                    <a:lnSpc>
                      <a:spcPct val="150000"/>
                    </a:lnSpc>
                  </a:pPr>
                  <a:endParaRPr lang="zh-CN" altLang="en-US"/>
                </a:p>
              </p:txBody>
            </p:sp>
            <p:grpSp>
              <p:nvGrpSpPr>
                <p:cNvPr id="19" name="组合 18"/>
                <p:cNvGrpSpPr/>
                <p:nvPr userDrawn="1">
                  <p:custDataLst>
                    <p:tags r:id="rId6"/>
                  </p:custDataLst>
                </p:nvPr>
              </p:nvGrpSpPr>
              <p:grpSpPr>
                <a:xfrm>
                  <a:off x="16448" y="9574"/>
                  <a:ext cx="2074" cy="675"/>
                  <a:chOff x="0" y="3633950"/>
                  <a:chExt cx="1405715" cy="457699"/>
                </a:xfrm>
              </p:grpSpPr>
              <p:sp>
                <p:nvSpPr>
                  <p:cNvPr id="20" name="菱形 19"/>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p>
                </p:txBody>
              </p:sp>
              <p:sp>
                <p:nvSpPr>
                  <p:cNvPr id="21" name="菱形 20"/>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p>
                </p:txBody>
              </p:sp>
              <p:sp>
                <p:nvSpPr>
                  <p:cNvPr id="22" name="菱形 21"/>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p>
                </p:txBody>
              </p:sp>
            </p:grpSp>
          </p:grpSp>
          <p:sp>
            <p:nvSpPr>
              <p:cNvPr id="8"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grpSp>
        <p:sp>
          <p:nvSpPr>
            <p:cNvPr id="10" name="五边形 4"/>
            <p:cNvSpPr/>
            <p:nvPr userDrawn="1">
              <p:custDataLst>
                <p:tags r:id="rId11"/>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sp>
          <p:nvSpPr>
            <p:cNvPr id="9" name="五边形 6"/>
            <p:cNvSpPr/>
            <p:nvPr userDrawn="1">
              <p:custDataLst>
                <p:tags r:id="rId12"/>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grpSp>
      <p:sp>
        <p:nvSpPr>
          <p:cNvPr id="16" name="日期占位符 15"/>
          <p:cNvSpPr>
            <a:spLocks noGrp="1"/>
          </p:cNvSpPr>
          <p:nvPr>
            <p:ph type="dt" sz="half" idx="10"/>
            <p:custDataLst>
              <p:tags r:id="rId13"/>
            </p:custDataLst>
          </p:nvPr>
        </p:nvSpPr>
        <p:spPr>
          <a:xfrm>
            <a:off x="879742" y="6349833"/>
            <a:ext cx="2700000" cy="316800"/>
          </a:xfrm>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14"/>
            </p:custDataLst>
          </p:nvPr>
        </p:nvSpPr>
        <p:spPr>
          <a:xfrm>
            <a:off x="4116000" y="6349833"/>
            <a:ext cx="3960000" cy="316800"/>
          </a:xfrm>
        </p:spPr>
        <p:txBody>
          <a:bodyPr/>
          <a:lstStyle/>
          <a:p>
            <a:endParaRPr lang="zh-CN" altLang="en-US"/>
          </a:p>
        </p:txBody>
      </p:sp>
      <p:sp>
        <p:nvSpPr>
          <p:cNvPr id="18" name="灯片编号占位符 17"/>
          <p:cNvSpPr>
            <a:spLocks noGrp="1"/>
          </p:cNvSpPr>
          <p:nvPr>
            <p:ph type="sldNum" sz="quarter" idx="12"/>
            <p:custDataLst>
              <p:tags r:id="rId15"/>
            </p:custDataLst>
          </p:nvPr>
        </p:nvSpPr>
        <p:spPr>
          <a:xfrm>
            <a:off x="8610600" y="6349833"/>
            <a:ext cx="2700000" cy="316800"/>
          </a:xfrm>
        </p:spPr>
        <p:txBody>
          <a:bodyPr/>
          <a:lstStyle/>
          <a:p>
            <a:fld id="{49AE70B2-8BF9-45C0-BB95-33D1B9D3A854}" type="slidenum">
              <a:rPr lang="zh-CN" altLang="en-US" smtClean="0"/>
              <a:t/>
            </a:fld>
            <a:endParaRPr lang="zh-CN" altLang="en-US"/>
          </a:p>
        </p:txBody>
      </p:sp>
      <p:sp>
        <p:nvSpPr>
          <p:cNvPr id="5" name="文本占位符 4"/>
          <p:cNvSpPr>
            <a:spLocks noGrp="1"/>
          </p:cNvSpPr>
          <p:nvPr>
            <p:ph type="body" sz="quarter" idx="13" hasCustomPrompt="1"/>
            <p:custDataLst>
              <p:tags r:id="rId16"/>
            </p:custDataLst>
          </p:nvPr>
        </p:nvSpPr>
        <p:spPr>
          <a:xfrm>
            <a:off x="3328201" y="4283393"/>
            <a:ext cx="2520000" cy="485140"/>
          </a:xfrm>
        </p:spPr>
        <p:txBody>
          <a:bodyPr lIns="90000" tIns="46800" rIns="90000" bIns="46800" anchor="ctr" anchorCtr="0">
            <a:normAutofit/>
          </a:bodyPr>
          <a:lstStyle>
            <a:lvl1pPr marL="0" indent="0" algn="r">
              <a:lnSpc>
                <a:spcPct val="130000"/>
              </a:lnSpc>
              <a:spcAft>
                <a:spcPct val="0"/>
              </a:spcAft>
              <a:buNone/>
              <a:defRPr sz="1800" baseline="0">
                <a:solidFill>
                  <a:schemeClr val="tx1">
                    <a:lumMod val="85000"/>
                    <a:lumOff val="15000"/>
                  </a:schemeClr>
                </a:solidFill>
              </a:defRPr>
            </a:lvl1pPr>
          </a:lstStyle>
          <a:p>
            <a:pPr lvl="0"/>
            <a:r>
              <a:rPr lang="zh-CN" altLang="en-US"/>
              <a:t>单击此处编辑文本</a:t>
            </a:r>
            <a:endParaRPr lang="zh-CN" altLang="en-US"/>
          </a:p>
        </p:txBody>
      </p:sp>
      <p:sp>
        <p:nvSpPr>
          <p:cNvPr id="2" name="标题 1"/>
          <p:cNvSpPr>
            <a:spLocks noGrp="1"/>
          </p:cNvSpPr>
          <p:nvPr>
            <p:ph type="ctrTitle" hasCustomPrompt="1"/>
            <p:custDataLst>
              <p:tags r:id="rId17"/>
            </p:custDataLst>
          </p:nvPr>
        </p:nvSpPr>
        <p:spPr>
          <a:xfrm>
            <a:off x="2593022" y="2149048"/>
            <a:ext cx="7005956" cy="1344477"/>
          </a:xfrm>
        </p:spPr>
        <p:txBody>
          <a:bodyPr lIns="90000" tIns="46800" rIns="90000" bIns="0" anchor="b" anchorCtr="0">
            <a:normAutofit/>
          </a:bodyPr>
          <a:lstStyle>
            <a:lvl1pPr algn="ctr">
              <a:defRPr sz="6600" spc="600" baseline="0">
                <a:solidFill>
                  <a:schemeClr val="tx1">
                    <a:lumMod val="85000"/>
                    <a:lumOff val="15000"/>
                  </a:schemeClr>
                </a:solidFill>
                <a:ea typeface="汉仪旗黑-85S" panose="00020600040101010101" pitchFamily="18" charset="-122"/>
              </a:defRPr>
            </a:lvl1pPr>
          </a:lstStyle>
          <a:p>
            <a:r>
              <a:rPr lang="zh-CN" altLang="en-US"/>
              <a:t>编辑标题</a:t>
            </a:r>
            <a:endParaRPr lang="zh-CN" altLang="en-US"/>
          </a:p>
        </p:txBody>
      </p:sp>
      <p:sp>
        <p:nvSpPr>
          <p:cNvPr id="3" name="副标题 2"/>
          <p:cNvSpPr>
            <a:spLocks noGrp="1"/>
          </p:cNvSpPr>
          <p:nvPr>
            <p:ph type="subTitle" idx="1" hasCustomPrompt="1"/>
            <p:custDataLst>
              <p:tags r:id="rId18"/>
            </p:custDataLst>
          </p:nvPr>
        </p:nvSpPr>
        <p:spPr>
          <a:xfrm>
            <a:off x="2592705" y="3553460"/>
            <a:ext cx="7005320" cy="485140"/>
          </a:xfrm>
        </p:spPr>
        <p:txBody>
          <a:bodyPr lIns="90000" tIns="0" rIns="90000" bIns="46800" anchor="t" anchorCtr="0">
            <a:normAutofit/>
          </a:bodyPr>
          <a:lstStyle>
            <a:lvl1pPr marL="0" indent="0" algn="ctr" eaLnBrk="1" fontAlgn="auto" latinLnBrk="0" hangingPunct="1">
              <a:lnSpc>
                <a:spcPct val="100000"/>
              </a:lnSpc>
              <a:buNone/>
              <a:defRPr sz="2400" u="none" strike="noStrike" kern="1200" cap="none" spc="200" normalizeH="0" baseline="0">
                <a:solidFill>
                  <a:schemeClr val="tx1">
                    <a:lumMod val="85000"/>
                    <a:lumOff val="1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4" name="文本占位符 13"/>
          <p:cNvSpPr>
            <a:spLocks noGrp="1"/>
          </p:cNvSpPr>
          <p:nvPr>
            <p:ph type="body" sz="quarter" idx="14" hasCustomPrompt="1"/>
            <p:custDataLst>
              <p:tags r:id="rId19"/>
            </p:custDataLst>
          </p:nvPr>
        </p:nvSpPr>
        <p:spPr>
          <a:xfrm>
            <a:off x="6291496" y="4286643"/>
            <a:ext cx="2520000" cy="478640"/>
          </a:xfrm>
        </p:spPr>
        <p:txBody>
          <a:bodyPr lIns="90000" tIns="46800" rIns="90000" bIns="46800" anchor="ctr" anchorCtr="0">
            <a:normAutofit/>
          </a:bodyPr>
          <a:lstStyle>
            <a:lvl1pPr marL="0" marR="0" indent="0" algn="l" defTabSz="914400" rtl="0" eaLnBrk="1" fontAlgn="auto" latinLnBrk="0" hangingPunct="1">
              <a:lnSpc>
                <a:spcPct val="130000"/>
              </a:lnSpc>
              <a:spcBef>
                <a:spcPct val="0"/>
              </a:spcBef>
              <a:spcAft>
                <a:spcPct val="0"/>
              </a:spcAft>
              <a:buClrTx/>
              <a:buSzTx/>
              <a:buFont typeface="Arial" panose="020b0604020202020204" pitchFamily="34" charset="0"/>
              <a:buNone/>
              <a:defRPr sz="1800"/>
            </a:lvl1pPr>
            <a:lvl2pPr marL="457200" indent="0">
              <a:buNone/>
              <a:defRPr/>
            </a:lvl2pPr>
          </a:lstStyle>
          <a:p>
            <a:pPr marL="0" marR="0" lvl="0" indent="0" algn="l" defTabSz="914400" rtl="0" eaLnBrk="1" fontAlgn="auto" latinLnBrk="0" hangingPunct="1">
              <a:lnSpc>
                <a:spcPct val="130000"/>
              </a:lnSpc>
              <a:spcBef>
                <a:spcPct val="0"/>
              </a:spcBef>
              <a:spcAft>
                <a:spcPts val="1000"/>
              </a:spcAft>
              <a:buClrTx/>
              <a:buSzTx/>
              <a:buFont typeface="Arial" panose="020b0604020202020204" pitchFamily="34" charset="0"/>
              <a:buNone/>
            </a:pPr>
            <a:r>
              <a:rPr lang="zh-CN" altLang="en-US"/>
              <a:t>单击此处编辑文本</a:t>
            </a:r>
            <a:endParaRPr lang="zh-CN" altLang="en-US"/>
          </a:p>
        </p:txBody>
      </p:sp>
    </p:spTree>
  </p:cSld>
  <p:clrMapOvr>
    <a:masterClrMapping/>
  </p:clrMapOvr>
  <p:transition/>
  <p:timing/>
</p:sldLayout>
</file>

<file path=ppt/slideLayouts/slideLayout2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grpSp>
        <p:nvGrpSpPr>
          <p:cNvPr id="7" name="组合 6"/>
          <p:cNvGrpSpPr/>
          <p:nvPr userDrawn="1">
            <p:custDataLst>
              <p:tags r:id="rId1"/>
            </p:custDataLst>
          </p:nvPr>
        </p:nvGrpSpPr>
        <p:grpSpPr>
          <a:xfrm>
            <a:off x="294286" y="-27771"/>
            <a:ext cx="11755418" cy="6611091"/>
            <a:chOff x="294286" y="-27771"/>
            <a:chExt cx="11755418" cy="6611091"/>
          </a:xfrm>
        </p:grpSpPr>
        <p:grpSp>
          <p:nvGrpSpPr>
            <p:cNvPr id="8" name="组合 7"/>
            <p:cNvGrpSpPr/>
            <p:nvPr userDrawn="1">
              <p:custDataLst>
                <p:tags r:id="rId2"/>
              </p:custDataLst>
            </p:nvPr>
          </p:nvGrpSpPr>
          <p:grpSpPr>
            <a:xfrm>
              <a:off x="11598965" y="6433146"/>
              <a:ext cx="450739" cy="150174"/>
              <a:chOff x="0" y="3623101"/>
              <a:chExt cx="1405715" cy="468548"/>
            </a:xfrm>
          </p:grpSpPr>
          <p:sp>
            <p:nvSpPr>
              <p:cNvPr id="10" name="菱形 9"/>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菱形 10"/>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8"/>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solidFill>
          <a:schemeClr val="bg2"/>
        </a:solidFill>
        <a:effectLst/>
      </p:bgPr>
    </p:bg>
    <p:spTree>
      <p:nvGrpSpPr>
        <p:cNvPr id="1" name=""/>
        <p:cNvGrpSpPr/>
        <p:nvPr/>
      </p:nvGrpSpPr>
      <p:grpSpPr>
        <a:xfrm>
          <a:off x="0" y="0"/>
          <a:ext cx="0" cy="0"/>
        </a:xfrm>
      </p:grpSpPr>
      <p:grpSp>
        <p:nvGrpSpPr>
          <p:cNvPr id="9" name="组合 8"/>
          <p:cNvGrpSpPr/>
          <p:nvPr userDrawn="1">
            <p:custDataLst>
              <p:tags r:id="rId1"/>
            </p:custDataLst>
          </p:nvPr>
        </p:nvGrpSpPr>
        <p:grpSpPr>
          <a:xfrm>
            <a:off x="-318" y="-953"/>
            <a:ext cx="12192000" cy="6858953"/>
            <a:chOff x="-318" y="-953"/>
            <a:chExt cx="12192000" cy="6858953"/>
          </a:xfrm>
        </p:grpSpPr>
        <p:grpSp>
          <p:nvGrpSpPr>
            <p:cNvPr id="11" name="组合 10"/>
            <p:cNvGrpSpPr/>
            <p:nvPr userDrawn="1">
              <p:custDataLst>
                <p:tags r:id="rId2"/>
              </p:custDataLst>
            </p:nvPr>
          </p:nvGrpSpPr>
          <p:grpSpPr>
            <a:xfrm>
              <a:off x="-318" y="635"/>
              <a:ext cx="12192000" cy="6857365"/>
              <a:chExt cx="19200" cy="10799"/>
            </a:xfrm>
          </p:grpSpPr>
          <p:sp>
            <p:nvSpPr>
              <p:cNvPr id="12" name="矩形 11"/>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3" name="矩形 12"/>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4" name="菱形 13"/>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15" name="组合 14"/>
              <p:cNvGrpSpPr/>
              <p:nvPr userDrawn="1">
                <p:custDataLst>
                  <p:tags r:id="rId6"/>
                </p:custDataLst>
              </p:nvPr>
            </p:nvGrpSpPr>
            <p:grpSpPr>
              <a:xfrm>
                <a:off x="16448" y="9574"/>
                <a:ext cx="2074" cy="675"/>
                <a:chOff x="0" y="3633950"/>
                <a:chExt cx="1405715" cy="457699"/>
              </a:xfrm>
            </p:grpSpPr>
            <p:sp>
              <p:nvSpPr>
                <p:cNvPr id="16" name="菱形 15"/>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 name="菱形 16"/>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8" name="菱形 17"/>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sp>
          <p:nvSpPr>
            <p:cNvPr id="7"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 name="五边形 4"/>
            <p:cNvSpPr/>
            <p:nvPr userDrawn="1">
              <p:custDataLst>
                <p:tags r:id="rId11"/>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 name="五边形 6"/>
            <p:cNvSpPr/>
            <p:nvPr userDrawn="1">
              <p:custDataLst>
                <p:tags r:id="rId12"/>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2" name="标题 1"/>
          <p:cNvSpPr>
            <a:spLocks noGrp="1"/>
          </p:cNvSpPr>
          <p:nvPr>
            <p:ph type="title" hasCustomPrompt="1"/>
            <p:custDataLst>
              <p:tags r:id="rId13"/>
            </p:custDataLst>
          </p:nvPr>
        </p:nvSpPr>
        <p:spPr>
          <a:xfrm>
            <a:off x="4116000" y="2651764"/>
            <a:ext cx="5409566" cy="939160"/>
          </a:xfrm>
        </p:spPr>
        <p:txBody>
          <a:bodyPr lIns="90000" tIns="46800" rIns="90000" bIns="46800" anchor="b" anchorCtr="0">
            <a:normAutofit/>
          </a:bodyPr>
          <a:lstStyle>
            <a:lvl1pPr>
              <a:defRPr sz="4800" u="none" strike="noStrike" kern="1200" cap="none" spc="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14"/>
            </p:custDataLst>
          </p:nvPr>
        </p:nvSpPr>
        <p:spPr>
          <a:xfrm>
            <a:off x="4116000" y="3646276"/>
            <a:ext cx="5409566" cy="1310880"/>
          </a:xfrm>
        </p:spPr>
        <p:txBody>
          <a:bodyPr lIns="90000" tIns="0" rIns="90000" bIns="46800">
            <a:normAutofit/>
          </a:bodyPr>
          <a:lstStyle>
            <a:lvl1pPr marL="0" indent="0" eaLnBrk="1" fontAlgn="auto" latinLnBrk="0" hangingPunct="1">
              <a:buNone/>
              <a:defRPr kumimoji="0" lang="zh-CN" altLang="en-US" sz="16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15"/>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6"/>
            </p:custDataLst>
          </p:nvPr>
        </p:nvSpPr>
        <p:spPr/>
        <p:txBody>
          <a:bodyPr/>
          <a:lstStyle/>
          <a:p>
            <a:endParaRPr lang="zh-CN" altLang="en-US"/>
          </a:p>
        </p:txBody>
      </p:sp>
      <p:sp>
        <p:nvSpPr>
          <p:cNvPr id="6" name="灯片编号占位符 5"/>
          <p:cNvSpPr>
            <a:spLocks noGrp="1"/>
          </p:cNvSpPr>
          <p:nvPr>
            <p:ph type="sldNum" sz="quarter" idx="12"/>
            <p:custDataLst>
              <p:tags r:id="rId17"/>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grpSp>
        <p:nvGrpSpPr>
          <p:cNvPr id="8" name="组合 7"/>
          <p:cNvGrpSpPr/>
          <p:nvPr userDrawn="1">
            <p:custDataLst>
              <p:tags r:id="rId1"/>
            </p:custDataLst>
          </p:nvPr>
        </p:nvGrpSpPr>
        <p:grpSpPr>
          <a:xfrm>
            <a:off x="294286" y="-27771"/>
            <a:ext cx="11755418" cy="6611091"/>
            <a:chOff x="294286" y="-27771"/>
            <a:chExt cx="11755418" cy="6611091"/>
          </a:xfrm>
        </p:grpSpPr>
        <p:grpSp>
          <p:nvGrpSpPr>
            <p:cNvPr id="9" name="组合 8"/>
            <p:cNvGrpSpPr/>
            <p:nvPr userDrawn="1">
              <p:custDataLst>
                <p:tags r:id="rId2"/>
              </p:custDataLst>
            </p:nvPr>
          </p:nvGrpSpPr>
          <p:grpSpPr>
            <a:xfrm>
              <a:off x="11598965" y="6433146"/>
              <a:ext cx="450739" cy="150174"/>
              <a:chOff x="0" y="3623101"/>
              <a:chExt cx="1405715" cy="468548"/>
            </a:xfrm>
          </p:grpSpPr>
          <p:sp>
            <p:nvSpPr>
              <p:cNvPr id="11" name="菱形 10"/>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8"/>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9"/>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微软雅黑" panose="020b0503020204020204" charset="-122"/>
              </a:defRPr>
            </a:lvl1pPr>
            <a:lvl2pPr>
              <a:defRPr sz="1600" baseline="0">
                <a:solidFill>
                  <a:schemeClr val="tx1">
                    <a:lumMod val="85000"/>
                    <a:lumOff val="15000"/>
                  </a:schemeClr>
                </a:solidFill>
                <a:latin typeface="Arial" panose="020b0604020202020204" pitchFamily="34" charset="0"/>
                <a:ea typeface="微软雅黑" panose="020b0503020204020204" charset="-122"/>
              </a:defRPr>
            </a:lvl2pPr>
            <a:lvl3pPr>
              <a:defRPr sz="1600" baseline="0">
                <a:solidFill>
                  <a:schemeClr val="tx1">
                    <a:lumMod val="85000"/>
                    <a:lumOff val="15000"/>
                  </a:schemeClr>
                </a:solidFill>
                <a:latin typeface="Arial" panose="020b0604020202020204" pitchFamily="34" charset="0"/>
                <a:ea typeface="微软雅黑" panose="020b0503020204020204" charset="-122"/>
              </a:defRPr>
            </a:lvl3pPr>
            <a:lvl4pPr>
              <a:defRPr sz="1600" baseline="0">
                <a:solidFill>
                  <a:schemeClr val="tx1">
                    <a:lumMod val="85000"/>
                    <a:lumOff val="15000"/>
                  </a:schemeClr>
                </a:solidFill>
                <a:latin typeface="Arial" panose="020b0604020202020204" pitchFamily="34" charset="0"/>
                <a:ea typeface="微软雅黑" panose="020b0503020204020204" charset="-122"/>
              </a:defRPr>
            </a:lvl4pPr>
            <a:lvl5pPr>
              <a:defRPr sz="16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2"/>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grpSp>
        <p:nvGrpSpPr>
          <p:cNvPr id="10" name="组合 9"/>
          <p:cNvGrpSpPr/>
          <p:nvPr userDrawn="1">
            <p:custDataLst>
              <p:tags r:id="rId1"/>
            </p:custDataLst>
          </p:nvPr>
        </p:nvGrpSpPr>
        <p:grpSpPr>
          <a:xfrm>
            <a:off x="294286" y="-27771"/>
            <a:ext cx="11755418" cy="6611091"/>
            <a:chOff x="294286" y="-27771"/>
            <a:chExt cx="11755418" cy="6611091"/>
          </a:xfrm>
        </p:grpSpPr>
        <p:grpSp>
          <p:nvGrpSpPr>
            <p:cNvPr id="11" name="组合 10"/>
            <p:cNvGrpSpPr/>
            <p:nvPr userDrawn="1">
              <p:custDataLst>
                <p:tags r:id="rId2"/>
              </p:custDataLst>
            </p:nvPr>
          </p:nvGrpSpPr>
          <p:grpSpPr>
            <a:xfrm>
              <a:off x="11598965" y="6433146"/>
              <a:ext cx="450739" cy="150174"/>
              <a:chOff x="0" y="3623101"/>
              <a:chExt cx="1405715" cy="468548"/>
            </a:xfrm>
          </p:grpSpPr>
          <p:sp>
            <p:nvSpPr>
              <p:cNvPr id="13" name="菱形 12"/>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8"/>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9"/>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10"/>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1"/>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12"/>
            </p:custDataLst>
          </p:nvPr>
        </p:nvSpPr>
        <p:spPr/>
        <p:txBody>
          <a:bodyPr/>
          <a:lstStyle>
            <a:lvl1pPr>
              <a:defRPr baseline="0">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13"/>
            </p:custDataLst>
          </p:nvPr>
        </p:nvSpPr>
        <p:spPr/>
        <p:txBody>
          <a:bodyPr/>
          <a:lstStyle>
            <a:lvl1pPr>
              <a:defRPr baseline="0">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14"/>
            </p:custDataLst>
          </p:nvPr>
        </p:nvSpPr>
        <p:spPr/>
        <p:txBody>
          <a:bodyPr/>
          <a:lstStyle>
            <a:lvl1pPr>
              <a:defRPr baseline="0">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grpSp>
        <p:nvGrpSpPr>
          <p:cNvPr id="17" name="组合 16"/>
          <p:cNvGrpSpPr/>
          <p:nvPr userDrawn="1">
            <p:custDataLst>
              <p:tags r:id="rId1"/>
            </p:custDataLst>
          </p:nvPr>
        </p:nvGrpSpPr>
        <p:grpSpPr>
          <a:xfrm>
            <a:off x="-318" y="635"/>
            <a:ext cx="12192000" cy="6857365"/>
            <a:chOff x="-318" y="635"/>
            <a:chExt cx="12192000" cy="6857365"/>
          </a:xfrm>
        </p:grpSpPr>
        <p:grpSp>
          <p:nvGrpSpPr>
            <p:cNvPr id="16" name="组合 15"/>
            <p:cNvGrpSpPr/>
            <p:nvPr userDrawn="1"/>
          </p:nvGrpSpPr>
          <p:grpSpPr>
            <a:xfrm>
              <a:off x="-318" y="635"/>
              <a:ext cx="12192000" cy="6857365"/>
              <a:chOff x="-318" y="635"/>
              <a:chExt cx="12192000" cy="6857365"/>
            </a:xfrm>
          </p:grpSpPr>
          <p:grpSp>
            <p:nvGrpSpPr>
              <p:cNvPr id="8" name="组合 7"/>
              <p:cNvGrpSpPr/>
              <p:nvPr userDrawn="1">
                <p:custDataLst>
                  <p:tags r:id="rId2"/>
                </p:custDataLst>
              </p:nvPr>
            </p:nvGrpSpPr>
            <p:grpSpPr>
              <a:xfrm>
                <a:off x="-318" y="635"/>
                <a:ext cx="12192000" cy="6857365"/>
                <a:chExt cx="19200" cy="10799"/>
              </a:xfrm>
            </p:grpSpPr>
            <p:sp>
              <p:nvSpPr>
                <p:cNvPr id="9" name="矩形 8"/>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菱形 10"/>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userDrawn="1">
                  <p:custDataLst>
                    <p:tags r:id="rId6"/>
                  </p:custDataLst>
                </p:nvPr>
              </p:nvGrpSpPr>
              <p:grpSpPr>
                <a:xfrm>
                  <a:off x="16448" y="9574"/>
                  <a:ext cx="2074" cy="675"/>
                  <a:chOff x="0" y="3633950"/>
                  <a:chExt cx="1405715" cy="457699"/>
                </a:xfrm>
              </p:grpSpPr>
              <p:sp>
                <p:nvSpPr>
                  <p:cNvPr id="13" name="菱形 12"/>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五边形 6"/>
            <p:cNvSpPr/>
            <p:nvPr userDrawn="1">
              <p:custDataLst>
                <p:tags r:id="rId11"/>
              </p:custDataLst>
            </p:nvPr>
          </p:nvSpPr>
          <p:spPr>
            <a:xfrm rot="16200000" flipV="1">
              <a:off x="5792470" y="566864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1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4"/>
            </p:custDataLst>
          </p:nvPr>
        </p:nvSpPr>
        <p:spPr/>
        <p:txBody>
          <a:bodyPr/>
          <a:lstStyle/>
          <a:p>
            <a:endParaRPr lang="zh-CN" altLang="en-US"/>
          </a:p>
        </p:txBody>
      </p:sp>
      <p:sp>
        <p:nvSpPr>
          <p:cNvPr id="5" name="灯片编号占位符 4"/>
          <p:cNvSpPr>
            <a:spLocks noGrp="1"/>
          </p:cNvSpPr>
          <p:nvPr>
            <p:ph type="sldNum" sz="quarter" idx="12"/>
            <p:custDataLst>
              <p:tags r:id="rId1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grpSp>
        <p:nvGrpSpPr>
          <p:cNvPr id="8" name="组合 7"/>
          <p:cNvGrpSpPr/>
          <p:nvPr userDrawn="1">
            <p:custDataLst>
              <p:tags r:id="rId1"/>
            </p:custDataLst>
          </p:nvPr>
        </p:nvGrpSpPr>
        <p:grpSpPr>
          <a:xfrm>
            <a:off x="294286" y="-27771"/>
            <a:ext cx="11755418" cy="6611091"/>
            <a:chOff x="294286" y="-27771"/>
            <a:chExt cx="11755418" cy="6611091"/>
          </a:xfrm>
        </p:grpSpPr>
        <p:grpSp>
          <p:nvGrpSpPr>
            <p:cNvPr id="9" name="组合 8"/>
            <p:cNvGrpSpPr/>
            <p:nvPr userDrawn="1">
              <p:custDataLst>
                <p:tags r:id="rId2"/>
              </p:custDataLst>
            </p:nvPr>
          </p:nvGrpSpPr>
          <p:grpSpPr>
            <a:xfrm>
              <a:off x="11598965" y="6433146"/>
              <a:ext cx="450739" cy="150174"/>
              <a:chOff x="0" y="3623101"/>
              <a:chExt cx="1405715" cy="468548"/>
            </a:xfrm>
          </p:grpSpPr>
          <p:sp>
            <p:nvSpPr>
              <p:cNvPr id="11" name="菱形 10"/>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8"/>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9"/>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2"/>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2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xfrm>
      </p:grpSpPr>
      <p:grpSp>
        <p:nvGrpSpPr>
          <p:cNvPr id="7" name="组合 6"/>
          <p:cNvGrpSpPr/>
          <p:nvPr userDrawn="1">
            <p:custDataLst>
              <p:tags r:id="rId1"/>
            </p:custDataLst>
          </p:nvPr>
        </p:nvGrpSpPr>
        <p:grpSpPr>
          <a:xfrm>
            <a:off x="257176" y="284361"/>
            <a:ext cx="11842224" cy="6446131"/>
            <a:chOff x="257176" y="284361"/>
            <a:chExt cx="11842224" cy="6446131"/>
          </a:xfrm>
        </p:grpSpPr>
        <p:sp>
          <p:nvSpPr>
            <p:cNvPr id="8" name="矩形 7"/>
            <p:cNvSpPr/>
            <p:nvPr userDrawn="1">
              <p:custDataLst>
                <p:tags r:id="rId2"/>
              </p:custDataLst>
            </p:nvPr>
          </p:nvSpPr>
          <p:spPr>
            <a:xfrm>
              <a:off x="257176" y="285907"/>
              <a:ext cx="11677650" cy="6295867"/>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a:sym typeface="+mn-ea"/>
              </a:endParaRPr>
            </a:p>
          </p:txBody>
        </p:sp>
        <p:grpSp>
          <p:nvGrpSpPr>
            <p:cNvPr id="9" name="组合 8"/>
            <p:cNvGrpSpPr/>
            <p:nvPr userDrawn="1">
              <p:custDataLst>
                <p:tags r:id="rId3"/>
              </p:custDataLst>
            </p:nvPr>
          </p:nvGrpSpPr>
          <p:grpSpPr>
            <a:xfrm>
              <a:off x="11148545" y="6413693"/>
              <a:ext cx="950855" cy="316799"/>
              <a:chOff x="0" y="3623101"/>
              <a:chExt cx="1405715" cy="468548"/>
            </a:xfrm>
          </p:grpSpPr>
          <p:sp>
            <p:nvSpPr>
              <p:cNvPr id="11" name="菱形 10"/>
              <p:cNvSpPr/>
              <p:nvPr userDrawn="1">
                <p:custDataLst>
                  <p:tags r:id="rId4"/>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5"/>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6"/>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7"/>
              </p:custDataLst>
            </p:nvPr>
          </p:nvSpPr>
          <p:spPr>
            <a:xfrm rot="5400000">
              <a:off x="660603" y="23185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竖排标题 1"/>
          <p:cNvSpPr>
            <a:spLocks noGrp="1"/>
          </p:cNvSpPr>
          <p:nvPr>
            <p:ph type="title" orient="vert"/>
            <p:custDataLst>
              <p:tags r:id="rId8"/>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9"/>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1"/>
            <a:ext cx="4823460"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16" name="组合 15"/>
          <p:cNvGrpSpPr/>
          <p:nvPr userDrawn="1">
            <p:custDataLst>
              <p:tags r:id="rId2"/>
            </p:custDataLst>
          </p:nvPr>
        </p:nvGrpSpPr>
        <p:grpSpPr>
          <a:xfrm>
            <a:off x="11598910" y="6433185"/>
            <a:ext cx="450850" cy="149860"/>
            <a:chOff x="0" y="3623101"/>
            <a:chExt cx="1405715" cy="468548"/>
          </a:xfrm>
        </p:grpSpPr>
        <p:sp>
          <p:nvSpPr>
            <p:cNvPr id="18" name="菱形 17"/>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菱形 18"/>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菱形 21"/>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userDrawn="1">
            <p:ph type="title" hasCustomPrompt="1"/>
            <p:custDataLst>
              <p:tags r:id="rId7"/>
            </p:custDataLst>
          </p:nvPr>
        </p:nvSpPr>
        <p:spPr>
          <a:xfrm>
            <a:off x="583200" y="629920"/>
            <a:ext cx="3960000" cy="1022480"/>
          </a:xfrm>
        </p:spPr>
        <p:txBody>
          <a:bodyPr lIns="90000" tIns="46800" rIns="90000" bIns="46800" anchor="ctr">
            <a:normAutofit/>
          </a:bodyPr>
          <a:lstStyle>
            <a:lvl1pPr marL="0" indent="0">
              <a:buFont typeface="Arial" panose="020b0604020202020204" pitchFamily="34" charset="0"/>
              <a:buNone/>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编辑标题</a:t>
            </a:r>
            <a:endParaRPr lang="zh-CN" altLang="en-US"/>
          </a:p>
        </p:txBody>
      </p:sp>
      <p:sp>
        <p:nvSpPr>
          <p:cNvPr id="3" name="日期占位符 2"/>
          <p:cNvSpPr>
            <a:spLocks noGrp="1"/>
          </p:cNvSpPr>
          <p:nvPr userDrawn="1">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userDrawn="1">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文本占位符 6"/>
          <p:cNvSpPr>
            <a:spLocks noGrp="1"/>
          </p:cNvSpPr>
          <p:nvPr userDrawn="1">
            <p:ph type="body" sz="quarter" idx="13"/>
            <p:custDataLst>
              <p:tags r:id="rId11"/>
            </p:custDataLst>
          </p:nvPr>
        </p:nvSpPr>
        <p:spPr>
          <a:xfrm>
            <a:off x="586800" y="1764000"/>
            <a:ext cx="3956400" cy="4093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userDrawn="1">
            <p:ph sz="quarter" idx="14"/>
            <p:custDataLst>
              <p:tags r:id="rId12"/>
            </p:custDataLst>
          </p:nvPr>
        </p:nvSpPr>
        <p:spPr>
          <a:xfrm>
            <a:off x="5101200" y="769938"/>
            <a:ext cx="6480000" cy="5087937"/>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tx2"/>
        </a:solidFill>
        <a:effectLst/>
      </p:bgPr>
    </p:bg>
    <p:spTree>
      <p:nvGrpSpPr>
        <p:cNvPr id="1" name=""/>
        <p:cNvGrpSpPr/>
        <p:nvPr/>
      </p:nvGrpSpPr>
      <p:grpSpPr>
        <a:xfrm>
          <a:off x="0" y="0"/>
          <a:ext cx="0" cy="0"/>
        </a:xfrm>
      </p:grpSpPr>
      <p:grpSp>
        <p:nvGrpSpPr>
          <p:cNvPr id="6" name="组合 5"/>
          <p:cNvGrpSpPr/>
          <p:nvPr userDrawn="1">
            <p:custDataLst>
              <p:tags r:id="rId1"/>
            </p:custDataLst>
          </p:nvPr>
        </p:nvGrpSpPr>
        <p:grpSpPr>
          <a:xfrm>
            <a:off x="257176" y="284361"/>
            <a:ext cx="11842224" cy="6446131"/>
            <a:chOff x="257176" y="284361"/>
            <a:chExt cx="11842224" cy="6446131"/>
          </a:xfrm>
        </p:grpSpPr>
        <p:sp>
          <p:nvSpPr>
            <p:cNvPr id="8" name="矩形 7"/>
            <p:cNvSpPr/>
            <p:nvPr userDrawn="1">
              <p:custDataLst>
                <p:tags r:id="rId2"/>
              </p:custDataLst>
            </p:nvPr>
          </p:nvSpPr>
          <p:spPr>
            <a:xfrm>
              <a:off x="257176" y="285907"/>
              <a:ext cx="11677650" cy="6295867"/>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a:sym typeface="+mn-ea"/>
              </a:endParaRPr>
            </a:p>
          </p:txBody>
        </p:sp>
        <p:grpSp>
          <p:nvGrpSpPr>
            <p:cNvPr id="9" name="组合 8"/>
            <p:cNvGrpSpPr/>
            <p:nvPr userDrawn="1">
              <p:custDataLst>
                <p:tags r:id="rId3"/>
              </p:custDataLst>
            </p:nvPr>
          </p:nvGrpSpPr>
          <p:grpSpPr>
            <a:xfrm>
              <a:off x="11148545" y="6413693"/>
              <a:ext cx="950855" cy="316799"/>
              <a:chOff x="0" y="3623101"/>
              <a:chExt cx="1405715" cy="468548"/>
            </a:xfrm>
          </p:grpSpPr>
          <p:sp>
            <p:nvSpPr>
              <p:cNvPr id="11" name="菱形 10"/>
              <p:cNvSpPr/>
              <p:nvPr userDrawn="1">
                <p:custDataLst>
                  <p:tags r:id="rId4"/>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5"/>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6"/>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7"/>
              </p:custDataLst>
            </p:nvPr>
          </p:nvSpPr>
          <p:spPr>
            <a:xfrm rot="5400000">
              <a:off x="660603" y="23185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日期占位符 2"/>
          <p:cNvSpPr>
            <a:spLocks noGrp="1"/>
          </p:cNvSpPr>
          <p:nvPr>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1"/>
            </p:custDataLst>
          </p:nvPr>
        </p:nvSpPr>
        <p:spPr>
          <a:xfrm>
            <a:off x="669930" y="952508"/>
            <a:ext cx="10852237" cy="5388907"/>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xfrm>
      </p:grpSpPr>
      <p:grpSp>
        <p:nvGrpSpPr>
          <p:cNvPr id="21" name="组合 20"/>
          <p:cNvGrpSpPr/>
          <p:nvPr userDrawn="1">
            <p:custDataLst>
              <p:tags r:id="rId1"/>
            </p:custDataLst>
          </p:nvPr>
        </p:nvGrpSpPr>
        <p:grpSpPr>
          <a:xfrm>
            <a:off x="-318" y="-953"/>
            <a:ext cx="12192000" cy="6858953"/>
            <a:chOff x="-318" y="-953"/>
            <a:chExt cx="12192000" cy="6858953"/>
          </a:xfrm>
        </p:grpSpPr>
        <p:grpSp>
          <p:nvGrpSpPr>
            <p:cNvPr id="22" name="组合 21"/>
            <p:cNvGrpSpPr/>
            <p:nvPr userDrawn="1"/>
          </p:nvGrpSpPr>
          <p:grpSpPr>
            <a:xfrm>
              <a:off x="-318" y="635"/>
              <a:ext cx="12192000" cy="6857365"/>
              <a:chOff x="-318" y="635"/>
              <a:chExt cx="12192000" cy="6857365"/>
            </a:xfrm>
          </p:grpSpPr>
          <p:grpSp>
            <p:nvGrpSpPr>
              <p:cNvPr id="25" name="组合 24"/>
              <p:cNvGrpSpPr/>
              <p:nvPr userDrawn="1">
                <p:custDataLst>
                  <p:tags r:id="rId2"/>
                </p:custDataLst>
              </p:nvPr>
            </p:nvGrpSpPr>
            <p:grpSpPr>
              <a:xfrm>
                <a:off x="-318" y="635"/>
                <a:ext cx="12192000" cy="6857365"/>
                <a:chExt cx="19200" cy="10799"/>
              </a:xfrm>
            </p:grpSpPr>
            <p:sp>
              <p:nvSpPr>
                <p:cNvPr id="27" name="矩形 26"/>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菱形 28"/>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userDrawn="1">
                  <p:custDataLst>
                    <p:tags r:id="rId6"/>
                  </p:custDataLst>
                </p:nvPr>
              </p:nvGrpSpPr>
              <p:grpSpPr>
                <a:xfrm>
                  <a:off x="16448" y="9574"/>
                  <a:ext cx="2074" cy="675"/>
                  <a:chOff x="0" y="3633950"/>
                  <a:chExt cx="1405715" cy="457699"/>
                </a:xfrm>
              </p:grpSpPr>
              <p:sp>
                <p:nvSpPr>
                  <p:cNvPr id="31" name="菱形 30"/>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菱形 31"/>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菱形 32"/>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6"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五边形 4"/>
            <p:cNvSpPr/>
            <p:nvPr userDrawn="1">
              <p:custDataLst>
                <p:tags r:id="rId11"/>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五边形 6"/>
            <p:cNvSpPr/>
            <p:nvPr userDrawn="1">
              <p:custDataLst>
                <p:tags r:id="rId12"/>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日期占位符 2"/>
          <p:cNvSpPr>
            <a:spLocks noGrp="1"/>
          </p:cNvSpPr>
          <p:nvPr>
            <p:ph type="dt" sz="half" idx="10"/>
            <p:custDataLst>
              <p:tags r:id="rId1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4"/>
            </p:custDataLst>
          </p:nvPr>
        </p:nvSpPr>
        <p:spPr/>
        <p:txBody>
          <a:bodyPr/>
          <a:lstStyle/>
          <a:p>
            <a:endParaRPr lang="zh-CN" altLang="en-US"/>
          </a:p>
        </p:txBody>
      </p:sp>
      <p:sp>
        <p:nvSpPr>
          <p:cNvPr id="5" name="灯片编号占位符 4"/>
          <p:cNvSpPr>
            <a:spLocks noGrp="1"/>
          </p:cNvSpPr>
          <p:nvPr>
            <p:ph type="sldNum" sz="quarter" idx="12"/>
            <p:custDataLst>
              <p:tags r:id="rId15"/>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16"/>
            </p:custDataLst>
          </p:nvPr>
        </p:nvSpPr>
        <p:spPr>
          <a:xfrm>
            <a:off x="2593023" y="2000251"/>
            <a:ext cx="7005955" cy="1491328"/>
          </a:xfrm>
        </p:spPr>
        <p:txBody>
          <a:bodyPr vert="horz" lIns="90000" tIns="46800" rIns="90000" bIns="0" rtlCol="0" anchor="b" anchorCtr="0">
            <a:normAutofit/>
          </a:bodyPr>
          <a:lstStyle>
            <a:lvl1pPr marL="0" marR="0" algn="ctr" defTabSz="914400" rtl="0" eaLnBrk="1" fontAlgn="auto" latinLnBrk="0" hangingPunct="1">
              <a:lnSpc>
                <a:spcPct val="100000"/>
              </a:lnSpc>
              <a:buNone/>
              <a:defRPr kumimoji="0" lang="zh-CN" altLang="en-US" sz="8800" b="1" i="0" u="none" strike="noStrike" kern="1200" cap="none" spc="600" normalizeH="0" baseline="0" noProof="1">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
        <p:nvSpPr>
          <p:cNvPr id="10" name="文本占位符 9"/>
          <p:cNvSpPr>
            <a:spLocks noGrp="1"/>
          </p:cNvSpPr>
          <p:nvPr>
            <p:ph type="body" sz="quarter" idx="13" hasCustomPrompt="1"/>
            <p:custDataLst>
              <p:tags r:id="rId17"/>
            </p:custDataLst>
          </p:nvPr>
        </p:nvSpPr>
        <p:spPr>
          <a:xfrm>
            <a:off x="4979820" y="4079895"/>
            <a:ext cx="2232360" cy="481249"/>
          </a:xfrm>
        </p:spPr>
        <p:txBody>
          <a:bodyPr lIns="90000" tIns="0" rIns="90000" bIns="46800" anchor="ctr" anchorCtr="0">
            <a:normAutofit/>
          </a:bodyPr>
          <a:lstStyle>
            <a:lvl1pPr marL="0" indent="0" algn="ctr">
              <a:buNone/>
              <a:defRPr sz="2000" baseline="0">
                <a:latin typeface="Arial" panose="020b0604020202020204" pitchFamily="34" charset="0"/>
              </a:defRPr>
            </a:lvl1pPr>
            <a:lvl2pPr marL="457200" indent="0">
              <a:buNone/>
              <a:defRPr/>
            </a:lvl2pPr>
          </a:lstStyle>
          <a:p>
            <a:pPr lvl="0"/>
            <a:r>
              <a:rPr lang="zh-CN" altLang="en-US"/>
              <a:t>编辑文本</a:t>
            </a:r>
            <a:endParaRPr lang="zh-CN" altLang="en-US"/>
          </a:p>
        </p:txBody>
      </p:sp>
      <p:sp>
        <p:nvSpPr>
          <p:cNvPr id="12" name="文本占位符 11"/>
          <p:cNvSpPr>
            <a:spLocks noGrp="1"/>
          </p:cNvSpPr>
          <p:nvPr>
            <p:ph type="body" sz="quarter" idx="14" hasCustomPrompt="1"/>
            <p:custDataLst>
              <p:tags r:id="rId18"/>
            </p:custDataLst>
          </p:nvPr>
        </p:nvSpPr>
        <p:spPr>
          <a:xfrm>
            <a:off x="2593022" y="3539541"/>
            <a:ext cx="7005955" cy="481249"/>
          </a:xfrm>
        </p:spPr>
        <p:txBody>
          <a:bodyPr lIns="90000" tIns="0" rIns="90000" bIns="46800" anchor="t" anchorCtr="0">
            <a:normAutofit/>
          </a:bodyPr>
          <a:lstStyle>
            <a:lvl1pPr marL="0" indent="0" algn="ctr">
              <a:buNone/>
              <a:defRPr sz="2400" baseline="0">
                <a:latin typeface="Arial" panose="020b0604020202020204" pitchFamily="34" charset="0"/>
              </a:defRPr>
            </a:lvl1pPr>
            <a:lvl2pPr marL="457200" indent="0">
              <a:buNone/>
              <a:defRPr/>
            </a:lvl2pPr>
          </a:lstStyle>
          <a:p>
            <a:pPr lvl="0"/>
            <a:r>
              <a:rPr lang="zh-CN" altLang="en-US"/>
              <a:t>单击此处编辑文本</a:t>
            </a:r>
            <a:endParaRPr lang="zh-CN" altLang="en-US"/>
          </a:p>
        </p:txBody>
      </p:sp>
    </p:spTree>
  </p:cSld>
  <p:clrMapOvr>
    <a:masterClrMapping/>
  </p:clrMapOvr>
  <p:transition/>
  <p:timing/>
</p:sldLayout>
</file>

<file path=ppt/slideLayouts/slideLayout2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grpSp>
        <p:nvGrpSpPr>
          <p:cNvPr id="17" name="组合 16"/>
          <p:cNvGrpSpPr/>
          <p:nvPr userDrawn="1">
            <p:custDataLst>
              <p:tags r:id="rId1"/>
            </p:custDataLst>
          </p:nvPr>
        </p:nvGrpSpPr>
        <p:grpSpPr>
          <a:xfrm>
            <a:off x="11598910" y="6433185"/>
            <a:ext cx="450850" cy="149860"/>
            <a:chOff x="0" y="3623101"/>
            <a:chExt cx="1405715" cy="468548"/>
          </a:xfrm>
        </p:grpSpPr>
        <p:sp>
          <p:nvSpPr>
            <p:cNvPr id="19" name="菱形 18"/>
            <p:cNvSpPr/>
            <p:nvPr userDrawn="1">
              <p:custDataLst>
                <p:tags r:id="rId2"/>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菱形 19"/>
            <p:cNvSpPr/>
            <p:nvPr userDrawn="1">
              <p:custDataLst>
                <p:tags r:id="rId3"/>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菱形 20"/>
            <p:cNvSpPr/>
            <p:nvPr userDrawn="1">
              <p:custDataLst>
                <p:tags r:id="rId4"/>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五边形 4"/>
          <p:cNvSpPr/>
          <p:nvPr userDrawn="1">
            <p:custDataLst>
              <p:tags r:id="rId5"/>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日期占位符 2"/>
          <p:cNvSpPr>
            <a:spLocks noGrp="1"/>
          </p:cNvSpPr>
          <p:nvPr userDrawn="1">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7"/>
            </p:custDataLst>
          </p:nvPr>
        </p:nvSpPr>
        <p:spPr/>
        <p:txBody>
          <a:bodyPr/>
          <a:lstStyle/>
          <a:p>
            <a:endParaRPr lang="zh-CN" altLang="en-US"/>
          </a:p>
        </p:txBody>
      </p:sp>
      <p:sp>
        <p:nvSpPr>
          <p:cNvPr id="5" name="灯片编号占位符 4"/>
          <p:cNvSpPr>
            <a:spLocks noGrp="1"/>
          </p:cNvSpPr>
          <p:nvPr userDrawn="1">
            <p:ph type="sldNum" sz="quarter" idx="12"/>
            <p:custDataLst>
              <p:tags r:id="rId8"/>
            </p:custDataLst>
          </p:nvPr>
        </p:nvSpPr>
        <p:spPr/>
        <p:txBody>
          <a:bodyPr/>
          <a:lstStyle/>
          <a:p>
            <a:fld id="{49AE70B2-8BF9-45C0-BB95-33D1B9D3A854}" type="slidenum">
              <a:rPr lang="zh-CN" altLang="en-US" smtClean="0"/>
              <a:t/>
            </a:fld>
            <a:endParaRPr lang="zh-CN" altLang="en-US"/>
          </a:p>
        </p:txBody>
      </p:sp>
      <p:sp>
        <p:nvSpPr>
          <p:cNvPr id="7" name="标题 6"/>
          <p:cNvSpPr>
            <a:spLocks noGrp="1"/>
          </p:cNvSpPr>
          <p:nvPr>
            <p:ph type="title"/>
            <p:custDataLst>
              <p:tags r:id="rId9"/>
            </p:custDataLst>
          </p:nvPr>
        </p:nvSpPr>
        <p:spPr/>
        <p:txBody>
          <a:bodyPr/>
          <a:lstStyle/>
          <a:p>
            <a:r>
              <a:rPr lang="zh-CN" altLang="en-US"/>
              <a:t>单击此处编辑母版标题样式</a:t>
            </a:r>
            <a:endParaRPr lang="zh-CN" altLang="en-US"/>
          </a:p>
        </p:txBody>
      </p:sp>
    </p:spTree>
  </p:cSld>
  <p:clrMapOvr>
    <a:masterClrMapping/>
  </p:clrMapOvr>
  <p:transition/>
  <p:timing/>
</p:sldLayout>
</file>

<file path=ppt/slideLayouts/slideLayout2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24" name="矩形 23"/>
          <p:cNvSpPr/>
          <p:nvPr userDrawn="1">
            <p:custDataLst>
              <p:tags r:id="rId1"/>
            </p:custDataLst>
          </p:nvPr>
        </p:nvSpPr>
        <p:spPr>
          <a:xfrm>
            <a:off x="257175" y="285750"/>
            <a:ext cx="11677650" cy="6296025"/>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a:sym typeface="+mn-ea"/>
            </a:endParaRPr>
          </a:p>
        </p:txBody>
      </p:sp>
      <p:grpSp>
        <p:nvGrpSpPr>
          <p:cNvPr id="25" name="组合 24"/>
          <p:cNvGrpSpPr/>
          <p:nvPr userDrawn="1">
            <p:custDataLst>
              <p:tags r:id="rId2"/>
            </p:custDataLst>
          </p:nvPr>
        </p:nvGrpSpPr>
        <p:grpSpPr>
          <a:xfrm>
            <a:off x="11148695" y="6413500"/>
            <a:ext cx="950595" cy="316865"/>
            <a:chOff x="0" y="3623101"/>
            <a:chExt cx="1405715" cy="468548"/>
          </a:xfrm>
        </p:grpSpPr>
        <p:sp>
          <p:nvSpPr>
            <p:cNvPr id="27" name="菱形 26"/>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菱形 27"/>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菱形 28"/>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五边形 4"/>
          <p:cNvSpPr/>
          <p:nvPr userDrawn="1">
            <p:custDataLst>
              <p:tags r:id="rId6"/>
            </p:custDataLst>
          </p:nvPr>
        </p:nvSpPr>
        <p:spPr>
          <a:xfrm rot="5400000">
            <a:off x="660400" y="231775"/>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userDrawn="1">
            <p:ph type="title" hasCustomPrompt="1"/>
            <p:custDataLst>
              <p:tags r:id="rId7"/>
            </p:custDataLst>
          </p:nvPr>
        </p:nvSpPr>
        <p:spPr>
          <a:xfrm>
            <a:off x="1281600" y="1249200"/>
            <a:ext cx="9626400" cy="723600"/>
          </a:xfrm>
        </p:spPr>
        <p:txBody>
          <a:bodyPr lIns="90000" tIns="46800" rIns="90000" bIns="46800" anchor="ctr">
            <a:normAutofit/>
          </a:bodyPr>
          <a:lstStyle>
            <a:lvl1pPr marL="0" indent="0">
              <a:buFont typeface="Arial" panose="020b0604020202020204" pitchFamily="34" charset="0"/>
              <a:buNone/>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单击此处编辑标题</a:t>
            </a:r>
            <a:endParaRPr lang="zh-CN" altLang="en-US"/>
          </a:p>
        </p:txBody>
      </p:sp>
      <p:sp>
        <p:nvSpPr>
          <p:cNvPr id="7" name="内容占位符 6"/>
          <p:cNvSpPr>
            <a:spLocks noGrp="1"/>
          </p:cNvSpPr>
          <p:nvPr userDrawn="1">
            <p:ph sz="quarter" idx="13"/>
            <p:custDataLst>
              <p:tags r:id="rId8"/>
            </p:custDataLst>
          </p:nvPr>
        </p:nvSpPr>
        <p:spPr>
          <a:xfrm>
            <a:off x="1281113" y="2163600"/>
            <a:ext cx="9626600" cy="3445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userDrawn="1">
            <p:ph type="dt" sz="half" idx="10"/>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userDrawn="1">
            <p:ph type="sldNum" sz="quarter" idx="12"/>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1"/>
            <a:ext cx="4823460"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16" name="组合 15"/>
          <p:cNvGrpSpPr/>
          <p:nvPr userDrawn="1">
            <p:custDataLst>
              <p:tags r:id="rId2"/>
            </p:custDataLst>
          </p:nvPr>
        </p:nvGrpSpPr>
        <p:grpSpPr>
          <a:xfrm>
            <a:off x="11598910" y="6433185"/>
            <a:ext cx="450850" cy="149860"/>
            <a:chOff x="0" y="3623101"/>
            <a:chExt cx="1405715" cy="468548"/>
          </a:xfrm>
        </p:grpSpPr>
        <p:sp>
          <p:nvSpPr>
            <p:cNvPr id="18" name="菱形 17"/>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菱形 18"/>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菱形 21"/>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userDrawn="1">
            <p:ph type="title" hasCustomPrompt="1"/>
            <p:custDataLst>
              <p:tags r:id="rId7"/>
            </p:custDataLst>
          </p:nvPr>
        </p:nvSpPr>
        <p:spPr>
          <a:xfrm>
            <a:off x="583200" y="629920"/>
            <a:ext cx="3960000" cy="1022480"/>
          </a:xfrm>
        </p:spPr>
        <p:txBody>
          <a:bodyPr lIns="90000" tIns="46800" rIns="90000" bIns="46800" anchor="ctr">
            <a:normAutofit/>
          </a:bodyPr>
          <a:lstStyle>
            <a:lvl1pPr marL="0" indent="0">
              <a:buFont typeface="Arial" panose="020b0604020202020204" pitchFamily="34" charset="0"/>
              <a:buNone/>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编辑标题</a:t>
            </a:r>
            <a:endParaRPr lang="zh-CN" altLang="en-US"/>
          </a:p>
        </p:txBody>
      </p:sp>
      <p:sp>
        <p:nvSpPr>
          <p:cNvPr id="3" name="日期占位符 2"/>
          <p:cNvSpPr>
            <a:spLocks noGrp="1"/>
          </p:cNvSpPr>
          <p:nvPr userDrawn="1">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userDrawn="1">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文本占位符 6"/>
          <p:cNvSpPr>
            <a:spLocks noGrp="1"/>
          </p:cNvSpPr>
          <p:nvPr userDrawn="1">
            <p:ph type="body" sz="quarter" idx="13"/>
            <p:custDataLst>
              <p:tags r:id="rId11"/>
            </p:custDataLst>
          </p:nvPr>
        </p:nvSpPr>
        <p:spPr>
          <a:xfrm>
            <a:off x="586800" y="1764000"/>
            <a:ext cx="3956400" cy="4093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userDrawn="1">
            <p:ph sz="quarter" idx="14"/>
            <p:custDataLst>
              <p:tags r:id="rId12"/>
            </p:custDataLst>
          </p:nvPr>
        </p:nvSpPr>
        <p:spPr>
          <a:xfrm>
            <a:off x="5101200" y="769938"/>
            <a:ext cx="6480000" cy="5087937"/>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23" name="组合 22"/>
          <p:cNvGrpSpPr/>
          <p:nvPr userDrawn="1">
            <p:custDataLst>
              <p:tags r:id="rId2"/>
            </p:custDataLst>
          </p:nvPr>
        </p:nvGrpSpPr>
        <p:grpSpPr>
          <a:xfrm>
            <a:off x="11598910" y="6433185"/>
            <a:ext cx="450850" cy="149860"/>
            <a:chOff x="0" y="3623101"/>
            <a:chExt cx="1405715" cy="468548"/>
          </a:xfrm>
        </p:grpSpPr>
        <p:sp>
          <p:nvSpPr>
            <p:cNvPr id="25" name="菱形 24"/>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菱形 25"/>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7"/>
            </p:custDataLst>
          </p:nvPr>
        </p:nvSpPr>
        <p:spPr>
          <a:xfrm>
            <a:off x="612000" y="689418"/>
            <a:ext cx="10976400" cy="718182"/>
          </a:xfrm>
        </p:spPr>
        <p:txBody>
          <a:bodyPr lIns="90000" tIns="46800" rIns="90000" bIns="46800" anchor="ctr">
            <a:normAutofit/>
          </a:bodyPr>
          <a:lstStyle>
            <a:lvl1pPr algn="ct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1"/>
            </p:custDataLst>
          </p:nvPr>
        </p:nvSpPr>
        <p:spPr>
          <a:xfrm>
            <a:off x="612000" y="1659600"/>
            <a:ext cx="10975975" cy="828000"/>
          </a:xfrm>
        </p:spPr>
        <p:txBody>
          <a:bodyPr lIns="90000" tIns="46800" rIns="90000" bIns="46800">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2"/>
            </p:custDataLst>
          </p:nvPr>
        </p:nvSpPr>
        <p:spPr>
          <a:xfrm>
            <a:off x="612775" y="2808000"/>
            <a:ext cx="10965600" cy="34308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21" name="组合 20"/>
          <p:cNvGrpSpPr/>
          <p:nvPr userDrawn="1">
            <p:custDataLst>
              <p:tags r:id="rId2"/>
            </p:custDataLst>
          </p:nvPr>
        </p:nvGrpSpPr>
        <p:grpSpPr>
          <a:xfrm>
            <a:off x="11598910" y="6433185"/>
            <a:ext cx="450850" cy="149860"/>
            <a:chOff x="0" y="3623101"/>
            <a:chExt cx="1405715" cy="468548"/>
          </a:xfrm>
        </p:grpSpPr>
        <p:sp>
          <p:nvSpPr>
            <p:cNvPr id="25" name="菱形 24"/>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菱形 25"/>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7"/>
            </p:custDataLst>
          </p:nvPr>
        </p:nvSpPr>
        <p:spPr>
          <a:xfrm>
            <a:off x="604800" y="579120"/>
            <a:ext cx="10976400" cy="655680"/>
          </a:xfrm>
        </p:spPr>
        <p:txBody>
          <a:bodyPr lIns="90000" tIns="46800" rIns="90000" bIns="46800" anchor="ctr">
            <a:normAutofit/>
          </a:bodyPr>
          <a:lstStyle>
            <a:lvl1pPr algn="ctr">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1"/>
            </p:custDataLst>
          </p:nvPr>
        </p:nvSpPr>
        <p:spPr>
          <a:xfrm>
            <a:off x="604837" y="1681200"/>
            <a:ext cx="10990800" cy="3211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12"/>
            </p:custDataLst>
          </p:nvPr>
        </p:nvSpPr>
        <p:spPr>
          <a:xfrm>
            <a:off x="594000" y="5180400"/>
            <a:ext cx="11001600" cy="10116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sp>
        <p:nvSpPr>
          <p:cNvPr id="2" name="标题 1"/>
          <p:cNvSpPr>
            <a:spLocks noGrp="1"/>
          </p:cNvSpPr>
          <p:nvPr>
            <p:ph type="title"/>
            <p:custDataLst>
              <p:tags r:id="rId2"/>
            </p:custDataLst>
          </p:nvPr>
        </p:nvSpPr>
        <p:spPr>
          <a:xfrm>
            <a:off x="579600" y="237600"/>
            <a:ext cx="11037600" cy="441964"/>
          </a:xfrm>
        </p:spPr>
        <p:txBody>
          <a:bodyPr lIns="90000" tIns="46800" rIns="90000" bIns="46800">
            <a:normAutofit/>
          </a:bodyPr>
          <a:lstStyle>
            <a:lvl1pPr marL="0" indent="0">
              <a:buFont typeface="Arial" panose="020b0604020202020204" pitchFamily="34" charset="0"/>
              <a:buNone/>
              <a:defRPr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6"/>
            </p:custDataLst>
          </p:nvPr>
        </p:nvSpPr>
        <p:spPr>
          <a:xfrm>
            <a:off x="579600" y="1663200"/>
            <a:ext cx="5342400" cy="28944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7"/>
            </p:custDataLst>
          </p:nvPr>
        </p:nvSpPr>
        <p:spPr>
          <a:xfrm>
            <a:off x="6242400" y="1663200"/>
            <a:ext cx="5367600" cy="28944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8"/>
            </p:custDataLst>
          </p:nvPr>
        </p:nvSpPr>
        <p:spPr>
          <a:xfrm>
            <a:off x="572400" y="4816800"/>
            <a:ext cx="5342400" cy="781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9"/>
            </p:custDataLst>
          </p:nvPr>
        </p:nvSpPr>
        <p:spPr>
          <a:xfrm>
            <a:off x="6253200" y="4813200"/>
            <a:ext cx="5367600" cy="781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grpSp>
        <p:nvGrpSpPr>
          <p:cNvPr id="19" name="组合 18"/>
          <p:cNvGrpSpPr/>
          <p:nvPr userDrawn="1">
            <p:custDataLst>
              <p:tags r:id="rId10"/>
            </p:custDataLst>
          </p:nvPr>
        </p:nvGrpSpPr>
        <p:grpSpPr>
          <a:xfrm flipH="1">
            <a:off x="11129043" y="317149"/>
            <a:ext cx="976314" cy="307818"/>
            <a:chOff x="7177184" y="4307561"/>
            <a:chExt cx="976314" cy="307818"/>
          </a:xfrm>
        </p:grpSpPr>
        <p:sp>
          <p:nvSpPr>
            <p:cNvPr id="6" name="等腰三角形 5"/>
            <p:cNvSpPr/>
            <p:nvPr userDrawn="1">
              <p:custDataLst>
                <p:tags r:id="rId11"/>
              </p:custDataLst>
            </p:nvPr>
          </p:nvSpPr>
          <p:spPr>
            <a:xfrm rot="5400000" flipH="1">
              <a:off x="7887012" y="4348893"/>
              <a:ext cx="307818" cy="225154"/>
            </a:xfrm>
            <a:custGeom>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0"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2" name="等腰三角形 5"/>
            <p:cNvSpPr/>
            <p:nvPr userDrawn="1">
              <p:custDataLst>
                <p:tags r:id="rId12"/>
              </p:custDataLst>
            </p:nvPr>
          </p:nvSpPr>
          <p:spPr>
            <a:xfrm rot="5400000" flipH="1">
              <a:off x="7511432" y="4348893"/>
              <a:ext cx="307818" cy="225154"/>
            </a:xfrm>
            <a:custGeom>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0"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4" name="等腰三角形 5"/>
            <p:cNvSpPr/>
            <p:nvPr userDrawn="1">
              <p:custDataLst>
                <p:tags r:id="rId13"/>
              </p:custDataLst>
            </p:nvPr>
          </p:nvSpPr>
          <p:spPr>
            <a:xfrm rot="5400000" flipH="1">
              <a:off x="7135852" y="4348893"/>
              <a:ext cx="307818" cy="225154"/>
            </a:xfrm>
            <a:custGeom>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0"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grpSp>
    </p:spTree>
  </p:cSld>
  <p:clrMapOvr>
    <a:masterClrMapping/>
  </p:clrMapOvr>
  <p:transition/>
  <p:timing/>
</p:sldLayout>
</file>

<file path=ppt/slideLayouts/slideLayout2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tx2"/>
        </a:solidFill>
        <a:effectLst/>
      </p:bgPr>
    </p:bg>
    <p:spTree>
      <p:nvGrpSpPr>
        <p:cNvPr id="1" name=""/>
        <p:cNvGrpSpPr/>
        <p:nvPr/>
      </p:nvGrpSpPr>
      <p:grpSpPr>
        <a:xfrm>
          <a:off x="0" y="0"/>
          <a:ext cx="0" cy="0"/>
        </a:xfrm>
      </p:grpSpPr>
      <p:sp>
        <p:nvSpPr>
          <p:cNvPr id="17" name="圆角矩形 7"/>
          <p:cNvSpPr/>
          <p:nvPr userDrawn="1">
            <p:custDataLst>
              <p:tags r:id="rId1"/>
            </p:custDataLst>
          </p:nvPr>
        </p:nvSpPr>
        <p:spPr>
          <a:xfrm>
            <a:off x="193040" y="182880"/>
            <a:ext cx="11805285" cy="6491605"/>
          </a:xfrm>
          <a:prstGeom prst="roundRect">
            <a:avLst>
              <a:gd name="adj" fmla="val 172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0" name="矩形 9"/>
          <p:cNvSpPr/>
          <p:nvPr userDrawn="1">
            <p:custDataLst>
              <p:tags r:id="rId2"/>
            </p:custDataLst>
          </p:nvPr>
        </p:nvSpPr>
        <p:spPr>
          <a:xfrm>
            <a:off x="0" y="98638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sp>
        <p:nvSpPr>
          <p:cNvPr id="12" name="五边形 4"/>
          <p:cNvSpPr/>
          <p:nvPr userDrawn="1">
            <p:custDataLst>
              <p:tags r:id="rId3"/>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五边形 6"/>
          <p:cNvSpPr/>
          <p:nvPr userDrawn="1">
            <p:custDataLst>
              <p:tags r:id="rId4"/>
            </p:custDataLst>
          </p:nvPr>
        </p:nvSpPr>
        <p:spPr>
          <a:xfrm rot="16200000" flipV="1">
            <a:off x="5792470" y="5731510"/>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userDrawn="1">
            <p:ph type="title" hasCustomPrompt="1"/>
            <p:custDataLst>
              <p:tags r:id="rId5"/>
            </p:custDataLst>
          </p:nvPr>
        </p:nvSpPr>
        <p:spPr>
          <a:xfrm>
            <a:off x="1522800" y="1818640"/>
            <a:ext cx="9144000" cy="1907360"/>
          </a:xfrm>
        </p:spPr>
        <p:txBody>
          <a:bodyPr lIns="90000" tIns="46800" rIns="90000" bIns="46800" anchor="b">
            <a:normAutofit/>
          </a:bodyPr>
          <a:lstStyle>
            <a:lvl1pPr marL="0" indent="0" algn="ctr">
              <a:buFont typeface="Arial" panose="020b0604020202020204" pitchFamily="34" charset="0"/>
              <a:buNone/>
              <a:defRPr sz="60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单击此处编辑标题</a:t>
            </a:r>
            <a:endParaRPr lang="zh-CN" altLang="en-US"/>
          </a:p>
        </p:txBody>
      </p:sp>
      <p:sp>
        <p:nvSpPr>
          <p:cNvPr id="3" name="日期占位符 2"/>
          <p:cNvSpPr>
            <a:spLocks noGrp="1"/>
          </p:cNvSpPr>
          <p:nvPr userDrawn="1">
            <p:ph type="dt" sz="half" idx="10"/>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userDrawn="1">
            <p:ph type="sldNum" sz="quarter" idx="12"/>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文本占位符 6"/>
          <p:cNvSpPr>
            <a:spLocks noGrp="1"/>
          </p:cNvSpPr>
          <p:nvPr userDrawn="1">
            <p:ph type="body" sz="quarter" idx="13"/>
            <p:custDataLst>
              <p:tags r:id="rId9"/>
            </p:custDataLst>
          </p:nvPr>
        </p:nvSpPr>
        <p:spPr>
          <a:xfrm>
            <a:off x="1522413" y="3862800"/>
            <a:ext cx="9144000" cy="1656000"/>
          </a:xfrm>
        </p:spPr>
        <p:txBody>
          <a:bodyPr lIns="90000" tIns="46800" rIns="90000" bIns="46800">
            <a:normAutofit/>
          </a:bodyPr>
          <a:lstStyle>
            <a:lvl1pPr marL="0" indent="0" algn="ctr">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23" name="组合 22"/>
          <p:cNvGrpSpPr/>
          <p:nvPr userDrawn="1">
            <p:custDataLst>
              <p:tags r:id="rId2"/>
            </p:custDataLst>
          </p:nvPr>
        </p:nvGrpSpPr>
        <p:grpSpPr>
          <a:xfrm>
            <a:off x="11598910" y="6433185"/>
            <a:ext cx="450850" cy="149860"/>
            <a:chOff x="0" y="3623101"/>
            <a:chExt cx="1405715" cy="468548"/>
          </a:xfrm>
        </p:grpSpPr>
        <p:sp>
          <p:nvSpPr>
            <p:cNvPr id="25" name="菱形 24"/>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菱形 25"/>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7"/>
            </p:custDataLst>
          </p:nvPr>
        </p:nvSpPr>
        <p:spPr>
          <a:xfrm>
            <a:off x="612000" y="689418"/>
            <a:ext cx="10976400" cy="718182"/>
          </a:xfrm>
        </p:spPr>
        <p:txBody>
          <a:bodyPr lIns="90000" tIns="46800" rIns="90000" bIns="46800" anchor="ctr">
            <a:normAutofit/>
          </a:bodyPr>
          <a:lstStyle>
            <a:lvl1pPr algn="ct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1"/>
            </p:custDataLst>
          </p:nvPr>
        </p:nvSpPr>
        <p:spPr>
          <a:xfrm>
            <a:off x="612000" y="1659600"/>
            <a:ext cx="10975975" cy="828000"/>
          </a:xfrm>
        </p:spPr>
        <p:txBody>
          <a:bodyPr lIns="90000" tIns="46800" rIns="90000" bIns="46800">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2"/>
            </p:custDataLst>
          </p:nvPr>
        </p:nvSpPr>
        <p:spPr>
          <a:xfrm>
            <a:off x="612775" y="2808000"/>
            <a:ext cx="10965600" cy="34308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xfrm>
      </p:grpSpPr>
      <p:grpSp>
        <p:nvGrpSpPr>
          <p:cNvPr id="6" name="组合 5"/>
          <p:cNvGrpSpPr/>
          <p:nvPr userDrawn="1">
            <p:custDataLst>
              <p:tags r:id="rId1"/>
            </p:custDataLst>
          </p:nvPr>
        </p:nvGrpSpPr>
        <p:grpSpPr>
          <a:xfrm>
            <a:off x="-318" y="-953"/>
            <a:ext cx="12192000" cy="6858953"/>
            <a:chOff x="-318" y="-953"/>
            <a:chExt cx="12192000" cy="6858953"/>
          </a:xfrm>
        </p:grpSpPr>
        <p:grpSp>
          <p:nvGrpSpPr>
            <p:cNvPr id="4" name="组合 3"/>
            <p:cNvGrpSpPr/>
            <p:nvPr userDrawn="1"/>
          </p:nvGrpSpPr>
          <p:grpSpPr>
            <a:xfrm>
              <a:off x="-318" y="635"/>
              <a:ext cx="12192000" cy="6857365"/>
              <a:chOff x="-318" y="635"/>
              <a:chExt cx="12192000" cy="6857365"/>
            </a:xfrm>
          </p:grpSpPr>
          <p:grpSp>
            <p:nvGrpSpPr>
              <p:cNvPr id="11" name="组合 10"/>
              <p:cNvGrpSpPr/>
              <p:nvPr userDrawn="1">
                <p:custDataLst>
                  <p:tags r:id="rId2"/>
                </p:custDataLst>
              </p:nvPr>
            </p:nvGrpSpPr>
            <p:grpSpPr>
              <a:xfrm>
                <a:off x="-318" y="635"/>
                <a:ext cx="12192000" cy="6857365"/>
                <a:chExt cx="19200" cy="10799"/>
              </a:xfrm>
            </p:grpSpPr>
            <p:sp>
              <p:nvSpPr>
                <p:cNvPr id="12" name="矩形 11"/>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sp>
              <p:nvSpPr>
                <p:cNvPr id="13" name="矩形 12"/>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sp>
              <p:nvSpPr>
                <p:cNvPr id="25" name="菱形 24"/>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25000" lnSpcReduction="20000"/>
                </a:bodyPr>
                <a:lstStyle/>
                <a:p>
                  <a:pPr algn="ctr">
                    <a:lnSpc>
                      <a:spcPct val="150000"/>
                    </a:lnSpc>
                  </a:pPr>
                  <a:endParaRPr lang="zh-CN" altLang="en-US"/>
                </a:p>
              </p:txBody>
            </p:sp>
            <p:grpSp>
              <p:nvGrpSpPr>
                <p:cNvPr id="19" name="组合 18"/>
                <p:cNvGrpSpPr/>
                <p:nvPr userDrawn="1">
                  <p:custDataLst>
                    <p:tags r:id="rId6"/>
                  </p:custDataLst>
                </p:nvPr>
              </p:nvGrpSpPr>
              <p:grpSpPr>
                <a:xfrm>
                  <a:off x="16448" y="9574"/>
                  <a:ext cx="2074" cy="675"/>
                  <a:chOff x="0" y="3633950"/>
                  <a:chExt cx="1405715" cy="457699"/>
                </a:xfrm>
              </p:grpSpPr>
              <p:sp>
                <p:nvSpPr>
                  <p:cNvPr id="20" name="菱形 19"/>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p>
                </p:txBody>
              </p:sp>
              <p:sp>
                <p:nvSpPr>
                  <p:cNvPr id="21" name="菱形 20"/>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p>
                </p:txBody>
              </p:sp>
              <p:sp>
                <p:nvSpPr>
                  <p:cNvPr id="22" name="菱形 21"/>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p>
                </p:txBody>
              </p:sp>
            </p:grpSp>
          </p:grpSp>
          <p:sp>
            <p:nvSpPr>
              <p:cNvPr id="8"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grpSp>
        <p:sp>
          <p:nvSpPr>
            <p:cNvPr id="10" name="五边形 4"/>
            <p:cNvSpPr/>
            <p:nvPr userDrawn="1">
              <p:custDataLst>
                <p:tags r:id="rId11"/>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sp>
          <p:nvSpPr>
            <p:cNvPr id="9" name="五边形 6"/>
            <p:cNvSpPr/>
            <p:nvPr userDrawn="1">
              <p:custDataLst>
                <p:tags r:id="rId12"/>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grpSp>
      <p:sp>
        <p:nvSpPr>
          <p:cNvPr id="16" name="日期占位符 15"/>
          <p:cNvSpPr>
            <a:spLocks noGrp="1"/>
          </p:cNvSpPr>
          <p:nvPr>
            <p:ph type="dt" sz="half" idx="10"/>
            <p:custDataLst>
              <p:tags r:id="rId13"/>
            </p:custDataLst>
          </p:nvPr>
        </p:nvSpPr>
        <p:spPr>
          <a:xfrm>
            <a:off x="879742" y="6349833"/>
            <a:ext cx="2700000" cy="316800"/>
          </a:xfrm>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14"/>
            </p:custDataLst>
          </p:nvPr>
        </p:nvSpPr>
        <p:spPr>
          <a:xfrm>
            <a:off x="4116000" y="6349833"/>
            <a:ext cx="3960000" cy="316800"/>
          </a:xfrm>
        </p:spPr>
        <p:txBody>
          <a:bodyPr/>
          <a:lstStyle/>
          <a:p>
            <a:endParaRPr lang="zh-CN" altLang="en-US"/>
          </a:p>
        </p:txBody>
      </p:sp>
      <p:sp>
        <p:nvSpPr>
          <p:cNvPr id="18" name="灯片编号占位符 17"/>
          <p:cNvSpPr>
            <a:spLocks noGrp="1"/>
          </p:cNvSpPr>
          <p:nvPr>
            <p:ph type="sldNum" sz="quarter" idx="12"/>
            <p:custDataLst>
              <p:tags r:id="rId15"/>
            </p:custDataLst>
          </p:nvPr>
        </p:nvSpPr>
        <p:spPr>
          <a:xfrm>
            <a:off x="8610600" y="6349833"/>
            <a:ext cx="2700000" cy="316800"/>
          </a:xfrm>
        </p:spPr>
        <p:txBody>
          <a:bodyPr/>
          <a:lstStyle/>
          <a:p>
            <a:fld id="{49AE70B2-8BF9-45C0-BB95-33D1B9D3A854}" type="slidenum">
              <a:rPr lang="zh-CN" altLang="en-US" smtClean="0"/>
              <a:t/>
            </a:fld>
            <a:endParaRPr lang="zh-CN" altLang="en-US"/>
          </a:p>
        </p:txBody>
      </p:sp>
      <p:sp>
        <p:nvSpPr>
          <p:cNvPr id="5" name="文本占位符 4"/>
          <p:cNvSpPr>
            <a:spLocks noGrp="1"/>
          </p:cNvSpPr>
          <p:nvPr>
            <p:ph type="body" sz="quarter" idx="13" hasCustomPrompt="1"/>
            <p:custDataLst>
              <p:tags r:id="rId16"/>
            </p:custDataLst>
          </p:nvPr>
        </p:nvSpPr>
        <p:spPr>
          <a:xfrm>
            <a:off x="3328201" y="4283393"/>
            <a:ext cx="2520000" cy="485140"/>
          </a:xfrm>
        </p:spPr>
        <p:txBody>
          <a:bodyPr lIns="90000" tIns="46800" rIns="90000" bIns="46800" anchor="ctr" anchorCtr="0">
            <a:normAutofit/>
          </a:bodyPr>
          <a:lstStyle>
            <a:lvl1pPr marL="0" indent="0" algn="r">
              <a:lnSpc>
                <a:spcPct val="130000"/>
              </a:lnSpc>
              <a:spcAft>
                <a:spcPct val="0"/>
              </a:spcAft>
              <a:buNone/>
              <a:defRPr sz="1800" baseline="0">
                <a:solidFill>
                  <a:schemeClr val="tx1">
                    <a:lumMod val="85000"/>
                    <a:lumOff val="15000"/>
                  </a:schemeClr>
                </a:solidFill>
              </a:defRPr>
            </a:lvl1pPr>
          </a:lstStyle>
          <a:p>
            <a:pPr lvl="0"/>
            <a:r>
              <a:rPr lang="zh-CN" altLang="en-US"/>
              <a:t>单击此处编辑文本</a:t>
            </a:r>
            <a:endParaRPr lang="zh-CN" altLang="en-US"/>
          </a:p>
        </p:txBody>
      </p:sp>
      <p:sp>
        <p:nvSpPr>
          <p:cNvPr id="2" name="标题 1"/>
          <p:cNvSpPr>
            <a:spLocks noGrp="1"/>
          </p:cNvSpPr>
          <p:nvPr>
            <p:ph type="ctrTitle" hasCustomPrompt="1"/>
            <p:custDataLst>
              <p:tags r:id="rId17"/>
            </p:custDataLst>
          </p:nvPr>
        </p:nvSpPr>
        <p:spPr>
          <a:xfrm>
            <a:off x="2593022" y="2149048"/>
            <a:ext cx="7005956" cy="1344477"/>
          </a:xfrm>
        </p:spPr>
        <p:txBody>
          <a:bodyPr lIns="90000" tIns="46800" rIns="90000" bIns="0" anchor="b" anchorCtr="0">
            <a:normAutofit/>
          </a:bodyPr>
          <a:lstStyle>
            <a:lvl1pPr algn="ctr">
              <a:defRPr sz="6600" spc="600" baseline="0">
                <a:solidFill>
                  <a:schemeClr val="tx1">
                    <a:lumMod val="85000"/>
                    <a:lumOff val="15000"/>
                  </a:schemeClr>
                </a:solidFill>
                <a:ea typeface="汉仪旗黑-85S" panose="00020600040101010101" pitchFamily="18" charset="-122"/>
              </a:defRPr>
            </a:lvl1pPr>
          </a:lstStyle>
          <a:p>
            <a:r>
              <a:rPr lang="zh-CN" altLang="en-US"/>
              <a:t>编辑标题</a:t>
            </a:r>
            <a:endParaRPr lang="zh-CN" altLang="en-US"/>
          </a:p>
        </p:txBody>
      </p:sp>
      <p:sp>
        <p:nvSpPr>
          <p:cNvPr id="3" name="副标题 2"/>
          <p:cNvSpPr>
            <a:spLocks noGrp="1"/>
          </p:cNvSpPr>
          <p:nvPr>
            <p:ph type="subTitle" idx="1" hasCustomPrompt="1"/>
            <p:custDataLst>
              <p:tags r:id="rId18"/>
            </p:custDataLst>
          </p:nvPr>
        </p:nvSpPr>
        <p:spPr>
          <a:xfrm>
            <a:off x="2592705" y="3553460"/>
            <a:ext cx="7005320" cy="485140"/>
          </a:xfrm>
        </p:spPr>
        <p:txBody>
          <a:bodyPr lIns="90000" tIns="0" rIns="90000" bIns="46800" anchor="t" anchorCtr="0">
            <a:normAutofit/>
          </a:bodyPr>
          <a:lstStyle>
            <a:lvl1pPr marL="0" indent="0" algn="ctr" eaLnBrk="1" fontAlgn="auto" latinLnBrk="0" hangingPunct="1">
              <a:lnSpc>
                <a:spcPct val="100000"/>
              </a:lnSpc>
              <a:buNone/>
              <a:defRPr sz="2400" u="none" strike="noStrike" kern="1200" cap="none" spc="200" normalizeH="0" baseline="0">
                <a:solidFill>
                  <a:schemeClr val="tx1">
                    <a:lumMod val="85000"/>
                    <a:lumOff val="1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4" name="文本占位符 13"/>
          <p:cNvSpPr>
            <a:spLocks noGrp="1"/>
          </p:cNvSpPr>
          <p:nvPr>
            <p:ph type="body" sz="quarter" idx="14" hasCustomPrompt="1"/>
            <p:custDataLst>
              <p:tags r:id="rId19"/>
            </p:custDataLst>
          </p:nvPr>
        </p:nvSpPr>
        <p:spPr>
          <a:xfrm>
            <a:off x="6291496" y="4286643"/>
            <a:ext cx="2520000" cy="478640"/>
          </a:xfrm>
        </p:spPr>
        <p:txBody>
          <a:bodyPr lIns="90000" tIns="46800" rIns="90000" bIns="46800" anchor="ctr" anchorCtr="0">
            <a:normAutofit/>
          </a:bodyPr>
          <a:lstStyle>
            <a:lvl1pPr marL="0" marR="0" indent="0" algn="l" defTabSz="914400" rtl="0" eaLnBrk="1" fontAlgn="auto" latinLnBrk="0" hangingPunct="1">
              <a:lnSpc>
                <a:spcPct val="130000"/>
              </a:lnSpc>
              <a:spcBef>
                <a:spcPct val="0"/>
              </a:spcBef>
              <a:spcAft>
                <a:spcPct val="0"/>
              </a:spcAft>
              <a:buClrTx/>
              <a:buSzTx/>
              <a:buFont typeface="Arial" panose="020b0604020202020204" pitchFamily="34" charset="0"/>
              <a:buNone/>
              <a:defRPr sz="1800"/>
            </a:lvl1pPr>
            <a:lvl2pPr marL="457200" indent="0">
              <a:buNone/>
              <a:defRPr/>
            </a:lvl2pPr>
          </a:lstStyle>
          <a:p>
            <a:pPr marL="0" marR="0" lvl="0" indent="0" algn="l" defTabSz="914400" rtl="0" eaLnBrk="1" fontAlgn="auto" latinLnBrk="0" hangingPunct="1">
              <a:lnSpc>
                <a:spcPct val="130000"/>
              </a:lnSpc>
              <a:spcBef>
                <a:spcPct val="0"/>
              </a:spcBef>
              <a:spcAft>
                <a:spcPts val="1000"/>
              </a:spcAft>
              <a:buClrTx/>
              <a:buSzTx/>
              <a:buFont typeface="Arial" panose="020b0604020202020204" pitchFamily="34" charset="0"/>
              <a:buNone/>
            </a:pPr>
            <a:r>
              <a:rPr lang="zh-CN" altLang="en-US"/>
              <a:t>单击此处编辑文本</a:t>
            </a:r>
            <a:endParaRPr lang="zh-CN" altLang="en-US"/>
          </a:p>
        </p:txBody>
      </p:sp>
    </p:spTree>
  </p:cSld>
  <p:clrMapOvr>
    <a:masterClrMapping/>
  </p:clrMapOvr>
  <p:transition/>
  <p:timing/>
</p:sldLayout>
</file>

<file path=ppt/slideLayouts/slideLayout26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grpSp>
        <p:nvGrpSpPr>
          <p:cNvPr id="7" name="组合 6"/>
          <p:cNvGrpSpPr/>
          <p:nvPr userDrawn="1">
            <p:custDataLst>
              <p:tags r:id="rId1"/>
            </p:custDataLst>
          </p:nvPr>
        </p:nvGrpSpPr>
        <p:grpSpPr>
          <a:xfrm>
            <a:off x="294286" y="-27771"/>
            <a:ext cx="11755418" cy="6611091"/>
            <a:chOff x="294286" y="-27771"/>
            <a:chExt cx="11755418" cy="6611091"/>
          </a:xfrm>
        </p:grpSpPr>
        <p:grpSp>
          <p:nvGrpSpPr>
            <p:cNvPr id="8" name="组合 7"/>
            <p:cNvGrpSpPr/>
            <p:nvPr userDrawn="1">
              <p:custDataLst>
                <p:tags r:id="rId2"/>
              </p:custDataLst>
            </p:nvPr>
          </p:nvGrpSpPr>
          <p:grpSpPr>
            <a:xfrm>
              <a:off x="11598965" y="6433146"/>
              <a:ext cx="450739" cy="150174"/>
              <a:chOff x="0" y="3623101"/>
              <a:chExt cx="1405715" cy="468548"/>
            </a:xfrm>
          </p:grpSpPr>
          <p:sp>
            <p:nvSpPr>
              <p:cNvPr id="10" name="菱形 9"/>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菱形 10"/>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8"/>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solidFill>
          <a:schemeClr val="bg2"/>
        </a:solidFill>
        <a:effectLst/>
      </p:bgPr>
    </p:bg>
    <p:spTree>
      <p:nvGrpSpPr>
        <p:cNvPr id="1" name=""/>
        <p:cNvGrpSpPr/>
        <p:nvPr/>
      </p:nvGrpSpPr>
      <p:grpSpPr>
        <a:xfrm>
          <a:off x="0" y="0"/>
          <a:ext cx="0" cy="0"/>
        </a:xfrm>
      </p:grpSpPr>
      <p:grpSp>
        <p:nvGrpSpPr>
          <p:cNvPr id="9" name="组合 8"/>
          <p:cNvGrpSpPr/>
          <p:nvPr userDrawn="1">
            <p:custDataLst>
              <p:tags r:id="rId1"/>
            </p:custDataLst>
          </p:nvPr>
        </p:nvGrpSpPr>
        <p:grpSpPr>
          <a:xfrm>
            <a:off x="-318" y="-953"/>
            <a:ext cx="12192000" cy="6858953"/>
            <a:chOff x="-318" y="-953"/>
            <a:chExt cx="12192000" cy="6858953"/>
          </a:xfrm>
        </p:grpSpPr>
        <p:grpSp>
          <p:nvGrpSpPr>
            <p:cNvPr id="11" name="组合 10"/>
            <p:cNvGrpSpPr/>
            <p:nvPr userDrawn="1">
              <p:custDataLst>
                <p:tags r:id="rId2"/>
              </p:custDataLst>
            </p:nvPr>
          </p:nvGrpSpPr>
          <p:grpSpPr>
            <a:xfrm>
              <a:off x="-318" y="635"/>
              <a:ext cx="12192000" cy="6857365"/>
              <a:chExt cx="19200" cy="10799"/>
            </a:xfrm>
          </p:grpSpPr>
          <p:sp>
            <p:nvSpPr>
              <p:cNvPr id="12" name="矩形 11"/>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userDrawn="1">
                <p:custDataLst>
                  <p:tags r:id="rId6"/>
                </p:custDataLst>
              </p:nvPr>
            </p:nvGrpSpPr>
            <p:grpSpPr>
              <a:xfrm>
                <a:off x="16448" y="9574"/>
                <a:ext cx="2074" cy="675"/>
                <a:chOff x="0" y="3633950"/>
                <a:chExt cx="1405715" cy="457699"/>
              </a:xfrm>
            </p:grpSpPr>
            <p:sp>
              <p:nvSpPr>
                <p:cNvPr id="16" name="菱形 15"/>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菱形 16"/>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菱形 17"/>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五边形 4"/>
            <p:cNvSpPr/>
            <p:nvPr userDrawn="1">
              <p:custDataLst>
                <p:tags r:id="rId11"/>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五边形 6"/>
            <p:cNvSpPr/>
            <p:nvPr userDrawn="1">
              <p:custDataLst>
                <p:tags r:id="rId12"/>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hasCustomPrompt="1"/>
            <p:custDataLst>
              <p:tags r:id="rId13"/>
            </p:custDataLst>
          </p:nvPr>
        </p:nvSpPr>
        <p:spPr>
          <a:xfrm>
            <a:off x="4116000" y="2651764"/>
            <a:ext cx="5409566" cy="939160"/>
          </a:xfrm>
        </p:spPr>
        <p:txBody>
          <a:bodyPr lIns="90000" tIns="46800" rIns="90000" bIns="46800" anchor="b" anchorCtr="0">
            <a:normAutofit/>
          </a:bodyPr>
          <a:lstStyle>
            <a:lvl1pPr>
              <a:defRPr sz="4800" u="none" strike="noStrike" kern="1200" cap="none" spc="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14"/>
            </p:custDataLst>
          </p:nvPr>
        </p:nvSpPr>
        <p:spPr>
          <a:xfrm>
            <a:off x="4116000" y="3646276"/>
            <a:ext cx="5409566" cy="1310880"/>
          </a:xfrm>
        </p:spPr>
        <p:txBody>
          <a:bodyPr lIns="90000" tIns="0" rIns="90000" bIns="46800">
            <a:normAutofit/>
          </a:bodyPr>
          <a:lstStyle>
            <a:lvl1pPr marL="0" indent="0" eaLnBrk="1" fontAlgn="auto" latinLnBrk="0" hangingPunct="1">
              <a:buNone/>
              <a:defRPr kumimoji="0" lang="zh-CN" altLang="en-US" sz="16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15"/>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6"/>
            </p:custDataLst>
          </p:nvPr>
        </p:nvSpPr>
        <p:spPr/>
        <p:txBody>
          <a:bodyPr/>
          <a:lstStyle/>
          <a:p>
            <a:endParaRPr lang="zh-CN" altLang="en-US"/>
          </a:p>
        </p:txBody>
      </p:sp>
      <p:sp>
        <p:nvSpPr>
          <p:cNvPr id="6" name="灯片编号占位符 5"/>
          <p:cNvSpPr>
            <a:spLocks noGrp="1"/>
          </p:cNvSpPr>
          <p:nvPr>
            <p:ph type="sldNum" sz="quarter" idx="12"/>
            <p:custDataLst>
              <p:tags r:id="rId17"/>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grpSp>
        <p:nvGrpSpPr>
          <p:cNvPr id="8" name="组合 7"/>
          <p:cNvGrpSpPr/>
          <p:nvPr userDrawn="1">
            <p:custDataLst>
              <p:tags r:id="rId1"/>
            </p:custDataLst>
          </p:nvPr>
        </p:nvGrpSpPr>
        <p:grpSpPr>
          <a:xfrm>
            <a:off x="294286" y="-27771"/>
            <a:ext cx="11755418" cy="6611091"/>
            <a:chOff x="294286" y="-27771"/>
            <a:chExt cx="11755418" cy="6611091"/>
          </a:xfrm>
        </p:grpSpPr>
        <p:grpSp>
          <p:nvGrpSpPr>
            <p:cNvPr id="9" name="组合 8"/>
            <p:cNvGrpSpPr/>
            <p:nvPr userDrawn="1">
              <p:custDataLst>
                <p:tags r:id="rId2"/>
              </p:custDataLst>
            </p:nvPr>
          </p:nvGrpSpPr>
          <p:grpSpPr>
            <a:xfrm>
              <a:off x="11598965" y="6433146"/>
              <a:ext cx="450739" cy="150174"/>
              <a:chOff x="0" y="3623101"/>
              <a:chExt cx="1405715" cy="468548"/>
            </a:xfrm>
          </p:grpSpPr>
          <p:sp>
            <p:nvSpPr>
              <p:cNvPr id="11" name="菱形 10"/>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8"/>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9"/>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微软雅黑" panose="020b0503020204020204" charset="-122"/>
              </a:defRPr>
            </a:lvl1pPr>
            <a:lvl2pPr>
              <a:defRPr sz="1600" baseline="0">
                <a:solidFill>
                  <a:schemeClr val="tx1">
                    <a:lumMod val="85000"/>
                    <a:lumOff val="15000"/>
                  </a:schemeClr>
                </a:solidFill>
                <a:latin typeface="Arial" panose="020b0604020202020204" pitchFamily="34" charset="0"/>
                <a:ea typeface="微软雅黑" panose="020b0503020204020204" charset="-122"/>
              </a:defRPr>
            </a:lvl2pPr>
            <a:lvl3pPr>
              <a:defRPr sz="1600" baseline="0">
                <a:solidFill>
                  <a:schemeClr val="tx1">
                    <a:lumMod val="85000"/>
                    <a:lumOff val="15000"/>
                  </a:schemeClr>
                </a:solidFill>
                <a:latin typeface="Arial" panose="020b0604020202020204" pitchFamily="34" charset="0"/>
                <a:ea typeface="微软雅黑" panose="020b0503020204020204" charset="-122"/>
              </a:defRPr>
            </a:lvl3pPr>
            <a:lvl4pPr>
              <a:defRPr sz="1600" baseline="0">
                <a:solidFill>
                  <a:schemeClr val="tx1">
                    <a:lumMod val="85000"/>
                    <a:lumOff val="15000"/>
                  </a:schemeClr>
                </a:solidFill>
                <a:latin typeface="Arial" panose="020b0604020202020204" pitchFamily="34" charset="0"/>
                <a:ea typeface="微软雅黑" panose="020b0503020204020204" charset="-122"/>
              </a:defRPr>
            </a:lvl4pPr>
            <a:lvl5pPr>
              <a:defRPr sz="16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2"/>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grpSp>
        <p:nvGrpSpPr>
          <p:cNvPr id="10" name="组合 9"/>
          <p:cNvGrpSpPr/>
          <p:nvPr userDrawn="1">
            <p:custDataLst>
              <p:tags r:id="rId1"/>
            </p:custDataLst>
          </p:nvPr>
        </p:nvGrpSpPr>
        <p:grpSpPr>
          <a:xfrm>
            <a:off x="294286" y="-27771"/>
            <a:ext cx="11755418" cy="6611091"/>
            <a:chOff x="294286" y="-27771"/>
            <a:chExt cx="11755418" cy="6611091"/>
          </a:xfrm>
        </p:grpSpPr>
        <p:grpSp>
          <p:nvGrpSpPr>
            <p:cNvPr id="11" name="组合 10"/>
            <p:cNvGrpSpPr/>
            <p:nvPr userDrawn="1">
              <p:custDataLst>
                <p:tags r:id="rId2"/>
              </p:custDataLst>
            </p:nvPr>
          </p:nvGrpSpPr>
          <p:grpSpPr>
            <a:xfrm>
              <a:off x="11598965" y="6433146"/>
              <a:ext cx="450739" cy="150174"/>
              <a:chOff x="0" y="3623101"/>
              <a:chExt cx="1405715" cy="468548"/>
            </a:xfrm>
          </p:grpSpPr>
          <p:sp>
            <p:nvSpPr>
              <p:cNvPr id="13" name="菱形 12"/>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8"/>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9"/>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10"/>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1"/>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12"/>
            </p:custDataLst>
          </p:nvPr>
        </p:nvSpPr>
        <p:spPr/>
        <p:txBody>
          <a:bodyPr/>
          <a:lstStyle>
            <a:lvl1pPr>
              <a:defRPr baseline="0">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13"/>
            </p:custDataLst>
          </p:nvPr>
        </p:nvSpPr>
        <p:spPr/>
        <p:txBody>
          <a:bodyPr/>
          <a:lstStyle>
            <a:lvl1pPr>
              <a:defRPr baseline="0">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14"/>
            </p:custDataLst>
          </p:nvPr>
        </p:nvSpPr>
        <p:spPr/>
        <p:txBody>
          <a:bodyPr/>
          <a:lstStyle>
            <a:lvl1pPr>
              <a:defRPr baseline="0">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grpSp>
        <p:nvGrpSpPr>
          <p:cNvPr id="17" name="组合 16"/>
          <p:cNvGrpSpPr/>
          <p:nvPr userDrawn="1">
            <p:custDataLst>
              <p:tags r:id="rId1"/>
            </p:custDataLst>
          </p:nvPr>
        </p:nvGrpSpPr>
        <p:grpSpPr>
          <a:xfrm>
            <a:off x="-318" y="635"/>
            <a:ext cx="12192000" cy="6857365"/>
            <a:chOff x="-318" y="635"/>
            <a:chExt cx="12192000" cy="6857365"/>
          </a:xfrm>
        </p:grpSpPr>
        <p:grpSp>
          <p:nvGrpSpPr>
            <p:cNvPr id="16" name="组合 15"/>
            <p:cNvGrpSpPr/>
            <p:nvPr userDrawn="1"/>
          </p:nvGrpSpPr>
          <p:grpSpPr>
            <a:xfrm>
              <a:off x="-318" y="635"/>
              <a:ext cx="12192000" cy="6857365"/>
              <a:chOff x="-318" y="635"/>
              <a:chExt cx="12192000" cy="6857365"/>
            </a:xfrm>
          </p:grpSpPr>
          <p:grpSp>
            <p:nvGrpSpPr>
              <p:cNvPr id="8" name="组合 7"/>
              <p:cNvGrpSpPr/>
              <p:nvPr userDrawn="1">
                <p:custDataLst>
                  <p:tags r:id="rId2"/>
                </p:custDataLst>
              </p:nvPr>
            </p:nvGrpSpPr>
            <p:grpSpPr>
              <a:xfrm>
                <a:off x="-318" y="635"/>
                <a:ext cx="12192000" cy="6857365"/>
                <a:chExt cx="19200" cy="10799"/>
              </a:xfrm>
            </p:grpSpPr>
            <p:sp>
              <p:nvSpPr>
                <p:cNvPr id="9" name="矩形 8"/>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菱形 10"/>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userDrawn="1">
                  <p:custDataLst>
                    <p:tags r:id="rId6"/>
                  </p:custDataLst>
                </p:nvPr>
              </p:nvGrpSpPr>
              <p:grpSpPr>
                <a:xfrm>
                  <a:off x="16448" y="9574"/>
                  <a:ext cx="2074" cy="675"/>
                  <a:chOff x="0" y="3633950"/>
                  <a:chExt cx="1405715" cy="457699"/>
                </a:xfrm>
              </p:grpSpPr>
              <p:sp>
                <p:nvSpPr>
                  <p:cNvPr id="13" name="菱形 12"/>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五边形 6"/>
            <p:cNvSpPr/>
            <p:nvPr userDrawn="1">
              <p:custDataLst>
                <p:tags r:id="rId11"/>
              </p:custDataLst>
            </p:nvPr>
          </p:nvSpPr>
          <p:spPr>
            <a:xfrm rot="16200000" flipV="1">
              <a:off x="5792470" y="566864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1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4"/>
            </p:custDataLst>
          </p:nvPr>
        </p:nvSpPr>
        <p:spPr/>
        <p:txBody>
          <a:bodyPr/>
          <a:lstStyle/>
          <a:p>
            <a:endParaRPr lang="zh-CN" altLang="en-US"/>
          </a:p>
        </p:txBody>
      </p:sp>
      <p:sp>
        <p:nvSpPr>
          <p:cNvPr id="5" name="灯片编号占位符 4"/>
          <p:cNvSpPr>
            <a:spLocks noGrp="1"/>
          </p:cNvSpPr>
          <p:nvPr>
            <p:ph type="sldNum" sz="quarter" idx="12"/>
            <p:custDataLst>
              <p:tags r:id="rId1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grpSp>
        <p:nvGrpSpPr>
          <p:cNvPr id="8" name="组合 7"/>
          <p:cNvGrpSpPr/>
          <p:nvPr userDrawn="1">
            <p:custDataLst>
              <p:tags r:id="rId1"/>
            </p:custDataLst>
          </p:nvPr>
        </p:nvGrpSpPr>
        <p:grpSpPr>
          <a:xfrm>
            <a:off x="294286" y="-27771"/>
            <a:ext cx="11755418" cy="6611091"/>
            <a:chOff x="294286" y="-27771"/>
            <a:chExt cx="11755418" cy="6611091"/>
          </a:xfrm>
        </p:grpSpPr>
        <p:grpSp>
          <p:nvGrpSpPr>
            <p:cNvPr id="9" name="组合 8"/>
            <p:cNvGrpSpPr/>
            <p:nvPr userDrawn="1">
              <p:custDataLst>
                <p:tags r:id="rId2"/>
              </p:custDataLst>
            </p:nvPr>
          </p:nvGrpSpPr>
          <p:grpSpPr>
            <a:xfrm>
              <a:off x="11598965" y="6433146"/>
              <a:ext cx="450739" cy="150174"/>
              <a:chOff x="0" y="3623101"/>
              <a:chExt cx="1405715" cy="468548"/>
            </a:xfrm>
          </p:grpSpPr>
          <p:sp>
            <p:nvSpPr>
              <p:cNvPr id="11" name="菱形 10"/>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8"/>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9"/>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2"/>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26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xfrm>
      </p:grpSpPr>
      <p:grpSp>
        <p:nvGrpSpPr>
          <p:cNvPr id="7" name="组合 6"/>
          <p:cNvGrpSpPr/>
          <p:nvPr userDrawn="1">
            <p:custDataLst>
              <p:tags r:id="rId1"/>
            </p:custDataLst>
          </p:nvPr>
        </p:nvGrpSpPr>
        <p:grpSpPr>
          <a:xfrm>
            <a:off x="257176" y="284361"/>
            <a:ext cx="11842224" cy="6446131"/>
            <a:chOff x="257176" y="284361"/>
            <a:chExt cx="11842224" cy="6446131"/>
          </a:xfrm>
        </p:grpSpPr>
        <p:sp>
          <p:nvSpPr>
            <p:cNvPr id="8" name="矩形 7"/>
            <p:cNvSpPr/>
            <p:nvPr userDrawn="1">
              <p:custDataLst>
                <p:tags r:id="rId2"/>
              </p:custDataLst>
            </p:nvPr>
          </p:nvSpPr>
          <p:spPr>
            <a:xfrm>
              <a:off x="257176" y="285907"/>
              <a:ext cx="11677650" cy="6295867"/>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a:sym typeface="+mn-ea"/>
              </a:endParaRPr>
            </a:p>
          </p:txBody>
        </p:sp>
        <p:grpSp>
          <p:nvGrpSpPr>
            <p:cNvPr id="9" name="组合 8"/>
            <p:cNvGrpSpPr/>
            <p:nvPr userDrawn="1">
              <p:custDataLst>
                <p:tags r:id="rId3"/>
              </p:custDataLst>
            </p:nvPr>
          </p:nvGrpSpPr>
          <p:grpSpPr>
            <a:xfrm>
              <a:off x="11148545" y="6413693"/>
              <a:ext cx="950855" cy="316799"/>
              <a:chOff x="0" y="3623101"/>
              <a:chExt cx="1405715" cy="468548"/>
            </a:xfrm>
          </p:grpSpPr>
          <p:sp>
            <p:nvSpPr>
              <p:cNvPr id="11" name="菱形 10"/>
              <p:cNvSpPr/>
              <p:nvPr userDrawn="1">
                <p:custDataLst>
                  <p:tags r:id="rId4"/>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5"/>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6"/>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7"/>
              </p:custDataLst>
            </p:nvPr>
          </p:nvSpPr>
          <p:spPr>
            <a:xfrm rot="5400000">
              <a:off x="660603" y="23185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竖排标题 1"/>
          <p:cNvSpPr>
            <a:spLocks noGrp="1"/>
          </p:cNvSpPr>
          <p:nvPr>
            <p:ph type="title" orient="vert"/>
            <p:custDataLst>
              <p:tags r:id="rId8"/>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9"/>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tx2"/>
        </a:solidFill>
        <a:effectLst/>
      </p:bgPr>
    </p:bg>
    <p:spTree>
      <p:nvGrpSpPr>
        <p:cNvPr id="1" name=""/>
        <p:cNvGrpSpPr/>
        <p:nvPr/>
      </p:nvGrpSpPr>
      <p:grpSpPr>
        <a:xfrm>
          <a:off x="0" y="0"/>
          <a:ext cx="0" cy="0"/>
        </a:xfrm>
      </p:grpSpPr>
      <p:grpSp>
        <p:nvGrpSpPr>
          <p:cNvPr id="6" name="组合 5"/>
          <p:cNvGrpSpPr/>
          <p:nvPr userDrawn="1">
            <p:custDataLst>
              <p:tags r:id="rId1"/>
            </p:custDataLst>
          </p:nvPr>
        </p:nvGrpSpPr>
        <p:grpSpPr>
          <a:xfrm>
            <a:off x="257176" y="284361"/>
            <a:ext cx="11842224" cy="6446131"/>
            <a:chOff x="257176" y="284361"/>
            <a:chExt cx="11842224" cy="6446131"/>
          </a:xfrm>
        </p:grpSpPr>
        <p:sp>
          <p:nvSpPr>
            <p:cNvPr id="8" name="矩形 7"/>
            <p:cNvSpPr/>
            <p:nvPr userDrawn="1">
              <p:custDataLst>
                <p:tags r:id="rId2"/>
              </p:custDataLst>
            </p:nvPr>
          </p:nvSpPr>
          <p:spPr>
            <a:xfrm>
              <a:off x="257176" y="285907"/>
              <a:ext cx="11677650" cy="6295867"/>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a:sym typeface="+mn-ea"/>
              </a:endParaRPr>
            </a:p>
          </p:txBody>
        </p:sp>
        <p:grpSp>
          <p:nvGrpSpPr>
            <p:cNvPr id="9" name="组合 8"/>
            <p:cNvGrpSpPr/>
            <p:nvPr userDrawn="1">
              <p:custDataLst>
                <p:tags r:id="rId3"/>
              </p:custDataLst>
            </p:nvPr>
          </p:nvGrpSpPr>
          <p:grpSpPr>
            <a:xfrm>
              <a:off x="11148545" y="6413693"/>
              <a:ext cx="950855" cy="316799"/>
              <a:chOff x="0" y="3623101"/>
              <a:chExt cx="1405715" cy="468548"/>
            </a:xfrm>
          </p:grpSpPr>
          <p:sp>
            <p:nvSpPr>
              <p:cNvPr id="11" name="菱形 10"/>
              <p:cNvSpPr/>
              <p:nvPr userDrawn="1">
                <p:custDataLst>
                  <p:tags r:id="rId4"/>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5"/>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6"/>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7"/>
              </p:custDataLst>
            </p:nvPr>
          </p:nvSpPr>
          <p:spPr>
            <a:xfrm rot="5400000">
              <a:off x="660603" y="23185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日期占位符 2"/>
          <p:cNvSpPr>
            <a:spLocks noGrp="1"/>
          </p:cNvSpPr>
          <p:nvPr>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1"/>
            </p:custDataLst>
          </p:nvPr>
        </p:nvSpPr>
        <p:spPr>
          <a:xfrm>
            <a:off x="669930" y="952508"/>
            <a:ext cx="10852237" cy="5388907"/>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21" name="组合 20"/>
          <p:cNvGrpSpPr/>
          <p:nvPr userDrawn="1">
            <p:custDataLst>
              <p:tags r:id="rId2"/>
            </p:custDataLst>
          </p:nvPr>
        </p:nvGrpSpPr>
        <p:grpSpPr>
          <a:xfrm>
            <a:off x="11598910" y="6433185"/>
            <a:ext cx="450850" cy="149860"/>
            <a:chOff x="0" y="3623101"/>
            <a:chExt cx="1405715" cy="468548"/>
          </a:xfrm>
        </p:grpSpPr>
        <p:sp>
          <p:nvSpPr>
            <p:cNvPr id="25" name="菱形 24"/>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菱形 25"/>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7"/>
            </p:custDataLst>
          </p:nvPr>
        </p:nvSpPr>
        <p:spPr>
          <a:xfrm>
            <a:off x="604800" y="579120"/>
            <a:ext cx="10976400" cy="655680"/>
          </a:xfrm>
        </p:spPr>
        <p:txBody>
          <a:bodyPr lIns="90000" tIns="46800" rIns="90000" bIns="46800" anchor="ctr">
            <a:normAutofit/>
          </a:bodyPr>
          <a:lstStyle>
            <a:lvl1pPr algn="ctr">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1"/>
            </p:custDataLst>
          </p:nvPr>
        </p:nvSpPr>
        <p:spPr>
          <a:xfrm>
            <a:off x="604837" y="1681200"/>
            <a:ext cx="10990800" cy="3211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12"/>
            </p:custDataLst>
          </p:nvPr>
        </p:nvSpPr>
        <p:spPr>
          <a:xfrm>
            <a:off x="594000" y="5180400"/>
            <a:ext cx="11001600" cy="10116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7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xfrm>
      </p:grpSpPr>
      <p:grpSp>
        <p:nvGrpSpPr>
          <p:cNvPr id="21" name="组合 20"/>
          <p:cNvGrpSpPr/>
          <p:nvPr userDrawn="1">
            <p:custDataLst>
              <p:tags r:id="rId1"/>
            </p:custDataLst>
          </p:nvPr>
        </p:nvGrpSpPr>
        <p:grpSpPr>
          <a:xfrm>
            <a:off x="-318" y="-953"/>
            <a:ext cx="12192000" cy="6858953"/>
            <a:chOff x="-318" y="-953"/>
            <a:chExt cx="12192000" cy="6858953"/>
          </a:xfrm>
        </p:grpSpPr>
        <p:grpSp>
          <p:nvGrpSpPr>
            <p:cNvPr id="22" name="组合 21"/>
            <p:cNvGrpSpPr/>
            <p:nvPr userDrawn="1"/>
          </p:nvGrpSpPr>
          <p:grpSpPr>
            <a:xfrm>
              <a:off x="-318" y="635"/>
              <a:ext cx="12192000" cy="6857365"/>
              <a:chOff x="-318" y="635"/>
              <a:chExt cx="12192000" cy="6857365"/>
            </a:xfrm>
          </p:grpSpPr>
          <p:grpSp>
            <p:nvGrpSpPr>
              <p:cNvPr id="25" name="组合 24"/>
              <p:cNvGrpSpPr/>
              <p:nvPr userDrawn="1">
                <p:custDataLst>
                  <p:tags r:id="rId2"/>
                </p:custDataLst>
              </p:nvPr>
            </p:nvGrpSpPr>
            <p:grpSpPr>
              <a:xfrm>
                <a:off x="-318" y="635"/>
                <a:ext cx="12192000" cy="6857365"/>
                <a:chExt cx="19200" cy="10799"/>
              </a:xfrm>
            </p:grpSpPr>
            <p:sp>
              <p:nvSpPr>
                <p:cNvPr id="27" name="矩形 26"/>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菱形 28"/>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userDrawn="1">
                  <p:custDataLst>
                    <p:tags r:id="rId6"/>
                  </p:custDataLst>
                </p:nvPr>
              </p:nvGrpSpPr>
              <p:grpSpPr>
                <a:xfrm>
                  <a:off x="16448" y="9574"/>
                  <a:ext cx="2074" cy="675"/>
                  <a:chOff x="0" y="3633950"/>
                  <a:chExt cx="1405715" cy="457699"/>
                </a:xfrm>
              </p:grpSpPr>
              <p:sp>
                <p:nvSpPr>
                  <p:cNvPr id="31" name="菱形 30"/>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菱形 31"/>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菱形 32"/>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6"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五边形 4"/>
            <p:cNvSpPr/>
            <p:nvPr userDrawn="1">
              <p:custDataLst>
                <p:tags r:id="rId11"/>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五边形 6"/>
            <p:cNvSpPr/>
            <p:nvPr userDrawn="1">
              <p:custDataLst>
                <p:tags r:id="rId12"/>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日期占位符 2"/>
          <p:cNvSpPr>
            <a:spLocks noGrp="1"/>
          </p:cNvSpPr>
          <p:nvPr>
            <p:ph type="dt" sz="half" idx="10"/>
            <p:custDataLst>
              <p:tags r:id="rId1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4"/>
            </p:custDataLst>
          </p:nvPr>
        </p:nvSpPr>
        <p:spPr/>
        <p:txBody>
          <a:bodyPr/>
          <a:lstStyle/>
          <a:p>
            <a:endParaRPr lang="zh-CN" altLang="en-US"/>
          </a:p>
        </p:txBody>
      </p:sp>
      <p:sp>
        <p:nvSpPr>
          <p:cNvPr id="5" name="灯片编号占位符 4"/>
          <p:cNvSpPr>
            <a:spLocks noGrp="1"/>
          </p:cNvSpPr>
          <p:nvPr>
            <p:ph type="sldNum" sz="quarter" idx="12"/>
            <p:custDataLst>
              <p:tags r:id="rId15"/>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16"/>
            </p:custDataLst>
          </p:nvPr>
        </p:nvSpPr>
        <p:spPr>
          <a:xfrm>
            <a:off x="2593023" y="2000251"/>
            <a:ext cx="7005955" cy="1491328"/>
          </a:xfrm>
        </p:spPr>
        <p:txBody>
          <a:bodyPr vert="horz" lIns="90000" tIns="46800" rIns="90000" bIns="0" rtlCol="0" anchor="b" anchorCtr="0">
            <a:normAutofit/>
          </a:bodyPr>
          <a:lstStyle>
            <a:lvl1pPr marL="0" marR="0" algn="ctr" defTabSz="914400" rtl="0" eaLnBrk="1" fontAlgn="auto" latinLnBrk="0" hangingPunct="1">
              <a:lnSpc>
                <a:spcPct val="100000"/>
              </a:lnSpc>
              <a:buNone/>
              <a:defRPr kumimoji="0" lang="zh-CN" altLang="en-US" sz="8800" b="1" i="0" u="none" strike="noStrike" kern="1200" cap="none" spc="600" normalizeH="0" baseline="0" noProof="1">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
        <p:nvSpPr>
          <p:cNvPr id="10" name="文本占位符 9"/>
          <p:cNvSpPr>
            <a:spLocks noGrp="1"/>
          </p:cNvSpPr>
          <p:nvPr>
            <p:ph type="body" sz="quarter" idx="13" hasCustomPrompt="1"/>
            <p:custDataLst>
              <p:tags r:id="rId17"/>
            </p:custDataLst>
          </p:nvPr>
        </p:nvSpPr>
        <p:spPr>
          <a:xfrm>
            <a:off x="4979820" y="4079895"/>
            <a:ext cx="2232360" cy="481249"/>
          </a:xfrm>
        </p:spPr>
        <p:txBody>
          <a:bodyPr lIns="90000" tIns="0" rIns="90000" bIns="46800" anchor="ctr" anchorCtr="0">
            <a:normAutofit/>
          </a:bodyPr>
          <a:lstStyle>
            <a:lvl1pPr marL="0" indent="0" algn="ctr">
              <a:buNone/>
              <a:defRPr sz="2000" baseline="0">
                <a:latin typeface="Arial" panose="020b0604020202020204" pitchFamily="34" charset="0"/>
              </a:defRPr>
            </a:lvl1pPr>
            <a:lvl2pPr marL="457200" indent="0">
              <a:buNone/>
              <a:defRPr/>
            </a:lvl2pPr>
          </a:lstStyle>
          <a:p>
            <a:pPr lvl="0"/>
            <a:r>
              <a:rPr lang="zh-CN" altLang="en-US"/>
              <a:t>编辑文本</a:t>
            </a:r>
            <a:endParaRPr lang="zh-CN" altLang="en-US"/>
          </a:p>
        </p:txBody>
      </p:sp>
      <p:sp>
        <p:nvSpPr>
          <p:cNvPr id="12" name="文本占位符 11"/>
          <p:cNvSpPr>
            <a:spLocks noGrp="1"/>
          </p:cNvSpPr>
          <p:nvPr>
            <p:ph type="body" sz="quarter" idx="14" hasCustomPrompt="1"/>
            <p:custDataLst>
              <p:tags r:id="rId18"/>
            </p:custDataLst>
          </p:nvPr>
        </p:nvSpPr>
        <p:spPr>
          <a:xfrm>
            <a:off x="2593022" y="3539541"/>
            <a:ext cx="7005955" cy="481249"/>
          </a:xfrm>
        </p:spPr>
        <p:txBody>
          <a:bodyPr lIns="90000" tIns="0" rIns="90000" bIns="46800" anchor="t" anchorCtr="0">
            <a:normAutofit/>
          </a:bodyPr>
          <a:lstStyle>
            <a:lvl1pPr marL="0" indent="0" algn="ctr">
              <a:buNone/>
              <a:defRPr sz="2400" baseline="0">
                <a:latin typeface="Arial" panose="020b0604020202020204" pitchFamily="34" charset="0"/>
              </a:defRPr>
            </a:lvl1pPr>
            <a:lvl2pPr marL="457200" indent="0">
              <a:buNone/>
              <a:defRPr/>
            </a:lvl2pPr>
          </a:lstStyle>
          <a:p>
            <a:pPr lvl="0"/>
            <a:r>
              <a:rPr lang="zh-CN" altLang="en-US"/>
              <a:t>单击此处编辑文本</a:t>
            </a:r>
            <a:endParaRPr lang="zh-CN" altLang="en-US"/>
          </a:p>
        </p:txBody>
      </p:sp>
    </p:spTree>
  </p:cSld>
  <p:clrMapOvr>
    <a:masterClrMapping/>
  </p:clrMapOvr>
  <p:transition/>
  <p:timing/>
</p:sldLayout>
</file>

<file path=ppt/slideLayouts/slideLayout27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grpSp>
        <p:nvGrpSpPr>
          <p:cNvPr id="17" name="组合 16"/>
          <p:cNvGrpSpPr/>
          <p:nvPr userDrawn="1">
            <p:custDataLst>
              <p:tags r:id="rId1"/>
            </p:custDataLst>
          </p:nvPr>
        </p:nvGrpSpPr>
        <p:grpSpPr>
          <a:xfrm>
            <a:off x="11598910" y="6433185"/>
            <a:ext cx="450850" cy="149860"/>
            <a:chOff x="0" y="3623101"/>
            <a:chExt cx="1405715" cy="468548"/>
          </a:xfrm>
        </p:grpSpPr>
        <p:sp>
          <p:nvSpPr>
            <p:cNvPr id="19" name="菱形 18"/>
            <p:cNvSpPr/>
            <p:nvPr userDrawn="1">
              <p:custDataLst>
                <p:tags r:id="rId2"/>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菱形 19"/>
            <p:cNvSpPr/>
            <p:nvPr userDrawn="1">
              <p:custDataLst>
                <p:tags r:id="rId3"/>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菱形 20"/>
            <p:cNvSpPr/>
            <p:nvPr userDrawn="1">
              <p:custDataLst>
                <p:tags r:id="rId4"/>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五边形 4"/>
          <p:cNvSpPr/>
          <p:nvPr userDrawn="1">
            <p:custDataLst>
              <p:tags r:id="rId5"/>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日期占位符 2"/>
          <p:cNvSpPr>
            <a:spLocks noGrp="1"/>
          </p:cNvSpPr>
          <p:nvPr userDrawn="1">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7"/>
            </p:custDataLst>
          </p:nvPr>
        </p:nvSpPr>
        <p:spPr/>
        <p:txBody>
          <a:bodyPr/>
          <a:lstStyle/>
          <a:p>
            <a:endParaRPr lang="zh-CN" altLang="en-US"/>
          </a:p>
        </p:txBody>
      </p:sp>
      <p:sp>
        <p:nvSpPr>
          <p:cNvPr id="5" name="灯片编号占位符 4"/>
          <p:cNvSpPr>
            <a:spLocks noGrp="1"/>
          </p:cNvSpPr>
          <p:nvPr userDrawn="1">
            <p:ph type="sldNum" sz="quarter" idx="12"/>
            <p:custDataLst>
              <p:tags r:id="rId8"/>
            </p:custDataLst>
          </p:nvPr>
        </p:nvSpPr>
        <p:spPr/>
        <p:txBody>
          <a:bodyPr/>
          <a:lstStyle/>
          <a:p>
            <a:fld id="{49AE70B2-8BF9-45C0-BB95-33D1B9D3A854}" type="slidenum">
              <a:rPr lang="zh-CN" altLang="en-US" smtClean="0"/>
              <a:t/>
            </a:fld>
            <a:endParaRPr lang="zh-CN" altLang="en-US"/>
          </a:p>
        </p:txBody>
      </p:sp>
      <p:sp>
        <p:nvSpPr>
          <p:cNvPr id="7" name="标题 6"/>
          <p:cNvSpPr>
            <a:spLocks noGrp="1"/>
          </p:cNvSpPr>
          <p:nvPr>
            <p:ph type="title"/>
            <p:custDataLst>
              <p:tags r:id="rId9"/>
            </p:custDataLst>
          </p:nvPr>
        </p:nvSpPr>
        <p:spPr/>
        <p:txBody>
          <a:bodyPr/>
          <a:lstStyle/>
          <a:p>
            <a:r>
              <a:rPr lang="zh-CN" altLang="en-US"/>
              <a:t>单击此处编辑母版标题样式</a:t>
            </a:r>
            <a:endParaRPr lang="zh-CN" altLang="en-US"/>
          </a:p>
        </p:txBody>
      </p:sp>
    </p:spTree>
  </p:cSld>
  <p:clrMapOvr>
    <a:masterClrMapping/>
  </p:clrMapOvr>
  <p:transition/>
  <p:timing/>
</p:sldLayout>
</file>

<file path=ppt/slideLayouts/slideLayout27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24" name="矩形 23"/>
          <p:cNvSpPr/>
          <p:nvPr userDrawn="1">
            <p:custDataLst>
              <p:tags r:id="rId1"/>
            </p:custDataLst>
          </p:nvPr>
        </p:nvSpPr>
        <p:spPr>
          <a:xfrm>
            <a:off x="257175" y="285750"/>
            <a:ext cx="11677650" cy="6296025"/>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a:sym typeface="+mn-ea"/>
            </a:endParaRPr>
          </a:p>
        </p:txBody>
      </p:sp>
      <p:grpSp>
        <p:nvGrpSpPr>
          <p:cNvPr id="25" name="组合 24"/>
          <p:cNvGrpSpPr/>
          <p:nvPr userDrawn="1">
            <p:custDataLst>
              <p:tags r:id="rId2"/>
            </p:custDataLst>
          </p:nvPr>
        </p:nvGrpSpPr>
        <p:grpSpPr>
          <a:xfrm>
            <a:off x="11148695" y="6413500"/>
            <a:ext cx="950595" cy="316865"/>
            <a:chOff x="0" y="3623101"/>
            <a:chExt cx="1405715" cy="468548"/>
          </a:xfrm>
        </p:grpSpPr>
        <p:sp>
          <p:nvSpPr>
            <p:cNvPr id="27" name="菱形 26"/>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菱形 27"/>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菱形 28"/>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五边形 4"/>
          <p:cNvSpPr/>
          <p:nvPr userDrawn="1">
            <p:custDataLst>
              <p:tags r:id="rId6"/>
            </p:custDataLst>
          </p:nvPr>
        </p:nvSpPr>
        <p:spPr>
          <a:xfrm rot="5400000">
            <a:off x="660400" y="231775"/>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userDrawn="1">
            <p:ph type="title" hasCustomPrompt="1"/>
            <p:custDataLst>
              <p:tags r:id="rId7"/>
            </p:custDataLst>
          </p:nvPr>
        </p:nvSpPr>
        <p:spPr>
          <a:xfrm>
            <a:off x="1281600" y="1249200"/>
            <a:ext cx="9626400" cy="723600"/>
          </a:xfrm>
        </p:spPr>
        <p:txBody>
          <a:bodyPr lIns="90000" tIns="46800" rIns="90000" bIns="46800" anchor="ctr">
            <a:normAutofit/>
          </a:bodyPr>
          <a:lstStyle>
            <a:lvl1pPr marL="0" indent="0">
              <a:buFont typeface="Arial" panose="020b0604020202020204" pitchFamily="34" charset="0"/>
              <a:buNone/>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单击此处编辑标题</a:t>
            </a:r>
            <a:endParaRPr lang="zh-CN" altLang="en-US"/>
          </a:p>
        </p:txBody>
      </p:sp>
      <p:sp>
        <p:nvSpPr>
          <p:cNvPr id="7" name="内容占位符 6"/>
          <p:cNvSpPr>
            <a:spLocks noGrp="1"/>
          </p:cNvSpPr>
          <p:nvPr userDrawn="1">
            <p:ph sz="quarter" idx="13"/>
            <p:custDataLst>
              <p:tags r:id="rId8"/>
            </p:custDataLst>
          </p:nvPr>
        </p:nvSpPr>
        <p:spPr>
          <a:xfrm>
            <a:off x="1281113" y="2163600"/>
            <a:ext cx="9626600" cy="3445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userDrawn="1">
            <p:ph type="dt" sz="half" idx="10"/>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userDrawn="1">
            <p:ph type="sldNum" sz="quarter" idx="12"/>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7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1"/>
            <a:ext cx="4823460"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16" name="组合 15"/>
          <p:cNvGrpSpPr/>
          <p:nvPr userDrawn="1">
            <p:custDataLst>
              <p:tags r:id="rId2"/>
            </p:custDataLst>
          </p:nvPr>
        </p:nvGrpSpPr>
        <p:grpSpPr>
          <a:xfrm>
            <a:off x="11598910" y="6433185"/>
            <a:ext cx="450850" cy="149860"/>
            <a:chOff x="0" y="3623101"/>
            <a:chExt cx="1405715" cy="468548"/>
          </a:xfrm>
        </p:grpSpPr>
        <p:sp>
          <p:nvSpPr>
            <p:cNvPr id="18" name="菱形 17"/>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菱形 18"/>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菱形 21"/>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userDrawn="1">
            <p:ph type="title" hasCustomPrompt="1"/>
            <p:custDataLst>
              <p:tags r:id="rId7"/>
            </p:custDataLst>
          </p:nvPr>
        </p:nvSpPr>
        <p:spPr>
          <a:xfrm>
            <a:off x="583200" y="629920"/>
            <a:ext cx="3960000" cy="1022480"/>
          </a:xfrm>
        </p:spPr>
        <p:txBody>
          <a:bodyPr lIns="90000" tIns="46800" rIns="90000" bIns="46800" anchor="ctr">
            <a:normAutofit/>
          </a:bodyPr>
          <a:lstStyle>
            <a:lvl1pPr marL="0" indent="0">
              <a:buFont typeface="Arial" panose="020b0604020202020204" pitchFamily="34" charset="0"/>
              <a:buNone/>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编辑标题</a:t>
            </a:r>
            <a:endParaRPr lang="zh-CN" altLang="en-US"/>
          </a:p>
        </p:txBody>
      </p:sp>
      <p:sp>
        <p:nvSpPr>
          <p:cNvPr id="3" name="日期占位符 2"/>
          <p:cNvSpPr>
            <a:spLocks noGrp="1"/>
          </p:cNvSpPr>
          <p:nvPr userDrawn="1">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userDrawn="1">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文本占位符 6"/>
          <p:cNvSpPr>
            <a:spLocks noGrp="1"/>
          </p:cNvSpPr>
          <p:nvPr userDrawn="1">
            <p:ph type="body" sz="quarter" idx="13"/>
            <p:custDataLst>
              <p:tags r:id="rId11"/>
            </p:custDataLst>
          </p:nvPr>
        </p:nvSpPr>
        <p:spPr>
          <a:xfrm>
            <a:off x="586800" y="1764000"/>
            <a:ext cx="3956400" cy="4093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userDrawn="1">
            <p:ph sz="quarter" idx="14"/>
            <p:custDataLst>
              <p:tags r:id="rId12"/>
            </p:custDataLst>
          </p:nvPr>
        </p:nvSpPr>
        <p:spPr>
          <a:xfrm>
            <a:off x="5101200" y="769938"/>
            <a:ext cx="6480000" cy="5087937"/>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7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23" name="组合 22"/>
          <p:cNvGrpSpPr/>
          <p:nvPr userDrawn="1">
            <p:custDataLst>
              <p:tags r:id="rId2"/>
            </p:custDataLst>
          </p:nvPr>
        </p:nvGrpSpPr>
        <p:grpSpPr>
          <a:xfrm>
            <a:off x="11598910" y="6433185"/>
            <a:ext cx="450850" cy="149860"/>
            <a:chOff x="0" y="3623101"/>
            <a:chExt cx="1405715" cy="468548"/>
          </a:xfrm>
        </p:grpSpPr>
        <p:sp>
          <p:nvSpPr>
            <p:cNvPr id="25" name="菱形 24"/>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菱形 25"/>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7"/>
            </p:custDataLst>
          </p:nvPr>
        </p:nvSpPr>
        <p:spPr>
          <a:xfrm>
            <a:off x="612000" y="689418"/>
            <a:ext cx="10976400" cy="718182"/>
          </a:xfrm>
        </p:spPr>
        <p:txBody>
          <a:bodyPr lIns="90000" tIns="46800" rIns="90000" bIns="46800" anchor="ctr">
            <a:normAutofit/>
          </a:bodyPr>
          <a:lstStyle>
            <a:lvl1pPr algn="ct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1"/>
            </p:custDataLst>
          </p:nvPr>
        </p:nvSpPr>
        <p:spPr>
          <a:xfrm>
            <a:off x="612000" y="1659600"/>
            <a:ext cx="10975975" cy="828000"/>
          </a:xfrm>
        </p:spPr>
        <p:txBody>
          <a:bodyPr lIns="90000" tIns="46800" rIns="90000" bIns="46800">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2"/>
            </p:custDataLst>
          </p:nvPr>
        </p:nvSpPr>
        <p:spPr>
          <a:xfrm>
            <a:off x="612775" y="2808000"/>
            <a:ext cx="10965600" cy="34308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7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21" name="组合 20"/>
          <p:cNvGrpSpPr/>
          <p:nvPr userDrawn="1">
            <p:custDataLst>
              <p:tags r:id="rId2"/>
            </p:custDataLst>
          </p:nvPr>
        </p:nvGrpSpPr>
        <p:grpSpPr>
          <a:xfrm>
            <a:off x="11598910" y="6433185"/>
            <a:ext cx="450850" cy="149860"/>
            <a:chOff x="0" y="3623101"/>
            <a:chExt cx="1405715" cy="468548"/>
          </a:xfrm>
        </p:grpSpPr>
        <p:sp>
          <p:nvSpPr>
            <p:cNvPr id="25" name="菱形 24"/>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菱形 25"/>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7"/>
            </p:custDataLst>
          </p:nvPr>
        </p:nvSpPr>
        <p:spPr>
          <a:xfrm>
            <a:off x="604800" y="579120"/>
            <a:ext cx="10976400" cy="655680"/>
          </a:xfrm>
        </p:spPr>
        <p:txBody>
          <a:bodyPr lIns="90000" tIns="46800" rIns="90000" bIns="46800" anchor="ctr">
            <a:normAutofit/>
          </a:bodyPr>
          <a:lstStyle>
            <a:lvl1pPr algn="ctr">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1"/>
            </p:custDataLst>
          </p:nvPr>
        </p:nvSpPr>
        <p:spPr>
          <a:xfrm>
            <a:off x="604837" y="1681200"/>
            <a:ext cx="10990800" cy="3211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12"/>
            </p:custDataLst>
          </p:nvPr>
        </p:nvSpPr>
        <p:spPr>
          <a:xfrm>
            <a:off x="594000" y="5180400"/>
            <a:ext cx="11001600" cy="10116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7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sp>
        <p:nvSpPr>
          <p:cNvPr id="2" name="标题 1"/>
          <p:cNvSpPr>
            <a:spLocks noGrp="1"/>
          </p:cNvSpPr>
          <p:nvPr>
            <p:ph type="title"/>
            <p:custDataLst>
              <p:tags r:id="rId2"/>
            </p:custDataLst>
          </p:nvPr>
        </p:nvSpPr>
        <p:spPr>
          <a:xfrm>
            <a:off x="579600" y="237600"/>
            <a:ext cx="11037600" cy="441964"/>
          </a:xfrm>
        </p:spPr>
        <p:txBody>
          <a:bodyPr lIns="90000" tIns="46800" rIns="90000" bIns="46800">
            <a:normAutofit/>
          </a:bodyPr>
          <a:lstStyle>
            <a:lvl1pPr marL="0" indent="0">
              <a:buFont typeface="Arial" panose="020b0604020202020204" pitchFamily="34" charset="0"/>
              <a:buNone/>
              <a:defRPr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6"/>
            </p:custDataLst>
          </p:nvPr>
        </p:nvSpPr>
        <p:spPr>
          <a:xfrm>
            <a:off x="579600" y="1663200"/>
            <a:ext cx="5342400" cy="28944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7"/>
            </p:custDataLst>
          </p:nvPr>
        </p:nvSpPr>
        <p:spPr>
          <a:xfrm>
            <a:off x="6242400" y="1663200"/>
            <a:ext cx="5367600" cy="28944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8"/>
            </p:custDataLst>
          </p:nvPr>
        </p:nvSpPr>
        <p:spPr>
          <a:xfrm>
            <a:off x="572400" y="4816800"/>
            <a:ext cx="5342400" cy="781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9"/>
            </p:custDataLst>
          </p:nvPr>
        </p:nvSpPr>
        <p:spPr>
          <a:xfrm>
            <a:off x="6253200" y="4813200"/>
            <a:ext cx="5367600" cy="781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grpSp>
        <p:nvGrpSpPr>
          <p:cNvPr id="19" name="组合 18"/>
          <p:cNvGrpSpPr/>
          <p:nvPr userDrawn="1">
            <p:custDataLst>
              <p:tags r:id="rId10"/>
            </p:custDataLst>
          </p:nvPr>
        </p:nvGrpSpPr>
        <p:grpSpPr>
          <a:xfrm flipH="1">
            <a:off x="11129043" y="317149"/>
            <a:ext cx="976314" cy="307818"/>
            <a:chOff x="7177184" y="4307561"/>
            <a:chExt cx="976314" cy="307818"/>
          </a:xfrm>
        </p:grpSpPr>
        <p:sp>
          <p:nvSpPr>
            <p:cNvPr id="6" name="等腰三角形 5"/>
            <p:cNvSpPr/>
            <p:nvPr userDrawn="1">
              <p:custDataLst>
                <p:tags r:id="rId11"/>
              </p:custDataLst>
            </p:nvPr>
          </p:nvSpPr>
          <p:spPr>
            <a:xfrm rot="5400000" flipH="1">
              <a:off x="7887012" y="4348893"/>
              <a:ext cx="307818" cy="225154"/>
            </a:xfrm>
            <a:custGeom>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0"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2" name="等腰三角形 5"/>
            <p:cNvSpPr/>
            <p:nvPr userDrawn="1">
              <p:custDataLst>
                <p:tags r:id="rId12"/>
              </p:custDataLst>
            </p:nvPr>
          </p:nvSpPr>
          <p:spPr>
            <a:xfrm rot="5400000" flipH="1">
              <a:off x="7511432" y="4348893"/>
              <a:ext cx="307818" cy="225154"/>
            </a:xfrm>
            <a:custGeom>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0"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4" name="等腰三角形 5"/>
            <p:cNvSpPr/>
            <p:nvPr userDrawn="1">
              <p:custDataLst>
                <p:tags r:id="rId13"/>
              </p:custDataLst>
            </p:nvPr>
          </p:nvSpPr>
          <p:spPr>
            <a:xfrm rot="5400000" flipH="1">
              <a:off x="7135852" y="4348893"/>
              <a:ext cx="307818" cy="225154"/>
            </a:xfrm>
            <a:custGeom>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0"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grpSp>
    </p:spTree>
  </p:cSld>
  <p:clrMapOvr>
    <a:masterClrMapping/>
  </p:clrMapOvr>
  <p:transition/>
  <p:timing/>
</p:sldLayout>
</file>

<file path=ppt/slideLayouts/slideLayout27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tx2"/>
        </a:solidFill>
        <a:effectLst/>
      </p:bgPr>
    </p:bg>
    <p:spTree>
      <p:nvGrpSpPr>
        <p:cNvPr id="1" name=""/>
        <p:cNvGrpSpPr/>
        <p:nvPr/>
      </p:nvGrpSpPr>
      <p:grpSpPr>
        <a:xfrm>
          <a:off x="0" y="0"/>
          <a:ext cx="0" cy="0"/>
        </a:xfrm>
      </p:grpSpPr>
      <p:sp>
        <p:nvSpPr>
          <p:cNvPr id="17" name="圆角矩形 7"/>
          <p:cNvSpPr/>
          <p:nvPr userDrawn="1">
            <p:custDataLst>
              <p:tags r:id="rId1"/>
            </p:custDataLst>
          </p:nvPr>
        </p:nvSpPr>
        <p:spPr>
          <a:xfrm>
            <a:off x="193040" y="182880"/>
            <a:ext cx="11805285" cy="6491605"/>
          </a:xfrm>
          <a:prstGeom prst="roundRect">
            <a:avLst>
              <a:gd name="adj" fmla="val 172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0" name="矩形 9"/>
          <p:cNvSpPr/>
          <p:nvPr userDrawn="1">
            <p:custDataLst>
              <p:tags r:id="rId2"/>
            </p:custDataLst>
          </p:nvPr>
        </p:nvSpPr>
        <p:spPr>
          <a:xfrm>
            <a:off x="0" y="98638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sp>
        <p:nvSpPr>
          <p:cNvPr id="12" name="五边形 4"/>
          <p:cNvSpPr/>
          <p:nvPr userDrawn="1">
            <p:custDataLst>
              <p:tags r:id="rId3"/>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五边形 6"/>
          <p:cNvSpPr/>
          <p:nvPr userDrawn="1">
            <p:custDataLst>
              <p:tags r:id="rId4"/>
            </p:custDataLst>
          </p:nvPr>
        </p:nvSpPr>
        <p:spPr>
          <a:xfrm rot="16200000" flipV="1">
            <a:off x="5792470" y="5731510"/>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userDrawn="1">
            <p:ph type="title" hasCustomPrompt="1"/>
            <p:custDataLst>
              <p:tags r:id="rId5"/>
            </p:custDataLst>
          </p:nvPr>
        </p:nvSpPr>
        <p:spPr>
          <a:xfrm>
            <a:off x="1522800" y="1818640"/>
            <a:ext cx="9144000" cy="1907360"/>
          </a:xfrm>
        </p:spPr>
        <p:txBody>
          <a:bodyPr lIns="90000" tIns="46800" rIns="90000" bIns="46800" anchor="b">
            <a:normAutofit/>
          </a:bodyPr>
          <a:lstStyle>
            <a:lvl1pPr marL="0" indent="0" algn="ctr">
              <a:buFont typeface="Arial" panose="020b0604020202020204" pitchFamily="34" charset="0"/>
              <a:buNone/>
              <a:defRPr sz="60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单击此处编辑标题</a:t>
            </a:r>
            <a:endParaRPr lang="zh-CN" altLang="en-US"/>
          </a:p>
        </p:txBody>
      </p:sp>
      <p:sp>
        <p:nvSpPr>
          <p:cNvPr id="3" name="日期占位符 2"/>
          <p:cNvSpPr>
            <a:spLocks noGrp="1"/>
          </p:cNvSpPr>
          <p:nvPr userDrawn="1">
            <p:ph type="dt" sz="half" idx="10"/>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userDrawn="1">
            <p:ph type="sldNum" sz="quarter" idx="12"/>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文本占位符 6"/>
          <p:cNvSpPr>
            <a:spLocks noGrp="1"/>
          </p:cNvSpPr>
          <p:nvPr userDrawn="1">
            <p:ph type="body" sz="quarter" idx="13"/>
            <p:custDataLst>
              <p:tags r:id="rId9"/>
            </p:custDataLst>
          </p:nvPr>
        </p:nvSpPr>
        <p:spPr>
          <a:xfrm>
            <a:off x="1522413" y="3862800"/>
            <a:ext cx="9144000" cy="1656000"/>
          </a:xfrm>
        </p:spPr>
        <p:txBody>
          <a:bodyPr lIns="90000" tIns="46800" rIns="90000" bIns="46800">
            <a:normAutofit/>
          </a:bodyPr>
          <a:lstStyle>
            <a:lvl1pPr marL="0" indent="0" algn="ctr">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7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7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xfrm>
      </p:grpSpPr>
      <p:grpSp>
        <p:nvGrpSpPr>
          <p:cNvPr id="6" name="组合 5"/>
          <p:cNvGrpSpPr/>
          <p:nvPr userDrawn="1">
            <p:custDataLst>
              <p:tags r:id="rId1"/>
            </p:custDataLst>
          </p:nvPr>
        </p:nvGrpSpPr>
        <p:grpSpPr>
          <a:xfrm>
            <a:off x="-318" y="-953"/>
            <a:ext cx="12192000" cy="6858953"/>
            <a:chOff x="-318" y="-953"/>
            <a:chExt cx="12192000" cy="6858953"/>
          </a:xfrm>
        </p:grpSpPr>
        <p:grpSp>
          <p:nvGrpSpPr>
            <p:cNvPr id="4" name="组合 3"/>
            <p:cNvGrpSpPr/>
            <p:nvPr userDrawn="1"/>
          </p:nvGrpSpPr>
          <p:grpSpPr>
            <a:xfrm>
              <a:off x="-318" y="635"/>
              <a:ext cx="12192000" cy="6857365"/>
              <a:chOff x="-318" y="635"/>
              <a:chExt cx="12192000" cy="6857365"/>
            </a:xfrm>
          </p:grpSpPr>
          <p:grpSp>
            <p:nvGrpSpPr>
              <p:cNvPr id="11" name="组合 10"/>
              <p:cNvGrpSpPr/>
              <p:nvPr userDrawn="1">
                <p:custDataLst>
                  <p:tags r:id="rId2"/>
                </p:custDataLst>
              </p:nvPr>
            </p:nvGrpSpPr>
            <p:grpSpPr>
              <a:xfrm>
                <a:off x="-318" y="635"/>
                <a:ext cx="12192000" cy="6857365"/>
                <a:chExt cx="19200" cy="10799"/>
              </a:xfrm>
            </p:grpSpPr>
            <p:sp>
              <p:nvSpPr>
                <p:cNvPr id="12" name="矩形 11"/>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sp>
              <p:nvSpPr>
                <p:cNvPr id="13" name="矩形 12"/>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sp>
              <p:nvSpPr>
                <p:cNvPr id="25" name="菱形 24"/>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25000" lnSpcReduction="20000"/>
                </a:bodyPr>
                <a:lstStyle/>
                <a:p>
                  <a:pPr algn="ctr">
                    <a:lnSpc>
                      <a:spcPct val="150000"/>
                    </a:lnSpc>
                  </a:pPr>
                  <a:endParaRPr lang="zh-CN" altLang="en-US"/>
                </a:p>
              </p:txBody>
            </p:sp>
            <p:grpSp>
              <p:nvGrpSpPr>
                <p:cNvPr id="19" name="组合 18"/>
                <p:cNvGrpSpPr/>
                <p:nvPr userDrawn="1">
                  <p:custDataLst>
                    <p:tags r:id="rId6"/>
                  </p:custDataLst>
                </p:nvPr>
              </p:nvGrpSpPr>
              <p:grpSpPr>
                <a:xfrm>
                  <a:off x="16448" y="9574"/>
                  <a:ext cx="2074" cy="675"/>
                  <a:chOff x="0" y="3633950"/>
                  <a:chExt cx="1405715" cy="457699"/>
                </a:xfrm>
              </p:grpSpPr>
              <p:sp>
                <p:nvSpPr>
                  <p:cNvPr id="20" name="菱形 19"/>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p>
                </p:txBody>
              </p:sp>
              <p:sp>
                <p:nvSpPr>
                  <p:cNvPr id="21" name="菱形 20"/>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p>
                </p:txBody>
              </p:sp>
              <p:sp>
                <p:nvSpPr>
                  <p:cNvPr id="22" name="菱形 21"/>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p>
                </p:txBody>
              </p:sp>
            </p:grpSp>
          </p:grpSp>
          <p:sp>
            <p:nvSpPr>
              <p:cNvPr id="8"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grpSp>
        <p:sp>
          <p:nvSpPr>
            <p:cNvPr id="10" name="五边形 4"/>
            <p:cNvSpPr/>
            <p:nvPr userDrawn="1">
              <p:custDataLst>
                <p:tags r:id="rId11"/>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sp>
          <p:nvSpPr>
            <p:cNvPr id="9" name="五边形 6"/>
            <p:cNvSpPr/>
            <p:nvPr userDrawn="1">
              <p:custDataLst>
                <p:tags r:id="rId12"/>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grpSp>
      <p:sp>
        <p:nvSpPr>
          <p:cNvPr id="16" name="日期占位符 15"/>
          <p:cNvSpPr>
            <a:spLocks noGrp="1"/>
          </p:cNvSpPr>
          <p:nvPr>
            <p:ph type="dt" sz="half" idx="10"/>
            <p:custDataLst>
              <p:tags r:id="rId13"/>
            </p:custDataLst>
          </p:nvPr>
        </p:nvSpPr>
        <p:spPr>
          <a:xfrm>
            <a:off x="879742" y="6349833"/>
            <a:ext cx="2700000" cy="316800"/>
          </a:xfrm>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14"/>
            </p:custDataLst>
          </p:nvPr>
        </p:nvSpPr>
        <p:spPr>
          <a:xfrm>
            <a:off x="4116000" y="6349833"/>
            <a:ext cx="3960000" cy="316800"/>
          </a:xfrm>
        </p:spPr>
        <p:txBody>
          <a:bodyPr/>
          <a:lstStyle/>
          <a:p>
            <a:endParaRPr lang="zh-CN" altLang="en-US"/>
          </a:p>
        </p:txBody>
      </p:sp>
      <p:sp>
        <p:nvSpPr>
          <p:cNvPr id="18" name="灯片编号占位符 17"/>
          <p:cNvSpPr>
            <a:spLocks noGrp="1"/>
          </p:cNvSpPr>
          <p:nvPr>
            <p:ph type="sldNum" sz="quarter" idx="12"/>
            <p:custDataLst>
              <p:tags r:id="rId15"/>
            </p:custDataLst>
          </p:nvPr>
        </p:nvSpPr>
        <p:spPr>
          <a:xfrm>
            <a:off x="8610600" y="6349833"/>
            <a:ext cx="2700000" cy="316800"/>
          </a:xfrm>
        </p:spPr>
        <p:txBody>
          <a:bodyPr/>
          <a:lstStyle/>
          <a:p>
            <a:fld id="{49AE70B2-8BF9-45C0-BB95-33D1B9D3A854}" type="slidenum">
              <a:rPr lang="zh-CN" altLang="en-US" smtClean="0"/>
              <a:t/>
            </a:fld>
            <a:endParaRPr lang="zh-CN" altLang="en-US"/>
          </a:p>
        </p:txBody>
      </p:sp>
      <p:sp>
        <p:nvSpPr>
          <p:cNvPr id="5" name="文本占位符 4"/>
          <p:cNvSpPr>
            <a:spLocks noGrp="1"/>
          </p:cNvSpPr>
          <p:nvPr>
            <p:ph type="body" sz="quarter" idx="13" hasCustomPrompt="1"/>
            <p:custDataLst>
              <p:tags r:id="rId16"/>
            </p:custDataLst>
          </p:nvPr>
        </p:nvSpPr>
        <p:spPr>
          <a:xfrm>
            <a:off x="3328201" y="4283393"/>
            <a:ext cx="2520000" cy="485140"/>
          </a:xfrm>
        </p:spPr>
        <p:txBody>
          <a:bodyPr lIns="90000" tIns="46800" rIns="90000" bIns="46800" anchor="ctr" anchorCtr="0">
            <a:normAutofit/>
          </a:bodyPr>
          <a:lstStyle>
            <a:lvl1pPr marL="0" indent="0" algn="r">
              <a:lnSpc>
                <a:spcPct val="130000"/>
              </a:lnSpc>
              <a:spcAft>
                <a:spcPct val="0"/>
              </a:spcAft>
              <a:buNone/>
              <a:defRPr sz="1800" baseline="0">
                <a:solidFill>
                  <a:schemeClr val="tx1">
                    <a:lumMod val="85000"/>
                    <a:lumOff val="15000"/>
                  </a:schemeClr>
                </a:solidFill>
              </a:defRPr>
            </a:lvl1pPr>
          </a:lstStyle>
          <a:p>
            <a:pPr lvl="0"/>
            <a:r>
              <a:rPr lang="zh-CN" altLang="en-US"/>
              <a:t>单击此处编辑文本</a:t>
            </a:r>
            <a:endParaRPr lang="zh-CN" altLang="en-US"/>
          </a:p>
        </p:txBody>
      </p:sp>
      <p:sp>
        <p:nvSpPr>
          <p:cNvPr id="2" name="标题 1"/>
          <p:cNvSpPr>
            <a:spLocks noGrp="1"/>
          </p:cNvSpPr>
          <p:nvPr>
            <p:ph type="ctrTitle" hasCustomPrompt="1"/>
            <p:custDataLst>
              <p:tags r:id="rId17"/>
            </p:custDataLst>
          </p:nvPr>
        </p:nvSpPr>
        <p:spPr>
          <a:xfrm>
            <a:off x="2593022" y="2149048"/>
            <a:ext cx="7005956" cy="1344477"/>
          </a:xfrm>
        </p:spPr>
        <p:txBody>
          <a:bodyPr lIns="90000" tIns="46800" rIns="90000" bIns="0" anchor="b" anchorCtr="0">
            <a:normAutofit/>
          </a:bodyPr>
          <a:lstStyle>
            <a:lvl1pPr algn="ctr">
              <a:defRPr sz="6600" spc="600" baseline="0">
                <a:solidFill>
                  <a:schemeClr val="tx1">
                    <a:lumMod val="85000"/>
                    <a:lumOff val="15000"/>
                  </a:schemeClr>
                </a:solidFill>
                <a:ea typeface="汉仪旗黑-85S" panose="00020600040101010101" pitchFamily="18" charset="-122"/>
              </a:defRPr>
            </a:lvl1pPr>
          </a:lstStyle>
          <a:p>
            <a:r>
              <a:rPr lang="zh-CN" altLang="en-US"/>
              <a:t>编辑标题</a:t>
            </a:r>
            <a:endParaRPr lang="zh-CN" altLang="en-US"/>
          </a:p>
        </p:txBody>
      </p:sp>
      <p:sp>
        <p:nvSpPr>
          <p:cNvPr id="3" name="副标题 2"/>
          <p:cNvSpPr>
            <a:spLocks noGrp="1"/>
          </p:cNvSpPr>
          <p:nvPr>
            <p:ph type="subTitle" idx="1" hasCustomPrompt="1"/>
            <p:custDataLst>
              <p:tags r:id="rId18"/>
            </p:custDataLst>
          </p:nvPr>
        </p:nvSpPr>
        <p:spPr>
          <a:xfrm>
            <a:off x="2592705" y="3553460"/>
            <a:ext cx="7005320" cy="485140"/>
          </a:xfrm>
        </p:spPr>
        <p:txBody>
          <a:bodyPr lIns="90000" tIns="0" rIns="90000" bIns="46800" anchor="t" anchorCtr="0">
            <a:normAutofit/>
          </a:bodyPr>
          <a:lstStyle>
            <a:lvl1pPr marL="0" indent="0" algn="ctr" eaLnBrk="1" fontAlgn="auto" latinLnBrk="0" hangingPunct="1">
              <a:lnSpc>
                <a:spcPct val="100000"/>
              </a:lnSpc>
              <a:buNone/>
              <a:defRPr sz="2400" u="none" strike="noStrike" kern="1200" cap="none" spc="200" normalizeH="0" baseline="0">
                <a:solidFill>
                  <a:schemeClr val="tx1">
                    <a:lumMod val="85000"/>
                    <a:lumOff val="1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4" name="文本占位符 13"/>
          <p:cNvSpPr>
            <a:spLocks noGrp="1"/>
          </p:cNvSpPr>
          <p:nvPr>
            <p:ph type="body" sz="quarter" idx="14" hasCustomPrompt="1"/>
            <p:custDataLst>
              <p:tags r:id="rId19"/>
            </p:custDataLst>
          </p:nvPr>
        </p:nvSpPr>
        <p:spPr>
          <a:xfrm>
            <a:off x="6291496" y="4286643"/>
            <a:ext cx="2520000" cy="478640"/>
          </a:xfrm>
        </p:spPr>
        <p:txBody>
          <a:bodyPr lIns="90000" tIns="46800" rIns="90000" bIns="46800" anchor="ctr" anchorCtr="0">
            <a:normAutofit/>
          </a:bodyPr>
          <a:lstStyle>
            <a:lvl1pPr marL="0" marR="0" indent="0" algn="l" defTabSz="914400" rtl="0" eaLnBrk="1" fontAlgn="auto" latinLnBrk="0" hangingPunct="1">
              <a:lnSpc>
                <a:spcPct val="130000"/>
              </a:lnSpc>
              <a:spcBef>
                <a:spcPct val="0"/>
              </a:spcBef>
              <a:spcAft>
                <a:spcPct val="0"/>
              </a:spcAft>
              <a:buClrTx/>
              <a:buSzTx/>
              <a:buFont typeface="Arial" panose="020b0604020202020204" pitchFamily="34" charset="0"/>
              <a:buNone/>
              <a:defRPr sz="1800"/>
            </a:lvl1pPr>
            <a:lvl2pPr marL="457200" indent="0">
              <a:buNone/>
              <a:defRPr/>
            </a:lvl2pPr>
          </a:lstStyle>
          <a:p>
            <a:pPr marL="0" marR="0" lvl="0" indent="0" algn="l" defTabSz="914400" rtl="0" eaLnBrk="1" fontAlgn="auto" latinLnBrk="0" hangingPunct="1">
              <a:lnSpc>
                <a:spcPct val="130000"/>
              </a:lnSpc>
              <a:spcBef>
                <a:spcPct val="0"/>
              </a:spcBef>
              <a:spcAft>
                <a:spcPts val="1000"/>
              </a:spcAft>
              <a:buClrTx/>
              <a:buSzTx/>
              <a:buFont typeface="Arial" panose="020b0604020202020204" pitchFamily="34" charset="0"/>
              <a:buNone/>
            </a:pPr>
            <a:r>
              <a:rPr lang="zh-CN" altLang="en-US"/>
              <a:t>单击此处编辑文本</a:t>
            </a:r>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sp>
        <p:nvSpPr>
          <p:cNvPr id="2" name="标题 1"/>
          <p:cNvSpPr>
            <a:spLocks noGrp="1"/>
          </p:cNvSpPr>
          <p:nvPr>
            <p:ph type="title"/>
            <p:custDataLst>
              <p:tags r:id="rId2"/>
            </p:custDataLst>
          </p:nvPr>
        </p:nvSpPr>
        <p:spPr>
          <a:xfrm>
            <a:off x="579600" y="237600"/>
            <a:ext cx="11037600" cy="441964"/>
          </a:xfrm>
        </p:spPr>
        <p:txBody>
          <a:bodyPr lIns="90000" tIns="46800" rIns="90000" bIns="46800">
            <a:normAutofit/>
          </a:bodyPr>
          <a:lstStyle>
            <a:lvl1pPr marL="0" indent="0">
              <a:buFont typeface="Arial" panose="020b0604020202020204" pitchFamily="34" charset="0"/>
              <a:buNone/>
              <a:defRPr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6"/>
            </p:custDataLst>
          </p:nvPr>
        </p:nvSpPr>
        <p:spPr>
          <a:xfrm>
            <a:off x="579600" y="1663200"/>
            <a:ext cx="5342400" cy="28944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7"/>
            </p:custDataLst>
          </p:nvPr>
        </p:nvSpPr>
        <p:spPr>
          <a:xfrm>
            <a:off x="6242400" y="1663200"/>
            <a:ext cx="5367600" cy="28944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8"/>
            </p:custDataLst>
          </p:nvPr>
        </p:nvSpPr>
        <p:spPr>
          <a:xfrm>
            <a:off x="572400" y="4816800"/>
            <a:ext cx="5342400" cy="781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9"/>
            </p:custDataLst>
          </p:nvPr>
        </p:nvSpPr>
        <p:spPr>
          <a:xfrm>
            <a:off x="6253200" y="4813200"/>
            <a:ext cx="5367600" cy="781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grpSp>
        <p:nvGrpSpPr>
          <p:cNvPr id="19" name="组合 18"/>
          <p:cNvGrpSpPr/>
          <p:nvPr userDrawn="1">
            <p:custDataLst>
              <p:tags r:id="rId10"/>
            </p:custDataLst>
          </p:nvPr>
        </p:nvGrpSpPr>
        <p:grpSpPr>
          <a:xfrm flipH="1">
            <a:off x="11129043" y="317149"/>
            <a:ext cx="976314" cy="307818"/>
            <a:chOff x="7177184" y="4307561"/>
            <a:chExt cx="976314" cy="307818"/>
          </a:xfrm>
        </p:grpSpPr>
        <p:sp>
          <p:nvSpPr>
            <p:cNvPr id="6" name="等腰三角形 5"/>
            <p:cNvSpPr/>
            <p:nvPr userDrawn="1">
              <p:custDataLst>
                <p:tags r:id="rId11"/>
              </p:custDataLst>
            </p:nvPr>
          </p:nvSpPr>
          <p:spPr>
            <a:xfrm rot="5400000" flipH="1">
              <a:off x="7887012" y="4348893"/>
              <a:ext cx="307818" cy="225154"/>
            </a:xfrm>
            <a:custGeom>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0"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2" name="等腰三角形 5"/>
            <p:cNvSpPr/>
            <p:nvPr userDrawn="1">
              <p:custDataLst>
                <p:tags r:id="rId12"/>
              </p:custDataLst>
            </p:nvPr>
          </p:nvSpPr>
          <p:spPr>
            <a:xfrm rot="5400000" flipH="1">
              <a:off x="7511432" y="4348893"/>
              <a:ext cx="307818" cy="225154"/>
            </a:xfrm>
            <a:custGeom>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0"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4" name="等腰三角形 5"/>
            <p:cNvSpPr/>
            <p:nvPr userDrawn="1">
              <p:custDataLst>
                <p:tags r:id="rId13"/>
              </p:custDataLst>
            </p:nvPr>
          </p:nvSpPr>
          <p:spPr>
            <a:xfrm rot="5400000" flipH="1">
              <a:off x="7135852" y="4348893"/>
              <a:ext cx="307818" cy="225154"/>
            </a:xfrm>
            <a:custGeom>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0"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grpSp>
    </p:spTree>
  </p:cSld>
  <p:clrMapOvr>
    <a:masterClrMapping/>
  </p:clrMapOvr>
  <p:transition/>
  <p:timing/>
</p:sldLayout>
</file>

<file path=ppt/slideLayouts/slideLayout28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grpSp>
        <p:nvGrpSpPr>
          <p:cNvPr id="7" name="组合 6"/>
          <p:cNvGrpSpPr/>
          <p:nvPr userDrawn="1">
            <p:custDataLst>
              <p:tags r:id="rId1"/>
            </p:custDataLst>
          </p:nvPr>
        </p:nvGrpSpPr>
        <p:grpSpPr>
          <a:xfrm>
            <a:off x="294286" y="-27771"/>
            <a:ext cx="11755418" cy="6611091"/>
            <a:chOff x="294286" y="-27771"/>
            <a:chExt cx="11755418" cy="6611091"/>
          </a:xfrm>
        </p:grpSpPr>
        <p:grpSp>
          <p:nvGrpSpPr>
            <p:cNvPr id="8" name="组合 7"/>
            <p:cNvGrpSpPr/>
            <p:nvPr userDrawn="1">
              <p:custDataLst>
                <p:tags r:id="rId2"/>
              </p:custDataLst>
            </p:nvPr>
          </p:nvGrpSpPr>
          <p:grpSpPr>
            <a:xfrm>
              <a:off x="11598965" y="6433146"/>
              <a:ext cx="450739" cy="150174"/>
              <a:chOff x="0" y="3623101"/>
              <a:chExt cx="1405715" cy="468548"/>
            </a:xfrm>
          </p:grpSpPr>
          <p:sp>
            <p:nvSpPr>
              <p:cNvPr id="10" name="菱形 9"/>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菱形 10"/>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8"/>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solidFill>
          <a:schemeClr val="bg2"/>
        </a:solidFill>
        <a:effectLst/>
      </p:bgPr>
    </p:bg>
    <p:spTree>
      <p:nvGrpSpPr>
        <p:cNvPr id="1" name=""/>
        <p:cNvGrpSpPr/>
        <p:nvPr/>
      </p:nvGrpSpPr>
      <p:grpSpPr>
        <a:xfrm>
          <a:off x="0" y="0"/>
          <a:ext cx="0" cy="0"/>
        </a:xfrm>
      </p:grpSpPr>
      <p:grpSp>
        <p:nvGrpSpPr>
          <p:cNvPr id="9" name="组合 8"/>
          <p:cNvGrpSpPr/>
          <p:nvPr userDrawn="1">
            <p:custDataLst>
              <p:tags r:id="rId1"/>
            </p:custDataLst>
          </p:nvPr>
        </p:nvGrpSpPr>
        <p:grpSpPr>
          <a:xfrm>
            <a:off x="-318" y="-953"/>
            <a:ext cx="12192000" cy="6858953"/>
            <a:chOff x="-318" y="-953"/>
            <a:chExt cx="12192000" cy="6858953"/>
          </a:xfrm>
        </p:grpSpPr>
        <p:grpSp>
          <p:nvGrpSpPr>
            <p:cNvPr id="11" name="组合 10"/>
            <p:cNvGrpSpPr/>
            <p:nvPr userDrawn="1">
              <p:custDataLst>
                <p:tags r:id="rId2"/>
              </p:custDataLst>
            </p:nvPr>
          </p:nvGrpSpPr>
          <p:grpSpPr>
            <a:xfrm>
              <a:off x="-318" y="635"/>
              <a:ext cx="12192000" cy="6857365"/>
              <a:chExt cx="19200" cy="10799"/>
            </a:xfrm>
          </p:grpSpPr>
          <p:sp>
            <p:nvSpPr>
              <p:cNvPr id="12" name="矩形 11"/>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userDrawn="1">
                <p:custDataLst>
                  <p:tags r:id="rId6"/>
                </p:custDataLst>
              </p:nvPr>
            </p:nvGrpSpPr>
            <p:grpSpPr>
              <a:xfrm>
                <a:off x="16448" y="9574"/>
                <a:ext cx="2074" cy="675"/>
                <a:chOff x="0" y="3633950"/>
                <a:chExt cx="1405715" cy="457699"/>
              </a:xfrm>
            </p:grpSpPr>
            <p:sp>
              <p:nvSpPr>
                <p:cNvPr id="16" name="菱形 15"/>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菱形 16"/>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菱形 17"/>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五边形 4"/>
            <p:cNvSpPr/>
            <p:nvPr userDrawn="1">
              <p:custDataLst>
                <p:tags r:id="rId11"/>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五边形 6"/>
            <p:cNvSpPr/>
            <p:nvPr userDrawn="1">
              <p:custDataLst>
                <p:tags r:id="rId12"/>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hasCustomPrompt="1"/>
            <p:custDataLst>
              <p:tags r:id="rId13"/>
            </p:custDataLst>
          </p:nvPr>
        </p:nvSpPr>
        <p:spPr>
          <a:xfrm>
            <a:off x="4116000" y="2651764"/>
            <a:ext cx="5409566" cy="939160"/>
          </a:xfrm>
        </p:spPr>
        <p:txBody>
          <a:bodyPr lIns="90000" tIns="46800" rIns="90000" bIns="46800" anchor="b" anchorCtr="0">
            <a:normAutofit/>
          </a:bodyPr>
          <a:lstStyle>
            <a:lvl1pPr>
              <a:defRPr sz="4800" u="none" strike="noStrike" kern="1200" cap="none" spc="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14"/>
            </p:custDataLst>
          </p:nvPr>
        </p:nvSpPr>
        <p:spPr>
          <a:xfrm>
            <a:off x="4116000" y="3646276"/>
            <a:ext cx="5409566" cy="1310880"/>
          </a:xfrm>
        </p:spPr>
        <p:txBody>
          <a:bodyPr lIns="90000" tIns="0" rIns="90000" bIns="46800">
            <a:normAutofit/>
          </a:bodyPr>
          <a:lstStyle>
            <a:lvl1pPr marL="0" indent="0" eaLnBrk="1" fontAlgn="auto" latinLnBrk="0" hangingPunct="1">
              <a:buNone/>
              <a:defRPr kumimoji="0" lang="zh-CN" altLang="en-US" sz="16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15"/>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6"/>
            </p:custDataLst>
          </p:nvPr>
        </p:nvSpPr>
        <p:spPr/>
        <p:txBody>
          <a:bodyPr/>
          <a:lstStyle/>
          <a:p>
            <a:endParaRPr lang="zh-CN" altLang="en-US"/>
          </a:p>
        </p:txBody>
      </p:sp>
      <p:sp>
        <p:nvSpPr>
          <p:cNvPr id="6" name="灯片编号占位符 5"/>
          <p:cNvSpPr>
            <a:spLocks noGrp="1"/>
          </p:cNvSpPr>
          <p:nvPr>
            <p:ph type="sldNum" sz="quarter" idx="12"/>
            <p:custDataLst>
              <p:tags r:id="rId17"/>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grpSp>
        <p:nvGrpSpPr>
          <p:cNvPr id="8" name="组合 7"/>
          <p:cNvGrpSpPr/>
          <p:nvPr userDrawn="1">
            <p:custDataLst>
              <p:tags r:id="rId1"/>
            </p:custDataLst>
          </p:nvPr>
        </p:nvGrpSpPr>
        <p:grpSpPr>
          <a:xfrm>
            <a:off x="294286" y="-27771"/>
            <a:ext cx="11755418" cy="6611091"/>
            <a:chOff x="294286" y="-27771"/>
            <a:chExt cx="11755418" cy="6611091"/>
          </a:xfrm>
        </p:grpSpPr>
        <p:grpSp>
          <p:nvGrpSpPr>
            <p:cNvPr id="9" name="组合 8"/>
            <p:cNvGrpSpPr/>
            <p:nvPr userDrawn="1">
              <p:custDataLst>
                <p:tags r:id="rId2"/>
              </p:custDataLst>
            </p:nvPr>
          </p:nvGrpSpPr>
          <p:grpSpPr>
            <a:xfrm>
              <a:off x="11598965" y="6433146"/>
              <a:ext cx="450739" cy="150174"/>
              <a:chOff x="0" y="3623101"/>
              <a:chExt cx="1405715" cy="468548"/>
            </a:xfrm>
          </p:grpSpPr>
          <p:sp>
            <p:nvSpPr>
              <p:cNvPr id="11" name="菱形 10"/>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8"/>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9"/>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微软雅黑" panose="020b0503020204020204" charset="-122"/>
              </a:defRPr>
            </a:lvl1pPr>
            <a:lvl2pPr>
              <a:defRPr sz="1600" baseline="0">
                <a:solidFill>
                  <a:schemeClr val="tx1">
                    <a:lumMod val="85000"/>
                    <a:lumOff val="15000"/>
                  </a:schemeClr>
                </a:solidFill>
                <a:latin typeface="Arial" panose="020b0604020202020204" pitchFamily="34" charset="0"/>
                <a:ea typeface="微软雅黑" panose="020b0503020204020204" charset="-122"/>
              </a:defRPr>
            </a:lvl2pPr>
            <a:lvl3pPr>
              <a:defRPr sz="1600" baseline="0">
                <a:solidFill>
                  <a:schemeClr val="tx1">
                    <a:lumMod val="85000"/>
                    <a:lumOff val="15000"/>
                  </a:schemeClr>
                </a:solidFill>
                <a:latin typeface="Arial" panose="020b0604020202020204" pitchFamily="34" charset="0"/>
                <a:ea typeface="微软雅黑" panose="020b0503020204020204" charset="-122"/>
              </a:defRPr>
            </a:lvl3pPr>
            <a:lvl4pPr>
              <a:defRPr sz="1600" baseline="0">
                <a:solidFill>
                  <a:schemeClr val="tx1">
                    <a:lumMod val="85000"/>
                    <a:lumOff val="15000"/>
                  </a:schemeClr>
                </a:solidFill>
                <a:latin typeface="Arial" panose="020b0604020202020204" pitchFamily="34" charset="0"/>
                <a:ea typeface="微软雅黑" panose="020b0503020204020204" charset="-122"/>
              </a:defRPr>
            </a:lvl4pPr>
            <a:lvl5pPr>
              <a:defRPr sz="16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2"/>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grpSp>
        <p:nvGrpSpPr>
          <p:cNvPr id="10" name="组合 9"/>
          <p:cNvGrpSpPr/>
          <p:nvPr userDrawn="1">
            <p:custDataLst>
              <p:tags r:id="rId1"/>
            </p:custDataLst>
          </p:nvPr>
        </p:nvGrpSpPr>
        <p:grpSpPr>
          <a:xfrm>
            <a:off x="294286" y="-27771"/>
            <a:ext cx="11755418" cy="6611091"/>
            <a:chOff x="294286" y="-27771"/>
            <a:chExt cx="11755418" cy="6611091"/>
          </a:xfrm>
        </p:grpSpPr>
        <p:grpSp>
          <p:nvGrpSpPr>
            <p:cNvPr id="11" name="组合 10"/>
            <p:cNvGrpSpPr/>
            <p:nvPr userDrawn="1">
              <p:custDataLst>
                <p:tags r:id="rId2"/>
              </p:custDataLst>
            </p:nvPr>
          </p:nvGrpSpPr>
          <p:grpSpPr>
            <a:xfrm>
              <a:off x="11598965" y="6433146"/>
              <a:ext cx="450739" cy="150174"/>
              <a:chOff x="0" y="3623101"/>
              <a:chExt cx="1405715" cy="468548"/>
            </a:xfrm>
          </p:grpSpPr>
          <p:sp>
            <p:nvSpPr>
              <p:cNvPr id="13" name="菱形 12"/>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8"/>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9"/>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10"/>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1"/>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12"/>
            </p:custDataLst>
          </p:nvPr>
        </p:nvSpPr>
        <p:spPr/>
        <p:txBody>
          <a:bodyPr/>
          <a:lstStyle>
            <a:lvl1pPr>
              <a:defRPr baseline="0">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13"/>
            </p:custDataLst>
          </p:nvPr>
        </p:nvSpPr>
        <p:spPr/>
        <p:txBody>
          <a:bodyPr/>
          <a:lstStyle>
            <a:lvl1pPr>
              <a:defRPr baseline="0">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14"/>
            </p:custDataLst>
          </p:nvPr>
        </p:nvSpPr>
        <p:spPr/>
        <p:txBody>
          <a:bodyPr/>
          <a:lstStyle>
            <a:lvl1pPr>
              <a:defRPr baseline="0">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grpSp>
        <p:nvGrpSpPr>
          <p:cNvPr id="17" name="组合 16"/>
          <p:cNvGrpSpPr/>
          <p:nvPr userDrawn="1">
            <p:custDataLst>
              <p:tags r:id="rId1"/>
            </p:custDataLst>
          </p:nvPr>
        </p:nvGrpSpPr>
        <p:grpSpPr>
          <a:xfrm>
            <a:off x="-318" y="635"/>
            <a:ext cx="12192000" cy="6857365"/>
            <a:chOff x="-318" y="635"/>
            <a:chExt cx="12192000" cy="6857365"/>
          </a:xfrm>
        </p:grpSpPr>
        <p:grpSp>
          <p:nvGrpSpPr>
            <p:cNvPr id="16" name="组合 15"/>
            <p:cNvGrpSpPr/>
            <p:nvPr userDrawn="1"/>
          </p:nvGrpSpPr>
          <p:grpSpPr>
            <a:xfrm>
              <a:off x="-318" y="635"/>
              <a:ext cx="12192000" cy="6857365"/>
              <a:chOff x="-318" y="635"/>
              <a:chExt cx="12192000" cy="6857365"/>
            </a:xfrm>
          </p:grpSpPr>
          <p:grpSp>
            <p:nvGrpSpPr>
              <p:cNvPr id="8" name="组合 7"/>
              <p:cNvGrpSpPr/>
              <p:nvPr userDrawn="1">
                <p:custDataLst>
                  <p:tags r:id="rId2"/>
                </p:custDataLst>
              </p:nvPr>
            </p:nvGrpSpPr>
            <p:grpSpPr>
              <a:xfrm>
                <a:off x="-318" y="635"/>
                <a:ext cx="12192000" cy="6857365"/>
                <a:chExt cx="19200" cy="10799"/>
              </a:xfrm>
            </p:grpSpPr>
            <p:sp>
              <p:nvSpPr>
                <p:cNvPr id="9" name="矩形 8"/>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菱形 10"/>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userDrawn="1">
                  <p:custDataLst>
                    <p:tags r:id="rId6"/>
                  </p:custDataLst>
                </p:nvPr>
              </p:nvGrpSpPr>
              <p:grpSpPr>
                <a:xfrm>
                  <a:off x="16448" y="9574"/>
                  <a:ext cx="2074" cy="675"/>
                  <a:chOff x="0" y="3633950"/>
                  <a:chExt cx="1405715" cy="457699"/>
                </a:xfrm>
              </p:grpSpPr>
              <p:sp>
                <p:nvSpPr>
                  <p:cNvPr id="13" name="菱形 12"/>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五边形 6"/>
            <p:cNvSpPr/>
            <p:nvPr userDrawn="1">
              <p:custDataLst>
                <p:tags r:id="rId11"/>
              </p:custDataLst>
            </p:nvPr>
          </p:nvSpPr>
          <p:spPr>
            <a:xfrm rot="16200000" flipV="1">
              <a:off x="5792470" y="566864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1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4"/>
            </p:custDataLst>
          </p:nvPr>
        </p:nvSpPr>
        <p:spPr/>
        <p:txBody>
          <a:bodyPr/>
          <a:lstStyle/>
          <a:p>
            <a:endParaRPr lang="zh-CN" altLang="en-US"/>
          </a:p>
        </p:txBody>
      </p:sp>
      <p:sp>
        <p:nvSpPr>
          <p:cNvPr id="5" name="灯片编号占位符 4"/>
          <p:cNvSpPr>
            <a:spLocks noGrp="1"/>
          </p:cNvSpPr>
          <p:nvPr>
            <p:ph type="sldNum" sz="quarter" idx="12"/>
            <p:custDataLst>
              <p:tags r:id="rId1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grpSp>
        <p:nvGrpSpPr>
          <p:cNvPr id="8" name="组合 7"/>
          <p:cNvGrpSpPr/>
          <p:nvPr userDrawn="1">
            <p:custDataLst>
              <p:tags r:id="rId1"/>
            </p:custDataLst>
          </p:nvPr>
        </p:nvGrpSpPr>
        <p:grpSpPr>
          <a:xfrm>
            <a:off x="294286" y="-27771"/>
            <a:ext cx="11755418" cy="6611091"/>
            <a:chOff x="294286" y="-27771"/>
            <a:chExt cx="11755418" cy="6611091"/>
          </a:xfrm>
        </p:grpSpPr>
        <p:grpSp>
          <p:nvGrpSpPr>
            <p:cNvPr id="9" name="组合 8"/>
            <p:cNvGrpSpPr/>
            <p:nvPr userDrawn="1">
              <p:custDataLst>
                <p:tags r:id="rId2"/>
              </p:custDataLst>
            </p:nvPr>
          </p:nvGrpSpPr>
          <p:grpSpPr>
            <a:xfrm>
              <a:off x="11598965" y="6433146"/>
              <a:ext cx="450739" cy="150174"/>
              <a:chOff x="0" y="3623101"/>
              <a:chExt cx="1405715" cy="468548"/>
            </a:xfrm>
          </p:grpSpPr>
          <p:sp>
            <p:nvSpPr>
              <p:cNvPr id="11" name="菱形 10"/>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8"/>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9"/>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2"/>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28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xfrm>
      </p:grpSpPr>
      <p:grpSp>
        <p:nvGrpSpPr>
          <p:cNvPr id="7" name="组合 6"/>
          <p:cNvGrpSpPr/>
          <p:nvPr userDrawn="1">
            <p:custDataLst>
              <p:tags r:id="rId1"/>
            </p:custDataLst>
          </p:nvPr>
        </p:nvGrpSpPr>
        <p:grpSpPr>
          <a:xfrm>
            <a:off x="257176" y="284361"/>
            <a:ext cx="11842224" cy="6446131"/>
            <a:chOff x="257176" y="284361"/>
            <a:chExt cx="11842224" cy="6446131"/>
          </a:xfrm>
        </p:grpSpPr>
        <p:sp>
          <p:nvSpPr>
            <p:cNvPr id="8" name="矩形 7"/>
            <p:cNvSpPr/>
            <p:nvPr userDrawn="1">
              <p:custDataLst>
                <p:tags r:id="rId2"/>
              </p:custDataLst>
            </p:nvPr>
          </p:nvSpPr>
          <p:spPr>
            <a:xfrm>
              <a:off x="257176" y="285907"/>
              <a:ext cx="11677650" cy="6295867"/>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a:sym typeface="+mn-ea"/>
              </a:endParaRPr>
            </a:p>
          </p:txBody>
        </p:sp>
        <p:grpSp>
          <p:nvGrpSpPr>
            <p:cNvPr id="9" name="组合 8"/>
            <p:cNvGrpSpPr/>
            <p:nvPr userDrawn="1">
              <p:custDataLst>
                <p:tags r:id="rId3"/>
              </p:custDataLst>
            </p:nvPr>
          </p:nvGrpSpPr>
          <p:grpSpPr>
            <a:xfrm>
              <a:off x="11148545" y="6413693"/>
              <a:ext cx="950855" cy="316799"/>
              <a:chOff x="0" y="3623101"/>
              <a:chExt cx="1405715" cy="468548"/>
            </a:xfrm>
          </p:grpSpPr>
          <p:sp>
            <p:nvSpPr>
              <p:cNvPr id="11" name="菱形 10"/>
              <p:cNvSpPr/>
              <p:nvPr userDrawn="1">
                <p:custDataLst>
                  <p:tags r:id="rId4"/>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5"/>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6"/>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7"/>
              </p:custDataLst>
            </p:nvPr>
          </p:nvSpPr>
          <p:spPr>
            <a:xfrm rot="5400000">
              <a:off x="660603" y="23185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竖排标题 1"/>
          <p:cNvSpPr>
            <a:spLocks noGrp="1"/>
          </p:cNvSpPr>
          <p:nvPr>
            <p:ph type="title" orient="vert"/>
            <p:custDataLst>
              <p:tags r:id="rId8"/>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9"/>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tx2"/>
        </a:solidFill>
        <a:effectLst/>
      </p:bgPr>
    </p:bg>
    <p:spTree>
      <p:nvGrpSpPr>
        <p:cNvPr id="1" name=""/>
        <p:cNvGrpSpPr/>
        <p:nvPr/>
      </p:nvGrpSpPr>
      <p:grpSpPr>
        <a:xfrm>
          <a:off x="0" y="0"/>
          <a:ext cx="0" cy="0"/>
        </a:xfrm>
      </p:grpSpPr>
      <p:grpSp>
        <p:nvGrpSpPr>
          <p:cNvPr id="6" name="组合 5"/>
          <p:cNvGrpSpPr/>
          <p:nvPr userDrawn="1">
            <p:custDataLst>
              <p:tags r:id="rId1"/>
            </p:custDataLst>
          </p:nvPr>
        </p:nvGrpSpPr>
        <p:grpSpPr>
          <a:xfrm>
            <a:off x="257176" y="284361"/>
            <a:ext cx="11842224" cy="6446131"/>
            <a:chOff x="257176" y="284361"/>
            <a:chExt cx="11842224" cy="6446131"/>
          </a:xfrm>
        </p:grpSpPr>
        <p:sp>
          <p:nvSpPr>
            <p:cNvPr id="8" name="矩形 7"/>
            <p:cNvSpPr/>
            <p:nvPr userDrawn="1">
              <p:custDataLst>
                <p:tags r:id="rId2"/>
              </p:custDataLst>
            </p:nvPr>
          </p:nvSpPr>
          <p:spPr>
            <a:xfrm>
              <a:off x="257176" y="285907"/>
              <a:ext cx="11677650" cy="6295867"/>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a:sym typeface="+mn-ea"/>
              </a:endParaRPr>
            </a:p>
          </p:txBody>
        </p:sp>
        <p:grpSp>
          <p:nvGrpSpPr>
            <p:cNvPr id="9" name="组合 8"/>
            <p:cNvGrpSpPr/>
            <p:nvPr userDrawn="1">
              <p:custDataLst>
                <p:tags r:id="rId3"/>
              </p:custDataLst>
            </p:nvPr>
          </p:nvGrpSpPr>
          <p:grpSpPr>
            <a:xfrm>
              <a:off x="11148545" y="6413693"/>
              <a:ext cx="950855" cy="316799"/>
              <a:chOff x="0" y="3623101"/>
              <a:chExt cx="1405715" cy="468548"/>
            </a:xfrm>
          </p:grpSpPr>
          <p:sp>
            <p:nvSpPr>
              <p:cNvPr id="11" name="菱形 10"/>
              <p:cNvSpPr/>
              <p:nvPr userDrawn="1">
                <p:custDataLst>
                  <p:tags r:id="rId4"/>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5"/>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6"/>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7"/>
              </p:custDataLst>
            </p:nvPr>
          </p:nvSpPr>
          <p:spPr>
            <a:xfrm rot="5400000">
              <a:off x="660603" y="23185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日期占位符 2"/>
          <p:cNvSpPr>
            <a:spLocks noGrp="1"/>
          </p:cNvSpPr>
          <p:nvPr>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1"/>
            </p:custDataLst>
          </p:nvPr>
        </p:nvSpPr>
        <p:spPr>
          <a:xfrm>
            <a:off x="669930" y="952508"/>
            <a:ext cx="10852237" cy="5388907"/>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8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xfrm>
      </p:grpSpPr>
      <p:grpSp>
        <p:nvGrpSpPr>
          <p:cNvPr id="21" name="组合 20"/>
          <p:cNvGrpSpPr/>
          <p:nvPr userDrawn="1">
            <p:custDataLst>
              <p:tags r:id="rId1"/>
            </p:custDataLst>
          </p:nvPr>
        </p:nvGrpSpPr>
        <p:grpSpPr>
          <a:xfrm>
            <a:off x="-318" y="-953"/>
            <a:ext cx="12192000" cy="6858953"/>
            <a:chOff x="-318" y="-953"/>
            <a:chExt cx="12192000" cy="6858953"/>
          </a:xfrm>
        </p:grpSpPr>
        <p:grpSp>
          <p:nvGrpSpPr>
            <p:cNvPr id="22" name="组合 21"/>
            <p:cNvGrpSpPr/>
            <p:nvPr userDrawn="1"/>
          </p:nvGrpSpPr>
          <p:grpSpPr>
            <a:xfrm>
              <a:off x="-318" y="635"/>
              <a:ext cx="12192000" cy="6857365"/>
              <a:chOff x="-318" y="635"/>
              <a:chExt cx="12192000" cy="6857365"/>
            </a:xfrm>
          </p:grpSpPr>
          <p:grpSp>
            <p:nvGrpSpPr>
              <p:cNvPr id="25" name="组合 24"/>
              <p:cNvGrpSpPr/>
              <p:nvPr userDrawn="1">
                <p:custDataLst>
                  <p:tags r:id="rId2"/>
                </p:custDataLst>
              </p:nvPr>
            </p:nvGrpSpPr>
            <p:grpSpPr>
              <a:xfrm>
                <a:off x="-318" y="635"/>
                <a:ext cx="12192000" cy="6857365"/>
                <a:chExt cx="19200" cy="10799"/>
              </a:xfrm>
            </p:grpSpPr>
            <p:sp>
              <p:nvSpPr>
                <p:cNvPr id="27" name="矩形 26"/>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菱形 28"/>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userDrawn="1">
                  <p:custDataLst>
                    <p:tags r:id="rId6"/>
                  </p:custDataLst>
                </p:nvPr>
              </p:nvGrpSpPr>
              <p:grpSpPr>
                <a:xfrm>
                  <a:off x="16448" y="9574"/>
                  <a:ext cx="2074" cy="675"/>
                  <a:chOff x="0" y="3633950"/>
                  <a:chExt cx="1405715" cy="457699"/>
                </a:xfrm>
              </p:grpSpPr>
              <p:sp>
                <p:nvSpPr>
                  <p:cNvPr id="31" name="菱形 30"/>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菱形 31"/>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菱形 32"/>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6"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五边形 4"/>
            <p:cNvSpPr/>
            <p:nvPr userDrawn="1">
              <p:custDataLst>
                <p:tags r:id="rId11"/>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五边形 6"/>
            <p:cNvSpPr/>
            <p:nvPr userDrawn="1">
              <p:custDataLst>
                <p:tags r:id="rId12"/>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日期占位符 2"/>
          <p:cNvSpPr>
            <a:spLocks noGrp="1"/>
          </p:cNvSpPr>
          <p:nvPr>
            <p:ph type="dt" sz="half" idx="10"/>
            <p:custDataLst>
              <p:tags r:id="rId1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4"/>
            </p:custDataLst>
          </p:nvPr>
        </p:nvSpPr>
        <p:spPr/>
        <p:txBody>
          <a:bodyPr/>
          <a:lstStyle/>
          <a:p>
            <a:endParaRPr lang="zh-CN" altLang="en-US"/>
          </a:p>
        </p:txBody>
      </p:sp>
      <p:sp>
        <p:nvSpPr>
          <p:cNvPr id="5" name="灯片编号占位符 4"/>
          <p:cNvSpPr>
            <a:spLocks noGrp="1"/>
          </p:cNvSpPr>
          <p:nvPr>
            <p:ph type="sldNum" sz="quarter" idx="12"/>
            <p:custDataLst>
              <p:tags r:id="rId15"/>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16"/>
            </p:custDataLst>
          </p:nvPr>
        </p:nvSpPr>
        <p:spPr>
          <a:xfrm>
            <a:off x="2593023" y="2000251"/>
            <a:ext cx="7005955" cy="1491328"/>
          </a:xfrm>
        </p:spPr>
        <p:txBody>
          <a:bodyPr vert="horz" lIns="90000" tIns="46800" rIns="90000" bIns="0" rtlCol="0" anchor="b" anchorCtr="0">
            <a:normAutofit/>
          </a:bodyPr>
          <a:lstStyle>
            <a:lvl1pPr marL="0" marR="0" algn="ctr" defTabSz="914400" rtl="0" eaLnBrk="1" fontAlgn="auto" latinLnBrk="0" hangingPunct="1">
              <a:lnSpc>
                <a:spcPct val="100000"/>
              </a:lnSpc>
              <a:buNone/>
              <a:defRPr kumimoji="0" lang="zh-CN" altLang="en-US" sz="8800" b="1" i="0" u="none" strike="noStrike" kern="1200" cap="none" spc="600" normalizeH="0" baseline="0" noProof="1">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
        <p:nvSpPr>
          <p:cNvPr id="10" name="文本占位符 9"/>
          <p:cNvSpPr>
            <a:spLocks noGrp="1"/>
          </p:cNvSpPr>
          <p:nvPr>
            <p:ph type="body" sz="quarter" idx="13" hasCustomPrompt="1"/>
            <p:custDataLst>
              <p:tags r:id="rId17"/>
            </p:custDataLst>
          </p:nvPr>
        </p:nvSpPr>
        <p:spPr>
          <a:xfrm>
            <a:off x="4979820" y="4079895"/>
            <a:ext cx="2232360" cy="481249"/>
          </a:xfrm>
        </p:spPr>
        <p:txBody>
          <a:bodyPr lIns="90000" tIns="0" rIns="90000" bIns="46800" anchor="ctr" anchorCtr="0">
            <a:normAutofit/>
          </a:bodyPr>
          <a:lstStyle>
            <a:lvl1pPr marL="0" indent="0" algn="ctr">
              <a:buNone/>
              <a:defRPr sz="2000" baseline="0">
                <a:latin typeface="Arial" panose="020b0604020202020204" pitchFamily="34" charset="0"/>
              </a:defRPr>
            </a:lvl1pPr>
            <a:lvl2pPr marL="457200" indent="0">
              <a:buNone/>
              <a:defRPr/>
            </a:lvl2pPr>
          </a:lstStyle>
          <a:p>
            <a:pPr lvl="0"/>
            <a:r>
              <a:rPr lang="zh-CN" altLang="en-US"/>
              <a:t>编辑文本</a:t>
            </a:r>
            <a:endParaRPr lang="zh-CN" altLang="en-US"/>
          </a:p>
        </p:txBody>
      </p:sp>
      <p:sp>
        <p:nvSpPr>
          <p:cNvPr id="12" name="文本占位符 11"/>
          <p:cNvSpPr>
            <a:spLocks noGrp="1"/>
          </p:cNvSpPr>
          <p:nvPr>
            <p:ph type="body" sz="quarter" idx="14" hasCustomPrompt="1"/>
            <p:custDataLst>
              <p:tags r:id="rId18"/>
            </p:custDataLst>
          </p:nvPr>
        </p:nvSpPr>
        <p:spPr>
          <a:xfrm>
            <a:off x="2593022" y="3539541"/>
            <a:ext cx="7005955" cy="481249"/>
          </a:xfrm>
        </p:spPr>
        <p:txBody>
          <a:bodyPr lIns="90000" tIns="0" rIns="90000" bIns="46800" anchor="t" anchorCtr="0">
            <a:normAutofit/>
          </a:bodyPr>
          <a:lstStyle>
            <a:lvl1pPr marL="0" indent="0" algn="ctr">
              <a:buNone/>
              <a:defRPr sz="2400" baseline="0">
                <a:latin typeface="Arial" panose="020b0604020202020204" pitchFamily="34" charset="0"/>
              </a:defRPr>
            </a:lvl1pPr>
            <a:lvl2pPr marL="457200" indent="0">
              <a:buNone/>
              <a:defRPr/>
            </a:lvl2pPr>
          </a:lstStyle>
          <a:p>
            <a:pPr lvl="0"/>
            <a:r>
              <a:rPr lang="zh-CN" altLang="en-US"/>
              <a:t>单击此处编辑文本</a:t>
            </a:r>
            <a:endParaRPr lang="zh-CN"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tx2"/>
        </a:solidFill>
        <a:effectLst/>
      </p:bgPr>
    </p:bg>
    <p:spTree>
      <p:nvGrpSpPr>
        <p:cNvPr id="1" name=""/>
        <p:cNvGrpSpPr/>
        <p:nvPr/>
      </p:nvGrpSpPr>
      <p:grpSpPr>
        <a:xfrm>
          <a:off x="0" y="0"/>
          <a:ext cx="0" cy="0"/>
        </a:xfrm>
      </p:grpSpPr>
      <p:sp>
        <p:nvSpPr>
          <p:cNvPr id="17" name="圆角矩形 7"/>
          <p:cNvSpPr/>
          <p:nvPr userDrawn="1">
            <p:custDataLst>
              <p:tags r:id="rId1"/>
            </p:custDataLst>
          </p:nvPr>
        </p:nvSpPr>
        <p:spPr>
          <a:xfrm>
            <a:off x="193040" y="182880"/>
            <a:ext cx="11805285" cy="6491605"/>
          </a:xfrm>
          <a:prstGeom prst="roundRect">
            <a:avLst>
              <a:gd name="adj" fmla="val 172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0" name="矩形 9"/>
          <p:cNvSpPr/>
          <p:nvPr userDrawn="1">
            <p:custDataLst>
              <p:tags r:id="rId2"/>
            </p:custDataLst>
          </p:nvPr>
        </p:nvSpPr>
        <p:spPr>
          <a:xfrm>
            <a:off x="0" y="98638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sp>
        <p:nvSpPr>
          <p:cNvPr id="12" name="五边形 4"/>
          <p:cNvSpPr/>
          <p:nvPr userDrawn="1">
            <p:custDataLst>
              <p:tags r:id="rId3"/>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五边形 6"/>
          <p:cNvSpPr/>
          <p:nvPr userDrawn="1">
            <p:custDataLst>
              <p:tags r:id="rId4"/>
            </p:custDataLst>
          </p:nvPr>
        </p:nvSpPr>
        <p:spPr>
          <a:xfrm rot="16200000" flipV="1">
            <a:off x="5792470" y="5731510"/>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userDrawn="1">
            <p:ph type="title" hasCustomPrompt="1"/>
            <p:custDataLst>
              <p:tags r:id="rId5"/>
            </p:custDataLst>
          </p:nvPr>
        </p:nvSpPr>
        <p:spPr>
          <a:xfrm>
            <a:off x="1522800" y="1818640"/>
            <a:ext cx="9144000" cy="1907360"/>
          </a:xfrm>
        </p:spPr>
        <p:txBody>
          <a:bodyPr lIns="90000" tIns="46800" rIns="90000" bIns="46800" anchor="b">
            <a:normAutofit/>
          </a:bodyPr>
          <a:lstStyle>
            <a:lvl1pPr marL="0" indent="0" algn="ctr">
              <a:buFont typeface="Arial" panose="020b0604020202020204" pitchFamily="34" charset="0"/>
              <a:buNone/>
              <a:defRPr sz="60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单击此处编辑标题</a:t>
            </a:r>
            <a:endParaRPr lang="zh-CN" altLang="en-US"/>
          </a:p>
        </p:txBody>
      </p:sp>
      <p:sp>
        <p:nvSpPr>
          <p:cNvPr id="3" name="日期占位符 2"/>
          <p:cNvSpPr>
            <a:spLocks noGrp="1"/>
          </p:cNvSpPr>
          <p:nvPr userDrawn="1">
            <p:ph type="dt" sz="half" idx="10"/>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userDrawn="1">
            <p:ph type="sldNum" sz="quarter" idx="12"/>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文本占位符 6"/>
          <p:cNvSpPr>
            <a:spLocks noGrp="1"/>
          </p:cNvSpPr>
          <p:nvPr userDrawn="1">
            <p:ph type="body" sz="quarter" idx="13"/>
            <p:custDataLst>
              <p:tags r:id="rId9"/>
            </p:custDataLst>
          </p:nvPr>
        </p:nvSpPr>
        <p:spPr>
          <a:xfrm>
            <a:off x="1522413" y="3862800"/>
            <a:ext cx="9144000" cy="1656000"/>
          </a:xfrm>
        </p:spPr>
        <p:txBody>
          <a:bodyPr lIns="90000" tIns="46800" rIns="90000" bIns="46800">
            <a:normAutofit/>
          </a:bodyPr>
          <a:lstStyle>
            <a:lvl1pPr marL="0" indent="0" algn="ctr">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9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grpSp>
        <p:nvGrpSpPr>
          <p:cNvPr id="17" name="组合 16"/>
          <p:cNvGrpSpPr/>
          <p:nvPr userDrawn="1">
            <p:custDataLst>
              <p:tags r:id="rId1"/>
            </p:custDataLst>
          </p:nvPr>
        </p:nvGrpSpPr>
        <p:grpSpPr>
          <a:xfrm>
            <a:off x="11598910" y="6433185"/>
            <a:ext cx="450850" cy="149860"/>
            <a:chOff x="0" y="3623101"/>
            <a:chExt cx="1405715" cy="468548"/>
          </a:xfrm>
        </p:grpSpPr>
        <p:sp>
          <p:nvSpPr>
            <p:cNvPr id="19" name="菱形 18"/>
            <p:cNvSpPr/>
            <p:nvPr userDrawn="1">
              <p:custDataLst>
                <p:tags r:id="rId2"/>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菱形 19"/>
            <p:cNvSpPr/>
            <p:nvPr userDrawn="1">
              <p:custDataLst>
                <p:tags r:id="rId3"/>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菱形 20"/>
            <p:cNvSpPr/>
            <p:nvPr userDrawn="1">
              <p:custDataLst>
                <p:tags r:id="rId4"/>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五边形 4"/>
          <p:cNvSpPr/>
          <p:nvPr userDrawn="1">
            <p:custDataLst>
              <p:tags r:id="rId5"/>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日期占位符 2"/>
          <p:cNvSpPr>
            <a:spLocks noGrp="1"/>
          </p:cNvSpPr>
          <p:nvPr userDrawn="1">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7"/>
            </p:custDataLst>
          </p:nvPr>
        </p:nvSpPr>
        <p:spPr/>
        <p:txBody>
          <a:bodyPr/>
          <a:lstStyle/>
          <a:p>
            <a:endParaRPr lang="zh-CN" altLang="en-US"/>
          </a:p>
        </p:txBody>
      </p:sp>
      <p:sp>
        <p:nvSpPr>
          <p:cNvPr id="5" name="灯片编号占位符 4"/>
          <p:cNvSpPr>
            <a:spLocks noGrp="1"/>
          </p:cNvSpPr>
          <p:nvPr userDrawn="1">
            <p:ph type="sldNum" sz="quarter" idx="12"/>
            <p:custDataLst>
              <p:tags r:id="rId8"/>
            </p:custDataLst>
          </p:nvPr>
        </p:nvSpPr>
        <p:spPr/>
        <p:txBody>
          <a:bodyPr/>
          <a:lstStyle/>
          <a:p>
            <a:fld id="{49AE70B2-8BF9-45C0-BB95-33D1B9D3A854}" type="slidenum">
              <a:rPr lang="zh-CN" altLang="en-US" smtClean="0"/>
              <a:t/>
            </a:fld>
            <a:endParaRPr lang="zh-CN" altLang="en-US"/>
          </a:p>
        </p:txBody>
      </p:sp>
      <p:sp>
        <p:nvSpPr>
          <p:cNvPr id="7" name="标题 6"/>
          <p:cNvSpPr>
            <a:spLocks noGrp="1"/>
          </p:cNvSpPr>
          <p:nvPr>
            <p:ph type="title"/>
            <p:custDataLst>
              <p:tags r:id="rId9"/>
            </p:custDataLst>
          </p:nvPr>
        </p:nvSpPr>
        <p:spPr/>
        <p:txBody>
          <a:bodyPr/>
          <a:lstStyle/>
          <a:p>
            <a:r>
              <a:rPr lang="zh-CN" altLang="en-US"/>
              <a:t>单击此处编辑母版标题样式</a:t>
            </a:r>
            <a:endParaRPr lang="zh-CN" altLang="en-US"/>
          </a:p>
        </p:txBody>
      </p:sp>
    </p:spTree>
  </p:cSld>
  <p:clrMapOvr>
    <a:masterClrMapping/>
  </p:clrMapOvr>
  <p:transition/>
  <p:timing/>
</p:sldLayout>
</file>

<file path=ppt/slideLayouts/slideLayout29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24" name="矩形 23"/>
          <p:cNvSpPr/>
          <p:nvPr userDrawn="1">
            <p:custDataLst>
              <p:tags r:id="rId1"/>
            </p:custDataLst>
          </p:nvPr>
        </p:nvSpPr>
        <p:spPr>
          <a:xfrm>
            <a:off x="257175" y="285750"/>
            <a:ext cx="11677650" cy="6296025"/>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a:sym typeface="+mn-ea"/>
            </a:endParaRPr>
          </a:p>
        </p:txBody>
      </p:sp>
      <p:grpSp>
        <p:nvGrpSpPr>
          <p:cNvPr id="25" name="组合 24"/>
          <p:cNvGrpSpPr/>
          <p:nvPr userDrawn="1">
            <p:custDataLst>
              <p:tags r:id="rId2"/>
            </p:custDataLst>
          </p:nvPr>
        </p:nvGrpSpPr>
        <p:grpSpPr>
          <a:xfrm>
            <a:off x="11148695" y="6413500"/>
            <a:ext cx="950595" cy="316865"/>
            <a:chOff x="0" y="3623101"/>
            <a:chExt cx="1405715" cy="468548"/>
          </a:xfrm>
        </p:grpSpPr>
        <p:sp>
          <p:nvSpPr>
            <p:cNvPr id="27" name="菱形 26"/>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菱形 27"/>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菱形 28"/>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五边形 4"/>
          <p:cNvSpPr/>
          <p:nvPr userDrawn="1">
            <p:custDataLst>
              <p:tags r:id="rId6"/>
            </p:custDataLst>
          </p:nvPr>
        </p:nvSpPr>
        <p:spPr>
          <a:xfrm rot="5400000">
            <a:off x="660400" y="231775"/>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userDrawn="1">
            <p:ph type="title" hasCustomPrompt="1"/>
            <p:custDataLst>
              <p:tags r:id="rId7"/>
            </p:custDataLst>
          </p:nvPr>
        </p:nvSpPr>
        <p:spPr>
          <a:xfrm>
            <a:off x="1281600" y="1249200"/>
            <a:ext cx="9626400" cy="723600"/>
          </a:xfrm>
        </p:spPr>
        <p:txBody>
          <a:bodyPr lIns="90000" tIns="46800" rIns="90000" bIns="46800" anchor="ctr">
            <a:normAutofit/>
          </a:bodyPr>
          <a:lstStyle>
            <a:lvl1pPr marL="0" indent="0">
              <a:buFont typeface="Arial" panose="020b0604020202020204" pitchFamily="34" charset="0"/>
              <a:buNone/>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单击此处编辑标题</a:t>
            </a:r>
            <a:endParaRPr lang="zh-CN" altLang="en-US"/>
          </a:p>
        </p:txBody>
      </p:sp>
      <p:sp>
        <p:nvSpPr>
          <p:cNvPr id="7" name="内容占位符 6"/>
          <p:cNvSpPr>
            <a:spLocks noGrp="1"/>
          </p:cNvSpPr>
          <p:nvPr userDrawn="1">
            <p:ph sz="quarter" idx="13"/>
            <p:custDataLst>
              <p:tags r:id="rId8"/>
            </p:custDataLst>
          </p:nvPr>
        </p:nvSpPr>
        <p:spPr>
          <a:xfrm>
            <a:off x="1281113" y="2163600"/>
            <a:ext cx="9626600" cy="3445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userDrawn="1">
            <p:ph type="dt" sz="half" idx="10"/>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userDrawn="1">
            <p:ph type="sldNum" sz="quarter" idx="12"/>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9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1"/>
            <a:ext cx="4823460"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16" name="组合 15"/>
          <p:cNvGrpSpPr/>
          <p:nvPr userDrawn="1">
            <p:custDataLst>
              <p:tags r:id="rId2"/>
            </p:custDataLst>
          </p:nvPr>
        </p:nvGrpSpPr>
        <p:grpSpPr>
          <a:xfrm>
            <a:off x="11598910" y="6433185"/>
            <a:ext cx="450850" cy="149860"/>
            <a:chOff x="0" y="3623101"/>
            <a:chExt cx="1405715" cy="468548"/>
          </a:xfrm>
        </p:grpSpPr>
        <p:sp>
          <p:nvSpPr>
            <p:cNvPr id="18" name="菱形 17"/>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菱形 18"/>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菱形 21"/>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userDrawn="1">
            <p:ph type="title" hasCustomPrompt="1"/>
            <p:custDataLst>
              <p:tags r:id="rId7"/>
            </p:custDataLst>
          </p:nvPr>
        </p:nvSpPr>
        <p:spPr>
          <a:xfrm>
            <a:off x="583200" y="629920"/>
            <a:ext cx="3960000" cy="1022480"/>
          </a:xfrm>
        </p:spPr>
        <p:txBody>
          <a:bodyPr lIns="90000" tIns="46800" rIns="90000" bIns="46800" anchor="ctr">
            <a:normAutofit/>
          </a:bodyPr>
          <a:lstStyle>
            <a:lvl1pPr marL="0" indent="0">
              <a:buFont typeface="Arial" panose="020b0604020202020204" pitchFamily="34" charset="0"/>
              <a:buNone/>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编辑标题</a:t>
            </a:r>
            <a:endParaRPr lang="zh-CN" altLang="en-US"/>
          </a:p>
        </p:txBody>
      </p:sp>
      <p:sp>
        <p:nvSpPr>
          <p:cNvPr id="3" name="日期占位符 2"/>
          <p:cNvSpPr>
            <a:spLocks noGrp="1"/>
          </p:cNvSpPr>
          <p:nvPr userDrawn="1">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userDrawn="1">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文本占位符 6"/>
          <p:cNvSpPr>
            <a:spLocks noGrp="1"/>
          </p:cNvSpPr>
          <p:nvPr userDrawn="1">
            <p:ph type="body" sz="quarter" idx="13"/>
            <p:custDataLst>
              <p:tags r:id="rId11"/>
            </p:custDataLst>
          </p:nvPr>
        </p:nvSpPr>
        <p:spPr>
          <a:xfrm>
            <a:off x="586800" y="1764000"/>
            <a:ext cx="3956400" cy="4093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userDrawn="1">
            <p:ph sz="quarter" idx="14"/>
            <p:custDataLst>
              <p:tags r:id="rId12"/>
            </p:custDataLst>
          </p:nvPr>
        </p:nvSpPr>
        <p:spPr>
          <a:xfrm>
            <a:off x="5101200" y="769938"/>
            <a:ext cx="6480000" cy="5087937"/>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9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23" name="组合 22"/>
          <p:cNvGrpSpPr/>
          <p:nvPr userDrawn="1">
            <p:custDataLst>
              <p:tags r:id="rId2"/>
            </p:custDataLst>
          </p:nvPr>
        </p:nvGrpSpPr>
        <p:grpSpPr>
          <a:xfrm>
            <a:off x="11598910" y="6433185"/>
            <a:ext cx="450850" cy="149860"/>
            <a:chOff x="0" y="3623101"/>
            <a:chExt cx="1405715" cy="468548"/>
          </a:xfrm>
        </p:grpSpPr>
        <p:sp>
          <p:nvSpPr>
            <p:cNvPr id="25" name="菱形 24"/>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菱形 25"/>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7"/>
            </p:custDataLst>
          </p:nvPr>
        </p:nvSpPr>
        <p:spPr>
          <a:xfrm>
            <a:off x="612000" y="689418"/>
            <a:ext cx="10976400" cy="718182"/>
          </a:xfrm>
        </p:spPr>
        <p:txBody>
          <a:bodyPr lIns="90000" tIns="46800" rIns="90000" bIns="46800" anchor="ctr">
            <a:normAutofit/>
          </a:bodyPr>
          <a:lstStyle>
            <a:lvl1pPr algn="ct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1"/>
            </p:custDataLst>
          </p:nvPr>
        </p:nvSpPr>
        <p:spPr>
          <a:xfrm>
            <a:off x="612000" y="1659600"/>
            <a:ext cx="10975975" cy="828000"/>
          </a:xfrm>
        </p:spPr>
        <p:txBody>
          <a:bodyPr lIns="90000" tIns="46800" rIns="90000" bIns="46800">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2"/>
            </p:custDataLst>
          </p:nvPr>
        </p:nvSpPr>
        <p:spPr>
          <a:xfrm>
            <a:off x="612775" y="2808000"/>
            <a:ext cx="10965600" cy="34308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9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21" name="组合 20"/>
          <p:cNvGrpSpPr/>
          <p:nvPr userDrawn="1">
            <p:custDataLst>
              <p:tags r:id="rId2"/>
            </p:custDataLst>
          </p:nvPr>
        </p:nvGrpSpPr>
        <p:grpSpPr>
          <a:xfrm>
            <a:off x="11598910" y="6433185"/>
            <a:ext cx="450850" cy="149860"/>
            <a:chOff x="0" y="3623101"/>
            <a:chExt cx="1405715" cy="468548"/>
          </a:xfrm>
        </p:grpSpPr>
        <p:sp>
          <p:nvSpPr>
            <p:cNvPr id="25" name="菱形 24"/>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菱形 25"/>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7"/>
            </p:custDataLst>
          </p:nvPr>
        </p:nvSpPr>
        <p:spPr>
          <a:xfrm>
            <a:off x="604800" y="579120"/>
            <a:ext cx="10976400" cy="655680"/>
          </a:xfrm>
        </p:spPr>
        <p:txBody>
          <a:bodyPr lIns="90000" tIns="46800" rIns="90000" bIns="46800" anchor="ctr">
            <a:normAutofit/>
          </a:bodyPr>
          <a:lstStyle>
            <a:lvl1pPr algn="ctr">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1"/>
            </p:custDataLst>
          </p:nvPr>
        </p:nvSpPr>
        <p:spPr>
          <a:xfrm>
            <a:off x="604837" y="1681200"/>
            <a:ext cx="10990800" cy="3211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12"/>
            </p:custDataLst>
          </p:nvPr>
        </p:nvSpPr>
        <p:spPr>
          <a:xfrm>
            <a:off x="594000" y="5180400"/>
            <a:ext cx="11001600" cy="10116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9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sp>
        <p:nvSpPr>
          <p:cNvPr id="2" name="标题 1"/>
          <p:cNvSpPr>
            <a:spLocks noGrp="1"/>
          </p:cNvSpPr>
          <p:nvPr>
            <p:ph type="title"/>
            <p:custDataLst>
              <p:tags r:id="rId2"/>
            </p:custDataLst>
          </p:nvPr>
        </p:nvSpPr>
        <p:spPr>
          <a:xfrm>
            <a:off x="579600" y="237600"/>
            <a:ext cx="11037600" cy="441964"/>
          </a:xfrm>
        </p:spPr>
        <p:txBody>
          <a:bodyPr lIns="90000" tIns="46800" rIns="90000" bIns="46800">
            <a:normAutofit/>
          </a:bodyPr>
          <a:lstStyle>
            <a:lvl1pPr marL="0" indent="0">
              <a:buFont typeface="Arial" panose="020b0604020202020204" pitchFamily="34" charset="0"/>
              <a:buNone/>
              <a:defRPr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6"/>
            </p:custDataLst>
          </p:nvPr>
        </p:nvSpPr>
        <p:spPr>
          <a:xfrm>
            <a:off x="579600" y="1663200"/>
            <a:ext cx="5342400" cy="28944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7"/>
            </p:custDataLst>
          </p:nvPr>
        </p:nvSpPr>
        <p:spPr>
          <a:xfrm>
            <a:off x="6242400" y="1663200"/>
            <a:ext cx="5367600" cy="28944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8"/>
            </p:custDataLst>
          </p:nvPr>
        </p:nvSpPr>
        <p:spPr>
          <a:xfrm>
            <a:off x="572400" y="4816800"/>
            <a:ext cx="5342400" cy="781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9"/>
            </p:custDataLst>
          </p:nvPr>
        </p:nvSpPr>
        <p:spPr>
          <a:xfrm>
            <a:off x="6253200" y="4813200"/>
            <a:ext cx="5367600" cy="781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grpSp>
        <p:nvGrpSpPr>
          <p:cNvPr id="19" name="组合 18"/>
          <p:cNvGrpSpPr/>
          <p:nvPr userDrawn="1">
            <p:custDataLst>
              <p:tags r:id="rId10"/>
            </p:custDataLst>
          </p:nvPr>
        </p:nvGrpSpPr>
        <p:grpSpPr>
          <a:xfrm flipH="1">
            <a:off x="11129043" y="317149"/>
            <a:ext cx="976314" cy="307818"/>
            <a:chOff x="7177184" y="4307561"/>
            <a:chExt cx="976314" cy="307818"/>
          </a:xfrm>
        </p:grpSpPr>
        <p:sp>
          <p:nvSpPr>
            <p:cNvPr id="6" name="等腰三角形 5"/>
            <p:cNvSpPr/>
            <p:nvPr userDrawn="1">
              <p:custDataLst>
                <p:tags r:id="rId11"/>
              </p:custDataLst>
            </p:nvPr>
          </p:nvSpPr>
          <p:spPr>
            <a:xfrm rot="5400000" flipH="1">
              <a:off x="7887012" y="4348893"/>
              <a:ext cx="307818" cy="225154"/>
            </a:xfrm>
            <a:custGeom>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0"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2" name="等腰三角形 5"/>
            <p:cNvSpPr/>
            <p:nvPr userDrawn="1">
              <p:custDataLst>
                <p:tags r:id="rId12"/>
              </p:custDataLst>
            </p:nvPr>
          </p:nvSpPr>
          <p:spPr>
            <a:xfrm rot="5400000" flipH="1">
              <a:off x="7511432" y="4348893"/>
              <a:ext cx="307818" cy="225154"/>
            </a:xfrm>
            <a:custGeom>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0"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4" name="等腰三角形 5"/>
            <p:cNvSpPr/>
            <p:nvPr userDrawn="1">
              <p:custDataLst>
                <p:tags r:id="rId13"/>
              </p:custDataLst>
            </p:nvPr>
          </p:nvSpPr>
          <p:spPr>
            <a:xfrm rot="5400000" flipH="1">
              <a:off x="7135852" y="4348893"/>
              <a:ext cx="307818" cy="225154"/>
            </a:xfrm>
            <a:custGeom>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0"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grpSp>
    </p:spTree>
  </p:cSld>
  <p:clrMapOvr>
    <a:masterClrMapping/>
  </p:clrMapOvr>
  <p:transition/>
  <p:timing/>
</p:sldLayout>
</file>

<file path=ppt/slideLayouts/slideLayout29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tx2"/>
        </a:solidFill>
        <a:effectLst/>
      </p:bgPr>
    </p:bg>
    <p:spTree>
      <p:nvGrpSpPr>
        <p:cNvPr id="1" name=""/>
        <p:cNvGrpSpPr/>
        <p:nvPr/>
      </p:nvGrpSpPr>
      <p:grpSpPr>
        <a:xfrm>
          <a:off x="0" y="0"/>
          <a:ext cx="0" cy="0"/>
        </a:xfrm>
      </p:grpSpPr>
      <p:sp>
        <p:nvSpPr>
          <p:cNvPr id="17" name="圆角矩形 7"/>
          <p:cNvSpPr/>
          <p:nvPr userDrawn="1">
            <p:custDataLst>
              <p:tags r:id="rId1"/>
            </p:custDataLst>
          </p:nvPr>
        </p:nvSpPr>
        <p:spPr>
          <a:xfrm>
            <a:off x="193040" y="182880"/>
            <a:ext cx="11805285" cy="6491605"/>
          </a:xfrm>
          <a:prstGeom prst="roundRect">
            <a:avLst>
              <a:gd name="adj" fmla="val 172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0" name="矩形 9"/>
          <p:cNvSpPr/>
          <p:nvPr userDrawn="1">
            <p:custDataLst>
              <p:tags r:id="rId2"/>
            </p:custDataLst>
          </p:nvPr>
        </p:nvSpPr>
        <p:spPr>
          <a:xfrm>
            <a:off x="0" y="98638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sp>
        <p:nvSpPr>
          <p:cNvPr id="12" name="五边形 4"/>
          <p:cNvSpPr/>
          <p:nvPr userDrawn="1">
            <p:custDataLst>
              <p:tags r:id="rId3"/>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五边形 6"/>
          <p:cNvSpPr/>
          <p:nvPr userDrawn="1">
            <p:custDataLst>
              <p:tags r:id="rId4"/>
            </p:custDataLst>
          </p:nvPr>
        </p:nvSpPr>
        <p:spPr>
          <a:xfrm rot="16200000" flipV="1">
            <a:off x="5792470" y="5731510"/>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userDrawn="1">
            <p:ph type="title" hasCustomPrompt="1"/>
            <p:custDataLst>
              <p:tags r:id="rId5"/>
            </p:custDataLst>
          </p:nvPr>
        </p:nvSpPr>
        <p:spPr>
          <a:xfrm>
            <a:off x="1522800" y="1818640"/>
            <a:ext cx="9144000" cy="1907360"/>
          </a:xfrm>
        </p:spPr>
        <p:txBody>
          <a:bodyPr lIns="90000" tIns="46800" rIns="90000" bIns="46800" anchor="b">
            <a:normAutofit/>
          </a:bodyPr>
          <a:lstStyle>
            <a:lvl1pPr marL="0" indent="0" algn="ctr">
              <a:buFont typeface="Arial" panose="020b0604020202020204" pitchFamily="34" charset="0"/>
              <a:buNone/>
              <a:defRPr sz="60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单击此处编辑标题</a:t>
            </a:r>
            <a:endParaRPr lang="zh-CN" altLang="en-US"/>
          </a:p>
        </p:txBody>
      </p:sp>
      <p:sp>
        <p:nvSpPr>
          <p:cNvPr id="3" name="日期占位符 2"/>
          <p:cNvSpPr>
            <a:spLocks noGrp="1"/>
          </p:cNvSpPr>
          <p:nvPr userDrawn="1">
            <p:ph type="dt" sz="half" idx="10"/>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userDrawn="1">
            <p:ph type="sldNum" sz="quarter" idx="12"/>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文本占位符 6"/>
          <p:cNvSpPr>
            <a:spLocks noGrp="1"/>
          </p:cNvSpPr>
          <p:nvPr userDrawn="1">
            <p:ph type="body" sz="quarter" idx="13"/>
            <p:custDataLst>
              <p:tags r:id="rId9"/>
            </p:custDataLst>
          </p:nvPr>
        </p:nvSpPr>
        <p:spPr>
          <a:xfrm>
            <a:off x="1522413" y="3862800"/>
            <a:ext cx="9144000" cy="1656000"/>
          </a:xfrm>
        </p:spPr>
        <p:txBody>
          <a:bodyPr lIns="90000" tIns="46800" rIns="90000" bIns="46800">
            <a:normAutofit/>
          </a:bodyPr>
          <a:lstStyle>
            <a:lvl1pPr marL="0" indent="0" algn="ctr">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9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9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xfrm>
      </p:grpSpPr>
      <p:grpSp>
        <p:nvGrpSpPr>
          <p:cNvPr id="6" name="组合 5"/>
          <p:cNvGrpSpPr/>
          <p:nvPr userDrawn="1">
            <p:custDataLst>
              <p:tags r:id="rId1"/>
            </p:custDataLst>
          </p:nvPr>
        </p:nvGrpSpPr>
        <p:grpSpPr>
          <a:xfrm>
            <a:off x="-318" y="-953"/>
            <a:ext cx="12192000" cy="6858953"/>
            <a:chOff x="-318" y="-953"/>
            <a:chExt cx="12192000" cy="6858953"/>
          </a:xfrm>
        </p:grpSpPr>
        <p:grpSp>
          <p:nvGrpSpPr>
            <p:cNvPr id="4" name="组合 3"/>
            <p:cNvGrpSpPr/>
            <p:nvPr userDrawn="1"/>
          </p:nvGrpSpPr>
          <p:grpSpPr>
            <a:xfrm>
              <a:off x="-318" y="635"/>
              <a:ext cx="12192000" cy="6857365"/>
              <a:chOff x="-318" y="635"/>
              <a:chExt cx="12192000" cy="6857365"/>
            </a:xfrm>
          </p:grpSpPr>
          <p:grpSp>
            <p:nvGrpSpPr>
              <p:cNvPr id="11" name="组合 10"/>
              <p:cNvGrpSpPr/>
              <p:nvPr userDrawn="1">
                <p:custDataLst>
                  <p:tags r:id="rId2"/>
                </p:custDataLst>
              </p:nvPr>
            </p:nvGrpSpPr>
            <p:grpSpPr>
              <a:xfrm>
                <a:off x="-318" y="635"/>
                <a:ext cx="12192000" cy="6857365"/>
                <a:chExt cx="19200" cy="10799"/>
              </a:xfrm>
            </p:grpSpPr>
            <p:sp>
              <p:nvSpPr>
                <p:cNvPr id="12" name="矩形 11"/>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sp>
              <p:nvSpPr>
                <p:cNvPr id="13" name="矩形 12"/>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sp>
              <p:nvSpPr>
                <p:cNvPr id="25" name="菱形 24"/>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25000" lnSpcReduction="20000"/>
                </a:bodyPr>
                <a:lstStyle/>
                <a:p>
                  <a:pPr algn="ctr">
                    <a:lnSpc>
                      <a:spcPct val="150000"/>
                    </a:lnSpc>
                  </a:pPr>
                  <a:endParaRPr lang="zh-CN" altLang="en-US"/>
                </a:p>
              </p:txBody>
            </p:sp>
            <p:grpSp>
              <p:nvGrpSpPr>
                <p:cNvPr id="19" name="组合 18"/>
                <p:cNvGrpSpPr/>
                <p:nvPr userDrawn="1">
                  <p:custDataLst>
                    <p:tags r:id="rId6"/>
                  </p:custDataLst>
                </p:nvPr>
              </p:nvGrpSpPr>
              <p:grpSpPr>
                <a:xfrm>
                  <a:off x="16448" y="9574"/>
                  <a:ext cx="2074" cy="675"/>
                  <a:chOff x="0" y="3633950"/>
                  <a:chExt cx="1405715" cy="457699"/>
                </a:xfrm>
              </p:grpSpPr>
              <p:sp>
                <p:nvSpPr>
                  <p:cNvPr id="20" name="菱形 19"/>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p>
                </p:txBody>
              </p:sp>
              <p:sp>
                <p:nvSpPr>
                  <p:cNvPr id="21" name="菱形 20"/>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p>
                </p:txBody>
              </p:sp>
              <p:sp>
                <p:nvSpPr>
                  <p:cNvPr id="22" name="菱形 21"/>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p>
                </p:txBody>
              </p:sp>
            </p:grpSp>
          </p:grpSp>
          <p:sp>
            <p:nvSpPr>
              <p:cNvPr id="8"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grpSp>
        <p:sp>
          <p:nvSpPr>
            <p:cNvPr id="10" name="五边形 4"/>
            <p:cNvSpPr/>
            <p:nvPr userDrawn="1">
              <p:custDataLst>
                <p:tags r:id="rId11"/>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sp>
          <p:nvSpPr>
            <p:cNvPr id="9" name="五边形 6"/>
            <p:cNvSpPr/>
            <p:nvPr userDrawn="1">
              <p:custDataLst>
                <p:tags r:id="rId12"/>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grpSp>
      <p:sp>
        <p:nvSpPr>
          <p:cNvPr id="16" name="日期占位符 15"/>
          <p:cNvSpPr>
            <a:spLocks noGrp="1"/>
          </p:cNvSpPr>
          <p:nvPr>
            <p:ph type="dt" sz="half" idx="10"/>
            <p:custDataLst>
              <p:tags r:id="rId13"/>
            </p:custDataLst>
          </p:nvPr>
        </p:nvSpPr>
        <p:spPr>
          <a:xfrm>
            <a:off x="879742" y="6349833"/>
            <a:ext cx="2700000" cy="316800"/>
          </a:xfrm>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14"/>
            </p:custDataLst>
          </p:nvPr>
        </p:nvSpPr>
        <p:spPr>
          <a:xfrm>
            <a:off x="4116000" y="6349833"/>
            <a:ext cx="3960000" cy="316800"/>
          </a:xfrm>
        </p:spPr>
        <p:txBody>
          <a:bodyPr/>
          <a:lstStyle/>
          <a:p>
            <a:endParaRPr lang="zh-CN" altLang="en-US"/>
          </a:p>
        </p:txBody>
      </p:sp>
      <p:sp>
        <p:nvSpPr>
          <p:cNvPr id="18" name="灯片编号占位符 17"/>
          <p:cNvSpPr>
            <a:spLocks noGrp="1"/>
          </p:cNvSpPr>
          <p:nvPr>
            <p:ph type="sldNum" sz="quarter" idx="12"/>
            <p:custDataLst>
              <p:tags r:id="rId15"/>
            </p:custDataLst>
          </p:nvPr>
        </p:nvSpPr>
        <p:spPr>
          <a:xfrm>
            <a:off x="8610600" y="6349833"/>
            <a:ext cx="2700000" cy="316800"/>
          </a:xfrm>
        </p:spPr>
        <p:txBody>
          <a:bodyPr/>
          <a:lstStyle/>
          <a:p>
            <a:fld id="{49AE70B2-8BF9-45C0-BB95-33D1B9D3A854}" type="slidenum">
              <a:rPr lang="zh-CN" altLang="en-US" smtClean="0"/>
              <a:t/>
            </a:fld>
            <a:endParaRPr lang="zh-CN" altLang="en-US"/>
          </a:p>
        </p:txBody>
      </p:sp>
      <p:sp>
        <p:nvSpPr>
          <p:cNvPr id="5" name="文本占位符 4"/>
          <p:cNvSpPr>
            <a:spLocks noGrp="1"/>
          </p:cNvSpPr>
          <p:nvPr>
            <p:ph type="body" sz="quarter" idx="13" hasCustomPrompt="1"/>
            <p:custDataLst>
              <p:tags r:id="rId16"/>
            </p:custDataLst>
          </p:nvPr>
        </p:nvSpPr>
        <p:spPr>
          <a:xfrm>
            <a:off x="3328201" y="4283393"/>
            <a:ext cx="2520000" cy="485140"/>
          </a:xfrm>
        </p:spPr>
        <p:txBody>
          <a:bodyPr lIns="90000" tIns="46800" rIns="90000" bIns="46800" anchor="ctr" anchorCtr="0">
            <a:normAutofit/>
          </a:bodyPr>
          <a:lstStyle>
            <a:lvl1pPr marL="0" indent="0" algn="r">
              <a:lnSpc>
                <a:spcPct val="130000"/>
              </a:lnSpc>
              <a:spcAft>
                <a:spcPct val="0"/>
              </a:spcAft>
              <a:buNone/>
              <a:defRPr sz="1800" baseline="0">
                <a:solidFill>
                  <a:schemeClr val="tx1">
                    <a:lumMod val="85000"/>
                    <a:lumOff val="15000"/>
                  </a:schemeClr>
                </a:solidFill>
              </a:defRPr>
            </a:lvl1pPr>
          </a:lstStyle>
          <a:p>
            <a:pPr lvl="0"/>
            <a:r>
              <a:rPr lang="zh-CN" altLang="en-US"/>
              <a:t>单击此处编辑文本</a:t>
            </a:r>
            <a:endParaRPr lang="zh-CN" altLang="en-US"/>
          </a:p>
        </p:txBody>
      </p:sp>
      <p:sp>
        <p:nvSpPr>
          <p:cNvPr id="2" name="标题 1"/>
          <p:cNvSpPr>
            <a:spLocks noGrp="1"/>
          </p:cNvSpPr>
          <p:nvPr>
            <p:ph type="ctrTitle" hasCustomPrompt="1"/>
            <p:custDataLst>
              <p:tags r:id="rId17"/>
            </p:custDataLst>
          </p:nvPr>
        </p:nvSpPr>
        <p:spPr>
          <a:xfrm>
            <a:off x="2593022" y="2149048"/>
            <a:ext cx="7005956" cy="1344477"/>
          </a:xfrm>
        </p:spPr>
        <p:txBody>
          <a:bodyPr lIns="90000" tIns="46800" rIns="90000" bIns="0" anchor="b" anchorCtr="0">
            <a:normAutofit/>
          </a:bodyPr>
          <a:lstStyle>
            <a:lvl1pPr algn="ctr">
              <a:defRPr sz="6600" spc="600" baseline="0">
                <a:solidFill>
                  <a:schemeClr val="tx1">
                    <a:lumMod val="85000"/>
                    <a:lumOff val="15000"/>
                  </a:schemeClr>
                </a:solidFill>
                <a:ea typeface="汉仪旗黑-85S" panose="00020600040101010101" pitchFamily="18" charset="-122"/>
              </a:defRPr>
            </a:lvl1pPr>
          </a:lstStyle>
          <a:p>
            <a:r>
              <a:rPr lang="zh-CN" altLang="en-US"/>
              <a:t>编辑标题</a:t>
            </a:r>
            <a:endParaRPr lang="zh-CN" altLang="en-US"/>
          </a:p>
        </p:txBody>
      </p:sp>
      <p:sp>
        <p:nvSpPr>
          <p:cNvPr id="3" name="副标题 2"/>
          <p:cNvSpPr>
            <a:spLocks noGrp="1"/>
          </p:cNvSpPr>
          <p:nvPr>
            <p:ph type="subTitle" idx="1" hasCustomPrompt="1"/>
            <p:custDataLst>
              <p:tags r:id="rId18"/>
            </p:custDataLst>
          </p:nvPr>
        </p:nvSpPr>
        <p:spPr>
          <a:xfrm>
            <a:off x="2592705" y="3553460"/>
            <a:ext cx="7005320" cy="485140"/>
          </a:xfrm>
        </p:spPr>
        <p:txBody>
          <a:bodyPr lIns="90000" tIns="0" rIns="90000" bIns="46800" anchor="t" anchorCtr="0">
            <a:normAutofit/>
          </a:bodyPr>
          <a:lstStyle>
            <a:lvl1pPr marL="0" indent="0" algn="ctr" eaLnBrk="1" fontAlgn="auto" latinLnBrk="0" hangingPunct="1">
              <a:lnSpc>
                <a:spcPct val="100000"/>
              </a:lnSpc>
              <a:buNone/>
              <a:defRPr sz="2400" u="none" strike="noStrike" kern="1200" cap="none" spc="200" normalizeH="0" baseline="0">
                <a:solidFill>
                  <a:schemeClr val="tx1">
                    <a:lumMod val="85000"/>
                    <a:lumOff val="1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4" name="文本占位符 13"/>
          <p:cNvSpPr>
            <a:spLocks noGrp="1"/>
          </p:cNvSpPr>
          <p:nvPr>
            <p:ph type="body" sz="quarter" idx="14" hasCustomPrompt="1"/>
            <p:custDataLst>
              <p:tags r:id="rId19"/>
            </p:custDataLst>
          </p:nvPr>
        </p:nvSpPr>
        <p:spPr>
          <a:xfrm>
            <a:off x="6291496" y="4286643"/>
            <a:ext cx="2520000" cy="478640"/>
          </a:xfrm>
        </p:spPr>
        <p:txBody>
          <a:bodyPr lIns="90000" tIns="46800" rIns="90000" bIns="46800" anchor="ctr" anchorCtr="0">
            <a:normAutofit/>
          </a:bodyPr>
          <a:lstStyle>
            <a:lvl1pPr marL="0" marR="0" indent="0" algn="l" defTabSz="914400" rtl="0" eaLnBrk="1" fontAlgn="auto" latinLnBrk="0" hangingPunct="1">
              <a:lnSpc>
                <a:spcPct val="130000"/>
              </a:lnSpc>
              <a:spcBef>
                <a:spcPct val="0"/>
              </a:spcBef>
              <a:spcAft>
                <a:spcPct val="0"/>
              </a:spcAft>
              <a:buClrTx/>
              <a:buSzTx/>
              <a:buFont typeface="Arial" panose="020b0604020202020204" pitchFamily="34" charset="0"/>
              <a:buNone/>
              <a:defRPr sz="1800"/>
            </a:lvl1pPr>
            <a:lvl2pPr marL="457200" indent="0">
              <a:buNone/>
              <a:defRPr/>
            </a:lvl2pPr>
          </a:lstStyle>
          <a:p>
            <a:pPr marL="0" marR="0" lvl="0" indent="0" algn="l" defTabSz="914400" rtl="0" eaLnBrk="1" fontAlgn="auto" latinLnBrk="0" hangingPunct="1">
              <a:lnSpc>
                <a:spcPct val="130000"/>
              </a:lnSpc>
              <a:spcBef>
                <a:spcPct val="0"/>
              </a:spcBef>
              <a:spcAft>
                <a:spcPts val="1000"/>
              </a:spcAft>
              <a:buClrTx/>
              <a:buSzTx/>
              <a:buFont typeface="Arial" panose="020b0604020202020204" pitchFamily="34" charset="0"/>
              <a:buNone/>
            </a:pPr>
            <a:r>
              <a:rPr lang="zh-CN" altLang="en-US"/>
              <a:t>单击此处编辑文本</a:t>
            </a:r>
            <a:endParaRPr lang="zh-CN" altLang="en-US"/>
          </a:p>
        </p:txBody>
      </p:sp>
    </p:spTree>
  </p:cSld>
  <p:clrMapOvr>
    <a:masterClrMapping/>
  </p:clrMapOvr>
  <p:transition/>
  <p:timing/>
</p:sldLayout>
</file>

<file path=ppt/slideLayouts/slideLayout29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grpSp>
        <p:nvGrpSpPr>
          <p:cNvPr id="7" name="组合 6"/>
          <p:cNvGrpSpPr/>
          <p:nvPr userDrawn="1">
            <p:custDataLst>
              <p:tags r:id="rId1"/>
            </p:custDataLst>
          </p:nvPr>
        </p:nvGrpSpPr>
        <p:grpSpPr>
          <a:xfrm>
            <a:off x="294286" y="-27771"/>
            <a:ext cx="11755418" cy="6611091"/>
            <a:chOff x="294286" y="-27771"/>
            <a:chExt cx="11755418" cy="6611091"/>
          </a:xfrm>
        </p:grpSpPr>
        <p:grpSp>
          <p:nvGrpSpPr>
            <p:cNvPr id="8" name="组合 7"/>
            <p:cNvGrpSpPr/>
            <p:nvPr userDrawn="1">
              <p:custDataLst>
                <p:tags r:id="rId2"/>
              </p:custDataLst>
            </p:nvPr>
          </p:nvGrpSpPr>
          <p:grpSpPr>
            <a:xfrm>
              <a:off x="11598965" y="6433146"/>
              <a:ext cx="450739" cy="150174"/>
              <a:chOff x="0" y="3623101"/>
              <a:chExt cx="1405715" cy="468548"/>
            </a:xfrm>
          </p:grpSpPr>
          <p:sp>
            <p:nvSpPr>
              <p:cNvPr id="10" name="菱形 9"/>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菱形 10"/>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8"/>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solidFill>
          <a:schemeClr val="bg2"/>
        </a:solidFill>
        <a:effectLst/>
      </p:bgPr>
    </p:bg>
    <p:spTree>
      <p:nvGrpSpPr>
        <p:cNvPr id="1" name=""/>
        <p:cNvGrpSpPr/>
        <p:nvPr/>
      </p:nvGrpSpPr>
      <p:grpSpPr>
        <a:xfrm>
          <a:off x="0" y="0"/>
          <a:ext cx="0" cy="0"/>
        </a:xfrm>
      </p:grpSpPr>
      <p:grpSp>
        <p:nvGrpSpPr>
          <p:cNvPr id="9" name="组合 8"/>
          <p:cNvGrpSpPr/>
          <p:nvPr userDrawn="1">
            <p:custDataLst>
              <p:tags r:id="rId1"/>
            </p:custDataLst>
          </p:nvPr>
        </p:nvGrpSpPr>
        <p:grpSpPr>
          <a:xfrm>
            <a:off x="-318" y="-953"/>
            <a:ext cx="12192000" cy="6858953"/>
            <a:chOff x="-318" y="-953"/>
            <a:chExt cx="12192000" cy="6858953"/>
          </a:xfrm>
        </p:grpSpPr>
        <p:grpSp>
          <p:nvGrpSpPr>
            <p:cNvPr id="11" name="组合 10"/>
            <p:cNvGrpSpPr/>
            <p:nvPr userDrawn="1">
              <p:custDataLst>
                <p:tags r:id="rId2"/>
              </p:custDataLst>
            </p:nvPr>
          </p:nvGrpSpPr>
          <p:grpSpPr>
            <a:xfrm>
              <a:off x="-318" y="635"/>
              <a:ext cx="12192000" cy="6857365"/>
              <a:chExt cx="19200" cy="10799"/>
            </a:xfrm>
          </p:grpSpPr>
          <p:sp>
            <p:nvSpPr>
              <p:cNvPr id="12" name="矩形 11"/>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userDrawn="1">
                <p:custDataLst>
                  <p:tags r:id="rId6"/>
                </p:custDataLst>
              </p:nvPr>
            </p:nvGrpSpPr>
            <p:grpSpPr>
              <a:xfrm>
                <a:off x="16448" y="9574"/>
                <a:ext cx="2074" cy="675"/>
                <a:chOff x="0" y="3633950"/>
                <a:chExt cx="1405715" cy="457699"/>
              </a:xfrm>
            </p:grpSpPr>
            <p:sp>
              <p:nvSpPr>
                <p:cNvPr id="16" name="菱形 15"/>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菱形 16"/>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菱形 17"/>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五边形 4"/>
            <p:cNvSpPr/>
            <p:nvPr userDrawn="1">
              <p:custDataLst>
                <p:tags r:id="rId11"/>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五边形 6"/>
            <p:cNvSpPr/>
            <p:nvPr userDrawn="1">
              <p:custDataLst>
                <p:tags r:id="rId12"/>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hasCustomPrompt="1"/>
            <p:custDataLst>
              <p:tags r:id="rId13"/>
            </p:custDataLst>
          </p:nvPr>
        </p:nvSpPr>
        <p:spPr>
          <a:xfrm>
            <a:off x="4116000" y="2651764"/>
            <a:ext cx="5409566" cy="939160"/>
          </a:xfrm>
        </p:spPr>
        <p:txBody>
          <a:bodyPr lIns="90000" tIns="46800" rIns="90000" bIns="46800" anchor="b" anchorCtr="0">
            <a:normAutofit/>
          </a:bodyPr>
          <a:lstStyle>
            <a:lvl1pPr>
              <a:defRPr sz="4800" u="none" strike="noStrike" kern="1200" cap="none" spc="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14"/>
            </p:custDataLst>
          </p:nvPr>
        </p:nvSpPr>
        <p:spPr>
          <a:xfrm>
            <a:off x="4116000" y="3646276"/>
            <a:ext cx="5409566" cy="1310880"/>
          </a:xfrm>
        </p:spPr>
        <p:txBody>
          <a:bodyPr lIns="90000" tIns="0" rIns="90000" bIns="46800">
            <a:normAutofit/>
          </a:bodyPr>
          <a:lstStyle>
            <a:lvl1pPr marL="0" indent="0" eaLnBrk="1" fontAlgn="auto" latinLnBrk="0" hangingPunct="1">
              <a:buNone/>
              <a:defRPr kumimoji="0" lang="zh-CN" altLang="en-US" sz="16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15"/>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6"/>
            </p:custDataLst>
          </p:nvPr>
        </p:nvSpPr>
        <p:spPr/>
        <p:txBody>
          <a:bodyPr/>
          <a:lstStyle/>
          <a:p>
            <a:endParaRPr lang="zh-CN" altLang="en-US"/>
          </a:p>
        </p:txBody>
      </p:sp>
      <p:sp>
        <p:nvSpPr>
          <p:cNvPr id="6" name="灯片编号占位符 5"/>
          <p:cNvSpPr>
            <a:spLocks noGrp="1"/>
          </p:cNvSpPr>
          <p:nvPr>
            <p:ph type="sldNum" sz="quarter" idx="12"/>
            <p:custDataLst>
              <p:tags r:id="rId17"/>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grpSp>
        <p:nvGrpSpPr>
          <p:cNvPr id="8" name="组合 7"/>
          <p:cNvGrpSpPr/>
          <p:nvPr userDrawn="1">
            <p:custDataLst>
              <p:tags r:id="rId1"/>
            </p:custDataLst>
          </p:nvPr>
        </p:nvGrpSpPr>
        <p:grpSpPr>
          <a:xfrm>
            <a:off x="294286" y="-27771"/>
            <a:ext cx="11755418" cy="6611091"/>
            <a:chOff x="294286" y="-27771"/>
            <a:chExt cx="11755418" cy="6611091"/>
          </a:xfrm>
        </p:grpSpPr>
        <p:grpSp>
          <p:nvGrpSpPr>
            <p:cNvPr id="9" name="组合 8"/>
            <p:cNvGrpSpPr/>
            <p:nvPr userDrawn="1">
              <p:custDataLst>
                <p:tags r:id="rId2"/>
              </p:custDataLst>
            </p:nvPr>
          </p:nvGrpSpPr>
          <p:grpSpPr>
            <a:xfrm>
              <a:off x="11598965" y="6433146"/>
              <a:ext cx="450739" cy="150174"/>
              <a:chOff x="0" y="3623101"/>
              <a:chExt cx="1405715" cy="468548"/>
            </a:xfrm>
          </p:grpSpPr>
          <p:sp>
            <p:nvSpPr>
              <p:cNvPr id="11" name="菱形 10"/>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8"/>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9"/>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微软雅黑" panose="020b0503020204020204" charset="-122"/>
              </a:defRPr>
            </a:lvl1pPr>
            <a:lvl2pPr>
              <a:defRPr sz="1600" baseline="0">
                <a:solidFill>
                  <a:schemeClr val="tx1">
                    <a:lumMod val="85000"/>
                    <a:lumOff val="15000"/>
                  </a:schemeClr>
                </a:solidFill>
                <a:latin typeface="Arial" panose="020b0604020202020204" pitchFamily="34" charset="0"/>
                <a:ea typeface="微软雅黑" panose="020b0503020204020204" charset="-122"/>
              </a:defRPr>
            </a:lvl2pPr>
            <a:lvl3pPr>
              <a:defRPr sz="1600" baseline="0">
                <a:solidFill>
                  <a:schemeClr val="tx1">
                    <a:lumMod val="85000"/>
                    <a:lumOff val="15000"/>
                  </a:schemeClr>
                </a:solidFill>
                <a:latin typeface="Arial" panose="020b0604020202020204" pitchFamily="34" charset="0"/>
                <a:ea typeface="微软雅黑" panose="020b0503020204020204" charset="-122"/>
              </a:defRPr>
            </a:lvl3pPr>
            <a:lvl4pPr>
              <a:defRPr sz="1600" baseline="0">
                <a:solidFill>
                  <a:schemeClr val="tx1">
                    <a:lumMod val="85000"/>
                    <a:lumOff val="15000"/>
                  </a:schemeClr>
                </a:solidFill>
                <a:latin typeface="Arial" panose="020b0604020202020204" pitchFamily="34" charset="0"/>
                <a:ea typeface="微软雅黑" panose="020b0503020204020204" charset="-122"/>
              </a:defRPr>
            </a:lvl4pPr>
            <a:lvl5pPr>
              <a:defRPr sz="16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2"/>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grpSp>
        <p:nvGrpSpPr>
          <p:cNvPr id="10" name="组合 9"/>
          <p:cNvGrpSpPr/>
          <p:nvPr userDrawn="1">
            <p:custDataLst>
              <p:tags r:id="rId1"/>
            </p:custDataLst>
          </p:nvPr>
        </p:nvGrpSpPr>
        <p:grpSpPr>
          <a:xfrm>
            <a:off x="294286" y="-27771"/>
            <a:ext cx="11755418" cy="6611091"/>
            <a:chOff x="294286" y="-27771"/>
            <a:chExt cx="11755418" cy="6611091"/>
          </a:xfrm>
        </p:grpSpPr>
        <p:grpSp>
          <p:nvGrpSpPr>
            <p:cNvPr id="11" name="组合 10"/>
            <p:cNvGrpSpPr/>
            <p:nvPr userDrawn="1">
              <p:custDataLst>
                <p:tags r:id="rId2"/>
              </p:custDataLst>
            </p:nvPr>
          </p:nvGrpSpPr>
          <p:grpSpPr>
            <a:xfrm>
              <a:off x="11598965" y="6433146"/>
              <a:ext cx="450739" cy="150174"/>
              <a:chOff x="0" y="3623101"/>
              <a:chExt cx="1405715" cy="468548"/>
            </a:xfrm>
          </p:grpSpPr>
          <p:sp>
            <p:nvSpPr>
              <p:cNvPr id="13" name="菱形 12"/>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8"/>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9"/>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10"/>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1"/>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12"/>
            </p:custDataLst>
          </p:nvPr>
        </p:nvSpPr>
        <p:spPr/>
        <p:txBody>
          <a:bodyPr/>
          <a:lstStyle>
            <a:lvl1pPr>
              <a:defRPr baseline="0">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13"/>
            </p:custDataLst>
          </p:nvPr>
        </p:nvSpPr>
        <p:spPr/>
        <p:txBody>
          <a:bodyPr/>
          <a:lstStyle>
            <a:lvl1pPr>
              <a:defRPr baseline="0">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14"/>
            </p:custDataLst>
          </p:nvPr>
        </p:nvSpPr>
        <p:spPr/>
        <p:txBody>
          <a:bodyPr/>
          <a:lstStyle>
            <a:lvl1pPr>
              <a:defRPr baseline="0">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grpSp>
        <p:nvGrpSpPr>
          <p:cNvPr id="17" name="组合 16"/>
          <p:cNvGrpSpPr/>
          <p:nvPr userDrawn="1">
            <p:custDataLst>
              <p:tags r:id="rId1"/>
            </p:custDataLst>
          </p:nvPr>
        </p:nvGrpSpPr>
        <p:grpSpPr>
          <a:xfrm>
            <a:off x="-318" y="635"/>
            <a:ext cx="12192000" cy="6857365"/>
            <a:chOff x="-318" y="635"/>
            <a:chExt cx="12192000" cy="6857365"/>
          </a:xfrm>
        </p:grpSpPr>
        <p:grpSp>
          <p:nvGrpSpPr>
            <p:cNvPr id="16" name="组合 15"/>
            <p:cNvGrpSpPr/>
            <p:nvPr userDrawn="1"/>
          </p:nvGrpSpPr>
          <p:grpSpPr>
            <a:xfrm>
              <a:off x="-318" y="635"/>
              <a:ext cx="12192000" cy="6857365"/>
              <a:chOff x="-318" y="635"/>
              <a:chExt cx="12192000" cy="6857365"/>
            </a:xfrm>
          </p:grpSpPr>
          <p:grpSp>
            <p:nvGrpSpPr>
              <p:cNvPr id="8" name="组合 7"/>
              <p:cNvGrpSpPr/>
              <p:nvPr userDrawn="1">
                <p:custDataLst>
                  <p:tags r:id="rId2"/>
                </p:custDataLst>
              </p:nvPr>
            </p:nvGrpSpPr>
            <p:grpSpPr>
              <a:xfrm>
                <a:off x="-318" y="635"/>
                <a:ext cx="12192000" cy="6857365"/>
                <a:chExt cx="19200" cy="10799"/>
              </a:xfrm>
            </p:grpSpPr>
            <p:sp>
              <p:nvSpPr>
                <p:cNvPr id="9" name="矩形 8"/>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菱形 10"/>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userDrawn="1">
                  <p:custDataLst>
                    <p:tags r:id="rId6"/>
                  </p:custDataLst>
                </p:nvPr>
              </p:nvGrpSpPr>
              <p:grpSpPr>
                <a:xfrm>
                  <a:off x="16448" y="9574"/>
                  <a:ext cx="2074" cy="675"/>
                  <a:chOff x="0" y="3633950"/>
                  <a:chExt cx="1405715" cy="457699"/>
                </a:xfrm>
              </p:grpSpPr>
              <p:sp>
                <p:nvSpPr>
                  <p:cNvPr id="13" name="菱形 12"/>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五边形 6"/>
            <p:cNvSpPr/>
            <p:nvPr userDrawn="1">
              <p:custDataLst>
                <p:tags r:id="rId11"/>
              </p:custDataLst>
            </p:nvPr>
          </p:nvSpPr>
          <p:spPr>
            <a:xfrm rot="16200000" flipV="1">
              <a:off x="5792470" y="566864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1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4"/>
            </p:custDataLst>
          </p:nvPr>
        </p:nvSpPr>
        <p:spPr/>
        <p:txBody>
          <a:bodyPr/>
          <a:lstStyle/>
          <a:p>
            <a:endParaRPr lang="zh-CN" altLang="en-US"/>
          </a:p>
        </p:txBody>
      </p:sp>
      <p:sp>
        <p:nvSpPr>
          <p:cNvPr id="5" name="灯片编号占位符 4"/>
          <p:cNvSpPr>
            <a:spLocks noGrp="1"/>
          </p:cNvSpPr>
          <p:nvPr>
            <p:ph type="sldNum" sz="quarter" idx="12"/>
            <p:custDataLst>
              <p:tags r:id="rId1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grpSp>
        <p:nvGrpSpPr>
          <p:cNvPr id="8" name="组合 7"/>
          <p:cNvGrpSpPr/>
          <p:nvPr userDrawn="1">
            <p:custDataLst>
              <p:tags r:id="rId1"/>
            </p:custDataLst>
          </p:nvPr>
        </p:nvGrpSpPr>
        <p:grpSpPr>
          <a:xfrm>
            <a:off x="294286" y="-27771"/>
            <a:ext cx="11755418" cy="6611091"/>
            <a:chOff x="294286" y="-27771"/>
            <a:chExt cx="11755418" cy="6611091"/>
          </a:xfrm>
        </p:grpSpPr>
        <p:grpSp>
          <p:nvGrpSpPr>
            <p:cNvPr id="9" name="组合 8"/>
            <p:cNvGrpSpPr/>
            <p:nvPr userDrawn="1">
              <p:custDataLst>
                <p:tags r:id="rId2"/>
              </p:custDataLst>
            </p:nvPr>
          </p:nvGrpSpPr>
          <p:grpSpPr>
            <a:xfrm>
              <a:off x="11598965" y="6433146"/>
              <a:ext cx="450739" cy="150174"/>
              <a:chOff x="0" y="3623101"/>
              <a:chExt cx="1405715" cy="468548"/>
            </a:xfrm>
          </p:grpSpPr>
          <p:sp>
            <p:nvSpPr>
              <p:cNvPr id="11" name="菱形 10"/>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8"/>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9"/>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2"/>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30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xfrm>
      </p:grpSpPr>
      <p:grpSp>
        <p:nvGrpSpPr>
          <p:cNvPr id="7" name="组合 6"/>
          <p:cNvGrpSpPr/>
          <p:nvPr userDrawn="1">
            <p:custDataLst>
              <p:tags r:id="rId1"/>
            </p:custDataLst>
          </p:nvPr>
        </p:nvGrpSpPr>
        <p:grpSpPr>
          <a:xfrm>
            <a:off x="257176" y="284361"/>
            <a:ext cx="11842224" cy="6446131"/>
            <a:chOff x="257176" y="284361"/>
            <a:chExt cx="11842224" cy="6446131"/>
          </a:xfrm>
        </p:grpSpPr>
        <p:sp>
          <p:nvSpPr>
            <p:cNvPr id="8" name="矩形 7"/>
            <p:cNvSpPr/>
            <p:nvPr userDrawn="1">
              <p:custDataLst>
                <p:tags r:id="rId2"/>
              </p:custDataLst>
            </p:nvPr>
          </p:nvSpPr>
          <p:spPr>
            <a:xfrm>
              <a:off x="257176" y="285907"/>
              <a:ext cx="11677650" cy="6295867"/>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a:sym typeface="+mn-ea"/>
              </a:endParaRPr>
            </a:p>
          </p:txBody>
        </p:sp>
        <p:grpSp>
          <p:nvGrpSpPr>
            <p:cNvPr id="9" name="组合 8"/>
            <p:cNvGrpSpPr/>
            <p:nvPr userDrawn="1">
              <p:custDataLst>
                <p:tags r:id="rId3"/>
              </p:custDataLst>
            </p:nvPr>
          </p:nvGrpSpPr>
          <p:grpSpPr>
            <a:xfrm>
              <a:off x="11148545" y="6413693"/>
              <a:ext cx="950855" cy="316799"/>
              <a:chOff x="0" y="3623101"/>
              <a:chExt cx="1405715" cy="468548"/>
            </a:xfrm>
          </p:grpSpPr>
          <p:sp>
            <p:nvSpPr>
              <p:cNvPr id="11" name="菱形 10"/>
              <p:cNvSpPr/>
              <p:nvPr userDrawn="1">
                <p:custDataLst>
                  <p:tags r:id="rId4"/>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5"/>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6"/>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7"/>
              </p:custDataLst>
            </p:nvPr>
          </p:nvSpPr>
          <p:spPr>
            <a:xfrm rot="5400000">
              <a:off x="660603" y="23185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竖排标题 1"/>
          <p:cNvSpPr>
            <a:spLocks noGrp="1"/>
          </p:cNvSpPr>
          <p:nvPr>
            <p:ph type="title" orient="vert"/>
            <p:custDataLst>
              <p:tags r:id="rId8"/>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9"/>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tx2"/>
        </a:solidFill>
        <a:effectLst/>
      </p:bgPr>
    </p:bg>
    <p:spTree>
      <p:nvGrpSpPr>
        <p:cNvPr id="1" name=""/>
        <p:cNvGrpSpPr/>
        <p:nvPr/>
      </p:nvGrpSpPr>
      <p:grpSpPr>
        <a:xfrm>
          <a:off x="0" y="0"/>
          <a:ext cx="0" cy="0"/>
        </a:xfrm>
      </p:grpSpPr>
      <p:grpSp>
        <p:nvGrpSpPr>
          <p:cNvPr id="6" name="组合 5"/>
          <p:cNvGrpSpPr/>
          <p:nvPr userDrawn="1">
            <p:custDataLst>
              <p:tags r:id="rId1"/>
            </p:custDataLst>
          </p:nvPr>
        </p:nvGrpSpPr>
        <p:grpSpPr>
          <a:xfrm>
            <a:off x="257176" y="284361"/>
            <a:ext cx="11842224" cy="6446131"/>
            <a:chOff x="257176" y="284361"/>
            <a:chExt cx="11842224" cy="6446131"/>
          </a:xfrm>
        </p:grpSpPr>
        <p:sp>
          <p:nvSpPr>
            <p:cNvPr id="8" name="矩形 7"/>
            <p:cNvSpPr/>
            <p:nvPr userDrawn="1">
              <p:custDataLst>
                <p:tags r:id="rId2"/>
              </p:custDataLst>
            </p:nvPr>
          </p:nvSpPr>
          <p:spPr>
            <a:xfrm>
              <a:off x="257176" y="285907"/>
              <a:ext cx="11677650" cy="6295867"/>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a:sym typeface="+mn-ea"/>
              </a:endParaRPr>
            </a:p>
          </p:txBody>
        </p:sp>
        <p:grpSp>
          <p:nvGrpSpPr>
            <p:cNvPr id="9" name="组合 8"/>
            <p:cNvGrpSpPr/>
            <p:nvPr userDrawn="1">
              <p:custDataLst>
                <p:tags r:id="rId3"/>
              </p:custDataLst>
            </p:nvPr>
          </p:nvGrpSpPr>
          <p:grpSpPr>
            <a:xfrm>
              <a:off x="11148545" y="6413693"/>
              <a:ext cx="950855" cy="316799"/>
              <a:chOff x="0" y="3623101"/>
              <a:chExt cx="1405715" cy="468548"/>
            </a:xfrm>
          </p:grpSpPr>
          <p:sp>
            <p:nvSpPr>
              <p:cNvPr id="11" name="菱形 10"/>
              <p:cNvSpPr/>
              <p:nvPr userDrawn="1">
                <p:custDataLst>
                  <p:tags r:id="rId4"/>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5"/>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6"/>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7"/>
              </p:custDataLst>
            </p:nvPr>
          </p:nvSpPr>
          <p:spPr>
            <a:xfrm rot="5400000">
              <a:off x="660603" y="23185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日期占位符 2"/>
          <p:cNvSpPr>
            <a:spLocks noGrp="1"/>
          </p:cNvSpPr>
          <p:nvPr>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1"/>
            </p:custDataLst>
          </p:nvPr>
        </p:nvSpPr>
        <p:spPr>
          <a:xfrm>
            <a:off x="669930" y="952508"/>
            <a:ext cx="10852237" cy="5388907"/>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30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xfrm>
      </p:grpSpPr>
      <p:grpSp>
        <p:nvGrpSpPr>
          <p:cNvPr id="21" name="组合 20"/>
          <p:cNvGrpSpPr/>
          <p:nvPr userDrawn="1">
            <p:custDataLst>
              <p:tags r:id="rId1"/>
            </p:custDataLst>
          </p:nvPr>
        </p:nvGrpSpPr>
        <p:grpSpPr>
          <a:xfrm>
            <a:off x="-318" y="-953"/>
            <a:ext cx="12192000" cy="6858953"/>
            <a:chOff x="-318" y="-953"/>
            <a:chExt cx="12192000" cy="6858953"/>
          </a:xfrm>
        </p:grpSpPr>
        <p:grpSp>
          <p:nvGrpSpPr>
            <p:cNvPr id="22" name="组合 21"/>
            <p:cNvGrpSpPr/>
            <p:nvPr userDrawn="1"/>
          </p:nvGrpSpPr>
          <p:grpSpPr>
            <a:xfrm>
              <a:off x="-318" y="635"/>
              <a:ext cx="12192000" cy="6857365"/>
              <a:chOff x="-318" y="635"/>
              <a:chExt cx="12192000" cy="6857365"/>
            </a:xfrm>
          </p:grpSpPr>
          <p:grpSp>
            <p:nvGrpSpPr>
              <p:cNvPr id="25" name="组合 24"/>
              <p:cNvGrpSpPr/>
              <p:nvPr userDrawn="1">
                <p:custDataLst>
                  <p:tags r:id="rId2"/>
                </p:custDataLst>
              </p:nvPr>
            </p:nvGrpSpPr>
            <p:grpSpPr>
              <a:xfrm>
                <a:off x="-318" y="635"/>
                <a:ext cx="12192000" cy="6857365"/>
                <a:chExt cx="19200" cy="10799"/>
              </a:xfrm>
            </p:grpSpPr>
            <p:sp>
              <p:nvSpPr>
                <p:cNvPr id="27" name="矩形 26"/>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菱形 28"/>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userDrawn="1">
                  <p:custDataLst>
                    <p:tags r:id="rId6"/>
                  </p:custDataLst>
                </p:nvPr>
              </p:nvGrpSpPr>
              <p:grpSpPr>
                <a:xfrm>
                  <a:off x="16448" y="9574"/>
                  <a:ext cx="2074" cy="675"/>
                  <a:chOff x="0" y="3633950"/>
                  <a:chExt cx="1405715" cy="457699"/>
                </a:xfrm>
              </p:grpSpPr>
              <p:sp>
                <p:nvSpPr>
                  <p:cNvPr id="31" name="菱形 30"/>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菱形 31"/>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菱形 32"/>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6"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五边形 4"/>
            <p:cNvSpPr/>
            <p:nvPr userDrawn="1">
              <p:custDataLst>
                <p:tags r:id="rId11"/>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五边形 6"/>
            <p:cNvSpPr/>
            <p:nvPr userDrawn="1">
              <p:custDataLst>
                <p:tags r:id="rId12"/>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日期占位符 2"/>
          <p:cNvSpPr>
            <a:spLocks noGrp="1"/>
          </p:cNvSpPr>
          <p:nvPr>
            <p:ph type="dt" sz="half" idx="10"/>
            <p:custDataLst>
              <p:tags r:id="rId1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4"/>
            </p:custDataLst>
          </p:nvPr>
        </p:nvSpPr>
        <p:spPr/>
        <p:txBody>
          <a:bodyPr/>
          <a:lstStyle/>
          <a:p>
            <a:endParaRPr lang="zh-CN" altLang="en-US"/>
          </a:p>
        </p:txBody>
      </p:sp>
      <p:sp>
        <p:nvSpPr>
          <p:cNvPr id="5" name="灯片编号占位符 4"/>
          <p:cNvSpPr>
            <a:spLocks noGrp="1"/>
          </p:cNvSpPr>
          <p:nvPr>
            <p:ph type="sldNum" sz="quarter" idx="12"/>
            <p:custDataLst>
              <p:tags r:id="rId15"/>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16"/>
            </p:custDataLst>
          </p:nvPr>
        </p:nvSpPr>
        <p:spPr>
          <a:xfrm>
            <a:off x="2593023" y="2000251"/>
            <a:ext cx="7005955" cy="1491328"/>
          </a:xfrm>
        </p:spPr>
        <p:txBody>
          <a:bodyPr vert="horz" lIns="90000" tIns="46800" rIns="90000" bIns="0" rtlCol="0" anchor="b" anchorCtr="0">
            <a:normAutofit/>
          </a:bodyPr>
          <a:lstStyle>
            <a:lvl1pPr marL="0" marR="0" algn="ctr" defTabSz="914400" rtl="0" eaLnBrk="1" fontAlgn="auto" latinLnBrk="0" hangingPunct="1">
              <a:lnSpc>
                <a:spcPct val="100000"/>
              </a:lnSpc>
              <a:buNone/>
              <a:defRPr kumimoji="0" lang="zh-CN" altLang="en-US" sz="8800" b="1" i="0" u="none" strike="noStrike" kern="1200" cap="none" spc="600" normalizeH="0" baseline="0" noProof="1">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
        <p:nvSpPr>
          <p:cNvPr id="10" name="文本占位符 9"/>
          <p:cNvSpPr>
            <a:spLocks noGrp="1"/>
          </p:cNvSpPr>
          <p:nvPr>
            <p:ph type="body" sz="quarter" idx="13" hasCustomPrompt="1"/>
            <p:custDataLst>
              <p:tags r:id="rId17"/>
            </p:custDataLst>
          </p:nvPr>
        </p:nvSpPr>
        <p:spPr>
          <a:xfrm>
            <a:off x="4979820" y="4079895"/>
            <a:ext cx="2232360" cy="481249"/>
          </a:xfrm>
        </p:spPr>
        <p:txBody>
          <a:bodyPr lIns="90000" tIns="0" rIns="90000" bIns="46800" anchor="ctr" anchorCtr="0">
            <a:normAutofit/>
          </a:bodyPr>
          <a:lstStyle>
            <a:lvl1pPr marL="0" indent="0" algn="ctr">
              <a:buNone/>
              <a:defRPr sz="2000" baseline="0">
                <a:latin typeface="Arial" panose="020b0604020202020204" pitchFamily="34" charset="0"/>
              </a:defRPr>
            </a:lvl1pPr>
            <a:lvl2pPr marL="457200" indent="0">
              <a:buNone/>
              <a:defRPr/>
            </a:lvl2pPr>
          </a:lstStyle>
          <a:p>
            <a:pPr lvl="0"/>
            <a:r>
              <a:rPr lang="zh-CN" altLang="en-US"/>
              <a:t>编辑文本</a:t>
            </a:r>
            <a:endParaRPr lang="zh-CN" altLang="en-US"/>
          </a:p>
        </p:txBody>
      </p:sp>
      <p:sp>
        <p:nvSpPr>
          <p:cNvPr id="12" name="文本占位符 11"/>
          <p:cNvSpPr>
            <a:spLocks noGrp="1"/>
          </p:cNvSpPr>
          <p:nvPr>
            <p:ph type="body" sz="quarter" idx="14" hasCustomPrompt="1"/>
            <p:custDataLst>
              <p:tags r:id="rId18"/>
            </p:custDataLst>
          </p:nvPr>
        </p:nvSpPr>
        <p:spPr>
          <a:xfrm>
            <a:off x="2593022" y="3539541"/>
            <a:ext cx="7005955" cy="481249"/>
          </a:xfrm>
        </p:spPr>
        <p:txBody>
          <a:bodyPr lIns="90000" tIns="0" rIns="90000" bIns="46800" anchor="t" anchorCtr="0">
            <a:normAutofit/>
          </a:bodyPr>
          <a:lstStyle>
            <a:lvl1pPr marL="0" indent="0" algn="ctr">
              <a:buNone/>
              <a:defRPr sz="2400" baseline="0">
                <a:latin typeface="Arial" panose="020b0604020202020204" pitchFamily="34" charset="0"/>
              </a:defRPr>
            </a:lvl1pPr>
            <a:lvl2pPr marL="457200" indent="0">
              <a:buNone/>
              <a:defRPr/>
            </a:lvl2pPr>
          </a:lstStyle>
          <a:p>
            <a:pPr lvl="0"/>
            <a:r>
              <a:rPr lang="zh-CN" altLang="en-US"/>
              <a:t>单击此处编辑文本</a:t>
            </a:r>
            <a:endParaRPr lang="zh-CN" altLang="en-US"/>
          </a:p>
        </p:txBody>
      </p:sp>
    </p:spTree>
  </p:cSld>
  <p:clrMapOvr>
    <a:masterClrMapping/>
  </p:clrMapOvr>
  <p:transition/>
  <p:timing/>
</p:sldLayout>
</file>

<file path=ppt/slideLayouts/slideLayout30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grpSp>
        <p:nvGrpSpPr>
          <p:cNvPr id="17" name="组合 16"/>
          <p:cNvGrpSpPr/>
          <p:nvPr userDrawn="1">
            <p:custDataLst>
              <p:tags r:id="rId1"/>
            </p:custDataLst>
          </p:nvPr>
        </p:nvGrpSpPr>
        <p:grpSpPr>
          <a:xfrm>
            <a:off x="11598910" y="6433185"/>
            <a:ext cx="450850" cy="149860"/>
            <a:chOff x="0" y="3623101"/>
            <a:chExt cx="1405715" cy="468548"/>
          </a:xfrm>
        </p:grpSpPr>
        <p:sp>
          <p:nvSpPr>
            <p:cNvPr id="19" name="菱形 18"/>
            <p:cNvSpPr/>
            <p:nvPr userDrawn="1">
              <p:custDataLst>
                <p:tags r:id="rId2"/>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菱形 19"/>
            <p:cNvSpPr/>
            <p:nvPr userDrawn="1">
              <p:custDataLst>
                <p:tags r:id="rId3"/>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菱形 20"/>
            <p:cNvSpPr/>
            <p:nvPr userDrawn="1">
              <p:custDataLst>
                <p:tags r:id="rId4"/>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五边形 4"/>
          <p:cNvSpPr/>
          <p:nvPr userDrawn="1">
            <p:custDataLst>
              <p:tags r:id="rId5"/>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日期占位符 2"/>
          <p:cNvSpPr>
            <a:spLocks noGrp="1"/>
          </p:cNvSpPr>
          <p:nvPr userDrawn="1">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7"/>
            </p:custDataLst>
          </p:nvPr>
        </p:nvSpPr>
        <p:spPr/>
        <p:txBody>
          <a:bodyPr/>
          <a:lstStyle/>
          <a:p>
            <a:endParaRPr lang="zh-CN" altLang="en-US"/>
          </a:p>
        </p:txBody>
      </p:sp>
      <p:sp>
        <p:nvSpPr>
          <p:cNvPr id="5" name="灯片编号占位符 4"/>
          <p:cNvSpPr>
            <a:spLocks noGrp="1"/>
          </p:cNvSpPr>
          <p:nvPr userDrawn="1">
            <p:ph type="sldNum" sz="quarter" idx="12"/>
            <p:custDataLst>
              <p:tags r:id="rId8"/>
            </p:custDataLst>
          </p:nvPr>
        </p:nvSpPr>
        <p:spPr/>
        <p:txBody>
          <a:bodyPr/>
          <a:lstStyle/>
          <a:p>
            <a:fld id="{49AE70B2-8BF9-45C0-BB95-33D1B9D3A854}" type="slidenum">
              <a:rPr lang="zh-CN" altLang="en-US" smtClean="0"/>
              <a:t/>
            </a:fld>
            <a:endParaRPr lang="zh-CN" altLang="en-US"/>
          </a:p>
        </p:txBody>
      </p:sp>
      <p:sp>
        <p:nvSpPr>
          <p:cNvPr id="7" name="标题 6"/>
          <p:cNvSpPr>
            <a:spLocks noGrp="1"/>
          </p:cNvSpPr>
          <p:nvPr>
            <p:ph type="title"/>
            <p:custDataLst>
              <p:tags r:id="rId9"/>
            </p:custDataLst>
          </p:nvPr>
        </p:nvSpPr>
        <p:spPr/>
        <p:txBody>
          <a:bodyPr/>
          <a:lstStyle/>
          <a:p>
            <a:r>
              <a:rPr lang="zh-CN" altLang="en-US"/>
              <a:t>单击此处编辑母版标题样式</a:t>
            </a:r>
            <a:endParaRPr lang="zh-CN" altLang="en-US"/>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1_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24" name="矩形 23"/>
          <p:cNvSpPr/>
          <p:nvPr userDrawn="1">
            <p:custDataLst>
              <p:tags r:id="rId1"/>
            </p:custDataLst>
          </p:nvPr>
        </p:nvSpPr>
        <p:spPr>
          <a:xfrm>
            <a:off x="257175" y="285750"/>
            <a:ext cx="11677650" cy="6296025"/>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a:sym typeface="+mn-ea"/>
            </a:endParaRPr>
          </a:p>
        </p:txBody>
      </p:sp>
      <p:grpSp>
        <p:nvGrpSpPr>
          <p:cNvPr id="25" name="组合 24"/>
          <p:cNvGrpSpPr/>
          <p:nvPr userDrawn="1">
            <p:custDataLst>
              <p:tags r:id="rId2"/>
            </p:custDataLst>
          </p:nvPr>
        </p:nvGrpSpPr>
        <p:grpSpPr>
          <a:xfrm>
            <a:off x="11148695" y="6413500"/>
            <a:ext cx="950595" cy="316865"/>
            <a:chOff x="0" y="3623101"/>
            <a:chExt cx="1405715" cy="468548"/>
          </a:xfrm>
        </p:grpSpPr>
        <p:sp>
          <p:nvSpPr>
            <p:cNvPr id="27" name="菱形 26"/>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菱形 27"/>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菱形 28"/>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五边形 4"/>
          <p:cNvSpPr/>
          <p:nvPr userDrawn="1">
            <p:custDataLst>
              <p:tags r:id="rId6"/>
            </p:custDataLst>
          </p:nvPr>
        </p:nvSpPr>
        <p:spPr>
          <a:xfrm rot="5400000">
            <a:off x="660400" y="231775"/>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userDrawn="1">
            <p:ph type="title" hasCustomPrompt="1"/>
            <p:custDataLst>
              <p:tags r:id="rId7"/>
            </p:custDataLst>
          </p:nvPr>
        </p:nvSpPr>
        <p:spPr>
          <a:xfrm>
            <a:off x="1281600" y="1249200"/>
            <a:ext cx="9626400" cy="723600"/>
          </a:xfrm>
        </p:spPr>
        <p:txBody>
          <a:bodyPr lIns="90000" tIns="46800" rIns="90000" bIns="46800" anchor="ctr">
            <a:normAutofit/>
          </a:bodyPr>
          <a:lstStyle>
            <a:lvl1pPr marL="0" indent="0">
              <a:buFont typeface="Arial" panose="020b0604020202020204" pitchFamily="34" charset="0"/>
              <a:buNone/>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单击此处编辑标题</a:t>
            </a:r>
            <a:endParaRPr lang="zh-CN" altLang="en-US"/>
          </a:p>
        </p:txBody>
      </p:sp>
      <p:sp>
        <p:nvSpPr>
          <p:cNvPr id="7" name="内容占位符 6"/>
          <p:cNvSpPr>
            <a:spLocks noGrp="1"/>
          </p:cNvSpPr>
          <p:nvPr userDrawn="1">
            <p:ph sz="quarter" idx="13"/>
            <p:custDataLst>
              <p:tags r:id="rId8"/>
            </p:custDataLst>
          </p:nvPr>
        </p:nvSpPr>
        <p:spPr>
          <a:xfrm>
            <a:off x="1281113" y="2163600"/>
            <a:ext cx="9626600" cy="3445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userDrawn="1">
            <p:ph type="dt" sz="half" idx="10"/>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userDrawn="1">
            <p:ph type="sldNum" sz="quarter" idx="12"/>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1"/>
            <a:ext cx="4823460"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16" name="组合 15"/>
          <p:cNvGrpSpPr/>
          <p:nvPr userDrawn="1">
            <p:custDataLst>
              <p:tags r:id="rId2"/>
            </p:custDataLst>
          </p:nvPr>
        </p:nvGrpSpPr>
        <p:grpSpPr>
          <a:xfrm>
            <a:off x="11598910" y="6433185"/>
            <a:ext cx="450850" cy="149860"/>
            <a:chOff x="0" y="3623101"/>
            <a:chExt cx="1405715" cy="468548"/>
          </a:xfrm>
        </p:grpSpPr>
        <p:sp>
          <p:nvSpPr>
            <p:cNvPr id="18" name="菱形 17"/>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菱形 18"/>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菱形 21"/>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userDrawn="1">
            <p:ph type="title" hasCustomPrompt="1"/>
            <p:custDataLst>
              <p:tags r:id="rId7"/>
            </p:custDataLst>
          </p:nvPr>
        </p:nvSpPr>
        <p:spPr>
          <a:xfrm>
            <a:off x="583200" y="629920"/>
            <a:ext cx="3960000" cy="1022480"/>
          </a:xfrm>
        </p:spPr>
        <p:txBody>
          <a:bodyPr lIns="90000" tIns="46800" rIns="90000" bIns="46800" anchor="ctr">
            <a:normAutofit/>
          </a:bodyPr>
          <a:lstStyle>
            <a:lvl1pPr marL="0" indent="0">
              <a:buFont typeface="Arial" panose="020b0604020202020204" pitchFamily="34" charset="0"/>
              <a:buNone/>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编辑标题</a:t>
            </a:r>
            <a:endParaRPr lang="zh-CN" altLang="en-US"/>
          </a:p>
        </p:txBody>
      </p:sp>
      <p:sp>
        <p:nvSpPr>
          <p:cNvPr id="3" name="日期占位符 2"/>
          <p:cNvSpPr>
            <a:spLocks noGrp="1"/>
          </p:cNvSpPr>
          <p:nvPr userDrawn="1">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userDrawn="1">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文本占位符 6"/>
          <p:cNvSpPr>
            <a:spLocks noGrp="1"/>
          </p:cNvSpPr>
          <p:nvPr userDrawn="1">
            <p:ph type="body" sz="quarter" idx="13"/>
            <p:custDataLst>
              <p:tags r:id="rId11"/>
            </p:custDataLst>
          </p:nvPr>
        </p:nvSpPr>
        <p:spPr>
          <a:xfrm>
            <a:off x="586800" y="1764000"/>
            <a:ext cx="3956400" cy="4093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userDrawn="1">
            <p:ph sz="quarter" idx="14"/>
            <p:custDataLst>
              <p:tags r:id="rId12"/>
            </p:custDataLst>
          </p:nvPr>
        </p:nvSpPr>
        <p:spPr>
          <a:xfrm>
            <a:off x="5101200" y="769938"/>
            <a:ext cx="6480000" cy="5087937"/>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3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23" name="组合 22"/>
          <p:cNvGrpSpPr/>
          <p:nvPr userDrawn="1">
            <p:custDataLst>
              <p:tags r:id="rId2"/>
            </p:custDataLst>
          </p:nvPr>
        </p:nvGrpSpPr>
        <p:grpSpPr>
          <a:xfrm>
            <a:off x="11598910" y="6433185"/>
            <a:ext cx="450850" cy="149860"/>
            <a:chOff x="0" y="3623101"/>
            <a:chExt cx="1405715" cy="468548"/>
          </a:xfrm>
        </p:grpSpPr>
        <p:sp>
          <p:nvSpPr>
            <p:cNvPr id="25" name="菱形 24"/>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菱形 25"/>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7"/>
            </p:custDataLst>
          </p:nvPr>
        </p:nvSpPr>
        <p:spPr>
          <a:xfrm>
            <a:off x="612000" y="689418"/>
            <a:ext cx="10976400" cy="718182"/>
          </a:xfrm>
        </p:spPr>
        <p:txBody>
          <a:bodyPr lIns="90000" tIns="46800" rIns="90000" bIns="46800" anchor="ctr">
            <a:normAutofit/>
          </a:bodyPr>
          <a:lstStyle>
            <a:lvl1pPr algn="ct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1"/>
            </p:custDataLst>
          </p:nvPr>
        </p:nvSpPr>
        <p:spPr>
          <a:xfrm>
            <a:off x="612000" y="1659600"/>
            <a:ext cx="10975975" cy="828000"/>
          </a:xfrm>
        </p:spPr>
        <p:txBody>
          <a:bodyPr lIns="90000" tIns="46800" rIns="90000" bIns="46800">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2"/>
            </p:custDataLst>
          </p:nvPr>
        </p:nvSpPr>
        <p:spPr>
          <a:xfrm>
            <a:off x="612775" y="2808000"/>
            <a:ext cx="10965600" cy="34308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3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21" name="组合 20"/>
          <p:cNvGrpSpPr/>
          <p:nvPr userDrawn="1">
            <p:custDataLst>
              <p:tags r:id="rId2"/>
            </p:custDataLst>
          </p:nvPr>
        </p:nvGrpSpPr>
        <p:grpSpPr>
          <a:xfrm>
            <a:off x="11598910" y="6433185"/>
            <a:ext cx="450850" cy="149860"/>
            <a:chOff x="0" y="3623101"/>
            <a:chExt cx="1405715" cy="468548"/>
          </a:xfrm>
        </p:grpSpPr>
        <p:sp>
          <p:nvSpPr>
            <p:cNvPr id="25" name="菱形 24"/>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菱形 25"/>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7"/>
            </p:custDataLst>
          </p:nvPr>
        </p:nvSpPr>
        <p:spPr>
          <a:xfrm>
            <a:off x="604800" y="579120"/>
            <a:ext cx="10976400" cy="655680"/>
          </a:xfrm>
        </p:spPr>
        <p:txBody>
          <a:bodyPr lIns="90000" tIns="46800" rIns="90000" bIns="46800" anchor="ctr">
            <a:normAutofit/>
          </a:bodyPr>
          <a:lstStyle>
            <a:lvl1pPr algn="ctr">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1"/>
            </p:custDataLst>
          </p:nvPr>
        </p:nvSpPr>
        <p:spPr>
          <a:xfrm>
            <a:off x="604837" y="1681200"/>
            <a:ext cx="10990800" cy="3211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12"/>
            </p:custDataLst>
          </p:nvPr>
        </p:nvSpPr>
        <p:spPr>
          <a:xfrm>
            <a:off x="594000" y="5180400"/>
            <a:ext cx="11001600" cy="10116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3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sp>
        <p:nvSpPr>
          <p:cNvPr id="2" name="标题 1"/>
          <p:cNvSpPr>
            <a:spLocks noGrp="1"/>
          </p:cNvSpPr>
          <p:nvPr>
            <p:ph type="title"/>
            <p:custDataLst>
              <p:tags r:id="rId2"/>
            </p:custDataLst>
          </p:nvPr>
        </p:nvSpPr>
        <p:spPr>
          <a:xfrm>
            <a:off x="579600" y="237600"/>
            <a:ext cx="11037600" cy="441964"/>
          </a:xfrm>
        </p:spPr>
        <p:txBody>
          <a:bodyPr lIns="90000" tIns="46800" rIns="90000" bIns="46800">
            <a:normAutofit/>
          </a:bodyPr>
          <a:lstStyle>
            <a:lvl1pPr marL="0" indent="0">
              <a:buFont typeface="Arial" panose="020b0604020202020204" pitchFamily="34" charset="0"/>
              <a:buNone/>
              <a:defRPr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6"/>
            </p:custDataLst>
          </p:nvPr>
        </p:nvSpPr>
        <p:spPr>
          <a:xfrm>
            <a:off x="579600" y="1663200"/>
            <a:ext cx="5342400" cy="28944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7"/>
            </p:custDataLst>
          </p:nvPr>
        </p:nvSpPr>
        <p:spPr>
          <a:xfrm>
            <a:off x="6242400" y="1663200"/>
            <a:ext cx="5367600" cy="28944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8"/>
            </p:custDataLst>
          </p:nvPr>
        </p:nvSpPr>
        <p:spPr>
          <a:xfrm>
            <a:off x="572400" y="4816800"/>
            <a:ext cx="5342400" cy="781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9"/>
            </p:custDataLst>
          </p:nvPr>
        </p:nvSpPr>
        <p:spPr>
          <a:xfrm>
            <a:off x="6253200" y="4813200"/>
            <a:ext cx="5367600" cy="781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grpSp>
        <p:nvGrpSpPr>
          <p:cNvPr id="19" name="组合 18"/>
          <p:cNvGrpSpPr/>
          <p:nvPr userDrawn="1">
            <p:custDataLst>
              <p:tags r:id="rId10"/>
            </p:custDataLst>
          </p:nvPr>
        </p:nvGrpSpPr>
        <p:grpSpPr>
          <a:xfrm flipH="1">
            <a:off x="11129043" y="317149"/>
            <a:ext cx="976314" cy="307818"/>
            <a:chOff x="7177184" y="4307561"/>
            <a:chExt cx="976314" cy="307818"/>
          </a:xfrm>
        </p:grpSpPr>
        <p:sp>
          <p:nvSpPr>
            <p:cNvPr id="6" name="等腰三角形 5"/>
            <p:cNvSpPr/>
            <p:nvPr userDrawn="1">
              <p:custDataLst>
                <p:tags r:id="rId11"/>
              </p:custDataLst>
            </p:nvPr>
          </p:nvSpPr>
          <p:spPr>
            <a:xfrm rot="5400000" flipH="1">
              <a:off x="7887012" y="4348893"/>
              <a:ext cx="307818" cy="225154"/>
            </a:xfrm>
            <a:custGeom>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0"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2" name="等腰三角形 5"/>
            <p:cNvSpPr/>
            <p:nvPr userDrawn="1">
              <p:custDataLst>
                <p:tags r:id="rId12"/>
              </p:custDataLst>
            </p:nvPr>
          </p:nvSpPr>
          <p:spPr>
            <a:xfrm rot="5400000" flipH="1">
              <a:off x="7511432" y="4348893"/>
              <a:ext cx="307818" cy="225154"/>
            </a:xfrm>
            <a:custGeom>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0"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4" name="等腰三角形 5"/>
            <p:cNvSpPr/>
            <p:nvPr userDrawn="1">
              <p:custDataLst>
                <p:tags r:id="rId13"/>
              </p:custDataLst>
            </p:nvPr>
          </p:nvSpPr>
          <p:spPr>
            <a:xfrm rot="5400000" flipH="1">
              <a:off x="7135852" y="4348893"/>
              <a:ext cx="307818" cy="225154"/>
            </a:xfrm>
            <a:custGeom>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0"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grpSp>
    </p:spTree>
  </p:cSld>
  <p:clrMapOvr>
    <a:masterClrMapping/>
  </p:clrMapOvr>
  <p:transition/>
  <p:timing/>
</p:sldLayout>
</file>

<file path=ppt/slideLayouts/slideLayout3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tx2"/>
        </a:solidFill>
        <a:effectLst/>
      </p:bgPr>
    </p:bg>
    <p:spTree>
      <p:nvGrpSpPr>
        <p:cNvPr id="1" name=""/>
        <p:cNvGrpSpPr/>
        <p:nvPr/>
      </p:nvGrpSpPr>
      <p:grpSpPr>
        <a:xfrm>
          <a:off x="0" y="0"/>
          <a:ext cx="0" cy="0"/>
        </a:xfrm>
      </p:grpSpPr>
      <p:sp>
        <p:nvSpPr>
          <p:cNvPr id="17" name="圆角矩形 7"/>
          <p:cNvSpPr/>
          <p:nvPr userDrawn="1">
            <p:custDataLst>
              <p:tags r:id="rId1"/>
            </p:custDataLst>
          </p:nvPr>
        </p:nvSpPr>
        <p:spPr>
          <a:xfrm>
            <a:off x="193040" y="182880"/>
            <a:ext cx="11805285" cy="6491605"/>
          </a:xfrm>
          <a:prstGeom prst="roundRect">
            <a:avLst>
              <a:gd name="adj" fmla="val 172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0" name="矩形 9"/>
          <p:cNvSpPr/>
          <p:nvPr userDrawn="1">
            <p:custDataLst>
              <p:tags r:id="rId2"/>
            </p:custDataLst>
          </p:nvPr>
        </p:nvSpPr>
        <p:spPr>
          <a:xfrm>
            <a:off x="0" y="98638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sp>
        <p:nvSpPr>
          <p:cNvPr id="12" name="五边形 4"/>
          <p:cNvSpPr/>
          <p:nvPr userDrawn="1">
            <p:custDataLst>
              <p:tags r:id="rId3"/>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五边形 6"/>
          <p:cNvSpPr/>
          <p:nvPr userDrawn="1">
            <p:custDataLst>
              <p:tags r:id="rId4"/>
            </p:custDataLst>
          </p:nvPr>
        </p:nvSpPr>
        <p:spPr>
          <a:xfrm rot="16200000" flipV="1">
            <a:off x="5792470" y="5731510"/>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userDrawn="1">
            <p:ph type="title" hasCustomPrompt="1"/>
            <p:custDataLst>
              <p:tags r:id="rId5"/>
            </p:custDataLst>
          </p:nvPr>
        </p:nvSpPr>
        <p:spPr>
          <a:xfrm>
            <a:off x="1522800" y="1818640"/>
            <a:ext cx="9144000" cy="1907360"/>
          </a:xfrm>
        </p:spPr>
        <p:txBody>
          <a:bodyPr lIns="90000" tIns="46800" rIns="90000" bIns="46800" anchor="b">
            <a:normAutofit/>
          </a:bodyPr>
          <a:lstStyle>
            <a:lvl1pPr marL="0" indent="0" algn="ctr">
              <a:buFont typeface="Arial" panose="020b0604020202020204" pitchFamily="34" charset="0"/>
              <a:buNone/>
              <a:defRPr sz="60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单击此处编辑标题</a:t>
            </a:r>
            <a:endParaRPr lang="zh-CN" altLang="en-US"/>
          </a:p>
        </p:txBody>
      </p:sp>
      <p:sp>
        <p:nvSpPr>
          <p:cNvPr id="3" name="日期占位符 2"/>
          <p:cNvSpPr>
            <a:spLocks noGrp="1"/>
          </p:cNvSpPr>
          <p:nvPr userDrawn="1">
            <p:ph type="dt" sz="half" idx="10"/>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userDrawn="1">
            <p:ph type="sldNum" sz="quarter" idx="12"/>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文本占位符 6"/>
          <p:cNvSpPr>
            <a:spLocks noGrp="1"/>
          </p:cNvSpPr>
          <p:nvPr userDrawn="1">
            <p:ph type="body" sz="quarter" idx="13"/>
            <p:custDataLst>
              <p:tags r:id="rId9"/>
            </p:custDataLst>
          </p:nvPr>
        </p:nvSpPr>
        <p:spPr>
          <a:xfrm>
            <a:off x="1522413" y="3862800"/>
            <a:ext cx="9144000" cy="1656000"/>
          </a:xfrm>
        </p:spPr>
        <p:txBody>
          <a:bodyPr lIns="90000" tIns="46800" rIns="90000" bIns="46800">
            <a:normAutofit/>
          </a:bodyPr>
          <a:lstStyle>
            <a:lvl1pPr marL="0" indent="0" algn="ctr">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3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xfrm>
      </p:grpSpPr>
      <p:grpSp>
        <p:nvGrpSpPr>
          <p:cNvPr id="6" name="组合 5"/>
          <p:cNvGrpSpPr/>
          <p:nvPr userDrawn="1">
            <p:custDataLst>
              <p:tags r:id="rId1"/>
            </p:custDataLst>
          </p:nvPr>
        </p:nvGrpSpPr>
        <p:grpSpPr>
          <a:xfrm>
            <a:off x="-318" y="-953"/>
            <a:ext cx="12192000" cy="6858953"/>
            <a:chOff x="-318" y="-953"/>
            <a:chExt cx="12192000" cy="6858953"/>
          </a:xfrm>
        </p:grpSpPr>
        <p:grpSp>
          <p:nvGrpSpPr>
            <p:cNvPr id="4" name="组合 3"/>
            <p:cNvGrpSpPr/>
            <p:nvPr userDrawn="1"/>
          </p:nvGrpSpPr>
          <p:grpSpPr>
            <a:xfrm>
              <a:off x="-318" y="635"/>
              <a:ext cx="12192000" cy="6857365"/>
              <a:chOff x="-318" y="635"/>
              <a:chExt cx="12192000" cy="6857365"/>
            </a:xfrm>
          </p:grpSpPr>
          <p:grpSp>
            <p:nvGrpSpPr>
              <p:cNvPr id="11" name="组合 10"/>
              <p:cNvGrpSpPr/>
              <p:nvPr userDrawn="1">
                <p:custDataLst>
                  <p:tags r:id="rId2"/>
                </p:custDataLst>
              </p:nvPr>
            </p:nvGrpSpPr>
            <p:grpSpPr>
              <a:xfrm>
                <a:off x="-318" y="635"/>
                <a:ext cx="12192000" cy="6857365"/>
                <a:chExt cx="19200" cy="10799"/>
              </a:xfrm>
            </p:grpSpPr>
            <p:sp>
              <p:nvSpPr>
                <p:cNvPr id="12" name="矩形 11"/>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sp>
              <p:nvSpPr>
                <p:cNvPr id="13" name="矩形 12"/>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sp>
              <p:nvSpPr>
                <p:cNvPr id="25" name="菱形 24"/>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25000" lnSpcReduction="20000"/>
                </a:bodyPr>
                <a:lstStyle/>
                <a:p>
                  <a:pPr algn="ctr">
                    <a:lnSpc>
                      <a:spcPct val="150000"/>
                    </a:lnSpc>
                  </a:pPr>
                  <a:endParaRPr lang="zh-CN" altLang="en-US"/>
                </a:p>
              </p:txBody>
            </p:sp>
            <p:grpSp>
              <p:nvGrpSpPr>
                <p:cNvPr id="19" name="组合 18"/>
                <p:cNvGrpSpPr/>
                <p:nvPr userDrawn="1">
                  <p:custDataLst>
                    <p:tags r:id="rId6"/>
                  </p:custDataLst>
                </p:nvPr>
              </p:nvGrpSpPr>
              <p:grpSpPr>
                <a:xfrm>
                  <a:off x="16448" y="9574"/>
                  <a:ext cx="2074" cy="675"/>
                  <a:chOff x="0" y="3633950"/>
                  <a:chExt cx="1405715" cy="457699"/>
                </a:xfrm>
              </p:grpSpPr>
              <p:sp>
                <p:nvSpPr>
                  <p:cNvPr id="20" name="菱形 19"/>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p>
                </p:txBody>
              </p:sp>
              <p:sp>
                <p:nvSpPr>
                  <p:cNvPr id="21" name="菱形 20"/>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p>
                </p:txBody>
              </p:sp>
              <p:sp>
                <p:nvSpPr>
                  <p:cNvPr id="22" name="菱形 21"/>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p>
                </p:txBody>
              </p:sp>
            </p:grpSp>
          </p:grpSp>
          <p:sp>
            <p:nvSpPr>
              <p:cNvPr id="8"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grpSp>
        <p:sp>
          <p:nvSpPr>
            <p:cNvPr id="10" name="五边形 4"/>
            <p:cNvSpPr/>
            <p:nvPr userDrawn="1">
              <p:custDataLst>
                <p:tags r:id="rId11"/>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sp>
          <p:nvSpPr>
            <p:cNvPr id="9" name="五边形 6"/>
            <p:cNvSpPr/>
            <p:nvPr userDrawn="1">
              <p:custDataLst>
                <p:tags r:id="rId12"/>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grpSp>
      <p:sp>
        <p:nvSpPr>
          <p:cNvPr id="16" name="日期占位符 15"/>
          <p:cNvSpPr>
            <a:spLocks noGrp="1"/>
          </p:cNvSpPr>
          <p:nvPr>
            <p:ph type="dt" sz="half" idx="10"/>
            <p:custDataLst>
              <p:tags r:id="rId13"/>
            </p:custDataLst>
          </p:nvPr>
        </p:nvSpPr>
        <p:spPr>
          <a:xfrm>
            <a:off x="879742" y="6349833"/>
            <a:ext cx="2700000" cy="316800"/>
          </a:xfrm>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14"/>
            </p:custDataLst>
          </p:nvPr>
        </p:nvSpPr>
        <p:spPr>
          <a:xfrm>
            <a:off x="4116000" y="6349833"/>
            <a:ext cx="3960000" cy="316800"/>
          </a:xfrm>
        </p:spPr>
        <p:txBody>
          <a:bodyPr/>
          <a:lstStyle/>
          <a:p>
            <a:endParaRPr lang="zh-CN" altLang="en-US"/>
          </a:p>
        </p:txBody>
      </p:sp>
      <p:sp>
        <p:nvSpPr>
          <p:cNvPr id="18" name="灯片编号占位符 17"/>
          <p:cNvSpPr>
            <a:spLocks noGrp="1"/>
          </p:cNvSpPr>
          <p:nvPr>
            <p:ph type="sldNum" sz="quarter" idx="12"/>
            <p:custDataLst>
              <p:tags r:id="rId15"/>
            </p:custDataLst>
          </p:nvPr>
        </p:nvSpPr>
        <p:spPr>
          <a:xfrm>
            <a:off x="8610600" y="6349833"/>
            <a:ext cx="2700000" cy="316800"/>
          </a:xfrm>
        </p:spPr>
        <p:txBody>
          <a:bodyPr/>
          <a:lstStyle/>
          <a:p>
            <a:fld id="{49AE70B2-8BF9-45C0-BB95-33D1B9D3A854}" type="slidenum">
              <a:rPr lang="zh-CN" altLang="en-US" smtClean="0"/>
              <a:t/>
            </a:fld>
            <a:endParaRPr lang="zh-CN" altLang="en-US"/>
          </a:p>
        </p:txBody>
      </p:sp>
      <p:sp>
        <p:nvSpPr>
          <p:cNvPr id="5" name="文本占位符 4"/>
          <p:cNvSpPr>
            <a:spLocks noGrp="1"/>
          </p:cNvSpPr>
          <p:nvPr>
            <p:ph type="body" sz="quarter" idx="13" hasCustomPrompt="1"/>
            <p:custDataLst>
              <p:tags r:id="rId16"/>
            </p:custDataLst>
          </p:nvPr>
        </p:nvSpPr>
        <p:spPr>
          <a:xfrm>
            <a:off x="3328201" y="4283393"/>
            <a:ext cx="2520000" cy="485140"/>
          </a:xfrm>
        </p:spPr>
        <p:txBody>
          <a:bodyPr lIns="90000" tIns="46800" rIns="90000" bIns="46800" anchor="ctr" anchorCtr="0">
            <a:normAutofit/>
          </a:bodyPr>
          <a:lstStyle>
            <a:lvl1pPr marL="0" indent="0" algn="r">
              <a:lnSpc>
                <a:spcPct val="130000"/>
              </a:lnSpc>
              <a:spcAft>
                <a:spcPct val="0"/>
              </a:spcAft>
              <a:buNone/>
              <a:defRPr sz="1800" baseline="0">
                <a:solidFill>
                  <a:schemeClr val="tx1">
                    <a:lumMod val="85000"/>
                    <a:lumOff val="15000"/>
                  </a:schemeClr>
                </a:solidFill>
              </a:defRPr>
            </a:lvl1pPr>
          </a:lstStyle>
          <a:p>
            <a:pPr lvl="0"/>
            <a:r>
              <a:rPr lang="zh-CN" altLang="en-US"/>
              <a:t>单击此处编辑文本</a:t>
            </a:r>
            <a:endParaRPr lang="zh-CN" altLang="en-US"/>
          </a:p>
        </p:txBody>
      </p:sp>
      <p:sp>
        <p:nvSpPr>
          <p:cNvPr id="2" name="标题 1"/>
          <p:cNvSpPr>
            <a:spLocks noGrp="1"/>
          </p:cNvSpPr>
          <p:nvPr>
            <p:ph type="ctrTitle" hasCustomPrompt="1"/>
            <p:custDataLst>
              <p:tags r:id="rId17"/>
            </p:custDataLst>
          </p:nvPr>
        </p:nvSpPr>
        <p:spPr>
          <a:xfrm>
            <a:off x="2593022" y="2149048"/>
            <a:ext cx="7005956" cy="1344477"/>
          </a:xfrm>
        </p:spPr>
        <p:txBody>
          <a:bodyPr lIns="90000" tIns="46800" rIns="90000" bIns="0" anchor="b" anchorCtr="0">
            <a:normAutofit/>
          </a:bodyPr>
          <a:lstStyle>
            <a:lvl1pPr algn="ctr">
              <a:defRPr sz="6600" spc="600" baseline="0">
                <a:solidFill>
                  <a:schemeClr val="tx1">
                    <a:lumMod val="85000"/>
                    <a:lumOff val="15000"/>
                  </a:schemeClr>
                </a:solidFill>
                <a:ea typeface="汉仪旗黑-85S" panose="00020600040101010101" pitchFamily="18" charset="-122"/>
              </a:defRPr>
            </a:lvl1pPr>
          </a:lstStyle>
          <a:p>
            <a:r>
              <a:rPr lang="zh-CN" altLang="en-US"/>
              <a:t>编辑标题</a:t>
            </a:r>
            <a:endParaRPr lang="zh-CN" altLang="en-US"/>
          </a:p>
        </p:txBody>
      </p:sp>
      <p:sp>
        <p:nvSpPr>
          <p:cNvPr id="3" name="副标题 2"/>
          <p:cNvSpPr>
            <a:spLocks noGrp="1"/>
          </p:cNvSpPr>
          <p:nvPr>
            <p:ph type="subTitle" idx="1" hasCustomPrompt="1"/>
            <p:custDataLst>
              <p:tags r:id="rId18"/>
            </p:custDataLst>
          </p:nvPr>
        </p:nvSpPr>
        <p:spPr>
          <a:xfrm>
            <a:off x="2592705" y="3553460"/>
            <a:ext cx="7005320" cy="485140"/>
          </a:xfrm>
        </p:spPr>
        <p:txBody>
          <a:bodyPr lIns="90000" tIns="0" rIns="90000" bIns="46800" anchor="t" anchorCtr="0">
            <a:normAutofit/>
          </a:bodyPr>
          <a:lstStyle>
            <a:lvl1pPr marL="0" indent="0" algn="ctr" eaLnBrk="1" fontAlgn="auto" latinLnBrk="0" hangingPunct="1">
              <a:lnSpc>
                <a:spcPct val="100000"/>
              </a:lnSpc>
              <a:buNone/>
              <a:defRPr sz="2400" u="none" strike="noStrike" kern="1200" cap="none" spc="200" normalizeH="0" baseline="0">
                <a:solidFill>
                  <a:schemeClr val="tx1">
                    <a:lumMod val="85000"/>
                    <a:lumOff val="1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4" name="文本占位符 13"/>
          <p:cNvSpPr>
            <a:spLocks noGrp="1"/>
          </p:cNvSpPr>
          <p:nvPr>
            <p:ph type="body" sz="quarter" idx="14" hasCustomPrompt="1"/>
            <p:custDataLst>
              <p:tags r:id="rId19"/>
            </p:custDataLst>
          </p:nvPr>
        </p:nvSpPr>
        <p:spPr>
          <a:xfrm>
            <a:off x="6291496" y="4286643"/>
            <a:ext cx="2520000" cy="478640"/>
          </a:xfrm>
        </p:spPr>
        <p:txBody>
          <a:bodyPr lIns="90000" tIns="46800" rIns="90000" bIns="46800" anchor="ctr" anchorCtr="0">
            <a:normAutofit/>
          </a:bodyPr>
          <a:lstStyle>
            <a:lvl1pPr marL="0" marR="0" indent="0" algn="l" defTabSz="914400" rtl="0" eaLnBrk="1" fontAlgn="auto" latinLnBrk="0" hangingPunct="1">
              <a:lnSpc>
                <a:spcPct val="130000"/>
              </a:lnSpc>
              <a:spcBef>
                <a:spcPct val="0"/>
              </a:spcBef>
              <a:spcAft>
                <a:spcPct val="0"/>
              </a:spcAft>
              <a:buClrTx/>
              <a:buSzTx/>
              <a:buFont typeface="Arial" panose="020b0604020202020204" pitchFamily="34" charset="0"/>
              <a:buNone/>
              <a:defRPr sz="1800"/>
            </a:lvl1pPr>
            <a:lvl2pPr marL="457200" indent="0">
              <a:buNone/>
              <a:defRPr/>
            </a:lvl2pPr>
          </a:lstStyle>
          <a:p>
            <a:pPr marL="0" marR="0" lvl="0" indent="0" algn="l" defTabSz="914400" rtl="0" eaLnBrk="1" fontAlgn="auto" latinLnBrk="0" hangingPunct="1">
              <a:lnSpc>
                <a:spcPct val="130000"/>
              </a:lnSpc>
              <a:spcBef>
                <a:spcPct val="0"/>
              </a:spcBef>
              <a:spcAft>
                <a:spcPts val="1000"/>
              </a:spcAft>
              <a:buClrTx/>
              <a:buSzTx/>
              <a:buFont typeface="Arial" panose="020b0604020202020204" pitchFamily="34" charset="0"/>
              <a:buNone/>
            </a:pPr>
            <a:r>
              <a:rPr lang="zh-CN" altLang="en-US"/>
              <a:t>单击此处编辑文本</a:t>
            </a:r>
            <a:endParaRPr lang="zh-CN" altLang="en-US"/>
          </a:p>
        </p:txBody>
      </p:sp>
    </p:spTree>
  </p:cSld>
  <p:clrMapOvr>
    <a:masterClrMapping/>
  </p:clrMapOvr>
  <p:transition/>
  <p:timing/>
</p:sldLayout>
</file>

<file path=ppt/slideLayouts/slideLayout3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grpSp>
        <p:nvGrpSpPr>
          <p:cNvPr id="7" name="组合 6"/>
          <p:cNvGrpSpPr/>
          <p:nvPr userDrawn="1">
            <p:custDataLst>
              <p:tags r:id="rId1"/>
            </p:custDataLst>
          </p:nvPr>
        </p:nvGrpSpPr>
        <p:grpSpPr>
          <a:xfrm>
            <a:off x="294286" y="-27771"/>
            <a:ext cx="11755418" cy="6611091"/>
            <a:chOff x="294286" y="-27771"/>
            <a:chExt cx="11755418" cy="6611091"/>
          </a:xfrm>
        </p:grpSpPr>
        <p:grpSp>
          <p:nvGrpSpPr>
            <p:cNvPr id="8" name="组合 7"/>
            <p:cNvGrpSpPr/>
            <p:nvPr userDrawn="1">
              <p:custDataLst>
                <p:tags r:id="rId2"/>
              </p:custDataLst>
            </p:nvPr>
          </p:nvGrpSpPr>
          <p:grpSpPr>
            <a:xfrm>
              <a:off x="11598965" y="6433146"/>
              <a:ext cx="450739" cy="150174"/>
              <a:chOff x="0" y="3623101"/>
              <a:chExt cx="1405715" cy="468548"/>
            </a:xfrm>
          </p:grpSpPr>
          <p:sp>
            <p:nvSpPr>
              <p:cNvPr id="10" name="菱形 9"/>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菱形 10"/>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8"/>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solidFill>
          <a:schemeClr val="bg2"/>
        </a:solidFill>
        <a:effectLst/>
      </p:bgPr>
    </p:bg>
    <p:spTree>
      <p:nvGrpSpPr>
        <p:cNvPr id="1" name=""/>
        <p:cNvGrpSpPr/>
        <p:nvPr/>
      </p:nvGrpSpPr>
      <p:grpSpPr>
        <a:xfrm>
          <a:off x="0" y="0"/>
          <a:ext cx="0" cy="0"/>
        </a:xfrm>
      </p:grpSpPr>
      <p:grpSp>
        <p:nvGrpSpPr>
          <p:cNvPr id="9" name="组合 8"/>
          <p:cNvGrpSpPr/>
          <p:nvPr userDrawn="1">
            <p:custDataLst>
              <p:tags r:id="rId1"/>
            </p:custDataLst>
          </p:nvPr>
        </p:nvGrpSpPr>
        <p:grpSpPr>
          <a:xfrm>
            <a:off x="-318" y="-953"/>
            <a:ext cx="12192000" cy="6858953"/>
            <a:chOff x="-318" y="-953"/>
            <a:chExt cx="12192000" cy="6858953"/>
          </a:xfrm>
        </p:grpSpPr>
        <p:grpSp>
          <p:nvGrpSpPr>
            <p:cNvPr id="11" name="组合 10"/>
            <p:cNvGrpSpPr/>
            <p:nvPr userDrawn="1">
              <p:custDataLst>
                <p:tags r:id="rId2"/>
              </p:custDataLst>
            </p:nvPr>
          </p:nvGrpSpPr>
          <p:grpSpPr>
            <a:xfrm>
              <a:off x="-318" y="635"/>
              <a:ext cx="12192000" cy="6857365"/>
              <a:chExt cx="19200" cy="10799"/>
            </a:xfrm>
          </p:grpSpPr>
          <p:sp>
            <p:nvSpPr>
              <p:cNvPr id="12" name="矩形 11"/>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userDrawn="1">
                <p:custDataLst>
                  <p:tags r:id="rId6"/>
                </p:custDataLst>
              </p:nvPr>
            </p:nvGrpSpPr>
            <p:grpSpPr>
              <a:xfrm>
                <a:off x="16448" y="9574"/>
                <a:ext cx="2074" cy="675"/>
                <a:chOff x="0" y="3633950"/>
                <a:chExt cx="1405715" cy="457699"/>
              </a:xfrm>
            </p:grpSpPr>
            <p:sp>
              <p:nvSpPr>
                <p:cNvPr id="16" name="菱形 15"/>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菱形 16"/>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菱形 17"/>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五边形 4"/>
            <p:cNvSpPr/>
            <p:nvPr userDrawn="1">
              <p:custDataLst>
                <p:tags r:id="rId11"/>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五边形 6"/>
            <p:cNvSpPr/>
            <p:nvPr userDrawn="1">
              <p:custDataLst>
                <p:tags r:id="rId12"/>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hasCustomPrompt="1"/>
            <p:custDataLst>
              <p:tags r:id="rId13"/>
            </p:custDataLst>
          </p:nvPr>
        </p:nvSpPr>
        <p:spPr>
          <a:xfrm>
            <a:off x="4116000" y="2651764"/>
            <a:ext cx="5409566" cy="939160"/>
          </a:xfrm>
        </p:spPr>
        <p:txBody>
          <a:bodyPr lIns="90000" tIns="46800" rIns="90000" bIns="46800" anchor="b" anchorCtr="0">
            <a:normAutofit/>
          </a:bodyPr>
          <a:lstStyle>
            <a:lvl1pPr>
              <a:defRPr sz="4800" u="none" strike="noStrike" kern="1200" cap="none" spc="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14"/>
            </p:custDataLst>
          </p:nvPr>
        </p:nvSpPr>
        <p:spPr>
          <a:xfrm>
            <a:off x="4116000" y="3646276"/>
            <a:ext cx="5409566" cy="1310880"/>
          </a:xfrm>
        </p:spPr>
        <p:txBody>
          <a:bodyPr lIns="90000" tIns="0" rIns="90000" bIns="46800">
            <a:normAutofit/>
          </a:bodyPr>
          <a:lstStyle>
            <a:lvl1pPr marL="0" indent="0" eaLnBrk="1" fontAlgn="auto" latinLnBrk="0" hangingPunct="1">
              <a:buNone/>
              <a:defRPr kumimoji="0" lang="zh-CN" altLang="en-US" sz="16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15"/>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6"/>
            </p:custDataLst>
          </p:nvPr>
        </p:nvSpPr>
        <p:spPr/>
        <p:txBody>
          <a:bodyPr/>
          <a:lstStyle/>
          <a:p>
            <a:endParaRPr lang="zh-CN" altLang="en-US"/>
          </a:p>
        </p:txBody>
      </p:sp>
      <p:sp>
        <p:nvSpPr>
          <p:cNvPr id="6" name="灯片编号占位符 5"/>
          <p:cNvSpPr>
            <a:spLocks noGrp="1"/>
          </p:cNvSpPr>
          <p:nvPr>
            <p:ph type="sldNum" sz="quarter" idx="12"/>
            <p:custDataLst>
              <p:tags r:id="rId17"/>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xfrm>
      </p:grpSpPr>
      <p:grpSp>
        <p:nvGrpSpPr>
          <p:cNvPr id="6" name="组合 5"/>
          <p:cNvGrpSpPr/>
          <p:nvPr userDrawn="1">
            <p:custDataLst>
              <p:tags r:id="rId1"/>
            </p:custDataLst>
          </p:nvPr>
        </p:nvGrpSpPr>
        <p:grpSpPr>
          <a:xfrm>
            <a:off x="-318" y="-953"/>
            <a:ext cx="12192000" cy="6858953"/>
            <a:chOff x="-318" y="-953"/>
            <a:chExt cx="12192000" cy="6858953"/>
          </a:xfrm>
        </p:grpSpPr>
        <p:grpSp>
          <p:nvGrpSpPr>
            <p:cNvPr id="4" name="组合 3"/>
            <p:cNvGrpSpPr/>
            <p:nvPr userDrawn="1"/>
          </p:nvGrpSpPr>
          <p:grpSpPr>
            <a:xfrm>
              <a:off x="-318" y="635"/>
              <a:ext cx="12192000" cy="6857365"/>
              <a:chOff x="-318" y="635"/>
              <a:chExt cx="12192000" cy="6857365"/>
            </a:xfrm>
          </p:grpSpPr>
          <p:grpSp>
            <p:nvGrpSpPr>
              <p:cNvPr id="11" name="组合 10"/>
              <p:cNvGrpSpPr/>
              <p:nvPr userDrawn="1">
                <p:custDataLst>
                  <p:tags r:id="rId2"/>
                </p:custDataLst>
              </p:nvPr>
            </p:nvGrpSpPr>
            <p:grpSpPr>
              <a:xfrm>
                <a:off x="-318" y="635"/>
                <a:ext cx="12192000" cy="6857365"/>
                <a:chExt cx="19200" cy="10799"/>
              </a:xfrm>
            </p:grpSpPr>
            <p:sp>
              <p:nvSpPr>
                <p:cNvPr id="12" name="矩形 11"/>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sp>
              <p:nvSpPr>
                <p:cNvPr id="13" name="矩形 12"/>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sp>
              <p:nvSpPr>
                <p:cNvPr id="25" name="菱形 24"/>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25000" lnSpcReduction="20000"/>
                </a:bodyPr>
                <a:lstStyle/>
                <a:p>
                  <a:pPr algn="ctr">
                    <a:lnSpc>
                      <a:spcPct val="150000"/>
                    </a:lnSpc>
                  </a:pPr>
                  <a:endParaRPr lang="zh-CN" altLang="en-US"/>
                </a:p>
              </p:txBody>
            </p:sp>
            <p:grpSp>
              <p:nvGrpSpPr>
                <p:cNvPr id="19" name="组合 18"/>
                <p:cNvGrpSpPr/>
                <p:nvPr userDrawn="1">
                  <p:custDataLst>
                    <p:tags r:id="rId6"/>
                  </p:custDataLst>
                </p:nvPr>
              </p:nvGrpSpPr>
              <p:grpSpPr>
                <a:xfrm>
                  <a:off x="16448" y="9574"/>
                  <a:ext cx="2074" cy="675"/>
                  <a:chOff x="0" y="3633950"/>
                  <a:chExt cx="1405715" cy="457699"/>
                </a:xfrm>
              </p:grpSpPr>
              <p:sp>
                <p:nvSpPr>
                  <p:cNvPr id="20" name="菱形 19"/>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p>
                </p:txBody>
              </p:sp>
              <p:sp>
                <p:nvSpPr>
                  <p:cNvPr id="21" name="菱形 20"/>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p>
                </p:txBody>
              </p:sp>
              <p:sp>
                <p:nvSpPr>
                  <p:cNvPr id="22" name="菱形 21"/>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p>
                </p:txBody>
              </p:sp>
            </p:grpSp>
          </p:grpSp>
          <p:sp>
            <p:nvSpPr>
              <p:cNvPr id="8"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grpSp>
        <p:sp>
          <p:nvSpPr>
            <p:cNvPr id="10" name="五边形 4"/>
            <p:cNvSpPr/>
            <p:nvPr userDrawn="1">
              <p:custDataLst>
                <p:tags r:id="rId11"/>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sp>
          <p:nvSpPr>
            <p:cNvPr id="9" name="五边形 6"/>
            <p:cNvSpPr/>
            <p:nvPr userDrawn="1">
              <p:custDataLst>
                <p:tags r:id="rId12"/>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grpSp>
      <p:sp>
        <p:nvSpPr>
          <p:cNvPr id="16" name="日期占位符 15"/>
          <p:cNvSpPr>
            <a:spLocks noGrp="1"/>
          </p:cNvSpPr>
          <p:nvPr>
            <p:ph type="dt" sz="half" idx="10"/>
            <p:custDataLst>
              <p:tags r:id="rId13"/>
            </p:custDataLst>
          </p:nvPr>
        </p:nvSpPr>
        <p:spPr>
          <a:xfrm>
            <a:off x="879742" y="6349833"/>
            <a:ext cx="2700000" cy="316800"/>
          </a:xfrm>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14"/>
            </p:custDataLst>
          </p:nvPr>
        </p:nvSpPr>
        <p:spPr>
          <a:xfrm>
            <a:off x="4116000" y="6349833"/>
            <a:ext cx="3960000" cy="316800"/>
          </a:xfrm>
        </p:spPr>
        <p:txBody>
          <a:bodyPr/>
          <a:lstStyle/>
          <a:p>
            <a:endParaRPr lang="zh-CN" altLang="en-US"/>
          </a:p>
        </p:txBody>
      </p:sp>
      <p:sp>
        <p:nvSpPr>
          <p:cNvPr id="18" name="灯片编号占位符 17"/>
          <p:cNvSpPr>
            <a:spLocks noGrp="1"/>
          </p:cNvSpPr>
          <p:nvPr>
            <p:ph type="sldNum" sz="quarter" idx="12"/>
            <p:custDataLst>
              <p:tags r:id="rId15"/>
            </p:custDataLst>
          </p:nvPr>
        </p:nvSpPr>
        <p:spPr>
          <a:xfrm>
            <a:off x="8610600" y="6349833"/>
            <a:ext cx="2700000" cy="316800"/>
          </a:xfrm>
        </p:spPr>
        <p:txBody>
          <a:bodyPr/>
          <a:lstStyle/>
          <a:p>
            <a:fld id="{49AE70B2-8BF9-45C0-BB95-33D1B9D3A854}" type="slidenum">
              <a:rPr lang="zh-CN" altLang="en-US" smtClean="0"/>
              <a:t/>
            </a:fld>
            <a:endParaRPr lang="zh-CN" altLang="en-US"/>
          </a:p>
        </p:txBody>
      </p:sp>
      <p:sp>
        <p:nvSpPr>
          <p:cNvPr id="5" name="文本占位符 4"/>
          <p:cNvSpPr>
            <a:spLocks noGrp="1"/>
          </p:cNvSpPr>
          <p:nvPr>
            <p:ph type="body" sz="quarter" idx="13" hasCustomPrompt="1"/>
            <p:custDataLst>
              <p:tags r:id="rId16"/>
            </p:custDataLst>
          </p:nvPr>
        </p:nvSpPr>
        <p:spPr>
          <a:xfrm>
            <a:off x="3328201" y="4283393"/>
            <a:ext cx="2520000" cy="485140"/>
          </a:xfrm>
        </p:spPr>
        <p:txBody>
          <a:bodyPr lIns="90000" tIns="46800" rIns="90000" bIns="46800" anchor="ctr" anchorCtr="0">
            <a:normAutofit/>
          </a:bodyPr>
          <a:lstStyle>
            <a:lvl1pPr marL="0" indent="0" algn="r">
              <a:lnSpc>
                <a:spcPct val="130000"/>
              </a:lnSpc>
              <a:spcAft>
                <a:spcPct val="0"/>
              </a:spcAft>
              <a:buNone/>
              <a:defRPr sz="1800" baseline="0">
                <a:solidFill>
                  <a:schemeClr val="tx1">
                    <a:lumMod val="85000"/>
                    <a:lumOff val="15000"/>
                  </a:schemeClr>
                </a:solidFill>
              </a:defRPr>
            </a:lvl1pPr>
          </a:lstStyle>
          <a:p>
            <a:pPr lvl="0"/>
            <a:r>
              <a:rPr lang="zh-CN" altLang="en-US"/>
              <a:t>单击此处编辑文本</a:t>
            </a:r>
            <a:endParaRPr lang="zh-CN" altLang="en-US"/>
          </a:p>
        </p:txBody>
      </p:sp>
      <p:sp>
        <p:nvSpPr>
          <p:cNvPr id="2" name="标题 1"/>
          <p:cNvSpPr>
            <a:spLocks noGrp="1"/>
          </p:cNvSpPr>
          <p:nvPr>
            <p:ph type="ctrTitle" hasCustomPrompt="1"/>
            <p:custDataLst>
              <p:tags r:id="rId17"/>
            </p:custDataLst>
          </p:nvPr>
        </p:nvSpPr>
        <p:spPr>
          <a:xfrm>
            <a:off x="2593022" y="2149048"/>
            <a:ext cx="7005956" cy="1344477"/>
          </a:xfrm>
        </p:spPr>
        <p:txBody>
          <a:bodyPr lIns="90000" tIns="46800" rIns="90000" bIns="0" anchor="b" anchorCtr="0">
            <a:normAutofit/>
          </a:bodyPr>
          <a:lstStyle>
            <a:lvl1pPr algn="ctr">
              <a:defRPr sz="6600" spc="600" baseline="0">
                <a:solidFill>
                  <a:schemeClr val="tx1">
                    <a:lumMod val="85000"/>
                    <a:lumOff val="15000"/>
                  </a:schemeClr>
                </a:solidFill>
                <a:ea typeface="汉仪旗黑-85S" panose="00020600040101010101" pitchFamily="18" charset="-122"/>
              </a:defRPr>
            </a:lvl1pPr>
          </a:lstStyle>
          <a:p>
            <a:r>
              <a:rPr lang="zh-CN" altLang="en-US"/>
              <a:t>编辑标题</a:t>
            </a:r>
            <a:endParaRPr lang="zh-CN" altLang="en-US"/>
          </a:p>
        </p:txBody>
      </p:sp>
      <p:sp>
        <p:nvSpPr>
          <p:cNvPr id="3" name="副标题 2"/>
          <p:cNvSpPr>
            <a:spLocks noGrp="1"/>
          </p:cNvSpPr>
          <p:nvPr>
            <p:ph type="subTitle" idx="1" hasCustomPrompt="1"/>
            <p:custDataLst>
              <p:tags r:id="rId18"/>
            </p:custDataLst>
          </p:nvPr>
        </p:nvSpPr>
        <p:spPr>
          <a:xfrm>
            <a:off x="2592705" y="3553460"/>
            <a:ext cx="7005320" cy="485140"/>
          </a:xfrm>
        </p:spPr>
        <p:txBody>
          <a:bodyPr lIns="90000" tIns="0" rIns="90000" bIns="46800" anchor="t" anchorCtr="0">
            <a:normAutofit/>
          </a:bodyPr>
          <a:lstStyle>
            <a:lvl1pPr marL="0" indent="0" algn="ctr" eaLnBrk="1" fontAlgn="auto" latinLnBrk="0" hangingPunct="1">
              <a:lnSpc>
                <a:spcPct val="100000"/>
              </a:lnSpc>
              <a:buNone/>
              <a:defRPr sz="2400" u="none" strike="noStrike" kern="1200" cap="none" spc="200" normalizeH="0" baseline="0">
                <a:solidFill>
                  <a:schemeClr val="tx1">
                    <a:lumMod val="85000"/>
                    <a:lumOff val="1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4" name="文本占位符 13"/>
          <p:cNvSpPr>
            <a:spLocks noGrp="1"/>
          </p:cNvSpPr>
          <p:nvPr>
            <p:ph type="body" sz="quarter" idx="14" hasCustomPrompt="1"/>
            <p:custDataLst>
              <p:tags r:id="rId19"/>
            </p:custDataLst>
          </p:nvPr>
        </p:nvSpPr>
        <p:spPr>
          <a:xfrm>
            <a:off x="6291496" y="4286643"/>
            <a:ext cx="2520000" cy="478640"/>
          </a:xfrm>
        </p:spPr>
        <p:txBody>
          <a:bodyPr lIns="90000" tIns="46800" rIns="90000" bIns="46800" anchor="ctr" anchorCtr="0">
            <a:normAutofit/>
          </a:bodyPr>
          <a:lstStyle>
            <a:lvl1pPr marL="0" marR="0" indent="0" algn="l" defTabSz="914400" rtl="0" eaLnBrk="1" fontAlgn="auto" latinLnBrk="0" hangingPunct="1">
              <a:lnSpc>
                <a:spcPct val="130000"/>
              </a:lnSpc>
              <a:spcBef>
                <a:spcPct val="0"/>
              </a:spcBef>
              <a:spcAft>
                <a:spcPct val="0"/>
              </a:spcAft>
              <a:buClrTx/>
              <a:buSzTx/>
              <a:buFont typeface="Arial" panose="020b0604020202020204" pitchFamily="34" charset="0"/>
              <a:buNone/>
              <a:defRPr sz="1800"/>
            </a:lvl1pPr>
            <a:lvl2pPr marL="457200" indent="0">
              <a:buNone/>
              <a:defRPr/>
            </a:lvl2pPr>
          </a:lstStyle>
          <a:p>
            <a:pPr marL="0" marR="0" lvl="0" indent="0" algn="l" defTabSz="914400" rtl="0" eaLnBrk="1" fontAlgn="auto" latinLnBrk="0" hangingPunct="1">
              <a:lnSpc>
                <a:spcPct val="130000"/>
              </a:lnSpc>
              <a:spcBef>
                <a:spcPct val="0"/>
              </a:spcBef>
              <a:spcAft>
                <a:spcPts val="1000"/>
              </a:spcAft>
              <a:buClrTx/>
              <a:buSzTx/>
              <a:buFont typeface="Arial" panose="020b0604020202020204" pitchFamily="34" charset="0"/>
              <a:buNone/>
            </a:pPr>
            <a:r>
              <a:rPr lang="zh-CN" altLang="en-US"/>
              <a:t>单击此处编辑文本</a:t>
            </a:r>
            <a:endParaRPr lang="zh-CN" altLang="en-US"/>
          </a:p>
        </p:txBody>
      </p:sp>
    </p:spTree>
  </p:cSld>
  <p:clrMapOvr>
    <a:masterClrMapping/>
  </p:clrMapOvr>
  <p:transition/>
  <p:timing/>
</p:sldLayout>
</file>

<file path=ppt/slideLayouts/slideLayout3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grpSp>
        <p:nvGrpSpPr>
          <p:cNvPr id="8" name="组合 7"/>
          <p:cNvGrpSpPr/>
          <p:nvPr userDrawn="1">
            <p:custDataLst>
              <p:tags r:id="rId1"/>
            </p:custDataLst>
          </p:nvPr>
        </p:nvGrpSpPr>
        <p:grpSpPr>
          <a:xfrm>
            <a:off x="294286" y="-27771"/>
            <a:ext cx="11755418" cy="6611091"/>
            <a:chOff x="294286" y="-27771"/>
            <a:chExt cx="11755418" cy="6611091"/>
          </a:xfrm>
        </p:grpSpPr>
        <p:grpSp>
          <p:nvGrpSpPr>
            <p:cNvPr id="9" name="组合 8"/>
            <p:cNvGrpSpPr/>
            <p:nvPr userDrawn="1">
              <p:custDataLst>
                <p:tags r:id="rId2"/>
              </p:custDataLst>
            </p:nvPr>
          </p:nvGrpSpPr>
          <p:grpSpPr>
            <a:xfrm>
              <a:off x="11598965" y="6433146"/>
              <a:ext cx="450739" cy="150174"/>
              <a:chOff x="0" y="3623101"/>
              <a:chExt cx="1405715" cy="468548"/>
            </a:xfrm>
          </p:grpSpPr>
          <p:sp>
            <p:nvSpPr>
              <p:cNvPr id="11" name="菱形 10"/>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8"/>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9"/>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微软雅黑" panose="020b0503020204020204" charset="-122"/>
              </a:defRPr>
            </a:lvl1pPr>
            <a:lvl2pPr>
              <a:defRPr sz="1600" baseline="0">
                <a:solidFill>
                  <a:schemeClr val="tx1">
                    <a:lumMod val="85000"/>
                    <a:lumOff val="15000"/>
                  </a:schemeClr>
                </a:solidFill>
                <a:latin typeface="Arial" panose="020b0604020202020204" pitchFamily="34" charset="0"/>
                <a:ea typeface="微软雅黑" panose="020b0503020204020204" charset="-122"/>
              </a:defRPr>
            </a:lvl2pPr>
            <a:lvl3pPr>
              <a:defRPr sz="1600" baseline="0">
                <a:solidFill>
                  <a:schemeClr val="tx1">
                    <a:lumMod val="85000"/>
                    <a:lumOff val="15000"/>
                  </a:schemeClr>
                </a:solidFill>
                <a:latin typeface="Arial" panose="020b0604020202020204" pitchFamily="34" charset="0"/>
                <a:ea typeface="微软雅黑" panose="020b0503020204020204" charset="-122"/>
              </a:defRPr>
            </a:lvl3pPr>
            <a:lvl4pPr>
              <a:defRPr sz="1600" baseline="0">
                <a:solidFill>
                  <a:schemeClr val="tx1">
                    <a:lumMod val="85000"/>
                    <a:lumOff val="15000"/>
                  </a:schemeClr>
                </a:solidFill>
                <a:latin typeface="Arial" panose="020b0604020202020204" pitchFamily="34" charset="0"/>
                <a:ea typeface="微软雅黑" panose="020b0503020204020204" charset="-122"/>
              </a:defRPr>
            </a:lvl4pPr>
            <a:lvl5pPr>
              <a:defRPr sz="16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2"/>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grpSp>
        <p:nvGrpSpPr>
          <p:cNvPr id="10" name="组合 9"/>
          <p:cNvGrpSpPr/>
          <p:nvPr userDrawn="1">
            <p:custDataLst>
              <p:tags r:id="rId1"/>
            </p:custDataLst>
          </p:nvPr>
        </p:nvGrpSpPr>
        <p:grpSpPr>
          <a:xfrm>
            <a:off x="294286" y="-27771"/>
            <a:ext cx="11755418" cy="6611091"/>
            <a:chOff x="294286" y="-27771"/>
            <a:chExt cx="11755418" cy="6611091"/>
          </a:xfrm>
        </p:grpSpPr>
        <p:grpSp>
          <p:nvGrpSpPr>
            <p:cNvPr id="11" name="组合 10"/>
            <p:cNvGrpSpPr/>
            <p:nvPr userDrawn="1">
              <p:custDataLst>
                <p:tags r:id="rId2"/>
              </p:custDataLst>
            </p:nvPr>
          </p:nvGrpSpPr>
          <p:grpSpPr>
            <a:xfrm>
              <a:off x="11598965" y="6433146"/>
              <a:ext cx="450739" cy="150174"/>
              <a:chOff x="0" y="3623101"/>
              <a:chExt cx="1405715" cy="468548"/>
            </a:xfrm>
          </p:grpSpPr>
          <p:sp>
            <p:nvSpPr>
              <p:cNvPr id="13" name="菱形 12"/>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8"/>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9"/>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10"/>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1"/>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12"/>
            </p:custDataLst>
          </p:nvPr>
        </p:nvSpPr>
        <p:spPr/>
        <p:txBody>
          <a:bodyPr/>
          <a:lstStyle>
            <a:lvl1pPr>
              <a:defRPr baseline="0">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13"/>
            </p:custDataLst>
          </p:nvPr>
        </p:nvSpPr>
        <p:spPr/>
        <p:txBody>
          <a:bodyPr/>
          <a:lstStyle>
            <a:lvl1pPr>
              <a:defRPr baseline="0">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14"/>
            </p:custDataLst>
          </p:nvPr>
        </p:nvSpPr>
        <p:spPr/>
        <p:txBody>
          <a:bodyPr/>
          <a:lstStyle>
            <a:lvl1pPr>
              <a:defRPr baseline="0">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grpSp>
        <p:nvGrpSpPr>
          <p:cNvPr id="17" name="组合 16"/>
          <p:cNvGrpSpPr/>
          <p:nvPr userDrawn="1">
            <p:custDataLst>
              <p:tags r:id="rId1"/>
            </p:custDataLst>
          </p:nvPr>
        </p:nvGrpSpPr>
        <p:grpSpPr>
          <a:xfrm>
            <a:off x="-318" y="635"/>
            <a:ext cx="12192000" cy="6857365"/>
            <a:chOff x="-318" y="635"/>
            <a:chExt cx="12192000" cy="6857365"/>
          </a:xfrm>
        </p:grpSpPr>
        <p:grpSp>
          <p:nvGrpSpPr>
            <p:cNvPr id="16" name="组合 15"/>
            <p:cNvGrpSpPr/>
            <p:nvPr userDrawn="1"/>
          </p:nvGrpSpPr>
          <p:grpSpPr>
            <a:xfrm>
              <a:off x="-318" y="635"/>
              <a:ext cx="12192000" cy="6857365"/>
              <a:chOff x="-318" y="635"/>
              <a:chExt cx="12192000" cy="6857365"/>
            </a:xfrm>
          </p:grpSpPr>
          <p:grpSp>
            <p:nvGrpSpPr>
              <p:cNvPr id="8" name="组合 7"/>
              <p:cNvGrpSpPr/>
              <p:nvPr userDrawn="1">
                <p:custDataLst>
                  <p:tags r:id="rId2"/>
                </p:custDataLst>
              </p:nvPr>
            </p:nvGrpSpPr>
            <p:grpSpPr>
              <a:xfrm>
                <a:off x="-318" y="635"/>
                <a:ext cx="12192000" cy="6857365"/>
                <a:chExt cx="19200" cy="10799"/>
              </a:xfrm>
            </p:grpSpPr>
            <p:sp>
              <p:nvSpPr>
                <p:cNvPr id="9" name="矩形 8"/>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菱形 10"/>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userDrawn="1">
                  <p:custDataLst>
                    <p:tags r:id="rId6"/>
                  </p:custDataLst>
                </p:nvPr>
              </p:nvGrpSpPr>
              <p:grpSpPr>
                <a:xfrm>
                  <a:off x="16448" y="9574"/>
                  <a:ext cx="2074" cy="675"/>
                  <a:chOff x="0" y="3633950"/>
                  <a:chExt cx="1405715" cy="457699"/>
                </a:xfrm>
              </p:grpSpPr>
              <p:sp>
                <p:nvSpPr>
                  <p:cNvPr id="13" name="菱形 12"/>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五边形 6"/>
            <p:cNvSpPr/>
            <p:nvPr userDrawn="1">
              <p:custDataLst>
                <p:tags r:id="rId11"/>
              </p:custDataLst>
            </p:nvPr>
          </p:nvSpPr>
          <p:spPr>
            <a:xfrm rot="16200000" flipV="1">
              <a:off x="5792470" y="566864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1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4"/>
            </p:custDataLst>
          </p:nvPr>
        </p:nvSpPr>
        <p:spPr/>
        <p:txBody>
          <a:bodyPr/>
          <a:lstStyle/>
          <a:p>
            <a:endParaRPr lang="zh-CN" altLang="en-US"/>
          </a:p>
        </p:txBody>
      </p:sp>
      <p:sp>
        <p:nvSpPr>
          <p:cNvPr id="5" name="灯片编号占位符 4"/>
          <p:cNvSpPr>
            <a:spLocks noGrp="1"/>
          </p:cNvSpPr>
          <p:nvPr>
            <p:ph type="sldNum" sz="quarter" idx="12"/>
            <p:custDataLst>
              <p:tags r:id="rId1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grpSp>
        <p:nvGrpSpPr>
          <p:cNvPr id="8" name="组合 7"/>
          <p:cNvGrpSpPr/>
          <p:nvPr userDrawn="1">
            <p:custDataLst>
              <p:tags r:id="rId1"/>
            </p:custDataLst>
          </p:nvPr>
        </p:nvGrpSpPr>
        <p:grpSpPr>
          <a:xfrm>
            <a:off x="294286" y="-27771"/>
            <a:ext cx="11755418" cy="6611091"/>
            <a:chOff x="294286" y="-27771"/>
            <a:chExt cx="11755418" cy="6611091"/>
          </a:xfrm>
        </p:grpSpPr>
        <p:grpSp>
          <p:nvGrpSpPr>
            <p:cNvPr id="9" name="组合 8"/>
            <p:cNvGrpSpPr/>
            <p:nvPr userDrawn="1">
              <p:custDataLst>
                <p:tags r:id="rId2"/>
              </p:custDataLst>
            </p:nvPr>
          </p:nvGrpSpPr>
          <p:grpSpPr>
            <a:xfrm>
              <a:off x="11598965" y="6433146"/>
              <a:ext cx="450739" cy="150174"/>
              <a:chOff x="0" y="3623101"/>
              <a:chExt cx="1405715" cy="468548"/>
            </a:xfrm>
          </p:grpSpPr>
          <p:sp>
            <p:nvSpPr>
              <p:cNvPr id="11" name="菱形 10"/>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8"/>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9"/>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2"/>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3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xfrm>
      </p:grpSpPr>
      <p:grpSp>
        <p:nvGrpSpPr>
          <p:cNvPr id="7" name="组合 6"/>
          <p:cNvGrpSpPr/>
          <p:nvPr userDrawn="1">
            <p:custDataLst>
              <p:tags r:id="rId1"/>
            </p:custDataLst>
          </p:nvPr>
        </p:nvGrpSpPr>
        <p:grpSpPr>
          <a:xfrm>
            <a:off x="257176" y="284361"/>
            <a:ext cx="11842224" cy="6446131"/>
            <a:chOff x="257176" y="284361"/>
            <a:chExt cx="11842224" cy="6446131"/>
          </a:xfrm>
        </p:grpSpPr>
        <p:sp>
          <p:nvSpPr>
            <p:cNvPr id="8" name="矩形 7"/>
            <p:cNvSpPr/>
            <p:nvPr userDrawn="1">
              <p:custDataLst>
                <p:tags r:id="rId2"/>
              </p:custDataLst>
            </p:nvPr>
          </p:nvSpPr>
          <p:spPr>
            <a:xfrm>
              <a:off x="257176" y="285907"/>
              <a:ext cx="11677650" cy="6295867"/>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a:sym typeface="+mn-ea"/>
              </a:endParaRPr>
            </a:p>
          </p:txBody>
        </p:sp>
        <p:grpSp>
          <p:nvGrpSpPr>
            <p:cNvPr id="9" name="组合 8"/>
            <p:cNvGrpSpPr/>
            <p:nvPr userDrawn="1">
              <p:custDataLst>
                <p:tags r:id="rId3"/>
              </p:custDataLst>
            </p:nvPr>
          </p:nvGrpSpPr>
          <p:grpSpPr>
            <a:xfrm>
              <a:off x="11148545" y="6413693"/>
              <a:ext cx="950855" cy="316799"/>
              <a:chOff x="0" y="3623101"/>
              <a:chExt cx="1405715" cy="468548"/>
            </a:xfrm>
          </p:grpSpPr>
          <p:sp>
            <p:nvSpPr>
              <p:cNvPr id="11" name="菱形 10"/>
              <p:cNvSpPr/>
              <p:nvPr userDrawn="1">
                <p:custDataLst>
                  <p:tags r:id="rId4"/>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5"/>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6"/>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7"/>
              </p:custDataLst>
            </p:nvPr>
          </p:nvSpPr>
          <p:spPr>
            <a:xfrm rot="5400000">
              <a:off x="660603" y="23185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竖排标题 1"/>
          <p:cNvSpPr>
            <a:spLocks noGrp="1"/>
          </p:cNvSpPr>
          <p:nvPr>
            <p:ph type="title" orient="vert"/>
            <p:custDataLst>
              <p:tags r:id="rId8"/>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9"/>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tx2"/>
        </a:solidFill>
        <a:effectLst/>
      </p:bgPr>
    </p:bg>
    <p:spTree>
      <p:nvGrpSpPr>
        <p:cNvPr id="1" name=""/>
        <p:cNvGrpSpPr/>
        <p:nvPr/>
      </p:nvGrpSpPr>
      <p:grpSpPr>
        <a:xfrm>
          <a:off x="0" y="0"/>
          <a:ext cx="0" cy="0"/>
        </a:xfrm>
      </p:grpSpPr>
      <p:grpSp>
        <p:nvGrpSpPr>
          <p:cNvPr id="6" name="组合 5"/>
          <p:cNvGrpSpPr/>
          <p:nvPr userDrawn="1">
            <p:custDataLst>
              <p:tags r:id="rId1"/>
            </p:custDataLst>
          </p:nvPr>
        </p:nvGrpSpPr>
        <p:grpSpPr>
          <a:xfrm>
            <a:off x="257176" y="284361"/>
            <a:ext cx="11842224" cy="6446131"/>
            <a:chOff x="257176" y="284361"/>
            <a:chExt cx="11842224" cy="6446131"/>
          </a:xfrm>
        </p:grpSpPr>
        <p:sp>
          <p:nvSpPr>
            <p:cNvPr id="8" name="矩形 7"/>
            <p:cNvSpPr/>
            <p:nvPr userDrawn="1">
              <p:custDataLst>
                <p:tags r:id="rId2"/>
              </p:custDataLst>
            </p:nvPr>
          </p:nvSpPr>
          <p:spPr>
            <a:xfrm>
              <a:off x="257176" y="285907"/>
              <a:ext cx="11677650" cy="6295867"/>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a:sym typeface="+mn-ea"/>
              </a:endParaRPr>
            </a:p>
          </p:txBody>
        </p:sp>
        <p:grpSp>
          <p:nvGrpSpPr>
            <p:cNvPr id="9" name="组合 8"/>
            <p:cNvGrpSpPr/>
            <p:nvPr userDrawn="1">
              <p:custDataLst>
                <p:tags r:id="rId3"/>
              </p:custDataLst>
            </p:nvPr>
          </p:nvGrpSpPr>
          <p:grpSpPr>
            <a:xfrm>
              <a:off x="11148545" y="6413693"/>
              <a:ext cx="950855" cy="316799"/>
              <a:chOff x="0" y="3623101"/>
              <a:chExt cx="1405715" cy="468548"/>
            </a:xfrm>
          </p:grpSpPr>
          <p:sp>
            <p:nvSpPr>
              <p:cNvPr id="11" name="菱形 10"/>
              <p:cNvSpPr/>
              <p:nvPr userDrawn="1">
                <p:custDataLst>
                  <p:tags r:id="rId4"/>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5"/>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6"/>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7"/>
              </p:custDataLst>
            </p:nvPr>
          </p:nvSpPr>
          <p:spPr>
            <a:xfrm rot="5400000">
              <a:off x="660603" y="23185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日期占位符 2"/>
          <p:cNvSpPr>
            <a:spLocks noGrp="1"/>
          </p:cNvSpPr>
          <p:nvPr>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1"/>
            </p:custDataLst>
          </p:nvPr>
        </p:nvSpPr>
        <p:spPr>
          <a:xfrm>
            <a:off x="669930" y="952508"/>
            <a:ext cx="10852237" cy="5388907"/>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3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xfrm>
      </p:grpSpPr>
      <p:grpSp>
        <p:nvGrpSpPr>
          <p:cNvPr id="21" name="组合 20"/>
          <p:cNvGrpSpPr/>
          <p:nvPr userDrawn="1">
            <p:custDataLst>
              <p:tags r:id="rId1"/>
            </p:custDataLst>
          </p:nvPr>
        </p:nvGrpSpPr>
        <p:grpSpPr>
          <a:xfrm>
            <a:off x="-318" y="-953"/>
            <a:ext cx="12192000" cy="6858953"/>
            <a:chOff x="-318" y="-953"/>
            <a:chExt cx="12192000" cy="6858953"/>
          </a:xfrm>
        </p:grpSpPr>
        <p:grpSp>
          <p:nvGrpSpPr>
            <p:cNvPr id="22" name="组合 21"/>
            <p:cNvGrpSpPr/>
            <p:nvPr userDrawn="1"/>
          </p:nvGrpSpPr>
          <p:grpSpPr>
            <a:xfrm>
              <a:off x="-318" y="635"/>
              <a:ext cx="12192000" cy="6857365"/>
              <a:chOff x="-318" y="635"/>
              <a:chExt cx="12192000" cy="6857365"/>
            </a:xfrm>
          </p:grpSpPr>
          <p:grpSp>
            <p:nvGrpSpPr>
              <p:cNvPr id="25" name="组合 24"/>
              <p:cNvGrpSpPr/>
              <p:nvPr userDrawn="1">
                <p:custDataLst>
                  <p:tags r:id="rId2"/>
                </p:custDataLst>
              </p:nvPr>
            </p:nvGrpSpPr>
            <p:grpSpPr>
              <a:xfrm>
                <a:off x="-318" y="635"/>
                <a:ext cx="12192000" cy="6857365"/>
                <a:chExt cx="19200" cy="10799"/>
              </a:xfrm>
            </p:grpSpPr>
            <p:sp>
              <p:nvSpPr>
                <p:cNvPr id="27" name="矩形 26"/>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菱形 28"/>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userDrawn="1">
                  <p:custDataLst>
                    <p:tags r:id="rId6"/>
                  </p:custDataLst>
                </p:nvPr>
              </p:nvGrpSpPr>
              <p:grpSpPr>
                <a:xfrm>
                  <a:off x="16448" y="9574"/>
                  <a:ext cx="2074" cy="675"/>
                  <a:chOff x="0" y="3633950"/>
                  <a:chExt cx="1405715" cy="457699"/>
                </a:xfrm>
              </p:grpSpPr>
              <p:sp>
                <p:nvSpPr>
                  <p:cNvPr id="31" name="菱形 30"/>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菱形 31"/>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菱形 32"/>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6"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五边形 4"/>
            <p:cNvSpPr/>
            <p:nvPr userDrawn="1">
              <p:custDataLst>
                <p:tags r:id="rId11"/>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五边形 6"/>
            <p:cNvSpPr/>
            <p:nvPr userDrawn="1">
              <p:custDataLst>
                <p:tags r:id="rId12"/>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日期占位符 2"/>
          <p:cNvSpPr>
            <a:spLocks noGrp="1"/>
          </p:cNvSpPr>
          <p:nvPr>
            <p:ph type="dt" sz="half" idx="10"/>
            <p:custDataLst>
              <p:tags r:id="rId1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4"/>
            </p:custDataLst>
          </p:nvPr>
        </p:nvSpPr>
        <p:spPr/>
        <p:txBody>
          <a:bodyPr/>
          <a:lstStyle/>
          <a:p>
            <a:endParaRPr lang="zh-CN" altLang="en-US"/>
          </a:p>
        </p:txBody>
      </p:sp>
      <p:sp>
        <p:nvSpPr>
          <p:cNvPr id="5" name="灯片编号占位符 4"/>
          <p:cNvSpPr>
            <a:spLocks noGrp="1"/>
          </p:cNvSpPr>
          <p:nvPr>
            <p:ph type="sldNum" sz="quarter" idx="12"/>
            <p:custDataLst>
              <p:tags r:id="rId15"/>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16"/>
            </p:custDataLst>
          </p:nvPr>
        </p:nvSpPr>
        <p:spPr>
          <a:xfrm>
            <a:off x="2593023" y="2000251"/>
            <a:ext cx="7005955" cy="1491328"/>
          </a:xfrm>
        </p:spPr>
        <p:txBody>
          <a:bodyPr vert="horz" lIns="90000" tIns="46800" rIns="90000" bIns="0" rtlCol="0" anchor="b" anchorCtr="0">
            <a:normAutofit/>
          </a:bodyPr>
          <a:lstStyle>
            <a:lvl1pPr marL="0" marR="0" algn="ctr" defTabSz="914400" rtl="0" eaLnBrk="1" fontAlgn="auto" latinLnBrk="0" hangingPunct="1">
              <a:lnSpc>
                <a:spcPct val="100000"/>
              </a:lnSpc>
              <a:buNone/>
              <a:defRPr kumimoji="0" lang="zh-CN" altLang="en-US" sz="8800" b="1" i="0" u="none" strike="noStrike" kern="1200" cap="none" spc="600" normalizeH="0" baseline="0" noProof="1">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
        <p:nvSpPr>
          <p:cNvPr id="10" name="文本占位符 9"/>
          <p:cNvSpPr>
            <a:spLocks noGrp="1"/>
          </p:cNvSpPr>
          <p:nvPr>
            <p:ph type="body" sz="quarter" idx="13" hasCustomPrompt="1"/>
            <p:custDataLst>
              <p:tags r:id="rId17"/>
            </p:custDataLst>
          </p:nvPr>
        </p:nvSpPr>
        <p:spPr>
          <a:xfrm>
            <a:off x="4979820" y="4079895"/>
            <a:ext cx="2232360" cy="481249"/>
          </a:xfrm>
        </p:spPr>
        <p:txBody>
          <a:bodyPr lIns="90000" tIns="0" rIns="90000" bIns="46800" anchor="ctr" anchorCtr="0">
            <a:normAutofit/>
          </a:bodyPr>
          <a:lstStyle>
            <a:lvl1pPr marL="0" indent="0" algn="ctr">
              <a:buNone/>
              <a:defRPr sz="2000" baseline="0">
                <a:latin typeface="Arial" panose="020b0604020202020204" pitchFamily="34" charset="0"/>
              </a:defRPr>
            </a:lvl1pPr>
            <a:lvl2pPr marL="457200" indent="0">
              <a:buNone/>
              <a:defRPr/>
            </a:lvl2pPr>
          </a:lstStyle>
          <a:p>
            <a:pPr lvl="0"/>
            <a:r>
              <a:rPr lang="zh-CN" altLang="en-US"/>
              <a:t>编辑文本</a:t>
            </a:r>
            <a:endParaRPr lang="zh-CN" altLang="en-US"/>
          </a:p>
        </p:txBody>
      </p:sp>
      <p:sp>
        <p:nvSpPr>
          <p:cNvPr id="12" name="文本占位符 11"/>
          <p:cNvSpPr>
            <a:spLocks noGrp="1"/>
          </p:cNvSpPr>
          <p:nvPr>
            <p:ph type="body" sz="quarter" idx="14" hasCustomPrompt="1"/>
            <p:custDataLst>
              <p:tags r:id="rId18"/>
            </p:custDataLst>
          </p:nvPr>
        </p:nvSpPr>
        <p:spPr>
          <a:xfrm>
            <a:off x="2593022" y="3539541"/>
            <a:ext cx="7005955" cy="481249"/>
          </a:xfrm>
        </p:spPr>
        <p:txBody>
          <a:bodyPr lIns="90000" tIns="0" rIns="90000" bIns="46800" anchor="t" anchorCtr="0">
            <a:normAutofit/>
          </a:bodyPr>
          <a:lstStyle>
            <a:lvl1pPr marL="0" indent="0" algn="ctr">
              <a:buNone/>
              <a:defRPr sz="2400" baseline="0">
                <a:latin typeface="Arial" panose="020b0604020202020204" pitchFamily="34" charset="0"/>
              </a:defRPr>
            </a:lvl1pPr>
            <a:lvl2pPr marL="457200" indent="0">
              <a:buNone/>
              <a:defRPr/>
            </a:lvl2pPr>
          </a:lstStyle>
          <a:p>
            <a:pPr lvl="0"/>
            <a:r>
              <a:rPr lang="zh-CN" altLang="en-US"/>
              <a:t>单击此处编辑文本</a:t>
            </a:r>
            <a:endParaRPr lang="zh-CN" altLang="en-US"/>
          </a:p>
        </p:txBody>
      </p:sp>
    </p:spTree>
  </p:cSld>
  <p:clrMapOvr>
    <a:masterClrMapping/>
  </p:clrMapOvr>
  <p:transition/>
  <p:timing/>
</p:sldLayout>
</file>

<file path=ppt/slideLayouts/slideLayout3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grpSp>
        <p:nvGrpSpPr>
          <p:cNvPr id="17" name="组合 16"/>
          <p:cNvGrpSpPr/>
          <p:nvPr userDrawn="1">
            <p:custDataLst>
              <p:tags r:id="rId1"/>
            </p:custDataLst>
          </p:nvPr>
        </p:nvGrpSpPr>
        <p:grpSpPr>
          <a:xfrm>
            <a:off x="11598910" y="6433185"/>
            <a:ext cx="450850" cy="149860"/>
            <a:chOff x="0" y="3623101"/>
            <a:chExt cx="1405715" cy="468548"/>
          </a:xfrm>
        </p:grpSpPr>
        <p:sp>
          <p:nvSpPr>
            <p:cNvPr id="19" name="菱形 18"/>
            <p:cNvSpPr/>
            <p:nvPr userDrawn="1">
              <p:custDataLst>
                <p:tags r:id="rId2"/>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菱形 19"/>
            <p:cNvSpPr/>
            <p:nvPr userDrawn="1">
              <p:custDataLst>
                <p:tags r:id="rId3"/>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菱形 20"/>
            <p:cNvSpPr/>
            <p:nvPr userDrawn="1">
              <p:custDataLst>
                <p:tags r:id="rId4"/>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五边形 4"/>
          <p:cNvSpPr/>
          <p:nvPr userDrawn="1">
            <p:custDataLst>
              <p:tags r:id="rId5"/>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日期占位符 2"/>
          <p:cNvSpPr>
            <a:spLocks noGrp="1"/>
          </p:cNvSpPr>
          <p:nvPr userDrawn="1">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7"/>
            </p:custDataLst>
          </p:nvPr>
        </p:nvSpPr>
        <p:spPr/>
        <p:txBody>
          <a:bodyPr/>
          <a:lstStyle/>
          <a:p>
            <a:endParaRPr lang="zh-CN" altLang="en-US"/>
          </a:p>
        </p:txBody>
      </p:sp>
      <p:sp>
        <p:nvSpPr>
          <p:cNvPr id="5" name="灯片编号占位符 4"/>
          <p:cNvSpPr>
            <a:spLocks noGrp="1"/>
          </p:cNvSpPr>
          <p:nvPr userDrawn="1">
            <p:ph type="sldNum" sz="quarter" idx="12"/>
            <p:custDataLst>
              <p:tags r:id="rId8"/>
            </p:custDataLst>
          </p:nvPr>
        </p:nvSpPr>
        <p:spPr/>
        <p:txBody>
          <a:bodyPr/>
          <a:lstStyle/>
          <a:p>
            <a:fld id="{49AE70B2-8BF9-45C0-BB95-33D1B9D3A854}" type="slidenum">
              <a:rPr lang="zh-CN" altLang="en-US" smtClean="0"/>
              <a:t/>
            </a:fld>
            <a:endParaRPr lang="zh-CN" altLang="en-US"/>
          </a:p>
        </p:txBody>
      </p:sp>
      <p:sp>
        <p:nvSpPr>
          <p:cNvPr id="7" name="标题 6"/>
          <p:cNvSpPr>
            <a:spLocks noGrp="1"/>
          </p:cNvSpPr>
          <p:nvPr>
            <p:ph type="title"/>
            <p:custDataLst>
              <p:tags r:id="rId9"/>
            </p:custDataLst>
          </p:nvPr>
        </p:nvSpPr>
        <p:spPr/>
        <p:txBody>
          <a:bodyPr/>
          <a:lstStyle/>
          <a:p>
            <a:r>
              <a:rPr lang="zh-CN" altLang="en-US"/>
              <a:t>单击此处编辑母版标题样式</a:t>
            </a:r>
            <a:endParaRPr lang="zh-CN" altLang="en-US"/>
          </a:p>
        </p:txBody>
      </p:sp>
    </p:spTree>
  </p:cSld>
  <p:clrMapOvr>
    <a:masterClrMapping/>
  </p:clrMapOvr>
  <p:transition/>
  <p:timing/>
</p:sldLayout>
</file>

<file path=ppt/slideLayouts/slideLayout3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24" name="矩形 23"/>
          <p:cNvSpPr/>
          <p:nvPr userDrawn="1">
            <p:custDataLst>
              <p:tags r:id="rId1"/>
            </p:custDataLst>
          </p:nvPr>
        </p:nvSpPr>
        <p:spPr>
          <a:xfrm>
            <a:off x="257175" y="285750"/>
            <a:ext cx="11677650" cy="6296025"/>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a:sym typeface="+mn-ea"/>
            </a:endParaRPr>
          </a:p>
        </p:txBody>
      </p:sp>
      <p:grpSp>
        <p:nvGrpSpPr>
          <p:cNvPr id="25" name="组合 24"/>
          <p:cNvGrpSpPr/>
          <p:nvPr userDrawn="1">
            <p:custDataLst>
              <p:tags r:id="rId2"/>
            </p:custDataLst>
          </p:nvPr>
        </p:nvGrpSpPr>
        <p:grpSpPr>
          <a:xfrm>
            <a:off x="11148695" y="6413500"/>
            <a:ext cx="950595" cy="316865"/>
            <a:chOff x="0" y="3623101"/>
            <a:chExt cx="1405715" cy="468548"/>
          </a:xfrm>
        </p:grpSpPr>
        <p:sp>
          <p:nvSpPr>
            <p:cNvPr id="27" name="菱形 26"/>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菱形 27"/>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菱形 28"/>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五边形 4"/>
          <p:cNvSpPr/>
          <p:nvPr userDrawn="1">
            <p:custDataLst>
              <p:tags r:id="rId6"/>
            </p:custDataLst>
          </p:nvPr>
        </p:nvSpPr>
        <p:spPr>
          <a:xfrm rot="5400000">
            <a:off x="660400" y="231775"/>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userDrawn="1">
            <p:ph type="title" hasCustomPrompt="1"/>
            <p:custDataLst>
              <p:tags r:id="rId7"/>
            </p:custDataLst>
          </p:nvPr>
        </p:nvSpPr>
        <p:spPr>
          <a:xfrm>
            <a:off x="1281600" y="1249200"/>
            <a:ext cx="9626400" cy="723600"/>
          </a:xfrm>
        </p:spPr>
        <p:txBody>
          <a:bodyPr lIns="90000" tIns="46800" rIns="90000" bIns="46800" anchor="ctr">
            <a:normAutofit/>
          </a:bodyPr>
          <a:lstStyle>
            <a:lvl1pPr marL="0" indent="0">
              <a:buFont typeface="Arial" panose="020b0604020202020204" pitchFamily="34" charset="0"/>
              <a:buNone/>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单击此处编辑标题</a:t>
            </a:r>
            <a:endParaRPr lang="zh-CN" altLang="en-US"/>
          </a:p>
        </p:txBody>
      </p:sp>
      <p:sp>
        <p:nvSpPr>
          <p:cNvPr id="7" name="内容占位符 6"/>
          <p:cNvSpPr>
            <a:spLocks noGrp="1"/>
          </p:cNvSpPr>
          <p:nvPr userDrawn="1">
            <p:ph sz="quarter" idx="13"/>
            <p:custDataLst>
              <p:tags r:id="rId8"/>
            </p:custDataLst>
          </p:nvPr>
        </p:nvSpPr>
        <p:spPr>
          <a:xfrm>
            <a:off x="1281113" y="2163600"/>
            <a:ext cx="9626600" cy="3445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userDrawn="1">
            <p:ph type="dt" sz="half" idx="10"/>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userDrawn="1">
            <p:ph type="sldNum" sz="quarter" idx="12"/>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grpSp>
        <p:nvGrpSpPr>
          <p:cNvPr id="7" name="组合 6"/>
          <p:cNvGrpSpPr/>
          <p:nvPr userDrawn="1">
            <p:custDataLst>
              <p:tags r:id="rId1"/>
            </p:custDataLst>
          </p:nvPr>
        </p:nvGrpSpPr>
        <p:grpSpPr>
          <a:xfrm>
            <a:off x="294286" y="-27771"/>
            <a:ext cx="11755418" cy="6611091"/>
            <a:chOff x="294286" y="-27771"/>
            <a:chExt cx="11755418" cy="6611091"/>
          </a:xfrm>
        </p:grpSpPr>
        <p:grpSp>
          <p:nvGrpSpPr>
            <p:cNvPr id="8" name="组合 7"/>
            <p:cNvGrpSpPr/>
            <p:nvPr userDrawn="1">
              <p:custDataLst>
                <p:tags r:id="rId2"/>
              </p:custDataLst>
            </p:nvPr>
          </p:nvGrpSpPr>
          <p:grpSpPr>
            <a:xfrm>
              <a:off x="11598965" y="6433146"/>
              <a:ext cx="450739" cy="150174"/>
              <a:chOff x="0" y="3623101"/>
              <a:chExt cx="1405715" cy="468548"/>
            </a:xfrm>
          </p:grpSpPr>
          <p:sp>
            <p:nvSpPr>
              <p:cNvPr id="10" name="菱形 9"/>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菱形 10"/>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8"/>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1"/>
            <a:ext cx="4823460"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16" name="组合 15"/>
          <p:cNvGrpSpPr/>
          <p:nvPr userDrawn="1">
            <p:custDataLst>
              <p:tags r:id="rId2"/>
            </p:custDataLst>
          </p:nvPr>
        </p:nvGrpSpPr>
        <p:grpSpPr>
          <a:xfrm>
            <a:off x="11598910" y="6433185"/>
            <a:ext cx="450850" cy="149860"/>
            <a:chOff x="0" y="3623101"/>
            <a:chExt cx="1405715" cy="468548"/>
          </a:xfrm>
        </p:grpSpPr>
        <p:sp>
          <p:nvSpPr>
            <p:cNvPr id="18" name="菱形 17"/>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菱形 18"/>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菱形 21"/>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userDrawn="1">
            <p:ph type="title" hasCustomPrompt="1"/>
            <p:custDataLst>
              <p:tags r:id="rId7"/>
            </p:custDataLst>
          </p:nvPr>
        </p:nvSpPr>
        <p:spPr>
          <a:xfrm>
            <a:off x="583200" y="629920"/>
            <a:ext cx="3960000" cy="1022480"/>
          </a:xfrm>
        </p:spPr>
        <p:txBody>
          <a:bodyPr lIns="90000" tIns="46800" rIns="90000" bIns="46800" anchor="ctr">
            <a:normAutofit/>
          </a:bodyPr>
          <a:lstStyle>
            <a:lvl1pPr marL="0" indent="0">
              <a:buFont typeface="Arial" panose="020b0604020202020204" pitchFamily="34" charset="0"/>
              <a:buNone/>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编辑标题</a:t>
            </a:r>
            <a:endParaRPr lang="zh-CN" altLang="en-US"/>
          </a:p>
        </p:txBody>
      </p:sp>
      <p:sp>
        <p:nvSpPr>
          <p:cNvPr id="3" name="日期占位符 2"/>
          <p:cNvSpPr>
            <a:spLocks noGrp="1"/>
          </p:cNvSpPr>
          <p:nvPr userDrawn="1">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userDrawn="1">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文本占位符 6"/>
          <p:cNvSpPr>
            <a:spLocks noGrp="1"/>
          </p:cNvSpPr>
          <p:nvPr userDrawn="1">
            <p:ph type="body" sz="quarter" idx="13"/>
            <p:custDataLst>
              <p:tags r:id="rId11"/>
            </p:custDataLst>
          </p:nvPr>
        </p:nvSpPr>
        <p:spPr>
          <a:xfrm>
            <a:off x="586800" y="1764000"/>
            <a:ext cx="3956400" cy="4093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userDrawn="1">
            <p:ph sz="quarter" idx="14"/>
            <p:custDataLst>
              <p:tags r:id="rId12"/>
            </p:custDataLst>
          </p:nvPr>
        </p:nvSpPr>
        <p:spPr>
          <a:xfrm>
            <a:off x="5101200" y="769938"/>
            <a:ext cx="6480000" cy="5087937"/>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3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23" name="组合 22"/>
          <p:cNvGrpSpPr/>
          <p:nvPr userDrawn="1">
            <p:custDataLst>
              <p:tags r:id="rId2"/>
            </p:custDataLst>
          </p:nvPr>
        </p:nvGrpSpPr>
        <p:grpSpPr>
          <a:xfrm>
            <a:off x="11598910" y="6433185"/>
            <a:ext cx="450850" cy="149860"/>
            <a:chOff x="0" y="3623101"/>
            <a:chExt cx="1405715" cy="468548"/>
          </a:xfrm>
        </p:grpSpPr>
        <p:sp>
          <p:nvSpPr>
            <p:cNvPr id="25" name="菱形 24"/>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菱形 25"/>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7"/>
            </p:custDataLst>
          </p:nvPr>
        </p:nvSpPr>
        <p:spPr>
          <a:xfrm>
            <a:off x="612000" y="689418"/>
            <a:ext cx="10976400" cy="718182"/>
          </a:xfrm>
        </p:spPr>
        <p:txBody>
          <a:bodyPr lIns="90000" tIns="46800" rIns="90000" bIns="46800" anchor="ctr">
            <a:normAutofit/>
          </a:bodyPr>
          <a:lstStyle>
            <a:lvl1pPr algn="ct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1"/>
            </p:custDataLst>
          </p:nvPr>
        </p:nvSpPr>
        <p:spPr>
          <a:xfrm>
            <a:off x="612000" y="1659600"/>
            <a:ext cx="10975975" cy="828000"/>
          </a:xfrm>
        </p:spPr>
        <p:txBody>
          <a:bodyPr lIns="90000" tIns="46800" rIns="90000" bIns="46800">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2"/>
            </p:custDataLst>
          </p:nvPr>
        </p:nvSpPr>
        <p:spPr>
          <a:xfrm>
            <a:off x="612775" y="2808000"/>
            <a:ext cx="10965600" cy="34308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3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21" name="组合 20"/>
          <p:cNvGrpSpPr/>
          <p:nvPr userDrawn="1">
            <p:custDataLst>
              <p:tags r:id="rId2"/>
            </p:custDataLst>
          </p:nvPr>
        </p:nvGrpSpPr>
        <p:grpSpPr>
          <a:xfrm>
            <a:off x="11598910" y="6433185"/>
            <a:ext cx="450850" cy="149860"/>
            <a:chOff x="0" y="3623101"/>
            <a:chExt cx="1405715" cy="468548"/>
          </a:xfrm>
        </p:grpSpPr>
        <p:sp>
          <p:nvSpPr>
            <p:cNvPr id="25" name="菱形 24"/>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菱形 25"/>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7"/>
            </p:custDataLst>
          </p:nvPr>
        </p:nvSpPr>
        <p:spPr>
          <a:xfrm>
            <a:off x="604800" y="579120"/>
            <a:ext cx="10976400" cy="655680"/>
          </a:xfrm>
        </p:spPr>
        <p:txBody>
          <a:bodyPr lIns="90000" tIns="46800" rIns="90000" bIns="46800" anchor="ctr">
            <a:normAutofit/>
          </a:bodyPr>
          <a:lstStyle>
            <a:lvl1pPr algn="ctr">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1"/>
            </p:custDataLst>
          </p:nvPr>
        </p:nvSpPr>
        <p:spPr>
          <a:xfrm>
            <a:off x="604837" y="1681200"/>
            <a:ext cx="10990800" cy="3211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12"/>
            </p:custDataLst>
          </p:nvPr>
        </p:nvSpPr>
        <p:spPr>
          <a:xfrm>
            <a:off x="594000" y="5180400"/>
            <a:ext cx="11001600" cy="10116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3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sp>
        <p:nvSpPr>
          <p:cNvPr id="2" name="标题 1"/>
          <p:cNvSpPr>
            <a:spLocks noGrp="1"/>
          </p:cNvSpPr>
          <p:nvPr>
            <p:ph type="title"/>
            <p:custDataLst>
              <p:tags r:id="rId2"/>
            </p:custDataLst>
          </p:nvPr>
        </p:nvSpPr>
        <p:spPr>
          <a:xfrm>
            <a:off x="579600" y="237600"/>
            <a:ext cx="11037600" cy="441964"/>
          </a:xfrm>
        </p:spPr>
        <p:txBody>
          <a:bodyPr lIns="90000" tIns="46800" rIns="90000" bIns="46800">
            <a:normAutofit/>
          </a:bodyPr>
          <a:lstStyle>
            <a:lvl1pPr marL="0" indent="0">
              <a:buFont typeface="Arial" panose="020b0604020202020204" pitchFamily="34" charset="0"/>
              <a:buNone/>
              <a:defRPr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6"/>
            </p:custDataLst>
          </p:nvPr>
        </p:nvSpPr>
        <p:spPr>
          <a:xfrm>
            <a:off x="579600" y="1663200"/>
            <a:ext cx="5342400" cy="28944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7"/>
            </p:custDataLst>
          </p:nvPr>
        </p:nvSpPr>
        <p:spPr>
          <a:xfrm>
            <a:off x="6242400" y="1663200"/>
            <a:ext cx="5367600" cy="28944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8"/>
            </p:custDataLst>
          </p:nvPr>
        </p:nvSpPr>
        <p:spPr>
          <a:xfrm>
            <a:off x="572400" y="4816800"/>
            <a:ext cx="5342400" cy="781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9"/>
            </p:custDataLst>
          </p:nvPr>
        </p:nvSpPr>
        <p:spPr>
          <a:xfrm>
            <a:off x="6253200" y="4813200"/>
            <a:ext cx="5367600" cy="781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grpSp>
        <p:nvGrpSpPr>
          <p:cNvPr id="19" name="组合 18"/>
          <p:cNvGrpSpPr/>
          <p:nvPr userDrawn="1">
            <p:custDataLst>
              <p:tags r:id="rId10"/>
            </p:custDataLst>
          </p:nvPr>
        </p:nvGrpSpPr>
        <p:grpSpPr>
          <a:xfrm flipH="1">
            <a:off x="11129043" y="317149"/>
            <a:ext cx="976314" cy="307818"/>
            <a:chOff x="7177184" y="4307561"/>
            <a:chExt cx="976314" cy="307818"/>
          </a:xfrm>
        </p:grpSpPr>
        <p:sp>
          <p:nvSpPr>
            <p:cNvPr id="6" name="等腰三角形 5"/>
            <p:cNvSpPr/>
            <p:nvPr userDrawn="1">
              <p:custDataLst>
                <p:tags r:id="rId11"/>
              </p:custDataLst>
            </p:nvPr>
          </p:nvSpPr>
          <p:spPr>
            <a:xfrm rot="5400000" flipH="1">
              <a:off x="7887012" y="4348893"/>
              <a:ext cx="307818" cy="225154"/>
            </a:xfrm>
            <a:custGeom>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0"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2" name="等腰三角形 5"/>
            <p:cNvSpPr/>
            <p:nvPr userDrawn="1">
              <p:custDataLst>
                <p:tags r:id="rId12"/>
              </p:custDataLst>
            </p:nvPr>
          </p:nvSpPr>
          <p:spPr>
            <a:xfrm rot="5400000" flipH="1">
              <a:off x="7511432" y="4348893"/>
              <a:ext cx="307818" cy="225154"/>
            </a:xfrm>
            <a:custGeom>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0"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4" name="等腰三角形 5"/>
            <p:cNvSpPr/>
            <p:nvPr userDrawn="1">
              <p:custDataLst>
                <p:tags r:id="rId13"/>
              </p:custDataLst>
            </p:nvPr>
          </p:nvSpPr>
          <p:spPr>
            <a:xfrm rot="5400000" flipH="1">
              <a:off x="7135852" y="4348893"/>
              <a:ext cx="307818" cy="225154"/>
            </a:xfrm>
            <a:custGeom>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0"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grpSp>
    </p:spTree>
  </p:cSld>
  <p:clrMapOvr>
    <a:masterClrMapping/>
  </p:clrMapOvr>
  <p:transition/>
  <p:timing/>
</p:sldLayout>
</file>

<file path=ppt/slideLayouts/slideLayout3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tx2"/>
        </a:solidFill>
        <a:effectLst/>
      </p:bgPr>
    </p:bg>
    <p:spTree>
      <p:nvGrpSpPr>
        <p:cNvPr id="1" name=""/>
        <p:cNvGrpSpPr/>
        <p:nvPr/>
      </p:nvGrpSpPr>
      <p:grpSpPr>
        <a:xfrm>
          <a:off x="0" y="0"/>
          <a:ext cx="0" cy="0"/>
        </a:xfrm>
      </p:grpSpPr>
      <p:sp>
        <p:nvSpPr>
          <p:cNvPr id="17" name="圆角矩形 7"/>
          <p:cNvSpPr/>
          <p:nvPr userDrawn="1">
            <p:custDataLst>
              <p:tags r:id="rId1"/>
            </p:custDataLst>
          </p:nvPr>
        </p:nvSpPr>
        <p:spPr>
          <a:xfrm>
            <a:off x="193040" y="182880"/>
            <a:ext cx="11805285" cy="6491605"/>
          </a:xfrm>
          <a:prstGeom prst="roundRect">
            <a:avLst>
              <a:gd name="adj" fmla="val 172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0" name="矩形 9"/>
          <p:cNvSpPr/>
          <p:nvPr userDrawn="1">
            <p:custDataLst>
              <p:tags r:id="rId2"/>
            </p:custDataLst>
          </p:nvPr>
        </p:nvSpPr>
        <p:spPr>
          <a:xfrm>
            <a:off x="0" y="98638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sp>
        <p:nvSpPr>
          <p:cNvPr id="12" name="五边形 4"/>
          <p:cNvSpPr/>
          <p:nvPr userDrawn="1">
            <p:custDataLst>
              <p:tags r:id="rId3"/>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五边形 6"/>
          <p:cNvSpPr/>
          <p:nvPr userDrawn="1">
            <p:custDataLst>
              <p:tags r:id="rId4"/>
            </p:custDataLst>
          </p:nvPr>
        </p:nvSpPr>
        <p:spPr>
          <a:xfrm rot="16200000" flipV="1">
            <a:off x="5792470" y="5731510"/>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userDrawn="1">
            <p:ph type="title" hasCustomPrompt="1"/>
            <p:custDataLst>
              <p:tags r:id="rId5"/>
            </p:custDataLst>
          </p:nvPr>
        </p:nvSpPr>
        <p:spPr>
          <a:xfrm>
            <a:off x="1522800" y="1818640"/>
            <a:ext cx="9144000" cy="1907360"/>
          </a:xfrm>
        </p:spPr>
        <p:txBody>
          <a:bodyPr lIns="90000" tIns="46800" rIns="90000" bIns="46800" anchor="b">
            <a:normAutofit/>
          </a:bodyPr>
          <a:lstStyle>
            <a:lvl1pPr marL="0" indent="0" algn="ctr">
              <a:buFont typeface="Arial" panose="020b0604020202020204" pitchFamily="34" charset="0"/>
              <a:buNone/>
              <a:defRPr sz="60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单击此处编辑标题</a:t>
            </a:r>
            <a:endParaRPr lang="zh-CN" altLang="en-US"/>
          </a:p>
        </p:txBody>
      </p:sp>
      <p:sp>
        <p:nvSpPr>
          <p:cNvPr id="3" name="日期占位符 2"/>
          <p:cNvSpPr>
            <a:spLocks noGrp="1"/>
          </p:cNvSpPr>
          <p:nvPr userDrawn="1">
            <p:ph type="dt" sz="half" idx="10"/>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userDrawn="1">
            <p:ph type="sldNum" sz="quarter" idx="12"/>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文本占位符 6"/>
          <p:cNvSpPr>
            <a:spLocks noGrp="1"/>
          </p:cNvSpPr>
          <p:nvPr userDrawn="1">
            <p:ph type="body" sz="quarter" idx="13"/>
            <p:custDataLst>
              <p:tags r:id="rId9"/>
            </p:custDataLst>
          </p:nvPr>
        </p:nvSpPr>
        <p:spPr>
          <a:xfrm>
            <a:off x="1522413" y="3862800"/>
            <a:ext cx="9144000" cy="1656000"/>
          </a:xfrm>
        </p:spPr>
        <p:txBody>
          <a:bodyPr lIns="90000" tIns="46800" rIns="90000" bIns="46800">
            <a:normAutofit/>
          </a:bodyPr>
          <a:lstStyle>
            <a:lvl1pPr marL="0" indent="0" algn="ctr">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3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xfrm>
      </p:grpSpPr>
      <p:grpSp>
        <p:nvGrpSpPr>
          <p:cNvPr id="6" name="组合 5"/>
          <p:cNvGrpSpPr/>
          <p:nvPr userDrawn="1">
            <p:custDataLst>
              <p:tags r:id="rId1"/>
            </p:custDataLst>
          </p:nvPr>
        </p:nvGrpSpPr>
        <p:grpSpPr>
          <a:xfrm>
            <a:off x="-318" y="-953"/>
            <a:ext cx="12192000" cy="6858953"/>
            <a:chOff x="-318" y="-953"/>
            <a:chExt cx="12192000" cy="6858953"/>
          </a:xfrm>
        </p:grpSpPr>
        <p:grpSp>
          <p:nvGrpSpPr>
            <p:cNvPr id="4" name="组合 3"/>
            <p:cNvGrpSpPr/>
            <p:nvPr userDrawn="1"/>
          </p:nvGrpSpPr>
          <p:grpSpPr>
            <a:xfrm>
              <a:off x="-318" y="635"/>
              <a:ext cx="12192000" cy="6857365"/>
              <a:chOff x="-318" y="635"/>
              <a:chExt cx="12192000" cy="6857365"/>
            </a:xfrm>
          </p:grpSpPr>
          <p:grpSp>
            <p:nvGrpSpPr>
              <p:cNvPr id="11" name="组合 10"/>
              <p:cNvGrpSpPr/>
              <p:nvPr userDrawn="1">
                <p:custDataLst>
                  <p:tags r:id="rId2"/>
                </p:custDataLst>
              </p:nvPr>
            </p:nvGrpSpPr>
            <p:grpSpPr>
              <a:xfrm>
                <a:off x="-318" y="635"/>
                <a:ext cx="12192000" cy="6857365"/>
                <a:chExt cx="19200" cy="10799"/>
              </a:xfrm>
            </p:grpSpPr>
            <p:sp>
              <p:nvSpPr>
                <p:cNvPr id="12" name="矩形 11"/>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sp>
              <p:nvSpPr>
                <p:cNvPr id="13" name="矩形 12"/>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sp>
              <p:nvSpPr>
                <p:cNvPr id="25" name="菱形 24"/>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25000" lnSpcReduction="20000"/>
                </a:bodyPr>
                <a:lstStyle/>
                <a:p>
                  <a:pPr algn="ctr">
                    <a:lnSpc>
                      <a:spcPct val="150000"/>
                    </a:lnSpc>
                  </a:pPr>
                  <a:endParaRPr lang="zh-CN" altLang="en-US"/>
                </a:p>
              </p:txBody>
            </p:sp>
            <p:grpSp>
              <p:nvGrpSpPr>
                <p:cNvPr id="19" name="组合 18"/>
                <p:cNvGrpSpPr/>
                <p:nvPr userDrawn="1">
                  <p:custDataLst>
                    <p:tags r:id="rId6"/>
                  </p:custDataLst>
                </p:nvPr>
              </p:nvGrpSpPr>
              <p:grpSpPr>
                <a:xfrm>
                  <a:off x="16448" y="9574"/>
                  <a:ext cx="2074" cy="675"/>
                  <a:chOff x="0" y="3633950"/>
                  <a:chExt cx="1405715" cy="457699"/>
                </a:xfrm>
              </p:grpSpPr>
              <p:sp>
                <p:nvSpPr>
                  <p:cNvPr id="20" name="菱形 19"/>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p>
                </p:txBody>
              </p:sp>
              <p:sp>
                <p:nvSpPr>
                  <p:cNvPr id="21" name="菱形 20"/>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p>
                </p:txBody>
              </p:sp>
              <p:sp>
                <p:nvSpPr>
                  <p:cNvPr id="22" name="菱形 21"/>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p>
                </p:txBody>
              </p:sp>
            </p:grpSp>
          </p:grpSp>
          <p:sp>
            <p:nvSpPr>
              <p:cNvPr id="8"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grpSp>
        <p:sp>
          <p:nvSpPr>
            <p:cNvPr id="10" name="五边形 4"/>
            <p:cNvSpPr/>
            <p:nvPr userDrawn="1">
              <p:custDataLst>
                <p:tags r:id="rId11"/>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sp>
          <p:nvSpPr>
            <p:cNvPr id="9" name="五边形 6"/>
            <p:cNvSpPr/>
            <p:nvPr userDrawn="1">
              <p:custDataLst>
                <p:tags r:id="rId12"/>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grpSp>
      <p:sp>
        <p:nvSpPr>
          <p:cNvPr id="16" name="日期占位符 15"/>
          <p:cNvSpPr>
            <a:spLocks noGrp="1"/>
          </p:cNvSpPr>
          <p:nvPr>
            <p:ph type="dt" sz="half" idx="10"/>
            <p:custDataLst>
              <p:tags r:id="rId13"/>
            </p:custDataLst>
          </p:nvPr>
        </p:nvSpPr>
        <p:spPr>
          <a:xfrm>
            <a:off x="879742" y="6349833"/>
            <a:ext cx="2700000" cy="316800"/>
          </a:xfrm>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14"/>
            </p:custDataLst>
          </p:nvPr>
        </p:nvSpPr>
        <p:spPr>
          <a:xfrm>
            <a:off x="4116000" y="6349833"/>
            <a:ext cx="3960000" cy="316800"/>
          </a:xfrm>
        </p:spPr>
        <p:txBody>
          <a:bodyPr/>
          <a:lstStyle/>
          <a:p>
            <a:endParaRPr lang="zh-CN" altLang="en-US"/>
          </a:p>
        </p:txBody>
      </p:sp>
      <p:sp>
        <p:nvSpPr>
          <p:cNvPr id="18" name="灯片编号占位符 17"/>
          <p:cNvSpPr>
            <a:spLocks noGrp="1"/>
          </p:cNvSpPr>
          <p:nvPr>
            <p:ph type="sldNum" sz="quarter" idx="12"/>
            <p:custDataLst>
              <p:tags r:id="rId15"/>
            </p:custDataLst>
          </p:nvPr>
        </p:nvSpPr>
        <p:spPr>
          <a:xfrm>
            <a:off x="8610600" y="6349833"/>
            <a:ext cx="2700000" cy="316800"/>
          </a:xfrm>
        </p:spPr>
        <p:txBody>
          <a:bodyPr/>
          <a:lstStyle/>
          <a:p>
            <a:fld id="{49AE70B2-8BF9-45C0-BB95-33D1B9D3A854}" type="slidenum">
              <a:rPr lang="zh-CN" altLang="en-US" smtClean="0"/>
              <a:t/>
            </a:fld>
            <a:endParaRPr lang="zh-CN" altLang="en-US"/>
          </a:p>
        </p:txBody>
      </p:sp>
      <p:sp>
        <p:nvSpPr>
          <p:cNvPr id="5" name="文本占位符 4"/>
          <p:cNvSpPr>
            <a:spLocks noGrp="1"/>
          </p:cNvSpPr>
          <p:nvPr>
            <p:ph type="body" sz="quarter" idx="13" hasCustomPrompt="1"/>
            <p:custDataLst>
              <p:tags r:id="rId16"/>
            </p:custDataLst>
          </p:nvPr>
        </p:nvSpPr>
        <p:spPr>
          <a:xfrm>
            <a:off x="3328201" y="4283393"/>
            <a:ext cx="2520000" cy="485140"/>
          </a:xfrm>
        </p:spPr>
        <p:txBody>
          <a:bodyPr lIns="90000" tIns="46800" rIns="90000" bIns="46800" anchor="ctr" anchorCtr="0">
            <a:normAutofit/>
          </a:bodyPr>
          <a:lstStyle>
            <a:lvl1pPr marL="0" indent="0" algn="r">
              <a:lnSpc>
                <a:spcPct val="130000"/>
              </a:lnSpc>
              <a:spcAft>
                <a:spcPct val="0"/>
              </a:spcAft>
              <a:buNone/>
              <a:defRPr sz="1800" baseline="0">
                <a:solidFill>
                  <a:schemeClr val="tx1">
                    <a:lumMod val="85000"/>
                    <a:lumOff val="15000"/>
                  </a:schemeClr>
                </a:solidFill>
              </a:defRPr>
            </a:lvl1pPr>
          </a:lstStyle>
          <a:p>
            <a:pPr lvl="0"/>
            <a:r>
              <a:rPr lang="zh-CN" altLang="en-US"/>
              <a:t>单击此处编辑文本</a:t>
            </a:r>
            <a:endParaRPr lang="zh-CN" altLang="en-US"/>
          </a:p>
        </p:txBody>
      </p:sp>
      <p:sp>
        <p:nvSpPr>
          <p:cNvPr id="2" name="标题 1"/>
          <p:cNvSpPr>
            <a:spLocks noGrp="1"/>
          </p:cNvSpPr>
          <p:nvPr>
            <p:ph type="ctrTitle" hasCustomPrompt="1"/>
            <p:custDataLst>
              <p:tags r:id="rId17"/>
            </p:custDataLst>
          </p:nvPr>
        </p:nvSpPr>
        <p:spPr>
          <a:xfrm>
            <a:off x="2593022" y="2149048"/>
            <a:ext cx="7005956" cy="1344477"/>
          </a:xfrm>
        </p:spPr>
        <p:txBody>
          <a:bodyPr lIns="90000" tIns="46800" rIns="90000" bIns="0" anchor="b" anchorCtr="0">
            <a:normAutofit/>
          </a:bodyPr>
          <a:lstStyle>
            <a:lvl1pPr algn="ctr">
              <a:defRPr sz="6600" spc="600" baseline="0">
                <a:solidFill>
                  <a:schemeClr val="tx1">
                    <a:lumMod val="85000"/>
                    <a:lumOff val="15000"/>
                  </a:schemeClr>
                </a:solidFill>
                <a:ea typeface="汉仪旗黑-85S" panose="00020600040101010101" pitchFamily="18" charset="-122"/>
              </a:defRPr>
            </a:lvl1pPr>
          </a:lstStyle>
          <a:p>
            <a:r>
              <a:rPr lang="zh-CN" altLang="en-US"/>
              <a:t>编辑标题</a:t>
            </a:r>
            <a:endParaRPr lang="zh-CN" altLang="en-US"/>
          </a:p>
        </p:txBody>
      </p:sp>
      <p:sp>
        <p:nvSpPr>
          <p:cNvPr id="3" name="副标题 2"/>
          <p:cNvSpPr>
            <a:spLocks noGrp="1"/>
          </p:cNvSpPr>
          <p:nvPr>
            <p:ph type="subTitle" idx="1" hasCustomPrompt="1"/>
            <p:custDataLst>
              <p:tags r:id="rId18"/>
            </p:custDataLst>
          </p:nvPr>
        </p:nvSpPr>
        <p:spPr>
          <a:xfrm>
            <a:off x="2592705" y="3553460"/>
            <a:ext cx="7005320" cy="485140"/>
          </a:xfrm>
        </p:spPr>
        <p:txBody>
          <a:bodyPr lIns="90000" tIns="0" rIns="90000" bIns="46800" anchor="t" anchorCtr="0">
            <a:normAutofit/>
          </a:bodyPr>
          <a:lstStyle>
            <a:lvl1pPr marL="0" indent="0" algn="ctr" eaLnBrk="1" fontAlgn="auto" latinLnBrk="0" hangingPunct="1">
              <a:lnSpc>
                <a:spcPct val="100000"/>
              </a:lnSpc>
              <a:buNone/>
              <a:defRPr sz="2400" u="none" strike="noStrike" kern="1200" cap="none" spc="200" normalizeH="0" baseline="0">
                <a:solidFill>
                  <a:schemeClr val="tx1">
                    <a:lumMod val="85000"/>
                    <a:lumOff val="1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4" name="文本占位符 13"/>
          <p:cNvSpPr>
            <a:spLocks noGrp="1"/>
          </p:cNvSpPr>
          <p:nvPr>
            <p:ph type="body" sz="quarter" idx="14" hasCustomPrompt="1"/>
            <p:custDataLst>
              <p:tags r:id="rId19"/>
            </p:custDataLst>
          </p:nvPr>
        </p:nvSpPr>
        <p:spPr>
          <a:xfrm>
            <a:off x="6291496" y="4286643"/>
            <a:ext cx="2520000" cy="478640"/>
          </a:xfrm>
        </p:spPr>
        <p:txBody>
          <a:bodyPr lIns="90000" tIns="46800" rIns="90000" bIns="46800" anchor="ctr" anchorCtr="0">
            <a:normAutofit/>
          </a:bodyPr>
          <a:lstStyle>
            <a:lvl1pPr marL="0" marR="0" indent="0" algn="l" defTabSz="914400" rtl="0" eaLnBrk="1" fontAlgn="auto" latinLnBrk="0" hangingPunct="1">
              <a:lnSpc>
                <a:spcPct val="130000"/>
              </a:lnSpc>
              <a:spcBef>
                <a:spcPct val="0"/>
              </a:spcBef>
              <a:spcAft>
                <a:spcPct val="0"/>
              </a:spcAft>
              <a:buClrTx/>
              <a:buSzTx/>
              <a:buFont typeface="Arial" panose="020b0604020202020204" pitchFamily="34" charset="0"/>
              <a:buNone/>
              <a:defRPr sz="1800"/>
            </a:lvl1pPr>
            <a:lvl2pPr marL="457200" indent="0">
              <a:buNone/>
              <a:defRPr/>
            </a:lvl2pPr>
          </a:lstStyle>
          <a:p>
            <a:pPr marL="0" marR="0" lvl="0" indent="0" algn="l" defTabSz="914400" rtl="0" eaLnBrk="1" fontAlgn="auto" latinLnBrk="0" hangingPunct="1">
              <a:lnSpc>
                <a:spcPct val="130000"/>
              </a:lnSpc>
              <a:spcBef>
                <a:spcPct val="0"/>
              </a:spcBef>
              <a:spcAft>
                <a:spcPts val="1000"/>
              </a:spcAft>
              <a:buClrTx/>
              <a:buSzTx/>
              <a:buFont typeface="Arial" panose="020b0604020202020204" pitchFamily="34" charset="0"/>
              <a:buNone/>
            </a:pPr>
            <a:r>
              <a:rPr lang="zh-CN" altLang="en-US"/>
              <a:t>单击此处编辑文本</a:t>
            </a:r>
            <a:endParaRPr lang="zh-CN" altLang="en-US"/>
          </a:p>
        </p:txBody>
      </p:sp>
    </p:spTree>
  </p:cSld>
  <p:clrMapOvr>
    <a:masterClrMapping/>
  </p:clrMapOvr>
  <p:transition/>
  <p:timing/>
</p:sldLayout>
</file>

<file path=ppt/slideLayouts/slideLayout3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grpSp>
        <p:nvGrpSpPr>
          <p:cNvPr id="7" name="组合 6"/>
          <p:cNvGrpSpPr/>
          <p:nvPr userDrawn="1">
            <p:custDataLst>
              <p:tags r:id="rId1"/>
            </p:custDataLst>
          </p:nvPr>
        </p:nvGrpSpPr>
        <p:grpSpPr>
          <a:xfrm>
            <a:off x="294286" y="-27771"/>
            <a:ext cx="11755418" cy="6611091"/>
            <a:chOff x="294286" y="-27771"/>
            <a:chExt cx="11755418" cy="6611091"/>
          </a:xfrm>
        </p:grpSpPr>
        <p:grpSp>
          <p:nvGrpSpPr>
            <p:cNvPr id="8" name="组合 7"/>
            <p:cNvGrpSpPr/>
            <p:nvPr userDrawn="1">
              <p:custDataLst>
                <p:tags r:id="rId2"/>
              </p:custDataLst>
            </p:nvPr>
          </p:nvGrpSpPr>
          <p:grpSpPr>
            <a:xfrm>
              <a:off x="11598965" y="6433146"/>
              <a:ext cx="450739" cy="150174"/>
              <a:chOff x="0" y="3623101"/>
              <a:chExt cx="1405715" cy="468548"/>
            </a:xfrm>
          </p:grpSpPr>
          <p:sp>
            <p:nvSpPr>
              <p:cNvPr id="10" name="菱形 9"/>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菱形 10"/>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8"/>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solidFill>
          <a:schemeClr val="bg2"/>
        </a:solidFill>
        <a:effectLst/>
      </p:bgPr>
    </p:bg>
    <p:spTree>
      <p:nvGrpSpPr>
        <p:cNvPr id="1" name=""/>
        <p:cNvGrpSpPr/>
        <p:nvPr/>
      </p:nvGrpSpPr>
      <p:grpSpPr>
        <a:xfrm>
          <a:off x="0" y="0"/>
          <a:ext cx="0" cy="0"/>
        </a:xfrm>
      </p:grpSpPr>
      <p:grpSp>
        <p:nvGrpSpPr>
          <p:cNvPr id="9" name="组合 8"/>
          <p:cNvGrpSpPr/>
          <p:nvPr userDrawn="1">
            <p:custDataLst>
              <p:tags r:id="rId1"/>
            </p:custDataLst>
          </p:nvPr>
        </p:nvGrpSpPr>
        <p:grpSpPr>
          <a:xfrm>
            <a:off x="-318" y="-953"/>
            <a:ext cx="12192000" cy="6858953"/>
            <a:chOff x="-318" y="-953"/>
            <a:chExt cx="12192000" cy="6858953"/>
          </a:xfrm>
        </p:grpSpPr>
        <p:grpSp>
          <p:nvGrpSpPr>
            <p:cNvPr id="11" name="组合 10"/>
            <p:cNvGrpSpPr/>
            <p:nvPr userDrawn="1">
              <p:custDataLst>
                <p:tags r:id="rId2"/>
              </p:custDataLst>
            </p:nvPr>
          </p:nvGrpSpPr>
          <p:grpSpPr>
            <a:xfrm>
              <a:off x="-318" y="635"/>
              <a:ext cx="12192000" cy="6857365"/>
              <a:chExt cx="19200" cy="10799"/>
            </a:xfrm>
          </p:grpSpPr>
          <p:sp>
            <p:nvSpPr>
              <p:cNvPr id="12" name="矩形 11"/>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userDrawn="1">
                <p:custDataLst>
                  <p:tags r:id="rId6"/>
                </p:custDataLst>
              </p:nvPr>
            </p:nvGrpSpPr>
            <p:grpSpPr>
              <a:xfrm>
                <a:off x="16448" y="9574"/>
                <a:ext cx="2074" cy="675"/>
                <a:chOff x="0" y="3633950"/>
                <a:chExt cx="1405715" cy="457699"/>
              </a:xfrm>
            </p:grpSpPr>
            <p:sp>
              <p:nvSpPr>
                <p:cNvPr id="16" name="菱形 15"/>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菱形 16"/>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菱形 17"/>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五边形 4"/>
            <p:cNvSpPr/>
            <p:nvPr userDrawn="1">
              <p:custDataLst>
                <p:tags r:id="rId11"/>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五边形 6"/>
            <p:cNvSpPr/>
            <p:nvPr userDrawn="1">
              <p:custDataLst>
                <p:tags r:id="rId12"/>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hasCustomPrompt="1"/>
            <p:custDataLst>
              <p:tags r:id="rId13"/>
            </p:custDataLst>
          </p:nvPr>
        </p:nvSpPr>
        <p:spPr>
          <a:xfrm>
            <a:off x="4116000" y="2651764"/>
            <a:ext cx="5409566" cy="939160"/>
          </a:xfrm>
        </p:spPr>
        <p:txBody>
          <a:bodyPr lIns="90000" tIns="46800" rIns="90000" bIns="46800" anchor="b" anchorCtr="0">
            <a:normAutofit/>
          </a:bodyPr>
          <a:lstStyle>
            <a:lvl1pPr>
              <a:defRPr sz="4800" u="none" strike="noStrike" kern="1200" cap="none" spc="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14"/>
            </p:custDataLst>
          </p:nvPr>
        </p:nvSpPr>
        <p:spPr>
          <a:xfrm>
            <a:off x="4116000" y="3646276"/>
            <a:ext cx="5409566" cy="1310880"/>
          </a:xfrm>
        </p:spPr>
        <p:txBody>
          <a:bodyPr lIns="90000" tIns="0" rIns="90000" bIns="46800">
            <a:normAutofit/>
          </a:bodyPr>
          <a:lstStyle>
            <a:lvl1pPr marL="0" indent="0" eaLnBrk="1" fontAlgn="auto" latinLnBrk="0" hangingPunct="1">
              <a:buNone/>
              <a:defRPr kumimoji="0" lang="zh-CN" altLang="en-US" sz="16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15"/>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6"/>
            </p:custDataLst>
          </p:nvPr>
        </p:nvSpPr>
        <p:spPr/>
        <p:txBody>
          <a:bodyPr/>
          <a:lstStyle/>
          <a:p>
            <a:endParaRPr lang="zh-CN" altLang="en-US"/>
          </a:p>
        </p:txBody>
      </p:sp>
      <p:sp>
        <p:nvSpPr>
          <p:cNvPr id="6" name="灯片编号占位符 5"/>
          <p:cNvSpPr>
            <a:spLocks noGrp="1"/>
          </p:cNvSpPr>
          <p:nvPr>
            <p:ph type="sldNum" sz="quarter" idx="12"/>
            <p:custDataLst>
              <p:tags r:id="rId17"/>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grpSp>
        <p:nvGrpSpPr>
          <p:cNvPr id="8" name="组合 7"/>
          <p:cNvGrpSpPr/>
          <p:nvPr userDrawn="1">
            <p:custDataLst>
              <p:tags r:id="rId1"/>
            </p:custDataLst>
          </p:nvPr>
        </p:nvGrpSpPr>
        <p:grpSpPr>
          <a:xfrm>
            <a:off x="294286" y="-27771"/>
            <a:ext cx="11755418" cy="6611091"/>
            <a:chOff x="294286" y="-27771"/>
            <a:chExt cx="11755418" cy="6611091"/>
          </a:xfrm>
        </p:grpSpPr>
        <p:grpSp>
          <p:nvGrpSpPr>
            <p:cNvPr id="9" name="组合 8"/>
            <p:cNvGrpSpPr/>
            <p:nvPr userDrawn="1">
              <p:custDataLst>
                <p:tags r:id="rId2"/>
              </p:custDataLst>
            </p:nvPr>
          </p:nvGrpSpPr>
          <p:grpSpPr>
            <a:xfrm>
              <a:off x="11598965" y="6433146"/>
              <a:ext cx="450739" cy="150174"/>
              <a:chOff x="0" y="3623101"/>
              <a:chExt cx="1405715" cy="468548"/>
            </a:xfrm>
          </p:grpSpPr>
          <p:sp>
            <p:nvSpPr>
              <p:cNvPr id="11" name="菱形 10"/>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8"/>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9"/>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微软雅黑" panose="020b0503020204020204" charset="-122"/>
              </a:defRPr>
            </a:lvl1pPr>
            <a:lvl2pPr>
              <a:defRPr sz="1600" baseline="0">
                <a:solidFill>
                  <a:schemeClr val="tx1">
                    <a:lumMod val="85000"/>
                    <a:lumOff val="15000"/>
                  </a:schemeClr>
                </a:solidFill>
                <a:latin typeface="Arial" panose="020b0604020202020204" pitchFamily="34" charset="0"/>
                <a:ea typeface="微软雅黑" panose="020b0503020204020204" charset="-122"/>
              </a:defRPr>
            </a:lvl2pPr>
            <a:lvl3pPr>
              <a:defRPr sz="1600" baseline="0">
                <a:solidFill>
                  <a:schemeClr val="tx1">
                    <a:lumMod val="85000"/>
                    <a:lumOff val="15000"/>
                  </a:schemeClr>
                </a:solidFill>
                <a:latin typeface="Arial" panose="020b0604020202020204" pitchFamily="34" charset="0"/>
                <a:ea typeface="微软雅黑" panose="020b0503020204020204" charset="-122"/>
              </a:defRPr>
            </a:lvl3pPr>
            <a:lvl4pPr>
              <a:defRPr sz="1600" baseline="0">
                <a:solidFill>
                  <a:schemeClr val="tx1">
                    <a:lumMod val="85000"/>
                    <a:lumOff val="15000"/>
                  </a:schemeClr>
                </a:solidFill>
                <a:latin typeface="Arial" panose="020b0604020202020204" pitchFamily="34" charset="0"/>
                <a:ea typeface="微软雅黑" panose="020b0503020204020204" charset="-122"/>
              </a:defRPr>
            </a:lvl4pPr>
            <a:lvl5pPr>
              <a:defRPr sz="16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2"/>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solidFill>
          <a:schemeClr val="bg2"/>
        </a:solidFill>
        <a:effectLst/>
      </p:bgPr>
    </p:bg>
    <p:spTree>
      <p:nvGrpSpPr>
        <p:cNvPr id="1" name=""/>
        <p:cNvGrpSpPr/>
        <p:nvPr/>
      </p:nvGrpSpPr>
      <p:grpSpPr>
        <a:xfrm>
          <a:off x="0" y="0"/>
          <a:ext cx="0" cy="0"/>
        </a:xfrm>
      </p:grpSpPr>
      <p:grpSp>
        <p:nvGrpSpPr>
          <p:cNvPr id="9" name="组合 8"/>
          <p:cNvGrpSpPr/>
          <p:nvPr userDrawn="1">
            <p:custDataLst>
              <p:tags r:id="rId1"/>
            </p:custDataLst>
          </p:nvPr>
        </p:nvGrpSpPr>
        <p:grpSpPr>
          <a:xfrm>
            <a:off x="-318" y="-953"/>
            <a:ext cx="12192000" cy="6858953"/>
            <a:chOff x="-318" y="-953"/>
            <a:chExt cx="12192000" cy="6858953"/>
          </a:xfrm>
        </p:grpSpPr>
        <p:grpSp>
          <p:nvGrpSpPr>
            <p:cNvPr id="11" name="组合 10"/>
            <p:cNvGrpSpPr/>
            <p:nvPr userDrawn="1">
              <p:custDataLst>
                <p:tags r:id="rId2"/>
              </p:custDataLst>
            </p:nvPr>
          </p:nvGrpSpPr>
          <p:grpSpPr>
            <a:xfrm>
              <a:off x="-318" y="635"/>
              <a:ext cx="12192000" cy="6857365"/>
              <a:chExt cx="19200" cy="10799"/>
            </a:xfrm>
          </p:grpSpPr>
          <p:sp>
            <p:nvSpPr>
              <p:cNvPr id="12" name="矩形 11"/>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userDrawn="1">
                <p:custDataLst>
                  <p:tags r:id="rId6"/>
                </p:custDataLst>
              </p:nvPr>
            </p:nvGrpSpPr>
            <p:grpSpPr>
              <a:xfrm>
                <a:off x="16448" y="9574"/>
                <a:ext cx="2074" cy="675"/>
                <a:chOff x="0" y="3633950"/>
                <a:chExt cx="1405715" cy="457699"/>
              </a:xfrm>
            </p:grpSpPr>
            <p:sp>
              <p:nvSpPr>
                <p:cNvPr id="16" name="菱形 15"/>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菱形 16"/>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菱形 17"/>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五边形 4"/>
            <p:cNvSpPr/>
            <p:nvPr userDrawn="1">
              <p:custDataLst>
                <p:tags r:id="rId11"/>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五边形 6"/>
            <p:cNvSpPr/>
            <p:nvPr userDrawn="1">
              <p:custDataLst>
                <p:tags r:id="rId12"/>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hasCustomPrompt="1"/>
            <p:custDataLst>
              <p:tags r:id="rId13"/>
            </p:custDataLst>
          </p:nvPr>
        </p:nvSpPr>
        <p:spPr>
          <a:xfrm>
            <a:off x="4116000" y="2651764"/>
            <a:ext cx="5409566" cy="939160"/>
          </a:xfrm>
        </p:spPr>
        <p:txBody>
          <a:bodyPr lIns="90000" tIns="46800" rIns="90000" bIns="46800" anchor="b" anchorCtr="0">
            <a:normAutofit/>
          </a:bodyPr>
          <a:lstStyle>
            <a:lvl1pPr>
              <a:defRPr sz="4800" u="none" strike="noStrike" kern="1200" cap="none" spc="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14"/>
            </p:custDataLst>
          </p:nvPr>
        </p:nvSpPr>
        <p:spPr>
          <a:xfrm>
            <a:off x="4116000" y="3646276"/>
            <a:ext cx="5409566" cy="1310880"/>
          </a:xfrm>
        </p:spPr>
        <p:txBody>
          <a:bodyPr lIns="90000" tIns="0" rIns="90000" bIns="46800">
            <a:normAutofit/>
          </a:bodyPr>
          <a:lstStyle>
            <a:lvl1pPr marL="0" indent="0" eaLnBrk="1" fontAlgn="auto" latinLnBrk="0" hangingPunct="1">
              <a:buNone/>
              <a:defRPr kumimoji="0" lang="zh-CN" altLang="en-US" sz="16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15"/>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6"/>
            </p:custDataLst>
          </p:nvPr>
        </p:nvSpPr>
        <p:spPr/>
        <p:txBody>
          <a:bodyPr/>
          <a:lstStyle/>
          <a:p>
            <a:endParaRPr lang="zh-CN" altLang="en-US"/>
          </a:p>
        </p:txBody>
      </p:sp>
      <p:sp>
        <p:nvSpPr>
          <p:cNvPr id="6" name="灯片编号占位符 5"/>
          <p:cNvSpPr>
            <a:spLocks noGrp="1"/>
          </p:cNvSpPr>
          <p:nvPr>
            <p:ph type="sldNum" sz="quarter" idx="12"/>
            <p:custDataLst>
              <p:tags r:id="rId17"/>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grpSp>
        <p:nvGrpSpPr>
          <p:cNvPr id="10" name="组合 9"/>
          <p:cNvGrpSpPr/>
          <p:nvPr userDrawn="1">
            <p:custDataLst>
              <p:tags r:id="rId1"/>
            </p:custDataLst>
          </p:nvPr>
        </p:nvGrpSpPr>
        <p:grpSpPr>
          <a:xfrm>
            <a:off x="294286" y="-27771"/>
            <a:ext cx="11755418" cy="6611091"/>
            <a:chOff x="294286" y="-27771"/>
            <a:chExt cx="11755418" cy="6611091"/>
          </a:xfrm>
        </p:grpSpPr>
        <p:grpSp>
          <p:nvGrpSpPr>
            <p:cNvPr id="11" name="组合 10"/>
            <p:cNvGrpSpPr/>
            <p:nvPr userDrawn="1">
              <p:custDataLst>
                <p:tags r:id="rId2"/>
              </p:custDataLst>
            </p:nvPr>
          </p:nvGrpSpPr>
          <p:grpSpPr>
            <a:xfrm>
              <a:off x="11598965" y="6433146"/>
              <a:ext cx="450739" cy="150174"/>
              <a:chOff x="0" y="3623101"/>
              <a:chExt cx="1405715" cy="468548"/>
            </a:xfrm>
          </p:grpSpPr>
          <p:sp>
            <p:nvSpPr>
              <p:cNvPr id="13" name="菱形 12"/>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8"/>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9"/>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10"/>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1"/>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12"/>
            </p:custDataLst>
          </p:nvPr>
        </p:nvSpPr>
        <p:spPr/>
        <p:txBody>
          <a:bodyPr/>
          <a:lstStyle>
            <a:lvl1pPr>
              <a:defRPr baseline="0">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13"/>
            </p:custDataLst>
          </p:nvPr>
        </p:nvSpPr>
        <p:spPr/>
        <p:txBody>
          <a:bodyPr/>
          <a:lstStyle>
            <a:lvl1pPr>
              <a:defRPr baseline="0">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14"/>
            </p:custDataLst>
          </p:nvPr>
        </p:nvSpPr>
        <p:spPr/>
        <p:txBody>
          <a:bodyPr/>
          <a:lstStyle>
            <a:lvl1pPr>
              <a:defRPr baseline="0">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grpSp>
        <p:nvGrpSpPr>
          <p:cNvPr id="17" name="组合 16"/>
          <p:cNvGrpSpPr/>
          <p:nvPr userDrawn="1">
            <p:custDataLst>
              <p:tags r:id="rId1"/>
            </p:custDataLst>
          </p:nvPr>
        </p:nvGrpSpPr>
        <p:grpSpPr>
          <a:xfrm>
            <a:off x="-318" y="635"/>
            <a:ext cx="12192000" cy="6857365"/>
            <a:chOff x="-318" y="635"/>
            <a:chExt cx="12192000" cy="6857365"/>
          </a:xfrm>
        </p:grpSpPr>
        <p:grpSp>
          <p:nvGrpSpPr>
            <p:cNvPr id="16" name="组合 15"/>
            <p:cNvGrpSpPr/>
            <p:nvPr userDrawn="1"/>
          </p:nvGrpSpPr>
          <p:grpSpPr>
            <a:xfrm>
              <a:off x="-318" y="635"/>
              <a:ext cx="12192000" cy="6857365"/>
              <a:chOff x="-318" y="635"/>
              <a:chExt cx="12192000" cy="6857365"/>
            </a:xfrm>
          </p:grpSpPr>
          <p:grpSp>
            <p:nvGrpSpPr>
              <p:cNvPr id="8" name="组合 7"/>
              <p:cNvGrpSpPr/>
              <p:nvPr userDrawn="1">
                <p:custDataLst>
                  <p:tags r:id="rId2"/>
                </p:custDataLst>
              </p:nvPr>
            </p:nvGrpSpPr>
            <p:grpSpPr>
              <a:xfrm>
                <a:off x="-318" y="635"/>
                <a:ext cx="12192000" cy="6857365"/>
                <a:chExt cx="19200" cy="10799"/>
              </a:xfrm>
            </p:grpSpPr>
            <p:sp>
              <p:nvSpPr>
                <p:cNvPr id="9" name="矩形 8"/>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菱形 10"/>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userDrawn="1">
                  <p:custDataLst>
                    <p:tags r:id="rId6"/>
                  </p:custDataLst>
                </p:nvPr>
              </p:nvGrpSpPr>
              <p:grpSpPr>
                <a:xfrm>
                  <a:off x="16448" y="9574"/>
                  <a:ext cx="2074" cy="675"/>
                  <a:chOff x="0" y="3633950"/>
                  <a:chExt cx="1405715" cy="457699"/>
                </a:xfrm>
              </p:grpSpPr>
              <p:sp>
                <p:nvSpPr>
                  <p:cNvPr id="13" name="菱形 12"/>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五边形 6"/>
            <p:cNvSpPr/>
            <p:nvPr userDrawn="1">
              <p:custDataLst>
                <p:tags r:id="rId11"/>
              </p:custDataLst>
            </p:nvPr>
          </p:nvSpPr>
          <p:spPr>
            <a:xfrm rot="16200000" flipV="1">
              <a:off x="5792470" y="566864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1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4"/>
            </p:custDataLst>
          </p:nvPr>
        </p:nvSpPr>
        <p:spPr/>
        <p:txBody>
          <a:bodyPr/>
          <a:lstStyle/>
          <a:p>
            <a:endParaRPr lang="zh-CN" altLang="en-US"/>
          </a:p>
        </p:txBody>
      </p:sp>
      <p:sp>
        <p:nvSpPr>
          <p:cNvPr id="5" name="灯片编号占位符 4"/>
          <p:cNvSpPr>
            <a:spLocks noGrp="1"/>
          </p:cNvSpPr>
          <p:nvPr>
            <p:ph type="sldNum" sz="quarter" idx="12"/>
            <p:custDataLst>
              <p:tags r:id="rId1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grpSp>
        <p:nvGrpSpPr>
          <p:cNvPr id="8" name="组合 7"/>
          <p:cNvGrpSpPr/>
          <p:nvPr userDrawn="1">
            <p:custDataLst>
              <p:tags r:id="rId1"/>
            </p:custDataLst>
          </p:nvPr>
        </p:nvGrpSpPr>
        <p:grpSpPr>
          <a:xfrm>
            <a:off x="294286" y="-27771"/>
            <a:ext cx="11755418" cy="6611091"/>
            <a:chOff x="294286" y="-27771"/>
            <a:chExt cx="11755418" cy="6611091"/>
          </a:xfrm>
        </p:grpSpPr>
        <p:grpSp>
          <p:nvGrpSpPr>
            <p:cNvPr id="9" name="组合 8"/>
            <p:cNvGrpSpPr/>
            <p:nvPr userDrawn="1">
              <p:custDataLst>
                <p:tags r:id="rId2"/>
              </p:custDataLst>
            </p:nvPr>
          </p:nvGrpSpPr>
          <p:grpSpPr>
            <a:xfrm>
              <a:off x="11598965" y="6433146"/>
              <a:ext cx="450739" cy="150174"/>
              <a:chOff x="0" y="3623101"/>
              <a:chExt cx="1405715" cy="468548"/>
            </a:xfrm>
          </p:grpSpPr>
          <p:sp>
            <p:nvSpPr>
              <p:cNvPr id="11" name="菱形 10"/>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8"/>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9"/>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2"/>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3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xfrm>
      </p:grpSpPr>
      <p:grpSp>
        <p:nvGrpSpPr>
          <p:cNvPr id="7" name="组合 6"/>
          <p:cNvGrpSpPr/>
          <p:nvPr userDrawn="1">
            <p:custDataLst>
              <p:tags r:id="rId1"/>
            </p:custDataLst>
          </p:nvPr>
        </p:nvGrpSpPr>
        <p:grpSpPr>
          <a:xfrm>
            <a:off x="257176" y="284361"/>
            <a:ext cx="11842224" cy="6446131"/>
            <a:chOff x="257176" y="284361"/>
            <a:chExt cx="11842224" cy="6446131"/>
          </a:xfrm>
        </p:grpSpPr>
        <p:sp>
          <p:nvSpPr>
            <p:cNvPr id="8" name="矩形 7"/>
            <p:cNvSpPr/>
            <p:nvPr userDrawn="1">
              <p:custDataLst>
                <p:tags r:id="rId2"/>
              </p:custDataLst>
            </p:nvPr>
          </p:nvSpPr>
          <p:spPr>
            <a:xfrm>
              <a:off x="257176" y="285907"/>
              <a:ext cx="11677650" cy="6295867"/>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a:sym typeface="+mn-ea"/>
              </a:endParaRPr>
            </a:p>
          </p:txBody>
        </p:sp>
        <p:grpSp>
          <p:nvGrpSpPr>
            <p:cNvPr id="9" name="组合 8"/>
            <p:cNvGrpSpPr/>
            <p:nvPr userDrawn="1">
              <p:custDataLst>
                <p:tags r:id="rId3"/>
              </p:custDataLst>
            </p:nvPr>
          </p:nvGrpSpPr>
          <p:grpSpPr>
            <a:xfrm>
              <a:off x="11148545" y="6413693"/>
              <a:ext cx="950855" cy="316799"/>
              <a:chOff x="0" y="3623101"/>
              <a:chExt cx="1405715" cy="468548"/>
            </a:xfrm>
          </p:grpSpPr>
          <p:sp>
            <p:nvSpPr>
              <p:cNvPr id="11" name="菱形 10"/>
              <p:cNvSpPr/>
              <p:nvPr userDrawn="1">
                <p:custDataLst>
                  <p:tags r:id="rId4"/>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5"/>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6"/>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7"/>
              </p:custDataLst>
            </p:nvPr>
          </p:nvSpPr>
          <p:spPr>
            <a:xfrm rot="5400000">
              <a:off x="660603" y="23185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竖排标题 1"/>
          <p:cNvSpPr>
            <a:spLocks noGrp="1"/>
          </p:cNvSpPr>
          <p:nvPr>
            <p:ph type="title" orient="vert"/>
            <p:custDataLst>
              <p:tags r:id="rId8"/>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9"/>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tx2"/>
        </a:solidFill>
        <a:effectLst/>
      </p:bgPr>
    </p:bg>
    <p:spTree>
      <p:nvGrpSpPr>
        <p:cNvPr id="1" name=""/>
        <p:cNvGrpSpPr/>
        <p:nvPr/>
      </p:nvGrpSpPr>
      <p:grpSpPr>
        <a:xfrm>
          <a:off x="0" y="0"/>
          <a:ext cx="0" cy="0"/>
        </a:xfrm>
      </p:grpSpPr>
      <p:grpSp>
        <p:nvGrpSpPr>
          <p:cNvPr id="6" name="组合 5"/>
          <p:cNvGrpSpPr/>
          <p:nvPr userDrawn="1">
            <p:custDataLst>
              <p:tags r:id="rId1"/>
            </p:custDataLst>
          </p:nvPr>
        </p:nvGrpSpPr>
        <p:grpSpPr>
          <a:xfrm>
            <a:off x="257176" y="284361"/>
            <a:ext cx="11842224" cy="6446131"/>
            <a:chOff x="257176" y="284361"/>
            <a:chExt cx="11842224" cy="6446131"/>
          </a:xfrm>
        </p:grpSpPr>
        <p:sp>
          <p:nvSpPr>
            <p:cNvPr id="8" name="矩形 7"/>
            <p:cNvSpPr/>
            <p:nvPr userDrawn="1">
              <p:custDataLst>
                <p:tags r:id="rId2"/>
              </p:custDataLst>
            </p:nvPr>
          </p:nvSpPr>
          <p:spPr>
            <a:xfrm>
              <a:off x="257176" y="285907"/>
              <a:ext cx="11677650" cy="6295867"/>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a:sym typeface="+mn-ea"/>
              </a:endParaRPr>
            </a:p>
          </p:txBody>
        </p:sp>
        <p:grpSp>
          <p:nvGrpSpPr>
            <p:cNvPr id="9" name="组合 8"/>
            <p:cNvGrpSpPr/>
            <p:nvPr userDrawn="1">
              <p:custDataLst>
                <p:tags r:id="rId3"/>
              </p:custDataLst>
            </p:nvPr>
          </p:nvGrpSpPr>
          <p:grpSpPr>
            <a:xfrm>
              <a:off x="11148545" y="6413693"/>
              <a:ext cx="950855" cy="316799"/>
              <a:chOff x="0" y="3623101"/>
              <a:chExt cx="1405715" cy="468548"/>
            </a:xfrm>
          </p:grpSpPr>
          <p:sp>
            <p:nvSpPr>
              <p:cNvPr id="11" name="菱形 10"/>
              <p:cNvSpPr/>
              <p:nvPr userDrawn="1">
                <p:custDataLst>
                  <p:tags r:id="rId4"/>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5"/>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6"/>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7"/>
              </p:custDataLst>
            </p:nvPr>
          </p:nvSpPr>
          <p:spPr>
            <a:xfrm rot="5400000">
              <a:off x="660603" y="23185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日期占位符 2"/>
          <p:cNvSpPr>
            <a:spLocks noGrp="1"/>
          </p:cNvSpPr>
          <p:nvPr>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1"/>
            </p:custDataLst>
          </p:nvPr>
        </p:nvSpPr>
        <p:spPr>
          <a:xfrm>
            <a:off x="669930" y="952508"/>
            <a:ext cx="10852237" cy="5388907"/>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3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xfrm>
      </p:grpSpPr>
      <p:grpSp>
        <p:nvGrpSpPr>
          <p:cNvPr id="21" name="组合 20"/>
          <p:cNvGrpSpPr/>
          <p:nvPr userDrawn="1">
            <p:custDataLst>
              <p:tags r:id="rId1"/>
            </p:custDataLst>
          </p:nvPr>
        </p:nvGrpSpPr>
        <p:grpSpPr>
          <a:xfrm>
            <a:off x="-318" y="-953"/>
            <a:ext cx="12192000" cy="6858953"/>
            <a:chOff x="-318" y="-953"/>
            <a:chExt cx="12192000" cy="6858953"/>
          </a:xfrm>
        </p:grpSpPr>
        <p:grpSp>
          <p:nvGrpSpPr>
            <p:cNvPr id="22" name="组合 21"/>
            <p:cNvGrpSpPr/>
            <p:nvPr userDrawn="1"/>
          </p:nvGrpSpPr>
          <p:grpSpPr>
            <a:xfrm>
              <a:off x="-318" y="635"/>
              <a:ext cx="12192000" cy="6857365"/>
              <a:chOff x="-318" y="635"/>
              <a:chExt cx="12192000" cy="6857365"/>
            </a:xfrm>
          </p:grpSpPr>
          <p:grpSp>
            <p:nvGrpSpPr>
              <p:cNvPr id="25" name="组合 24"/>
              <p:cNvGrpSpPr/>
              <p:nvPr userDrawn="1">
                <p:custDataLst>
                  <p:tags r:id="rId2"/>
                </p:custDataLst>
              </p:nvPr>
            </p:nvGrpSpPr>
            <p:grpSpPr>
              <a:xfrm>
                <a:off x="-318" y="635"/>
                <a:ext cx="12192000" cy="6857365"/>
                <a:chExt cx="19200" cy="10799"/>
              </a:xfrm>
            </p:grpSpPr>
            <p:sp>
              <p:nvSpPr>
                <p:cNvPr id="27" name="矩形 26"/>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菱形 28"/>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userDrawn="1">
                  <p:custDataLst>
                    <p:tags r:id="rId6"/>
                  </p:custDataLst>
                </p:nvPr>
              </p:nvGrpSpPr>
              <p:grpSpPr>
                <a:xfrm>
                  <a:off x="16448" y="9574"/>
                  <a:ext cx="2074" cy="675"/>
                  <a:chOff x="0" y="3633950"/>
                  <a:chExt cx="1405715" cy="457699"/>
                </a:xfrm>
              </p:grpSpPr>
              <p:sp>
                <p:nvSpPr>
                  <p:cNvPr id="31" name="菱形 30"/>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菱形 31"/>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菱形 32"/>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6"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五边形 4"/>
            <p:cNvSpPr/>
            <p:nvPr userDrawn="1">
              <p:custDataLst>
                <p:tags r:id="rId11"/>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五边形 6"/>
            <p:cNvSpPr/>
            <p:nvPr userDrawn="1">
              <p:custDataLst>
                <p:tags r:id="rId12"/>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日期占位符 2"/>
          <p:cNvSpPr>
            <a:spLocks noGrp="1"/>
          </p:cNvSpPr>
          <p:nvPr>
            <p:ph type="dt" sz="half" idx="10"/>
            <p:custDataLst>
              <p:tags r:id="rId1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4"/>
            </p:custDataLst>
          </p:nvPr>
        </p:nvSpPr>
        <p:spPr/>
        <p:txBody>
          <a:bodyPr/>
          <a:lstStyle/>
          <a:p>
            <a:endParaRPr lang="zh-CN" altLang="en-US"/>
          </a:p>
        </p:txBody>
      </p:sp>
      <p:sp>
        <p:nvSpPr>
          <p:cNvPr id="5" name="灯片编号占位符 4"/>
          <p:cNvSpPr>
            <a:spLocks noGrp="1"/>
          </p:cNvSpPr>
          <p:nvPr>
            <p:ph type="sldNum" sz="quarter" idx="12"/>
            <p:custDataLst>
              <p:tags r:id="rId15"/>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16"/>
            </p:custDataLst>
          </p:nvPr>
        </p:nvSpPr>
        <p:spPr>
          <a:xfrm>
            <a:off x="2593023" y="2000251"/>
            <a:ext cx="7005955" cy="1491328"/>
          </a:xfrm>
        </p:spPr>
        <p:txBody>
          <a:bodyPr vert="horz" lIns="90000" tIns="46800" rIns="90000" bIns="0" rtlCol="0" anchor="b" anchorCtr="0">
            <a:normAutofit/>
          </a:bodyPr>
          <a:lstStyle>
            <a:lvl1pPr marL="0" marR="0" algn="ctr" defTabSz="914400" rtl="0" eaLnBrk="1" fontAlgn="auto" latinLnBrk="0" hangingPunct="1">
              <a:lnSpc>
                <a:spcPct val="100000"/>
              </a:lnSpc>
              <a:buNone/>
              <a:defRPr kumimoji="0" lang="zh-CN" altLang="en-US" sz="8800" b="1" i="0" u="none" strike="noStrike" kern="1200" cap="none" spc="600" normalizeH="0" baseline="0" noProof="1">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
        <p:nvSpPr>
          <p:cNvPr id="10" name="文本占位符 9"/>
          <p:cNvSpPr>
            <a:spLocks noGrp="1"/>
          </p:cNvSpPr>
          <p:nvPr>
            <p:ph type="body" sz="quarter" idx="13" hasCustomPrompt="1"/>
            <p:custDataLst>
              <p:tags r:id="rId17"/>
            </p:custDataLst>
          </p:nvPr>
        </p:nvSpPr>
        <p:spPr>
          <a:xfrm>
            <a:off x="4979820" y="4079895"/>
            <a:ext cx="2232360" cy="481249"/>
          </a:xfrm>
        </p:spPr>
        <p:txBody>
          <a:bodyPr lIns="90000" tIns="0" rIns="90000" bIns="46800" anchor="ctr" anchorCtr="0">
            <a:normAutofit/>
          </a:bodyPr>
          <a:lstStyle>
            <a:lvl1pPr marL="0" indent="0" algn="ctr">
              <a:buNone/>
              <a:defRPr sz="2000" baseline="0">
                <a:latin typeface="Arial" panose="020b0604020202020204" pitchFamily="34" charset="0"/>
              </a:defRPr>
            </a:lvl1pPr>
            <a:lvl2pPr marL="457200" indent="0">
              <a:buNone/>
              <a:defRPr/>
            </a:lvl2pPr>
          </a:lstStyle>
          <a:p>
            <a:pPr lvl="0"/>
            <a:r>
              <a:rPr lang="zh-CN" altLang="en-US"/>
              <a:t>编辑文本</a:t>
            </a:r>
            <a:endParaRPr lang="zh-CN" altLang="en-US"/>
          </a:p>
        </p:txBody>
      </p:sp>
      <p:sp>
        <p:nvSpPr>
          <p:cNvPr id="12" name="文本占位符 11"/>
          <p:cNvSpPr>
            <a:spLocks noGrp="1"/>
          </p:cNvSpPr>
          <p:nvPr>
            <p:ph type="body" sz="quarter" idx="14" hasCustomPrompt="1"/>
            <p:custDataLst>
              <p:tags r:id="rId18"/>
            </p:custDataLst>
          </p:nvPr>
        </p:nvSpPr>
        <p:spPr>
          <a:xfrm>
            <a:off x="2593022" y="3539541"/>
            <a:ext cx="7005955" cy="481249"/>
          </a:xfrm>
        </p:spPr>
        <p:txBody>
          <a:bodyPr lIns="90000" tIns="0" rIns="90000" bIns="46800" anchor="t" anchorCtr="0">
            <a:normAutofit/>
          </a:bodyPr>
          <a:lstStyle>
            <a:lvl1pPr marL="0" indent="0" algn="ctr">
              <a:buNone/>
              <a:defRPr sz="2400" baseline="0">
                <a:latin typeface="Arial" panose="020b0604020202020204" pitchFamily="34" charset="0"/>
              </a:defRPr>
            </a:lvl1pPr>
            <a:lvl2pPr marL="457200" indent="0">
              <a:buNone/>
              <a:defRPr/>
            </a:lvl2pPr>
          </a:lstStyle>
          <a:p>
            <a:pPr lvl="0"/>
            <a:r>
              <a:rPr lang="zh-CN" altLang="en-US"/>
              <a:t>单击此处编辑文本</a:t>
            </a:r>
            <a:endParaRPr lang="zh-CN" altLang="en-US"/>
          </a:p>
        </p:txBody>
      </p:sp>
    </p:spTree>
  </p:cSld>
  <p:clrMapOvr>
    <a:masterClrMapping/>
  </p:clrMapOvr>
  <p:transition/>
  <p:timing/>
</p:sldLayout>
</file>

<file path=ppt/slideLayouts/slideLayout3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grpSp>
        <p:nvGrpSpPr>
          <p:cNvPr id="17" name="组合 16"/>
          <p:cNvGrpSpPr/>
          <p:nvPr userDrawn="1">
            <p:custDataLst>
              <p:tags r:id="rId1"/>
            </p:custDataLst>
          </p:nvPr>
        </p:nvGrpSpPr>
        <p:grpSpPr>
          <a:xfrm>
            <a:off x="11598910" y="6433185"/>
            <a:ext cx="450850" cy="149860"/>
            <a:chOff x="0" y="3623101"/>
            <a:chExt cx="1405715" cy="468548"/>
          </a:xfrm>
        </p:grpSpPr>
        <p:sp>
          <p:nvSpPr>
            <p:cNvPr id="19" name="菱形 18"/>
            <p:cNvSpPr/>
            <p:nvPr userDrawn="1">
              <p:custDataLst>
                <p:tags r:id="rId2"/>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菱形 19"/>
            <p:cNvSpPr/>
            <p:nvPr userDrawn="1">
              <p:custDataLst>
                <p:tags r:id="rId3"/>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菱形 20"/>
            <p:cNvSpPr/>
            <p:nvPr userDrawn="1">
              <p:custDataLst>
                <p:tags r:id="rId4"/>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五边形 4"/>
          <p:cNvSpPr/>
          <p:nvPr userDrawn="1">
            <p:custDataLst>
              <p:tags r:id="rId5"/>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日期占位符 2"/>
          <p:cNvSpPr>
            <a:spLocks noGrp="1"/>
          </p:cNvSpPr>
          <p:nvPr userDrawn="1">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7"/>
            </p:custDataLst>
          </p:nvPr>
        </p:nvSpPr>
        <p:spPr/>
        <p:txBody>
          <a:bodyPr/>
          <a:lstStyle/>
          <a:p>
            <a:endParaRPr lang="zh-CN" altLang="en-US"/>
          </a:p>
        </p:txBody>
      </p:sp>
      <p:sp>
        <p:nvSpPr>
          <p:cNvPr id="5" name="灯片编号占位符 4"/>
          <p:cNvSpPr>
            <a:spLocks noGrp="1"/>
          </p:cNvSpPr>
          <p:nvPr userDrawn="1">
            <p:ph type="sldNum" sz="quarter" idx="12"/>
            <p:custDataLst>
              <p:tags r:id="rId8"/>
            </p:custDataLst>
          </p:nvPr>
        </p:nvSpPr>
        <p:spPr/>
        <p:txBody>
          <a:bodyPr/>
          <a:lstStyle/>
          <a:p>
            <a:fld id="{49AE70B2-8BF9-45C0-BB95-33D1B9D3A854}" type="slidenum">
              <a:rPr lang="zh-CN" altLang="en-US" smtClean="0"/>
              <a:t/>
            </a:fld>
            <a:endParaRPr lang="zh-CN" altLang="en-US"/>
          </a:p>
        </p:txBody>
      </p:sp>
      <p:sp>
        <p:nvSpPr>
          <p:cNvPr id="7" name="标题 6"/>
          <p:cNvSpPr>
            <a:spLocks noGrp="1"/>
          </p:cNvSpPr>
          <p:nvPr>
            <p:ph type="title"/>
            <p:custDataLst>
              <p:tags r:id="rId9"/>
            </p:custDataLst>
          </p:nvPr>
        </p:nvSpPr>
        <p:spPr/>
        <p:txBody>
          <a:bodyPr/>
          <a:lstStyle/>
          <a:p>
            <a:r>
              <a:rPr lang="zh-CN" altLang="en-US"/>
              <a:t>单击此处编辑母版标题样式</a:t>
            </a:r>
            <a:endParaRPr lang="zh-CN" altLang="en-US"/>
          </a:p>
        </p:txBody>
      </p:sp>
    </p:spTree>
  </p:cSld>
  <p:clrMapOvr>
    <a:masterClrMapping/>
  </p:clrMapOvr>
  <p:transition/>
  <p:timing/>
</p:sldLayout>
</file>

<file path=ppt/slideLayouts/slideLayout3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24" name="矩形 23"/>
          <p:cNvSpPr/>
          <p:nvPr userDrawn="1">
            <p:custDataLst>
              <p:tags r:id="rId1"/>
            </p:custDataLst>
          </p:nvPr>
        </p:nvSpPr>
        <p:spPr>
          <a:xfrm>
            <a:off x="257175" y="285750"/>
            <a:ext cx="11677650" cy="6296025"/>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a:sym typeface="+mn-ea"/>
            </a:endParaRPr>
          </a:p>
        </p:txBody>
      </p:sp>
      <p:grpSp>
        <p:nvGrpSpPr>
          <p:cNvPr id="25" name="组合 24"/>
          <p:cNvGrpSpPr/>
          <p:nvPr userDrawn="1">
            <p:custDataLst>
              <p:tags r:id="rId2"/>
            </p:custDataLst>
          </p:nvPr>
        </p:nvGrpSpPr>
        <p:grpSpPr>
          <a:xfrm>
            <a:off x="11148695" y="6413500"/>
            <a:ext cx="950595" cy="316865"/>
            <a:chOff x="0" y="3623101"/>
            <a:chExt cx="1405715" cy="468548"/>
          </a:xfrm>
        </p:grpSpPr>
        <p:sp>
          <p:nvSpPr>
            <p:cNvPr id="27" name="菱形 26"/>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菱形 27"/>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菱形 28"/>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五边形 4"/>
          <p:cNvSpPr/>
          <p:nvPr userDrawn="1">
            <p:custDataLst>
              <p:tags r:id="rId6"/>
            </p:custDataLst>
          </p:nvPr>
        </p:nvSpPr>
        <p:spPr>
          <a:xfrm rot="5400000">
            <a:off x="660400" y="231775"/>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userDrawn="1">
            <p:ph type="title" hasCustomPrompt="1"/>
            <p:custDataLst>
              <p:tags r:id="rId7"/>
            </p:custDataLst>
          </p:nvPr>
        </p:nvSpPr>
        <p:spPr>
          <a:xfrm>
            <a:off x="1281600" y="1249200"/>
            <a:ext cx="9626400" cy="723600"/>
          </a:xfrm>
        </p:spPr>
        <p:txBody>
          <a:bodyPr lIns="90000" tIns="46800" rIns="90000" bIns="46800" anchor="ctr">
            <a:normAutofit/>
          </a:bodyPr>
          <a:lstStyle>
            <a:lvl1pPr marL="0" indent="0">
              <a:buFont typeface="Arial" panose="020b0604020202020204" pitchFamily="34" charset="0"/>
              <a:buNone/>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单击此处编辑标题</a:t>
            </a:r>
            <a:endParaRPr lang="zh-CN" altLang="en-US"/>
          </a:p>
        </p:txBody>
      </p:sp>
      <p:sp>
        <p:nvSpPr>
          <p:cNvPr id="7" name="内容占位符 6"/>
          <p:cNvSpPr>
            <a:spLocks noGrp="1"/>
          </p:cNvSpPr>
          <p:nvPr userDrawn="1">
            <p:ph sz="quarter" idx="13"/>
            <p:custDataLst>
              <p:tags r:id="rId8"/>
            </p:custDataLst>
          </p:nvPr>
        </p:nvSpPr>
        <p:spPr>
          <a:xfrm>
            <a:off x="1281113" y="2163600"/>
            <a:ext cx="9626600" cy="3445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userDrawn="1">
            <p:ph type="dt" sz="half" idx="10"/>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userDrawn="1">
            <p:ph type="sldNum" sz="quarter" idx="12"/>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1"/>
            <a:ext cx="4823460"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16" name="组合 15"/>
          <p:cNvGrpSpPr/>
          <p:nvPr userDrawn="1">
            <p:custDataLst>
              <p:tags r:id="rId2"/>
            </p:custDataLst>
          </p:nvPr>
        </p:nvGrpSpPr>
        <p:grpSpPr>
          <a:xfrm>
            <a:off x="11598910" y="6433185"/>
            <a:ext cx="450850" cy="149860"/>
            <a:chOff x="0" y="3623101"/>
            <a:chExt cx="1405715" cy="468548"/>
          </a:xfrm>
        </p:grpSpPr>
        <p:sp>
          <p:nvSpPr>
            <p:cNvPr id="18" name="菱形 17"/>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菱形 18"/>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菱形 21"/>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userDrawn="1">
            <p:ph type="title" hasCustomPrompt="1"/>
            <p:custDataLst>
              <p:tags r:id="rId7"/>
            </p:custDataLst>
          </p:nvPr>
        </p:nvSpPr>
        <p:spPr>
          <a:xfrm>
            <a:off x="583200" y="629920"/>
            <a:ext cx="3960000" cy="1022480"/>
          </a:xfrm>
        </p:spPr>
        <p:txBody>
          <a:bodyPr lIns="90000" tIns="46800" rIns="90000" bIns="46800" anchor="ctr">
            <a:normAutofit/>
          </a:bodyPr>
          <a:lstStyle>
            <a:lvl1pPr marL="0" indent="0">
              <a:buFont typeface="Arial" panose="020b0604020202020204" pitchFamily="34" charset="0"/>
              <a:buNone/>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编辑标题</a:t>
            </a:r>
            <a:endParaRPr lang="zh-CN" altLang="en-US"/>
          </a:p>
        </p:txBody>
      </p:sp>
      <p:sp>
        <p:nvSpPr>
          <p:cNvPr id="3" name="日期占位符 2"/>
          <p:cNvSpPr>
            <a:spLocks noGrp="1"/>
          </p:cNvSpPr>
          <p:nvPr userDrawn="1">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userDrawn="1">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文本占位符 6"/>
          <p:cNvSpPr>
            <a:spLocks noGrp="1"/>
          </p:cNvSpPr>
          <p:nvPr userDrawn="1">
            <p:ph type="body" sz="quarter" idx="13"/>
            <p:custDataLst>
              <p:tags r:id="rId11"/>
            </p:custDataLst>
          </p:nvPr>
        </p:nvSpPr>
        <p:spPr>
          <a:xfrm>
            <a:off x="586800" y="1764000"/>
            <a:ext cx="3956400" cy="4093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userDrawn="1">
            <p:ph sz="quarter" idx="14"/>
            <p:custDataLst>
              <p:tags r:id="rId12"/>
            </p:custDataLst>
          </p:nvPr>
        </p:nvSpPr>
        <p:spPr>
          <a:xfrm>
            <a:off x="5101200" y="769938"/>
            <a:ext cx="6480000" cy="5087937"/>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grpSp>
        <p:nvGrpSpPr>
          <p:cNvPr id="8" name="组合 7"/>
          <p:cNvGrpSpPr/>
          <p:nvPr userDrawn="1">
            <p:custDataLst>
              <p:tags r:id="rId1"/>
            </p:custDataLst>
          </p:nvPr>
        </p:nvGrpSpPr>
        <p:grpSpPr>
          <a:xfrm>
            <a:off x="294286" y="-27771"/>
            <a:ext cx="11755418" cy="6611091"/>
            <a:chOff x="294286" y="-27771"/>
            <a:chExt cx="11755418" cy="6611091"/>
          </a:xfrm>
        </p:grpSpPr>
        <p:grpSp>
          <p:nvGrpSpPr>
            <p:cNvPr id="9" name="组合 8"/>
            <p:cNvGrpSpPr/>
            <p:nvPr userDrawn="1">
              <p:custDataLst>
                <p:tags r:id="rId2"/>
              </p:custDataLst>
            </p:nvPr>
          </p:nvGrpSpPr>
          <p:grpSpPr>
            <a:xfrm>
              <a:off x="11598965" y="6433146"/>
              <a:ext cx="450739" cy="150174"/>
              <a:chOff x="0" y="3623101"/>
              <a:chExt cx="1405715" cy="468548"/>
            </a:xfrm>
          </p:grpSpPr>
          <p:sp>
            <p:nvSpPr>
              <p:cNvPr id="11" name="菱形 10"/>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8"/>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9"/>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微软雅黑" panose="020b0503020204020204" charset="-122"/>
              </a:defRPr>
            </a:lvl1pPr>
            <a:lvl2pPr>
              <a:defRPr sz="1600" baseline="0">
                <a:solidFill>
                  <a:schemeClr val="tx1">
                    <a:lumMod val="85000"/>
                    <a:lumOff val="15000"/>
                  </a:schemeClr>
                </a:solidFill>
                <a:latin typeface="Arial" panose="020b0604020202020204" pitchFamily="34" charset="0"/>
                <a:ea typeface="微软雅黑" panose="020b0503020204020204" charset="-122"/>
              </a:defRPr>
            </a:lvl2pPr>
            <a:lvl3pPr>
              <a:defRPr sz="1600" baseline="0">
                <a:solidFill>
                  <a:schemeClr val="tx1">
                    <a:lumMod val="85000"/>
                    <a:lumOff val="15000"/>
                  </a:schemeClr>
                </a:solidFill>
                <a:latin typeface="Arial" panose="020b0604020202020204" pitchFamily="34" charset="0"/>
                <a:ea typeface="微软雅黑" panose="020b0503020204020204" charset="-122"/>
              </a:defRPr>
            </a:lvl3pPr>
            <a:lvl4pPr>
              <a:defRPr sz="1600" baseline="0">
                <a:solidFill>
                  <a:schemeClr val="tx1">
                    <a:lumMod val="85000"/>
                    <a:lumOff val="15000"/>
                  </a:schemeClr>
                </a:solidFill>
                <a:latin typeface="Arial" panose="020b0604020202020204" pitchFamily="34" charset="0"/>
                <a:ea typeface="微软雅黑" panose="020b0503020204020204" charset="-122"/>
              </a:defRPr>
            </a:lvl4pPr>
            <a:lvl5pPr>
              <a:defRPr sz="16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2"/>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23" name="组合 22"/>
          <p:cNvGrpSpPr/>
          <p:nvPr userDrawn="1">
            <p:custDataLst>
              <p:tags r:id="rId2"/>
            </p:custDataLst>
          </p:nvPr>
        </p:nvGrpSpPr>
        <p:grpSpPr>
          <a:xfrm>
            <a:off x="11598910" y="6433185"/>
            <a:ext cx="450850" cy="149860"/>
            <a:chOff x="0" y="3623101"/>
            <a:chExt cx="1405715" cy="468548"/>
          </a:xfrm>
        </p:grpSpPr>
        <p:sp>
          <p:nvSpPr>
            <p:cNvPr id="25" name="菱形 24"/>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菱形 25"/>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7"/>
            </p:custDataLst>
          </p:nvPr>
        </p:nvSpPr>
        <p:spPr>
          <a:xfrm>
            <a:off x="612000" y="689418"/>
            <a:ext cx="10976400" cy="718182"/>
          </a:xfrm>
        </p:spPr>
        <p:txBody>
          <a:bodyPr lIns="90000" tIns="46800" rIns="90000" bIns="46800" anchor="ctr">
            <a:normAutofit/>
          </a:bodyPr>
          <a:lstStyle>
            <a:lvl1pPr algn="ct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1"/>
            </p:custDataLst>
          </p:nvPr>
        </p:nvSpPr>
        <p:spPr>
          <a:xfrm>
            <a:off x="612000" y="1659600"/>
            <a:ext cx="10975975" cy="828000"/>
          </a:xfrm>
        </p:spPr>
        <p:txBody>
          <a:bodyPr lIns="90000" tIns="46800" rIns="90000" bIns="46800">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2"/>
            </p:custDataLst>
          </p:nvPr>
        </p:nvSpPr>
        <p:spPr>
          <a:xfrm>
            <a:off x="612775" y="2808000"/>
            <a:ext cx="10965600" cy="34308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3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21" name="组合 20"/>
          <p:cNvGrpSpPr/>
          <p:nvPr userDrawn="1">
            <p:custDataLst>
              <p:tags r:id="rId2"/>
            </p:custDataLst>
          </p:nvPr>
        </p:nvGrpSpPr>
        <p:grpSpPr>
          <a:xfrm>
            <a:off x="11598910" y="6433185"/>
            <a:ext cx="450850" cy="149860"/>
            <a:chOff x="0" y="3623101"/>
            <a:chExt cx="1405715" cy="468548"/>
          </a:xfrm>
        </p:grpSpPr>
        <p:sp>
          <p:nvSpPr>
            <p:cNvPr id="25" name="菱形 24"/>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菱形 25"/>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7"/>
            </p:custDataLst>
          </p:nvPr>
        </p:nvSpPr>
        <p:spPr>
          <a:xfrm>
            <a:off x="604800" y="579120"/>
            <a:ext cx="10976400" cy="655680"/>
          </a:xfrm>
        </p:spPr>
        <p:txBody>
          <a:bodyPr lIns="90000" tIns="46800" rIns="90000" bIns="46800" anchor="ctr">
            <a:normAutofit/>
          </a:bodyPr>
          <a:lstStyle>
            <a:lvl1pPr algn="ctr">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1"/>
            </p:custDataLst>
          </p:nvPr>
        </p:nvSpPr>
        <p:spPr>
          <a:xfrm>
            <a:off x="604837" y="1681200"/>
            <a:ext cx="10990800" cy="3211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12"/>
            </p:custDataLst>
          </p:nvPr>
        </p:nvSpPr>
        <p:spPr>
          <a:xfrm>
            <a:off x="594000" y="5180400"/>
            <a:ext cx="11001600" cy="10116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3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sp>
        <p:nvSpPr>
          <p:cNvPr id="2" name="标题 1"/>
          <p:cNvSpPr>
            <a:spLocks noGrp="1"/>
          </p:cNvSpPr>
          <p:nvPr>
            <p:ph type="title"/>
            <p:custDataLst>
              <p:tags r:id="rId2"/>
            </p:custDataLst>
          </p:nvPr>
        </p:nvSpPr>
        <p:spPr>
          <a:xfrm>
            <a:off x="579600" y="237600"/>
            <a:ext cx="11037600" cy="441964"/>
          </a:xfrm>
        </p:spPr>
        <p:txBody>
          <a:bodyPr lIns="90000" tIns="46800" rIns="90000" bIns="46800">
            <a:normAutofit/>
          </a:bodyPr>
          <a:lstStyle>
            <a:lvl1pPr marL="0" indent="0">
              <a:buFont typeface="Arial" panose="020b0604020202020204" pitchFamily="34" charset="0"/>
              <a:buNone/>
              <a:defRPr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6"/>
            </p:custDataLst>
          </p:nvPr>
        </p:nvSpPr>
        <p:spPr>
          <a:xfrm>
            <a:off x="579600" y="1663200"/>
            <a:ext cx="5342400" cy="28944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7"/>
            </p:custDataLst>
          </p:nvPr>
        </p:nvSpPr>
        <p:spPr>
          <a:xfrm>
            <a:off x="6242400" y="1663200"/>
            <a:ext cx="5367600" cy="28944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8"/>
            </p:custDataLst>
          </p:nvPr>
        </p:nvSpPr>
        <p:spPr>
          <a:xfrm>
            <a:off x="572400" y="4816800"/>
            <a:ext cx="5342400" cy="781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9"/>
            </p:custDataLst>
          </p:nvPr>
        </p:nvSpPr>
        <p:spPr>
          <a:xfrm>
            <a:off x="6253200" y="4813200"/>
            <a:ext cx="5367600" cy="781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grpSp>
        <p:nvGrpSpPr>
          <p:cNvPr id="19" name="组合 18"/>
          <p:cNvGrpSpPr/>
          <p:nvPr userDrawn="1">
            <p:custDataLst>
              <p:tags r:id="rId10"/>
            </p:custDataLst>
          </p:nvPr>
        </p:nvGrpSpPr>
        <p:grpSpPr>
          <a:xfrm flipH="1">
            <a:off x="11129043" y="317149"/>
            <a:ext cx="976314" cy="307818"/>
            <a:chOff x="7177184" y="4307561"/>
            <a:chExt cx="976314" cy="307818"/>
          </a:xfrm>
        </p:grpSpPr>
        <p:sp>
          <p:nvSpPr>
            <p:cNvPr id="6" name="等腰三角形 5"/>
            <p:cNvSpPr/>
            <p:nvPr userDrawn="1">
              <p:custDataLst>
                <p:tags r:id="rId11"/>
              </p:custDataLst>
            </p:nvPr>
          </p:nvSpPr>
          <p:spPr>
            <a:xfrm rot="5400000" flipH="1">
              <a:off x="7887012" y="4348893"/>
              <a:ext cx="307818" cy="225154"/>
            </a:xfrm>
            <a:custGeom>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0"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2" name="等腰三角形 5"/>
            <p:cNvSpPr/>
            <p:nvPr userDrawn="1">
              <p:custDataLst>
                <p:tags r:id="rId12"/>
              </p:custDataLst>
            </p:nvPr>
          </p:nvSpPr>
          <p:spPr>
            <a:xfrm rot="5400000" flipH="1">
              <a:off x="7511432" y="4348893"/>
              <a:ext cx="307818" cy="225154"/>
            </a:xfrm>
            <a:custGeom>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0"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4" name="等腰三角形 5"/>
            <p:cNvSpPr/>
            <p:nvPr userDrawn="1">
              <p:custDataLst>
                <p:tags r:id="rId13"/>
              </p:custDataLst>
            </p:nvPr>
          </p:nvSpPr>
          <p:spPr>
            <a:xfrm rot="5400000" flipH="1">
              <a:off x="7135852" y="4348893"/>
              <a:ext cx="307818" cy="225154"/>
            </a:xfrm>
            <a:custGeom>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0"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grpSp>
    </p:spTree>
  </p:cSld>
  <p:clrMapOvr>
    <a:masterClrMapping/>
  </p:clrMapOvr>
  <p:transition/>
  <p:timing/>
</p:sldLayout>
</file>

<file path=ppt/slideLayouts/slideLayout3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tx2"/>
        </a:solidFill>
        <a:effectLst/>
      </p:bgPr>
    </p:bg>
    <p:spTree>
      <p:nvGrpSpPr>
        <p:cNvPr id="1" name=""/>
        <p:cNvGrpSpPr/>
        <p:nvPr/>
      </p:nvGrpSpPr>
      <p:grpSpPr>
        <a:xfrm>
          <a:off x="0" y="0"/>
          <a:ext cx="0" cy="0"/>
        </a:xfrm>
      </p:grpSpPr>
      <p:sp>
        <p:nvSpPr>
          <p:cNvPr id="17" name="圆角矩形 7"/>
          <p:cNvSpPr/>
          <p:nvPr userDrawn="1">
            <p:custDataLst>
              <p:tags r:id="rId1"/>
            </p:custDataLst>
          </p:nvPr>
        </p:nvSpPr>
        <p:spPr>
          <a:xfrm>
            <a:off x="193040" y="182880"/>
            <a:ext cx="11805285" cy="6491605"/>
          </a:xfrm>
          <a:prstGeom prst="roundRect">
            <a:avLst>
              <a:gd name="adj" fmla="val 172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0" name="矩形 9"/>
          <p:cNvSpPr/>
          <p:nvPr userDrawn="1">
            <p:custDataLst>
              <p:tags r:id="rId2"/>
            </p:custDataLst>
          </p:nvPr>
        </p:nvSpPr>
        <p:spPr>
          <a:xfrm>
            <a:off x="0" y="98638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sp>
        <p:nvSpPr>
          <p:cNvPr id="12" name="五边形 4"/>
          <p:cNvSpPr/>
          <p:nvPr userDrawn="1">
            <p:custDataLst>
              <p:tags r:id="rId3"/>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五边形 6"/>
          <p:cNvSpPr/>
          <p:nvPr userDrawn="1">
            <p:custDataLst>
              <p:tags r:id="rId4"/>
            </p:custDataLst>
          </p:nvPr>
        </p:nvSpPr>
        <p:spPr>
          <a:xfrm rot="16200000" flipV="1">
            <a:off x="5792470" y="5731510"/>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userDrawn="1">
            <p:ph type="title" hasCustomPrompt="1"/>
            <p:custDataLst>
              <p:tags r:id="rId5"/>
            </p:custDataLst>
          </p:nvPr>
        </p:nvSpPr>
        <p:spPr>
          <a:xfrm>
            <a:off x="1522800" y="1818640"/>
            <a:ext cx="9144000" cy="1907360"/>
          </a:xfrm>
        </p:spPr>
        <p:txBody>
          <a:bodyPr lIns="90000" tIns="46800" rIns="90000" bIns="46800" anchor="b">
            <a:normAutofit/>
          </a:bodyPr>
          <a:lstStyle>
            <a:lvl1pPr marL="0" indent="0" algn="ctr">
              <a:buFont typeface="Arial" panose="020b0604020202020204" pitchFamily="34" charset="0"/>
              <a:buNone/>
              <a:defRPr sz="60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单击此处编辑标题</a:t>
            </a:r>
            <a:endParaRPr lang="zh-CN" altLang="en-US"/>
          </a:p>
        </p:txBody>
      </p:sp>
      <p:sp>
        <p:nvSpPr>
          <p:cNvPr id="3" name="日期占位符 2"/>
          <p:cNvSpPr>
            <a:spLocks noGrp="1"/>
          </p:cNvSpPr>
          <p:nvPr userDrawn="1">
            <p:ph type="dt" sz="half" idx="10"/>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userDrawn="1">
            <p:ph type="sldNum" sz="quarter" idx="12"/>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文本占位符 6"/>
          <p:cNvSpPr>
            <a:spLocks noGrp="1"/>
          </p:cNvSpPr>
          <p:nvPr userDrawn="1">
            <p:ph type="body" sz="quarter" idx="13"/>
            <p:custDataLst>
              <p:tags r:id="rId9"/>
            </p:custDataLst>
          </p:nvPr>
        </p:nvSpPr>
        <p:spPr>
          <a:xfrm>
            <a:off x="1522413" y="3862800"/>
            <a:ext cx="9144000" cy="1656000"/>
          </a:xfrm>
        </p:spPr>
        <p:txBody>
          <a:bodyPr lIns="90000" tIns="46800" rIns="90000" bIns="46800">
            <a:normAutofit/>
          </a:bodyPr>
          <a:lstStyle>
            <a:lvl1pPr marL="0" indent="0" algn="ctr">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3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grpSp>
        <p:nvGrpSpPr>
          <p:cNvPr id="10" name="组合 9"/>
          <p:cNvGrpSpPr/>
          <p:nvPr userDrawn="1">
            <p:custDataLst>
              <p:tags r:id="rId1"/>
            </p:custDataLst>
          </p:nvPr>
        </p:nvGrpSpPr>
        <p:grpSpPr>
          <a:xfrm>
            <a:off x="294286" y="-27771"/>
            <a:ext cx="11755418" cy="6611091"/>
            <a:chOff x="294286" y="-27771"/>
            <a:chExt cx="11755418" cy="6611091"/>
          </a:xfrm>
        </p:grpSpPr>
        <p:grpSp>
          <p:nvGrpSpPr>
            <p:cNvPr id="11" name="组合 10"/>
            <p:cNvGrpSpPr/>
            <p:nvPr userDrawn="1">
              <p:custDataLst>
                <p:tags r:id="rId2"/>
              </p:custDataLst>
            </p:nvPr>
          </p:nvGrpSpPr>
          <p:grpSpPr>
            <a:xfrm>
              <a:off x="11598965" y="6433146"/>
              <a:ext cx="450739" cy="150174"/>
              <a:chOff x="0" y="3623101"/>
              <a:chExt cx="1405715" cy="468548"/>
            </a:xfrm>
          </p:grpSpPr>
          <p:sp>
            <p:nvSpPr>
              <p:cNvPr id="13" name="菱形 12"/>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8"/>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9"/>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10"/>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1"/>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12"/>
            </p:custDataLst>
          </p:nvPr>
        </p:nvSpPr>
        <p:spPr/>
        <p:txBody>
          <a:bodyPr/>
          <a:lstStyle>
            <a:lvl1pPr>
              <a:defRPr baseline="0">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13"/>
            </p:custDataLst>
          </p:nvPr>
        </p:nvSpPr>
        <p:spPr/>
        <p:txBody>
          <a:bodyPr/>
          <a:lstStyle>
            <a:lvl1pPr>
              <a:defRPr baseline="0">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14"/>
            </p:custDataLst>
          </p:nvPr>
        </p:nvSpPr>
        <p:spPr/>
        <p:txBody>
          <a:bodyPr/>
          <a:lstStyle>
            <a:lvl1pPr>
              <a:defRPr baseline="0">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grpSp>
        <p:nvGrpSpPr>
          <p:cNvPr id="17" name="组合 16"/>
          <p:cNvGrpSpPr/>
          <p:nvPr userDrawn="1">
            <p:custDataLst>
              <p:tags r:id="rId1"/>
            </p:custDataLst>
          </p:nvPr>
        </p:nvGrpSpPr>
        <p:grpSpPr>
          <a:xfrm>
            <a:off x="-318" y="635"/>
            <a:ext cx="12192000" cy="6857365"/>
            <a:chOff x="-318" y="635"/>
            <a:chExt cx="12192000" cy="6857365"/>
          </a:xfrm>
        </p:grpSpPr>
        <p:grpSp>
          <p:nvGrpSpPr>
            <p:cNvPr id="16" name="组合 15"/>
            <p:cNvGrpSpPr/>
            <p:nvPr userDrawn="1"/>
          </p:nvGrpSpPr>
          <p:grpSpPr>
            <a:xfrm>
              <a:off x="-318" y="635"/>
              <a:ext cx="12192000" cy="6857365"/>
              <a:chOff x="-318" y="635"/>
              <a:chExt cx="12192000" cy="6857365"/>
            </a:xfrm>
          </p:grpSpPr>
          <p:grpSp>
            <p:nvGrpSpPr>
              <p:cNvPr id="8" name="组合 7"/>
              <p:cNvGrpSpPr/>
              <p:nvPr userDrawn="1">
                <p:custDataLst>
                  <p:tags r:id="rId2"/>
                </p:custDataLst>
              </p:nvPr>
            </p:nvGrpSpPr>
            <p:grpSpPr>
              <a:xfrm>
                <a:off x="-318" y="635"/>
                <a:ext cx="12192000" cy="6857365"/>
                <a:chExt cx="19200" cy="10799"/>
              </a:xfrm>
            </p:grpSpPr>
            <p:sp>
              <p:nvSpPr>
                <p:cNvPr id="9" name="矩形 8"/>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菱形 10"/>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userDrawn="1">
                  <p:custDataLst>
                    <p:tags r:id="rId6"/>
                  </p:custDataLst>
                </p:nvPr>
              </p:nvGrpSpPr>
              <p:grpSpPr>
                <a:xfrm>
                  <a:off x="16448" y="9574"/>
                  <a:ext cx="2074" cy="675"/>
                  <a:chOff x="0" y="3633950"/>
                  <a:chExt cx="1405715" cy="457699"/>
                </a:xfrm>
              </p:grpSpPr>
              <p:sp>
                <p:nvSpPr>
                  <p:cNvPr id="13" name="菱形 12"/>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五边形 6"/>
            <p:cNvSpPr/>
            <p:nvPr userDrawn="1">
              <p:custDataLst>
                <p:tags r:id="rId11"/>
              </p:custDataLst>
            </p:nvPr>
          </p:nvSpPr>
          <p:spPr>
            <a:xfrm rot="16200000" flipV="1">
              <a:off x="5792470" y="566864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1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4"/>
            </p:custDataLst>
          </p:nvPr>
        </p:nvSpPr>
        <p:spPr/>
        <p:txBody>
          <a:bodyPr/>
          <a:lstStyle/>
          <a:p>
            <a:endParaRPr lang="zh-CN" altLang="en-US"/>
          </a:p>
        </p:txBody>
      </p:sp>
      <p:sp>
        <p:nvSpPr>
          <p:cNvPr id="5" name="灯片编号占位符 4"/>
          <p:cNvSpPr>
            <a:spLocks noGrp="1"/>
          </p:cNvSpPr>
          <p:nvPr>
            <p:ph type="sldNum" sz="quarter" idx="12"/>
            <p:custDataLst>
              <p:tags r:id="rId1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grpSp>
        <p:nvGrpSpPr>
          <p:cNvPr id="8" name="组合 7"/>
          <p:cNvGrpSpPr/>
          <p:nvPr userDrawn="1">
            <p:custDataLst>
              <p:tags r:id="rId1"/>
            </p:custDataLst>
          </p:nvPr>
        </p:nvGrpSpPr>
        <p:grpSpPr>
          <a:xfrm>
            <a:off x="294286" y="-27771"/>
            <a:ext cx="11755418" cy="6611091"/>
            <a:chOff x="294286" y="-27771"/>
            <a:chExt cx="11755418" cy="6611091"/>
          </a:xfrm>
        </p:grpSpPr>
        <p:grpSp>
          <p:nvGrpSpPr>
            <p:cNvPr id="9" name="组合 8"/>
            <p:cNvGrpSpPr/>
            <p:nvPr userDrawn="1">
              <p:custDataLst>
                <p:tags r:id="rId2"/>
              </p:custDataLst>
            </p:nvPr>
          </p:nvGrpSpPr>
          <p:grpSpPr>
            <a:xfrm>
              <a:off x="11598965" y="6433146"/>
              <a:ext cx="450739" cy="150174"/>
              <a:chOff x="0" y="3623101"/>
              <a:chExt cx="1405715" cy="468548"/>
            </a:xfrm>
          </p:grpSpPr>
          <p:sp>
            <p:nvSpPr>
              <p:cNvPr id="11" name="菱形 10"/>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8"/>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9"/>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2"/>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xfrm>
      </p:grpSpPr>
      <p:grpSp>
        <p:nvGrpSpPr>
          <p:cNvPr id="7" name="组合 6"/>
          <p:cNvGrpSpPr/>
          <p:nvPr userDrawn="1">
            <p:custDataLst>
              <p:tags r:id="rId1"/>
            </p:custDataLst>
          </p:nvPr>
        </p:nvGrpSpPr>
        <p:grpSpPr>
          <a:xfrm>
            <a:off x="257176" y="284361"/>
            <a:ext cx="11842224" cy="6446131"/>
            <a:chOff x="257176" y="284361"/>
            <a:chExt cx="11842224" cy="6446131"/>
          </a:xfrm>
        </p:grpSpPr>
        <p:sp>
          <p:nvSpPr>
            <p:cNvPr id="8" name="矩形 7"/>
            <p:cNvSpPr/>
            <p:nvPr userDrawn="1">
              <p:custDataLst>
                <p:tags r:id="rId2"/>
              </p:custDataLst>
            </p:nvPr>
          </p:nvSpPr>
          <p:spPr>
            <a:xfrm>
              <a:off x="257176" y="285907"/>
              <a:ext cx="11677650" cy="6295867"/>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a:sym typeface="+mn-ea"/>
              </a:endParaRPr>
            </a:p>
          </p:txBody>
        </p:sp>
        <p:grpSp>
          <p:nvGrpSpPr>
            <p:cNvPr id="9" name="组合 8"/>
            <p:cNvGrpSpPr/>
            <p:nvPr userDrawn="1">
              <p:custDataLst>
                <p:tags r:id="rId3"/>
              </p:custDataLst>
            </p:nvPr>
          </p:nvGrpSpPr>
          <p:grpSpPr>
            <a:xfrm>
              <a:off x="11148545" y="6413693"/>
              <a:ext cx="950855" cy="316799"/>
              <a:chOff x="0" y="3623101"/>
              <a:chExt cx="1405715" cy="468548"/>
            </a:xfrm>
          </p:grpSpPr>
          <p:sp>
            <p:nvSpPr>
              <p:cNvPr id="11" name="菱形 10"/>
              <p:cNvSpPr/>
              <p:nvPr userDrawn="1">
                <p:custDataLst>
                  <p:tags r:id="rId4"/>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5"/>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6"/>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7"/>
              </p:custDataLst>
            </p:nvPr>
          </p:nvSpPr>
          <p:spPr>
            <a:xfrm rot="5400000">
              <a:off x="660603" y="23185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竖排标题 1"/>
          <p:cNvSpPr>
            <a:spLocks noGrp="1"/>
          </p:cNvSpPr>
          <p:nvPr>
            <p:ph type="title" orient="vert"/>
            <p:custDataLst>
              <p:tags r:id="rId8"/>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9"/>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tx2"/>
        </a:solidFill>
        <a:effectLst/>
      </p:bgPr>
    </p:bg>
    <p:spTree>
      <p:nvGrpSpPr>
        <p:cNvPr id="1" name=""/>
        <p:cNvGrpSpPr/>
        <p:nvPr/>
      </p:nvGrpSpPr>
      <p:grpSpPr>
        <a:xfrm>
          <a:off x="0" y="0"/>
          <a:ext cx="0" cy="0"/>
        </a:xfrm>
      </p:grpSpPr>
      <p:grpSp>
        <p:nvGrpSpPr>
          <p:cNvPr id="6" name="组合 5"/>
          <p:cNvGrpSpPr/>
          <p:nvPr userDrawn="1">
            <p:custDataLst>
              <p:tags r:id="rId1"/>
            </p:custDataLst>
          </p:nvPr>
        </p:nvGrpSpPr>
        <p:grpSpPr>
          <a:xfrm>
            <a:off x="257176" y="284361"/>
            <a:ext cx="11842224" cy="6446131"/>
            <a:chOff x="257176" y="284361"/>
            <a:chExt cx="11842224" cy="6446131"/>
          </a:xfrm>
        </p:grpSpPr>
        <p:sp>
          <p:nvSpPr>
            <p:cNvPr id="8" name="矩形 7"/>
            <p:cNvSpPr/>
            <p:nvPr userDrawn="1">
              <p:custDataLst>
                <p:tags r:id="rId2"/>
              </p:custDataLst>
            </p:nvPr>
          </p:nvSpPr>
          <p:spPr>
            <a:xfrm>
              <a:off x="257176" y="285907"/>
              <a:ext cx="11677650" cy="6295867"/>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a:sym typeface="+mn-ea"/>
              </a:endParaRPr>
            </a:p>
          </p:txBody>
        </p:sp>
        <p:grpSp>
          <p:nvGrpSpPr>
            <p:cNvPr id="9" name="组合 8"/>
            <p:cNvGrpSpPr/>
            <p:nvPr userDrawn="1">
              <p:custDataLst>
                <p:tags r:id="rId3"/>
              </p:custDataLst>
            </p:nvPr>
          </p:nvGrpSpPr>
          <p:grpSpPr>
            <a:xfrm>
              <a:off x="11148545" y="6413693"/>
              <a:ext cx="950855" cy="316799"/>
              <a:chOff x="0" y="3623101"/>
              <a:chExt cx="1405715" cy="468548"/>
            </a:xfrm>
          </p:grpSpPr>
          <p:sp>
            <p:nvSpPr>
              <p:cNvPr id="11" name="菱形 10"/>
              <p:cNvSpPr/>
              <p:nvPr userDrawn="1">
                <p:custDataLst>
                  <p:tags r:id="rId4"/>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5"/>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6"/>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7"/>
              </p:custDataLst>
            </p:nvPr>
          </p:nvSpPr>
          <p:spPr>
            <a:xfrm rot="5400000">
              <a:off x="660603" y="23185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日期占位符 2"/>
          <p:cNvSpPr>
            <a:spLocks noGrp="1"/>
          </p:cNvSpPr>
          <p:nvPr>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1"/>
            </p:custDataLst>
          </p:nvPr>
        </p:nvSpPr>
        <p:spPr>
          <a:xfrm>
            <a:off x="669930" y="952508"/>
            <a:ext cx="10852237" cy="5388907"/>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xfrm>
      </p:grpSpPr>
      <p:grpSp>
        <p:nvGrpSpPr>
          <p:cNvPr id="21" name="组合 20"/>
          <p:cNvGrpSpPr/>
          <p:nvPr userDrawn="1">
            <p:custDataLst>
              <p:tags r:id="rId1"/>
            </p:custDataLst>
          </p:nvPr>
        </p:nvGrpSpPr>
        <p:grpSpPr>
          <a:xfrm>
            <a:off x="-318" y="-953"/>
            <a:ext cx="12192000" cy="6858953"/>
            <a:chOff x="-318" y="-953"/>
            <a:chExt cx="12192000" cy="6858953"/>
          </a:xfrm>
        </p:grpSpPr>
        <p:grpSp>
          <p:nvGrpSpPr>
            <p:cNvPr id="22" name="组合 21"/>
            <p:cNvGrpSpPr/>
            <p:nvPr userDrawn="1"/>
          </p:nvGrpSpPr>
          <p:grpSpPr>
            <a:xfrm>
              <a:off x="-318" y="635"/>
              <a:ext cx="12192000" cy="6857365"/>
              <a:chOff x="-318" y="635"/>
              <a:chExt cx="12192000" cy="6857365"/>
            </a:xfrm>
          </p:grpSpPr>
          <p:grpSp>
            <p:nvGrpSpPr>
              <p:cNvPr id="25" name="组合 24"/>
              <p:cNvGrpSpPr/>
              <p:nvPr userDrawn="1">
                <p:custDataLst>
                  <p:tags r:id="rId2"/>
                </p:custDataLst>
              </p:nvPr>
            </p:nvGrpSpPr>
            <p:grpSpPr>
              <a:xfrm>
                <a:off x="-318" y="635"/>
                <a:ext cx="12192000" cy="6857365"/>
                <a:chExt cx="19200" cy="10799"/>
              </a:xfrm>
            </p:grpSpPr>
            <p:sp>
              <p:nvSpPr>
                <p:cNvPr id="27" name="矩形 26"/>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菱形 28"/>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userDrawn="1">
                  <p:custDataLst>
                    <p:tags r:id="rId6"/>
                  </p:custDataLst>
                </p:nvPr>
              </p:nvGrpSpPr>
              <p:grpSpPr>
                <a:xfrm>
                  <a:off x="16448" y="9574"/>
                  <a:ext cx="2074" cy="675"/>
                  <a:chOff x="0" y="3633950"/>
                  <a:chExt cx="1405715" cy="457699"/>
                </a:xfrm>
              </p:grpSpPr>
              <p:sp>
                <p:nvSpPr>
                  <p:cNvPr id="31" name="菱形 30"/>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菱形 31"/>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菱形 32"/>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6"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五边形 4"/>
            <p:cNvSpPr/>
            <p:nvPr userDrawn="1">
              <p:custDataLst>
                <p:tags r:id="rId11"/>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五边形 6"/>
            <p:cNvSpPr/>
            <p:nvPr userDrawn="1">
              <p:custDataLst>
                <p:tags r:id="rId12"/>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日期占位符 2"/>
          <p:cNvSpPr>
            <a:spLocks noGrp="1"/>
          </p:cNvSpPr>
          <p:nvPr>
            <p:ph type="dt" sz="half" idx="10"/>
            <p:custDataLst>
              <p:tags r:id="rId1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4"/>
            </p:custDataLst>
          </p:nvPr>
        </p:nvSpPr>
        <p:spPr/>
        <p:txBody>
          <a:bodyPr/>
          <a:lstStyle/>
          <a:p>
            <a:endParaRPr lang="zh-CN" altLang="en-US"/>
          </a:p>
        </p:txBody>
      </p:sp>
      <p:sp>
        <p:nvSpPr>
          <p:cNvPr id="5" name="灯片编号占位符 4"/>
          <p:cNvSpPr>
            <a:spLocks noGrp="1"/>
          </p:cNvSpPr>
          <p:nvPr>
            <p:ph type="sldNum" sz="quarter" idx="12"/>
            <p:custDataLst>
              <p:tags r:id="rId15"/>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16"/>
            </p:custDataLst>
          </p:nvPr>
        </p:nvSpPr>
        <p:spPr>
          <a:xfrm>
            <a:off x="2593023" y="2000251"/>
            <a:ext cx="7005955" cy="1491328"/>
          </a:xfrm>
        </p:spPr>
        <p:txBody>
          <a:bodyPr vert="horz" lIns="90000" tIns="46800" rIns="90000" bIns="0" rtlCol="0" anchor="b" anchorCtr="0">
            <a:normAutofit/>
          </a:bodyPr>
          <a:lstStyle>
            <a:lvl1pPr marL="0" marR="0" algn="ctr" defTabSz="914400" rtl="0" eaLnBrk="1" fontAlgn="auto" latinLnBrk="0" hangingPunct="1">
              <a:lnSpc>
                <a:spcPct val="100000"/>
              </a:lnSpc>
              <a:buNone/>
              <a:defRPr kumimoji="0" lang="zh-CN" altLang="en-US" sz="8800" b="1" i="0" u="none" strike="noStrike" kern="1200" cap="none" spc="600" normalizeH="0" baseline="0" noProof="1">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
        <p:nvSpPr>
          <p:cNvPr id="10" name="文本占位符 9"/>
          <p:cNvSpPr>
            <a:spLocks noGrp="1"/>
          </p:cNvSpPr>
          <p:nvPr>
            <p:ph type="body" sz="quarter" idx="13" hasCustomPrompt="1"/>
            <p:custDataLst>
              <p:tags r:id="rId17"/>
            </p:custDataLst>
          </p:nvPr>
        </p:nvSpPr>
        <p:spPr>
          <a:xfrm>
            <a:off x="4979820" y="4079895"/>
            <a:ext cx="2232360" cy="481249"/>
          </a:xfrm>
        </p:spPr>
        <p:txBody>
          <a:bodyPr lIns="90000" tIns="0" rIns="90000" bIns="46800" anchor="ctr" anchorCtr="0">
            <a:normAutofit/>
          </a:bodyPr>
          <a:lstStyle>
            <a:lvl1pPr marL="0" indent="0" algn="ctr">
              <a:buNone/>
              <a:defRPr sz="2000" baseline="0">
                <a:latin typeface="Arial" panose="020b0604020202020204" pitchFamily="34" charset="0"/>
              </a:defRPr>
            </a:lvl1pPr>
            <a:lvl2pPr marL="457200" indent="0">
              <a:buNone/>
              <a:defRPr/>
            </a:lvl2pPr>
          </a:lstStyle>
          <a:p>
            <a:pPr lvl="0"/>
            <a:r>
              <a:rPr lang="zh-CN" altLang="en-US"/>
              <a:t>编辑文本</a:t>
            </a:r>
            <a:endParaRPr lang="zh-CN" altLang="en-US"/>
          </a:p>
        </p:txBody>
      </p:sp>
      <p:sp>
        <p:nvSpPr>
          <p:cNvPr id="12" name="文本占位符 11"/>
          <p:cNvSpPr>
            <a:spLocks noGrp="1"/>
          </p:cNvSpPr>
          <p:nvPr>
            <p:ph type="body" sz="quarter" idx="14" hasCustomPrompt="1"/>
            <p:custDataLst>
              <p:tags r:id="rId18"/>
            </p:custDataLst>
          </p:nvPr>
        </p:nvSpPr>
        <p:spPr>
          <a:xfrm>
            <a:off x="2593022" y="3539541"/>
            <a:ext cx="7005955" cy="481249"/>
          </a:xfrm>
        </p:spPr>
        <p:txBody>
          <a:bodyPr lIns="90000" tIns="0" rIns="90000" bIns="46800" anchor="t" anchorCtr="0">
            <a:normAutofit/>
          </a:bodyPr>
          <a:lstStyle>
            <a:lvl1pPr marL="0" indent="0" algn="ctr">
              <a:buNone/>
              <a:defRPr sz="2400" baseline="0">
                <a:latin typeface="Arial" panose="020b0604020202020204" pitchFamily="34" charset="0"/>
              </a:defRPr>
            </a:lvl1pPr>
            <a:lvl2pPr marL="457200" indent="0">
              <a:buNone/>
              <a:defRPr/>
            </a:lvl2pPr>
          </a:lstStyle>
          <a:p>
            <a:pPr lvl="0"/>
            <a:r>
              <a:rPr lang="zh-CN" altLang="en-US"/>
              <a:t>单击此处编辑文本</a:t>
            </a:r>
            <a:endParaRPr lang="zh-CN" altLang="en-US"/>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grpSp>
        <p:nvGrpSpPr>
          <p:cNvPr id="17" name="组合 16"/>
          <p:cNvGrpSpPr/>
          <p:nvPr userDrawn="1">
            <p:custDataLst>
              <p:tags r:id="rId1"/>
            </p:custDataLst>
          </p:nvPr>
        </p:nvGrpSpPr>
        <p:grpSpPr>
          <a:xfrm>
            <a:off x="11598910" y="6433185"/>
            <a:ext cx="450850" cy="149860"/>
            <a:chOff x="0" y="3623101"/>
            <a:chExt cx="1405715" cy="468548"/>
          </a:xfrm>
        </p:grpSpPr>
        <p:sp>
          <p:nvSpPr>
            <p:cNvPr id="19" name="菱形 18"/>
            <p:cNvSpPr/>
            <p:nvPr userDrawn="1">
              <p:custDataLst>
                <p:tags r:id="rId2"/>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菱形 19"/>
            <p:cNvSpPr/>
            <p:nvPr userDrawn="1">
              <p:custDataLst>
                <p:tags r:id="rId3"/>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菱形 20"/>
            <p:cNvSpPr/>
            <p:nvPr userDrawn="1">
              <p:custDataLst>
                <p:tags r:id="rId4"/>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五边形 4"/>
          <p:cNvSpPr/>
          <p:nvPr userDrawn="1">
            <p:custDataLst>
              <p:tags r:id="rId5"/>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日期占位符 2"/>
          <p:cNvSpPr>
            <a:spLocks noGrp="1"/>
          </p:cNvSpPr>
          <p:nvPr userDrawn="1">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7"/>
            </p:custDataLst>
          </p:nvPr>
        </p:nvSpPr>
        <p:spPr/>
        <p:txBody>
          <a:bodyPr/>
          <a:lstStyle/>
          <a:p>
            <a:endParaRPr lang="zh-CN" altLang="en-US"/>
          </a:p>
        </p:txBody>
      </p:sp>
      <p:sp>
        <p:nvSpPr>
          <p:cNvPr id="5" name="灯片编号占位符 4"/>
          <p:cNvSpPr>
            <a:spLocks noGrp="1"/>
          </p:cNvSpPr>
          <p:nvPr userDrawn="1">
            <p:ph type="sldNum" sz="quarter" idx="12"/>
            <p:custDataLst>
              <p:tags r:id="rId8"/>
            </p:custDataLst>
          </p:nvPr>
        </p:nvSpPr>
        <p:spPr/>
        <p:txBody>
          <a:bodyPr/>
          <a:lstStyle/>
          <a:p>
            <a:fld id="{49AE70B2-8BF9-45C0-BB95-33D1B9D3A854}" type="slidenum">
              <a:rPr lang="zh-CN" altLang="en-US" smtClean="0"/>
              <a:t/>
            </a:fld>
            <a:endParaRPr lang="zh-CN" altLang="en-US"/>
          </a:p>
        </p:txBody>
      </p:sp>
      <p:sp>
        <p:nvSpPr>
          <p:cNvPr id="7" name="标题 6"/>
          <p:cNvSpPr>
            <a:spLocks noGrp="1"/>
          </p:cNvSpPr>
          <p:nvPr>
            <p:ph type="title"/>
            <p:custDataLst>
              <p:tags r:id="rId9"/>
            </p:custDataLst>
          </p:nvPr>
        </p:nvSpPr>
        <p:spPr/>
        <p:txBody>
          <a:bodyPr/>
          <a:lstStyle/>
          <a:p>
            <a:r>
              <a:rPr lang="zh-CN" altLang="en-US"/>
              <a:t>单击此处编辑母版标题样式</a:t>
            </a:r>
            <a:endParaRPr lang="zh-CN" altLang="en-US"/>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24" name="矩形 23"/>
          <p:cNvSpPr/>
          <p:nvPr userDrawn="1">
            <p:custDataLst>
              <p:tags r:id="rId1"/>
            </p:custDataLst>
          </p:nvPr>
        </p:nvSpPr>
        <p:spPr>
          <a:xfrm>
            <a:off x="257175" y="285750"/>
            <a:ext cx="11677650" cy="6296025"/>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a:sym typeface="+mn-ea"/>
            </a:endParaRPr>
          </a:p>
        </p:txBody>
      </p:sp>
      <p:grpSp>
        <p:nvGrpSpPr>
          <p:cNvPr id="25" name="组合 24"/>
          <p:cNvGrpSpPr/>
          <p:nvPr userDrawn="1">
            <p:custDataLst>
              <p:tags r:id="rId2"/>
            </p:custDataLst>
          </p:nvPr>
        </p:nvGrpSpPr>
        <p:grpSpPr>
          <a:xfrm>
            <a:off x="11148695" y="6413500"/>
            <a:ext cx="950595" cy="316865"/>
            <a:chOff x="0" y="3623101"/>
            <a:chExt cx="1405715" cy="468548"/>
          </a:xfrm>
        </p:grpSpPr>
        <p:sp>
          <p:nvSpPr>
            <p:cNvPr id="27" name="菱形 26"/>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菱形 27"/>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菱形 28"/>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五边形 4"/>
          <p:cNvSpPr/>
          <p:nvPr userDrawn="1">
            <p:custDataLst>
              <p:tags r:id="rId6"/>
            </p:custDataLst>
          </p:nvPr>
        </p:nvSpPr>
        <p:spPr>
          <a:xfrm rot="5400000">
            <a:off x="660400" y="231775"/>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userDrawn="1">
            <p:ph type="title" hasCustomPrompt="1"/>
            <p:custDataLst>
              <p:tags r:id="rId7"/>
            </p:custDataLst>
          </p:nvPr>
        </p:nvSpPr>
        <p:spPr>
          <a:xfrm>
            <a:off x="1281600" y="1249200"/>
            <a:ext cx="9626400" cy="723600"/>
          </a:xfrm>
        </p:spPr>
        <p:txBody>
          <a:bodyPr lIns="90000" tIns="46800" rIns="90000" bIns="46800" anchor="ctr">
            <a:normAutofit/>
          </a:bodyPr>
          <a:lstStyle>
            <a:lvl1pPr marL="0" indent="0">
              <a:buFont typeface="Arial" panose="020b0604020202020204" pitchFamily="34" charset="0"/>
              <a:buNone/>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单击此处编辑标题</a:t>
            </a:r>
            <a:endParaRPr lang="zh-CN" altLang="en-US"/>
          </a:p>
        </p:txBody>
      </p:sp>
      <p:sp>
        <p:nvSpPr>
          <p:cNvPr id="7" name="内容占位符 6"/>
          <p:cNvSpPr>
            <a:spLocks noGrp="1"/>
          </p:cNvSpPr>
          <p:nvPr userDrawn="1">
            <p:ph sz="quarter" idx="13"/>
            <p:custDataLst>
              <p:tags r:id="rId8"/>
            </p:custDataLst>
          </p:nvPr>
        </p:nvSpPr>
        <p:spPr>
          <a:xfrm>
            <a:off x="1281113" y="2163600"/>
            <a:ext cx="9626600" cy="3445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userDrawn="1">
            <p:ph type="dt" sz="half" idx="10"/>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userDrawn="1">
            <p:ph type="sldNum" sz="quarter" idx="12"/>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1"/>
            <a:ext cx="4823460"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16" name="组合 15"/>
          <p:cNvGrpSpPr/>
          <p:nvPr userDrawn="1">
            <p:custDataLst>
              <p:tags r:id="rId2"/>
            </p:custDataLst>
          </p:nvPr>
        </p:nvGrpSpPr>
        <p:grpSpPr>
          <a:xfrm>
            <a:off x="11598910" y="6433185"/>
            <a:ext cx="450850" cy="149860"/>
            <a:chOff x="0" y="3623101"/>
            <a:chExt cx="1405715" cy="468548"/>
          </a:xfrm>
        </p:grpSpPr>
        <p:sp>
          <p:nvSpPr>
            <p:cNvPr id="18" name="菱形 17"/>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菱形 18"/>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菱形 21"/>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userDrawn="1">
            <p:ph type="title" hasCustomPrompt="1"/>
            <p:custDataLst>
              <p:tags r:id="rId7"/>
            </p:custDataLst>
          </p:nvPr>
        </p:nvSpPr>
        <p:spPr>
          <a:xfrm>
            <a:off x="583200" y="629920"/>
            <a:ext cx="3960000" cy="1022480"/>
          </a:xfrm>
        </p:spPr>
        <p:txBody>
          <a:bodyPr lIns="90000" tIns="46800" rIns="90000" bIns="46800" anchor="ctr">
            <a:normAutofit/>
          </a:bodyPr>
          <a:lstStyle>
            <a:lvl1pPr marL="0" indent="0">
              <a:buFont typeface="Arial" panose="020b0604020202020204" pitchFamily="34" charset="0"/>
              <a:buNone/>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编辑标题</a:t>
            </a:r>
            <a:endParaRPr lang="zh-CN" altLang="en-US"/>
          </a:p>
        </p:txBody>
      </p:sp>
      <p:sp>
        <p:nvSpPr>
          <p:cNvPr id="3" name="日期占位符 2"/>
          <p:cNvSpPr>
            <a:spLocks noGrp="1"/>
          </p:cNvSpPr>
          <p:nvPr userDrawn="1">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userDrawn="1">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文本占位符 6"/>
          <p:cNvSpPr>
            <a:spLocks noGrp="1"/>
          </p:cNvSpPr>
          <p:nvPr userDrawn="1">
            <p:ph type="body" sz="quarter" idx="13"/>
            <p:custDataLst>
              <p:tags r:id="rId11"/>
            </p:custDataLst>
          </p:nvPr>
        </p:nvSpPr>
        <p:spPr>
          <a:xfrm>
            <a:off x="586800" y="1764000"/>
            <a:ext cx="3956400" cy="4093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userDrawn="1">
            <p:ph sz="quarter" idx="14"/>
            <p:custDataLst>
              <p:tags r:id="rId12"/>
            </p:custDataLst>
          </p:nvPr>
        </p:nvSpPr>
        <p:spPr>
          <a:xfrm>
            <a:off x="5101200" y="769938"/>
            <a:ext cx="6480000" cy="5087937"/>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23" name="组合 22"/>
          <p:cNvGrpSpPr/>
          <p:nvPr userDrawn="1">
            <p:custDataLst>
              <p:tags r:id="rId2"/>
            </p:custDataLst>
          </p:nvPr>
        </p:nvGrpSpPr>
        <p:grpSpPr>
          <a:xfrm>
            <a:off x="11598910" y="6433185"/>
            <a:ext cx="450850" cy="149860"/>
            <a:chOff x="0" y="3623101"/>
            <a:chExt cx="1405715" cy="468548"/>
          </a:xfrm>
        </p:grpSpPr>
        <p:sp>
          <p:nvSpPr>
            <p:cNvPr id="25" name="菱形 24"/>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菱形 25"/>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7"/>
            </p:custDataLst>
          </p:nvPr>
        </p:nvSpPr>
        <p:spPr>
          <a:xfrm>
            <a:off x="612000" y="689418"/>
            <a:ext cx="10976400" cy="718182"/>
          </a:xfrm>
        </p:spPr>
        <p:txBody>
          <a:bodyPr lIns="90000" tIns="46800" rIns="90000" bIns="46800" anchor="ctr">
            <a:normAutofit/>
          </a:bodyPr>
          <a:lstStyle>
            <a:lvl1pPr algn="ct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1"/>
            </p:custDataLst>
          </p:nvPr>
        </p:nvSpPr>
        <p:spPr>
          <a:xfrm>
            <a:off x="612000" y="1659600"/>
            <a:ext cx="10975975" cy="828000"/>
          </a:xfrm>
        </p:spPr>
        <p:txBody>
          <a:bodyPr lIns="90000" tIns="46800" rIns="90000" bIns="46800">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2"/>
            </p:custDataLst>
          </p:nvPr>
        </p:nvSpPr>
        <p:spPr>
          <a:xfrm>
            <a:off x="612775" y="2808000"/>
            <a:ext cx="10965600" cy="34308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21" name="组合 20"/>
          <p:cNvGrpSpPr/>
          <p:nvPr userDrawn="1">
            <p:custDataLst>
              <p:tags r:id="rId2"/>
            </p:custDataLst>
          </p:nvPr>
        </p:nvGrpSpPr>
        <p:grpSpPr>
          <a:xfrm>
            <a:off x="11598910" y="6433185"/>
            <a:ext cx="450850" cy="149860"/>
            <a:chOff x="0" y="3623101"/>
            <a:chExt cx="1405715" cy="468548"/>
          </a:xfrm>
        </p:grpSpPr>
        <p:sp>
          <p:nvSpPr>
            <p:cNvPr id="25" name="菱形 24"/>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菱形 25"/>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7"/>
            </p:custDataLst>
          </p:nvPr>
        </p:nvSpPr>
        <p:spPr>
          <a:xfrm>
            <a:off x="604800" y="579120"/>
            <a:ext cx="10976400" cy="655680"/>
          </a:xfrm>
        </p:spPr>
        <p:txBody>
          <a:bodyPr lIns="90000" tIns="46800" rIns="90000" bIns="46800" anchor="ctr">
            <a:normAutofit/>
          </a:bodyPr>
          <a:lstStyle>
            <a:lvl1pPr algn="ctr">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1"/>
            </p:custDataLst>
          </p:nvPr>
        </p:nvSpPr>
        <p:spPr>
          <a:xfrm>
            <a:off x="604837" y="1681200"/>
            <a:ext cx="10990800" cy="3211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12"/>
            </p:custDataLst>
          </p:nvPr>
        </p:nvSpPr>
        <p:spPr>
          <a:xfrm>
            <a:off x="594000" y="5180400"/>
            <a:ext cx="11001600" cy="10116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sp>
        <p:nvSpPr>
          <p:cNvPr id="2" name="标题 1"/>
          <p:cNvSpPr>
            <a:spLocks noGrp="1"/>
          </p:cNvSpPr>
          <p:nvPr>
            <p:ph type="title"/>
            <p:custDataLst>
              <p:tags r:id="rId2"/>
            </p:custDataLst>
          </p:nvPr>
        </p:nvSpPr>
        <p:spPr>
          <a:xfrm>
            <a:off x="579600" y="237600"/>
            <a:ext cx="11037600" cy="441964"/>
          </a:xfrm>
        </p:spPr>
        <p:txBody>
          <a:bodyPr lIns="90000" tIns="46800" rIns="90000" bIns="46800">
            <a:normAutofit/>
          </a:bodyPr>
          <a:lstStyle>
            <a:lvl1pPr marL="0" indent="0">
              <a:buFont typeface="Arial" panose="020b0604020202020204" pitchFamily="34" charset="0"/>
              <a:buNone/>
              <a:defRPr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6"/>
            </p:custDataLst>
          </p:nvPr>
        </p:nvSpPr>
        <p:spPr>
          <a:xfrm>
            <a:off x="579600" y="1663200"/>
            <a:ext cx="5342400" cy="28944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7"/>
            </p:custDataLst>
          </p:nvPr>
        </p:nvSpPr>
        <p:spPr>
          <a:xfrm>
            <a:off x="6242400" y="1663200"/>
            <a:ext cx="5367600" cy="28944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8"/>
            </p:custDataLst>
          </p:nvPr>
        </p:nvSpPr>
        <p:spPr>
          <a:xfrm>
            <a:off x="572400" y="4816800"/>
            <a:ext cx="5342400" cy="781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9"/>
            </p:custDataLst>
          </p:nvPr>
        </p:nvSpPr>
        <p:spPr>
          <a:xfrm>
            <a:off x="6253200" y="4813200"/>
            <a:ext cx="5367600" cy="781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grpSp>
        <p:nvGrpSpPr>
          <p:cNvPr id="19" name="组合 18"/>
          <p:cNvGrpSpPr/>
          <p:nvPr userDrawn="1">
            <p:custDataLst>
              <p:tags r:id="rId10"/>
            </p:custDataLst>
          </p:nvPr>
        </p:nvGrpSpPr>
        <p:grpSpPr>
          <a:xfrm flipH="1">
            <a:off x="11129043" y="317149"/>
            <a:ext cx="976314" cy="307818"/>
            <a:chOff x="7177184" y="4307561"/>
            <a:chExt cx="976314" cy="307818"/>
          </a:xfrm>
        </p:grpSpPr>
        <p:sp>
          <p:nvSpPr>
            <p:cNvPr id="6" name="等腰三角形 5"/>
            <p:cNvSpPr/>
            <p:nvPr userDrawn="1">
              <p:custDataLst>
                <p:tags r:id="rId11"/>
              </p:custDataLst>
            </p:nvPr>
          </p:nvSpPr>
          <p:spPr>
            <a:xfrm rot="5400000" flipH="1">
              <a:off x="7887012" y="4348893"/>
              <a:ext cx="307818" cy="225154"/>
            </a:xfrm>
            <a:custGeom>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0"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2" name="等腰三角形 5"/>
            <p:cNvSpPr/>
            <p:nvPr userDrawn="1">
              <p:custDataLst>
                <p:tags r:id="rId12"/>
              </p:custDataLst>
            </p:nvPr>
          </p:nvSpPr>
          <p:spPr>
            <a:xfrm rot="5400000" flipH="1">
              <a:off x="7511432" y="4348893"/>
              <a:ext cx="307818" cy="225154"/>
            </a:xfrm>
            <a:custGeom>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0"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4" name="等腰三角形 5"/>
            <p:cNvSpPr/>
            <p:nvPr userDrawn="1">
              <p:custDataLst>
                <p:tags r:id="rId13"/>
              </p:custDataLst>
            </p:nvPr>
          </p:nvSpPr>
          <p:spPr>
            <a:xfrm rot="5400000" flipH="1">
              <a:off x="7135852" y="4348893"/>
              <a:ext cx="307818" cy="225154"/>
            </a:xfrm>
            <a:custGeom>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0"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gr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tx2"/>
        </a:solidFill>
        <a:effectLst/>
      </p:bgPr>
    </p:bg>
    <p:spTree>
      <p:nvGrpSpPr>
        <p:cNvPr id="1" name=""/>
        <p:cNvGrpSpPr/>
        <p:nvPr/>
      </p:nvGrpSpPr>
      <p:grpSpPr>
        <a:xfrm>
          <a:off x="0" y="0"/>
          <a:ext cx="0" cy="0"/>
        </a:xfrm>
      </p:grpSpPr>
      <p:sp>
        <p:nvSpPr>
          <p:cNvPr id="17" name="圆角矩形 7"/>
          <p:cNvSpPr/>
          <p:nvPr userDrawn="1">
            <p:custDataLst>
              <p:tags r:id="rId1"/>
            </p:custDataLst>
          </p:nvPr>
        </p:nvSpPr>
        <p:spPr>
          <a:xfrm>
            <a:off x="193040" y="182880"/>
            <a:ext cx="11805285" cy="6491605"/>
          </a:xfrm>
          <a:prstGeom prst="roundRect">
            <a:avLst>
              <a:gd name="adj" fmla="val 172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0" name="矩形 9"/>
          <p:cNvSpPr/>
          <p:nvPr userDrawn="1">
            <p:custDataLst>
              <p:tags r:id="rId2"/>
            </p:custDataLst>
          </p:nvPr>
        </p:nvSpPr>
        <p:spPr>
          <a:xfrm>
            <a:off x="0" y="98638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sp>
        <p:nvSpPr>
          <p:cNvPr id="12" name="五边形 4"/>
          <p:cNvSpPr/>
          <p:nvPr userDrawn="1">
            <p:custDataLst>
              <p:tags r:id="rId3"/>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五边形 6"/>
          <p:cNvSpPr/>
          <p:nvPr userDrawn="1">
            <p:custDataLst>
              <p:tags r:id="rId4"/>
            </p:custDataLst>
          </p:nvPr>
        </p:nvSpPr>
        <p:spPr>
          <a:xfrm rot="16200000" flipV="1">
            <a:off x="5792470" y="5731510"/>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userDrawn="1">
            <p:ph type="title" hasCustomPrompt="1"/>
            <p:custDataLst>
              <p:tags r:id="rId5"/>
            </p:custDataLst>
          </p:nvPr>
        </p:nvSpPr>
        <p:spPr>
          <a:xfrm>
            <a:off x="1522800" y="1818640"/>
            <a:ext cx="9144000" cy="1907360"/>
          </a:xfrm>
        </p:spPr>
        <p:txBody>
          <a:bodyPr lIns="90000" tIns="46800" rIns="90000" bIns="46800" anchor="b">
            <a:normAutofit/>
          </a:bodyPr>
          <a:lstStyle>
            <a:lvl1pPr marL="0" indent="0" algn="ctr">
              <a:buFont typeface="Arial" panose="020b0604020202020204" pitchFamily="34" charset="0"/>
              <a:buNone/>
              <a:defRPr sz="60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单击此处编辑标题</a:t>
            </a:r>
            <a:endParaRPr lang="zh-CN" altLang="en-US"/>
          </a:p>
        </p:txBody>
      </p:sp>
      <p:sp>
        <p:nvSpPr>
          <p:cNvPr id="3" name="日期占位符 2"/>
          <p:cNvSpPr>
            <a:spLocks noGrp="1"/>
          </p:cNvSpPr>
          <p:nvPr userDrawn="1">
            <p:ph type="dt" sz="half" idx="10"/>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userDrawn="1">
            <p:ph type="sldNum" sz="quarter" idx="12"/>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文本占位符 6"/>
          <p:cNvSpPr>
            <a:spLocks noGrp="1"/>
          </p:cNvSpPr>
          <p:nvPr userDrawn="1">
            <p:ph type="body" sz="quarter" idx="13"/>
            <p:custDataLst>
              <p:tags r:id="rId9"/>
            </p:custDataLst>
          </p:nvPr>
        </p:nvSpPr>
        <p:spPr>
          <a:xfrm>
            <a:off x="1522413" y="3862800"/>
            <a:ext cx="9144000" cy="1656000"/>
          </a:xfrm>
        </p:spPr>
        <p:txBody>
          <a:bodyPr lIns="90000" tIns="46800" rIns="90000" bIns="46800">
            <a:normAutofit/>
          </a:bodyPr>
          <a:lstStyle>
            <a:lvl1pPr marL="0" indent="0" algn="ctr">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xfrm>
      </p:grpSpPr>
      <p:grpSp>
        <p:nvGrpSpPr>
          <p:cNvPr id="6" name="组合 5"/>
          <p:cNvGrpSpPr/>
          <p:nvPr userDrawn="1">
            <p:custDataLst>
              <p:tags r:id="rId1"/>
            </p:custDataLst>
          </p:nvPr>
        </p:nvGrpSpPr>
        <p:grpSpPr>
          <a:xfrm>
            <a:off x="-318" y="-953"/>
            <a:ext cx="12192000" cy="6858953"/>
            <a:chOff x="-318" y="-953"/>
            <a:chExt cx="12192000" cy="6858953"/>
          </a:xfrm>
        </p:grpSpPr>
        <p:grpSp>
          <p:nvGrpSpPr>
            <p:cNvPr id="4" name="组合 3"/>
            <p:cNvGrpSpPr/>
            <p:nvPr userDrawn="1"/>
          </p:nvGrpSpPr>
          <p:grpSpPr>
            <a:xfrm>
              <a:off x="-318" y="635"/>
              <a:ext cx="12192000" cy="6857365"/>
              <a:chOff x="-318" y="635"/>
              <a:chExt cx="12192000" cy="6857365"/>
            </a:xfrm>
          </p:grpSpPr>
          <p:grpSp>
            <p:nvGrpSpPr>
              <p:cNvPr id="11" name="组合 10"/>
              <p:cNvGrpSpPr/>
              <p:nvPr userDrawn="1">
                <p:custDataLst>
                  <p:tags r:id="rId2"/>
                </p:custDataLst>
              </p:nvPr>
            </p:nvGrpSpPr>
            <p:grpSpPr>
              <a:xfrm>
                <a:off x="-318" y="635"/>
                <a:ext cx="12192000" cy="6857365"/>
                <a:chExt cx="19200" cy="10799"/>
              </a:xfrm>
            </p:grpSpPr>
            <p:sp>
              <p:nvSpPr>
                <p:cNvPr id="12" name="矩形 11"/>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sp>
              <p:nvSpPr>
                <p:cNvPr id="13" name="矩形 12"/>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sp>
              <p:nvSpPr>
                <p:cNvPr id="25" name="菱形 24"/>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25000" lnSpcReduction="20000"/>
                </a:bodyPr>
                <a:lstStyle/>
                <a:p>
                  <a:pPr algn="ctr">
                    <a:lnSpc>
                      <a:spcPct val="150000"/>
                    </a:lnSpc>
                  </a:pPr>
                  <a:endParaRPr lang="zh-CN" altLang="en-US"/>
                </a:p>
              </p:txBody>
            </p:sp>
            <p:grpSp>
              <p:nvGrpSpPr>
                <p:cNvPr id="19" name="组合 18"/>
                <p:cNvGrpSpPr/>
                <p:nvPr userDrawn="1">
                  <p:custDataLst>
                    <p:tags r:id="rId6"/>
                  </p:custDataLst>
                </p:nvPr>
              </p:nvGrpSpPr>
              <p:grpSpPr>
                <a:xfrm>
                  <a:off x="16448" y="9574"/>
                  <a:ext cx="2074" cy="675"/>
                  <a:chOff x="0" y="3633950"/>
                  <a:chExt cx="1405715" cy="457699"/>
                </a:xfrm>
              </p:grpSpPr>
              <p:sp>
                <p:nvSpPr>
                  <p:cNvPr id="20" name="菱形 19"/>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p>
                </p:txBody>
              </p:sp>
              <p:sp>
                <p:nvSpPr>
                  <p:cNvPr id="21" name="菱形 20"/>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p>
                </p:txBody>
              </p:sp>
              <p:sp>
                <p:nvSpPr>
                  <p:cNvPr id="22" name="菱形 21"/>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p>
                </p:txBody>
              </p:sp>
            </p:grpSp>
          </p:grpSp>
          <p:sp>
            <p:nvSpPr>
              <p:cNvPr id="8"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grpSp>
        <p:sp>
          <p:nvSpPr>
            <p:cNvPr id="10" name="五边形 4"/>
            <p:cNvSpPr/>
            <p:nvPr userDrawn="1">
              <p:custDataLst>
                <p:tags r:id="rId11"/>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sp>
          <p:nvSpPr>
            <p:cNvPr id="9" name="五边形 6"/>
            <p:cNvSpPr/>
            <p:nvPr userDrawn="1">
              <p:custDataLst>
                <p:tags r:id="rId12"/>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grpSp>
      <p:sp>
        <p:nvSpPr>
          <p:cNvPr id="16" name="日期占位符 15"/>
          <p:cNvSpPr>
            <a:spLocks noGrp="1"/>
          </p:cNvSpPr>
          <p:nvPr>
            <p:ph type="dt" sz="half" idx="10"/>
            <p:custDataLst>
              <p:tags r:id="rId13"/>
            </p:custDataLst>
          </p:nvPr>
        </p:nvSpPr>
        <p:spPr>
          <a:xfrm>
            <a:off x="879742" y="6349833"/>
            <a:ext cx="2700000" cy="316800"/>
          </a:xfrm>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14"/>
            </p:custDataLst>
          </p:nvPr>
        </p:nvSpPr>
        <p:spPr>
          <a:xfrm>
            <a:off x="4116000" y="6349833"/>
            <a:ext cx="3960000" cy="316800"/>
          </a:xfrm>
        </p:spPr>
        <p:txBody>
          <a:bodyPr/>
          <a:lstStyle/>
          <a:p>
            <a:endParaRPr lang="zh-CN" altLang="en-US"/>
          </a:p>
        </p:txBody>
      </p:sp>
      <p:sp>
        <p:nvSpPr>
          <p:cNvPr id="18" name="灯片编号占位符 17"/>
          <p:cNvSpPr>
            <a:spLocks noGrp="1"/>
          </p:cNvSpPr>
          <p:nvPr>
            <p:ph type="sldNum" sz="quarter" idx="12"/>
            <p:custDataLst>
              <p:tags r:id="rId15"/>
            </p:custDataLst>
          </p:nvPr>
        </p:nvSpPr>
        <p:spPr>
          <a:xfrm>
            <a:off x="8610600" y="6349833"/>
            <a:ext cx="2700000" cy="316800"/>
          </a:xfrm>
        </p:spPr>
        <p:txBody>
          <a:bodyPr/>
          <a:lstStyle/>
          <a:p>
            <a:fld id="{49AE70B2-8BF9-45C0-BB95-33D1B9D3A854}" type="slidenum">
              <a:rPr lang="zh-CN" altLang="en-US" smtClean="0"/>
              <a:t/>
            </a:fld>
            <a:endParaRPr lang="zh-CN" altLang="en-US"/>
          </a:p>
        </p:txBody>
      </p:sp>
      <p:sp>
        <p:nvSpPr>
          <p:cNvPr id="5" name="文本占位符 4"/>
          <p:cNvSpPr>
            <a:spLocks noGrp="1"/>
          </p:cNvSpPr>
          <p:nvPr>
            <p:ph type="body" sz="quarter" idx="13" hasCustomPrompt="1"/>
            <p:custDataLst>
              <p:tags r:id="rId16"/>
            </p:custDataLst>
          </p:nvPr>
        </p:nvSpPr>
        <p:spPr>
          <a:xfrm>
            <a:off x="3328201" y="4283393"/>
            <a:ext cx="2520000" cy="485140"/>
          </a:xfrm>
        </p:spPr>
        <p:txBody>
          <a:bodyPr lIns="90000" tIns="46800" rIns="90000" bIns="46800" anchor="ctr" anchorCtr="0">
            <a:normAutofit/>
          </a:bodyPr>
          <a:lstStyle>
            <a:lvl1pPr marL="0" indent="0" algn="r">
              <a:lnSpc>
                <a:spcPct val="130000"/>
              </a:lnSpc>
              <a:spcAft>
                <a:spcPct val="0"/>
              </a:spcAft>
              <a:buNone/>
              <a:defRPr sz="1800" baseline="0">
                <a:solidFill>
                  <a:schemeClr val="tx1">
                    <a:lumMod val="85000"/>
                    <a:lumOff val="15000"/>
                  </a:schemeClr>
                </a:solidFill>
              </a:defRPr>
            </a:lvl1pPr>
          </a:lstStyle>
          <a:p>
            <a:pPr lvl="0"/>
            <a:r>
              <a:rPr lang="zh-CN" altLang="en-US"/>
              <a:t>单击此处编辑文本</a:t>
            </a:r>
            <a:endParaRPr lang="zh-CN" altLang="en-US"/>
          </a:p>
        </p:txBody>
      </p:sp>
      <p:sp>
        <p:nvSpPr>
          <p:cNvPr id="2" name="标题 1"/>
          <p:cNvSpPr>
            <a:spLocks noGrp="1"/>
          </p:cNvSpPr>
          <p:nvPr>
            <p:ph type="ctrTitle" hasCustomPrompt="1"/>
            <p:custDataLst>
              <p:tags r:id="rId17"/>
            </p:custDataLst>
          </p:nvPr>
        </p:nvSpPr>
        <p:spPr>
          <a:xfrm>
            <a:off x="2593022" y="2149048"/>
            <a:ext cx="7005956" cy="1344477"/>
          </a:xfrm>
        </p:spPr>
        <p:txBody>
          <a:bodyPr lIns="90000" tIns="46800" rIns="90000" bIns="0" anchor="b" anchorCtr="0">
            <a:normAutofit/>
          </a:bodyPr>
          <a:lstStyle>
            <a:lvl1pPr algn="ctr">
              <a:defRPr sz="6600" spc="600" baseline="0">
                <a:solidFill>
                  <a:schemeClr val="tx1">
                    <a:lumMod val="85000"/>
                    <a:lumOff val="15000"/>
                  </a:schemeClr>
                </a:solidFill>
                <a:ea typeface="汉仪旗黑-85S" panose="00020600040101010101" pitchFamily="18" charset="-122"/>
              </a:defRPr>
            </a:lvl1pPr>
          </a:lstStyle>
          <a:p>
            <a:r>
              <a:rPr lang="zh-CN" altLang="en-US"/>
              <a:t>编辑标题</a:t>
            </a:r>
            <a:endParaRPr lang="zh-CN" altLang="en-US"/>
          </a:p>
        </p:txBody>
      </p:sp>
      <p:sp>
        <p:nvSpPr>
          <p:cNvPr id="3" name="副标题 2"/>
          <p:cNvSpPr>
            <a:spLocks noGrp="1"/>
          </p:cNvSpPr>
          <p:nvPr>
            <p:ph type="subTitle" idx="1" hasCustomPrompt="1"/>
            <p:custDataLst>
              <p:tags r:id="rId18"/>
            </p:custDataLst>
          </p:nvPr>
        </p:nvSpPr>
        <p:spPr>
          <a:xfrm>
            <a:off x="2592705" y="3553460"/>
            <a:ext cx="7005320" cy="485140"/>
          </a:xfrm>
        </p:spPr>
        <p:txBody>
          <a:bodyPr lIns="90000" tIns="0" rIns="90000" bIns="46800" anchor="t" anchorCtr="0">
            <a:normAutofit/>
          </a:bodyPr>
          <a:lstStyle>
            <a:lvl1pPr marL="0" indent="0" algn="ctr" eaLnBrk="1" fontAlgn="auto" latinLnBrk="0" hangingPunct="1">
              <a:lnSpc>
                <a:spcPct val="100000"/>
              </a:lnSpc>
              <a:buNone/>
              <a:defRPr sz="2400" u="none" strike="noStrike" kern="1200" cap="none" spc="200" normalizeH="0" baseline="0">
                <a:solidFill>
                  <a:schemeClr val="tx1">
                    <a:lumMod val="85000"/>
                    <a:lumOff val="1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4" name="文本占位符 13"/>
          <p:cNvSpPr>
            <a:spLocks noGrp="1"/>
          </p:cNvSpPr>
          <p:nvPr>
            <p:ph type="body" sz="quarter" idx="14" hasCustomPrompt="1"/>
            <p:custDataLst>
              <p:tags r:id="rId19"/>
            </p:custDataLst>
          </p:nvPr>
        </p:nvSpPr>
        <p:spPr>
          <a:xfrm>
            <a:off x="6291496" y="4286643"/>
            <a:ext cx="2520000" cy="478640"/>
          </a:xfrm>
        </p:spPr>
        <p:txBody>
          <a:bodyPr lIns="90000" tIns="46800" rIns="90000" bIns="46800" anchor="ctr" anchorCtr="0">
            <a:normAutofit/>
          </a:bodyPr>
          <a:lstStyle>
            <a:lvl1pPr marL="0" marR="0" indent="0" algn="l" defTabSz="914400" rtl="0" eaLnBrk="1" fontAlgn="auto" latinLnBrk="0" hangingPunct="1">
              <a:lnSpc>
                <a:spcPct val="130000"/>
              </a:lnSpc>
              <a:spcBef>
                <a:spcPct val="0"/>
              </a:spcBef>
              <a:spcAft>
                <a:spcPct val="0"/>
              </a:spcAft>
              <a:buClrTx/>
              <a:buSzTx/>
              <a:buFont typeface="Arial" panose="020b0604020202020204" pitchFamily="34" charset="0"/>
              <a:buNone/>
              <a:defRPr sz="1800"/>
            </a:lvl1pPr>
            <a:lvl2pPr marL="457200" indent="0">
              <a:buNone/>
              <a:defRPr/>
            </a:lvl2pPr>
          </a:lstStyle>
          <a:p>
            <a:pPr marL="0" marR="0" lvl="0" indent="0" algn="l" defTabSz="914400" rtl="0" eaLnBrk="1" fontAlgn="auto" latinLnBrk="0" hangingPunct="1">
              <a:lnSpc>
                <a:spcPct val="130000"/>
              </a:lnSpc>
              <a:spcBef>
                <a:spcPct val="0"/>
              </a:spcBef>
              <a:spcAft>
                <a:spcPts val="1000"/>
              </a:spcAft>
              <a:buClrTx/>
              <a:buSzTx/>
              <a:buFont typeface="Arial" panose="020b0604020202020204" pitchFamily="34" charset="0"/>
              <a:buNone/>
            </a:pPr>
            <a:r>
              <a:rPr lang="zh-CN" altLang="en-US"/>
              <a:t>单击此处编辑文本</a:t>
            </a:r>
            <a:endParaRPr lang="zh-CN" altLang="en-US"/>
          </a:p>
        </p:txBody>
      </p:sp>
    </p:spTree>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grpSp>
        <p:nvGrpSpPr>
          <p:cNvPr id="7" name="组合 6"/>
          <p:cNvGrpSpPr/>
          <p:nvPr userDrawn="1">
            <p:custDataLst>
              <p:tags r:id="rId1"/>
            </p:custDataLst>
          </p:nvPr>
        </p:nvGrpSpPr>
        <p:grpSpPr>
          <a:xfrm>
            <a:off x="294286" y="-27771"/>
            <a:ext cx="11755418" cy="6611091"/>
            <a:chOff x="294286" y="-27771"/>
            <a:chExt cx="11755418" cy="6611091"/>
          </a:xfrm>
        </p:grpSpPr>
        <p:grpSp>
          <p:nvGrpSpPr>
            <p:cNvPr id="8" name="组合 7"/>
            <p:cNvGrpSpPr/>
            <p:nvPr userDrawn="1">
              <p:custDataLst>
                <p:tags r:id="rId2"/>
              </p:custDataLst>
            </p:nvPr>
          </p:nvGrpSpPr>
          <p:grpSpPr>
            <a:xfrm>
              <a:off x="11598965" y="6433146"/>
              <a:ext cx="450739" cy="150174"/>
              <a:chOff x="0" y="3623101"/>
              <a:chExt cx="1405715" cy="468548"/>
            </a:xfrm>
          </p:grpSpPr>
          <p:sp>
            <p:nvSpPr>
              <p:cNvPr id="10" name="菱形 9"/>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菱形 10"/>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8"/>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solidFill>
          <a:schemeClr val="bg2"/>
        </a:solidFill>
        <a:effectLst/>
      </p:bgPr>
    </p:bg>
    <p:spTree>
      <p:nvGrpSpPr>
        <p:cNvPr id="1" name=""/>
        <p:cNvGrpSpPr/>
        <p:nvPr/>
      </p:nvGrpSpPr>
      <p:grpSpPr>
        <a:xfrm>
          <a:off x="0" y="0"/>
          <a:ext cx="0" cy="0"/>
        </a:xfrm>
      </p:grpSpPr>
      <p:grpSp>
        <p:nvGrpSpPr>
          <p:cNvPr id="9" name="组合 8"/>
          <p:cNvGrpSpPr/>
          <p:nvPr userDrawn="1">
            <p:custDataLst>
              <p:tags r:id="rId1"/>
            </p:custDataLst>
          </p:nvPr>
        </p:nvGrpSpPr>
        <p:grpSpPr>
          <a:xfrm>
            <a:off x="-318" y="-953"/>
            <a:ext cx="12192000" cy="6858953"/>
            <a:chOff x="-318" y="-953"/>
            <a:chExt cx="12192000" cy="6858953"/>
          </a:xfrm>
        </p:grpSpPr>
        <p:grpSp>
          <p:nvGrpSpPr>
            <p:cNvPr id="11" name="组合 10"/>
            <p:cNvGrpSpPr/>
            <p:nvPr userDrawn="1">
              <p:custDataLst>
                <p:tags r:id="rId2"/>
              </p:custDataLst>
            </p:nvPr>
          </p:nvGrpSpPr>
          <p:grpSpPr>
            <a:xfrm>
              <a:off x="-318" y="635"/>
              <a:ext cx="12192000" cy="6857365"/>
              <a:chExt cx="19200" cy="10799"/>
            </a:xfrm>
          </p:grpSpPr>
          <p:sp>
            <p:nvSpPr>
              <p:cNvPr id="12" name="矩形 11"/>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3" name="矩形 12"/>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4" name="菱形 13"/>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15" name="组合 14"/>
              <p:cNvGrpSpPr/>
              <p:nvPr userDrawn="1">
                <p:custDataLst>
                  <p:tags r:id="rId6"/>
                </p:custDataLst>
              </p:nvPr>
            </p:nvGrpSpPr>
            <p:grpSpPr>
              <a:xfrm>
                <a:off x="16448" y="9574"/>
                <a:ext cx="2074" cy="675"/>
                <a:chOff x="0" y="3633950"/>
                <a:chExt cx="1405715" cy="457699"/>
              </a:xfrm>
            </p:grpSpPr>
            <p:sp>
              <p:nvSpPr>
                <p:cNvPr id="16" name="菱形 15"/>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 name="菱形 16"/>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8" name="菱形 17"/>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sp>
          <p:nvSpPr>
            <p:cNvPr id="7"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 name="五边形 4"/>
            <p:cNvSpPr/>
            <p:nvPr userDrawn="1">
              <p:custDataLst>
                <p:tags r:id="rId11"/>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 name="五边形 6"/>
            <p:cNvSpPr/>
            <p:nvPr userDrawn="1">
              <p:custDataLst>
                <p:tags r:id="rId12"/>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2" name="标题 1"/>
          <p:cNvSpPr>
            <a:spLocks noGrp="1"/>
          </p:cNvSpPr>
          <p:nvPr>
            <p:ph type="title" hasCustomPrompt="1"/>
            <p:custDataLst>
              <p:tags r:id="rId13"/>
            </p:custDataLst>
          </p:nvPr>
        </p:nvSpPr>
        <p:spPr>
          <a:xfrm>
            <a:off x="4116000" y="2651764"/>
            <a:ext cx="5409566" cy="939160"/>
          </a:xfrm>
        </p:spPr>
        <p:txBody>
          <a:bodyPr lIns="90000" tIns="46800" rIns="90000" bIns="46800" anchor="b" anchorCtr="0">
            <a:normAutofit/>
          </a:bodyPr>
          <a:lstStyle>
            <a:lvl1pPr>
              <a:defRPr sz="4800" u="none" strike="noStrike" kern="1200" cap="none" spc="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14"/>
            </p:custDataLst>
          </p:nvPr>
        </p:nvSpPr>
        <p:spPr>
          <a:xfrm>
            <a:off x="4116000" y="3646276"/>
            <a:ext cx="5409566" cy="1310880"/>
          </a:xfrm>
        </p:spPr>
        <p:txBody>
          <a:bodyPr lIns="90000" tIns="0" rIns="90000" bIns="46800">
            <a:normAutofit/>
          </a:bodyPr>
          <a:lstStyle>
            <a:lvl1pPr marL="0" indent="0" eaLnBrk="1" fontAlgn="auto" latinLnBrk="0" hangingPunct="1">
              <a:buNone/>
              <a:defRPr kumimoji="0" lang="zh-CN" altLang="en-US" sz="16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15"/>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6"/>
            </p:custDataLst>
          </p:nvPr>
        </p:nvSpPr>
        <p:spPr/>
        <p:txBody>
          <a:bodyPr/>
          <a:lstStyle/>
          <a:p>
            <a:endParaRPr lang="zh-CN" altLang="en-US"/>
          </a:p>
        </p:txBody>
      </p:sp>
      <p:sp>
        <p:nvSpPr>
          <p:cNvPr id="6" name="灯片编号占位符 5"/>
          <p:cNvSpPr>
            <a:spLocks noGrp="1"/>
          </p:cNvSpPr>
          <p:nvPr>
            <p:ph type="sldNum" sz="quarter" idx="12"/>
            <p:custDataLst>
              <p:tags r:id="rId17"/>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grpSp>
        <p:nvGrpSpPr>
          <p:cNvPr id="8" name="组合 7"/>
          <p:cNvGrpSpPr/>
          <p:nvPr userDrawn="1">
            <p:custDataLst>
              <p:tags r:id="rId1"/>
            </p:custDataLst>
          </p:nvPr>
        </p:nvGrpSpPr>
        <p:grpSpPr>
          <a:xfrm>
            <a:off x="294286" y="-27771"/>
            <a:ext cx="11755418" cy="6611091"/>
            <a:chOff x="294286" y="-27771"/>
            <a:chExt cx="11755418" cy="6611091"/>
          </a:xfrm>
        </p:grpSpPr>
        <p:grpSp>
          <p:nvGrpSpPr>
            <p:cNvPr id="9" name="组合 8"/>
            <p:cNvGrpSpPr/>
            <p:nvPr userDrawn="1">
              <p:custDataLst>
                <p:tags r:id="rId2"/>
              </p:custDataLst>
            </p:nvPr>
          </p:nvGrpSpPr>
          <p:grpSpPr>
            <a:xfrm>
              <a:off x="11598965" y="6433146"/>
              <a:ext cx="450739" cy="150174"/>
              <a:chOff x="0" y="3623101"/>
              <a:chExt cx="1405715" cy="468548"/>
            </a:xfrm>
          </p:grpSpPr>
          <p:sp>
            <p:nvSpPr>
              <p:cNvPr id="11" name="菱形 10"/>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8"/>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9"/>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微软雅黑" panose="020b0503020204020204" charset="-122"/>
              </a:defRPr>
            </a:lvl1pPr>
            <a:lvl2pPr>
              <a:defRPr sz="1600" baseline="0">
                <a:solidFill>
                  <a:schemeClr val="tx1">
                    <a:lumMod val="85000"/>
                    <a:lumOff val="15000"/>
                  </a:schemeClr>
                </a:solidFill>
                <a:latin typeface="Arial" panose="020b0604020202020204" pitchFamily="34" charset="0"/>
                <a:ea typeface="微软雅黑" panose="020b0503020204020204" charset="-122"/>
              </a:defRPr>
            </a:lvl2pPr>
            <a:lvl3pPr>
              <a:defRPr sz="1600" baseline="0">
                <a:solidFill>
                  <a:schemeClr val="tx1">
                    <a:lumMod val="85000"/>
                    <a:lumOff val="15000"/>
                  </a:schemeClr>
                </a:solidFill>
                <a:latin typeface="Arial" panose="020b0604020202020204" pitchFamily="34" charset="0"/>
                <a:ea typeface="微软雅黑" panose="020b0503020204020204" charset="-122"/>
              </a:defRPr>
            </a:lvl3pPr>
            <a:lvl4pPr>
              <a:defRPr sz="1600" baseline="0">
                <a:solidFill>
                  <a:schemeClr val="tx1">
                    <a:lumMod val="85000"/>
                    <a:lumOff val="15000"/>
                  </a:schemeClr>
                </a:solidFill>
                <a:latin typeface="Arial" panose="020b0604020202020204" pitchFamily="34" charset="0"/>
                <a:ea typeface="微软雅黑" panose="020b0503020204020204" charset="-122"/>
              </a:defRPr>
            </a:lvl4pPr>
            <a:lvl5pPr>
              <a:defRPr sz="16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2"/>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grpSp>
        <p:nvGrpSpPr>
          <p:cNvPr id="10" name="组合 9"/>
          <p:cNvGrpSpPr/>
          <p:nvPr userDrawn="1">
            <p:custDataLst>
              <p:tags r:id="rId1"/>
            </p:custDataLst>
          </p:nvPr>
        </p:nvGrpSpPr>
        <p:grpSpPr>
          <a:xfrm>
            <a:off x="294286" y="-27771"/>
            <a:ext cx="11755418" cy="6611091"/>
            <a:chOff x="294286" y="-27771"/>
            <a:chExt cx="11755418" cy="6611091"/>
          </a:xfrm>
        </p:grpSpPr>
        <p:grpSp>
          <p:nvGrpSpPr>
            <p:cNvPr id="11" name="组合 10"/>
            <p:cNvGrpSpPr/>
            <p:nvPr userDrawn="1">
              <p:custDataLst>
                <p:tags r:id="rId2"/>
              </p:custDataLst>
            </p:nvPr>
          </p:nvGrpSpPr>
          <p:grpSpPr>
            <a:xfrm>
              <a:off x="11598965" y="6433146"/>
              <a:ext cx="450739" cy="150174"/>
              <a:chOff x="0" y="3623101"/>
              <a:chExt cx="1405715" cy="468548"/>
            </a:xfrm>
          </p:grpSpPr>
          <p:sp>
            <p:nvSpPr>
              <p:cNvPr id="13" name="菱形 12"/>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8"/>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9"/>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10"/>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1"/>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12"/>
            </p:custDataLst>
          </p:nvPr>
        </p:nvSpPr>
        <p:spPr/>
        <p:txBody>
          <a:bodyPr/>
          <a:lstStyle>
            <a:lvl1pPr>
              <a:defRPr baseline="0">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13"/>
            </p:custDataLst>
          </p:nvPr>
        </p:nvSpPr>
        <p:spPr/>
        <p:txBody>
          <a:bodyPr/>
          <a:lstStyle>
            <a:lvl1pPr>
              <a:defRPr baseline="0">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14"/>
            </p:custDataLst>
          </p:nvPr>
        </p:nvSpPr>
        <p:spPr/>
        <p:txBody>
          <a:bodyPr/>
          <a:lstStyle>
            <a:lvl1pPr>
              <a:defRPr baseline="0">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grpSp>
        <p:nvGrpSpPr>
          <p:cNvPr id="17" name="组合 16"/>
          <p:cNvGrpSpPr/>
          <p:nvPr userDrawn="1">
            <p:custDataLst>
              <p:tags r:id="rId1"/>
            </p:custDataLst>
          </p:nvPr>
        </p:nvGrpSpPr>
        <p:grpSpPr>
          <a:xfrm>
            <a:off x="-318" y="635"/>
            <a:ext cx="12192000" cy="6857365"/>
            <a:chOff x="-318" y="635"/>
            <a:chExt cx="12192000" cy="6857365"/>
          </a:xfrm>
        </p:grpSpPr>
        <p:grpSp>
          <p:nvGrpSpPr>
            <p:cNvPr id="16" name="组合 15"/>
            <p:cNvGrpSpPr/>
            <p:nvPr userDrawn="1"/>
          </p:nvGrpSpPr>
          <p:grpSpPr>
            <a:xfrm>
              <a:off x="-318" y="635"/>
              <a:ext cx="12192000" cy="6857365"/>
              <a:chOff x="-318" y="635"/>
              <a:chExt cx="12192000" cy="6857365"/>
            </a:xfrm>
          </p:grpSpPr>
          <p:grpSp>
            <p:nvGrpSpPr>
              <p:cNvPr id="8" name="组合 7"/>
              <p:cNvGrpSpPr/>
              <p:nvPr userDrawn="1">
                <p:custDataLst>
                  <p:tags r:id="rId2"/>
                </p:custDataLst>
              </p:nvPr>
            </p:nvGrpSpPr>
            <p:grpSpPr>
              <a:xfrm>
                <a:off x="-318" y="635"/>
                <a:ext cx="12192000" cy="6857365"/>
                <a:chExt cx="19200" cy="10799"/>
              </a:xfrm>
            </p:grpSpPr>
            <p:sp>
              <p:nvSpPr>
                <p:cNvPr id="9" name="矩形 8"/>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菱形 10"/>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userDrawn="1">
                  <p:custDataLst>
                    <p:tags r:id="rId6"/>
                  </p:custDataLst>
                </p:nvPr>
              </p:nvGrpSpPr>
              <p:grpSpPr>
                <a:xfrm>
                  <a:off x="16448" y="9574"/>
                  <a:ext cx="2074" cy="675"/>
                  <a:chOff x="0" y="3633950"/>
                  <a:chExt cx="1405715" cy="457699"/>
                </a:xfrm>
              </p:grpSpPr>
              <p:sp>
                <p:nvSpPr>
                  <p:cNvPr id="13" name="菱形 12"/>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五边形 6"/>
            <p:cNvSpPr/>
            <p:nvPr userDrawn="1">
              <p:custDataLst>
                <p:tags r:id="rId11"/>
              </p:custDataLst>
            </p:nvPr>
          </p:nvSpPr>
          <p:spPr>
            <a:xfrm rot="16200000" flipV="1">
              <a:off x="5792470" y="566864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1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4"/>
            </p:custDataLst>
          </p:nvPr>
        </p:nvSpPr>
        <p:spPr/>
        <p:txBody>
          <a:bodyPr/>
          <a:lstStyle/>
          <a:p>
            <a:endParaRPr lang="zh-CN" altLang="en-US"/>
          </a:p>
        </p:txBody>
      </p:sp>
      <p:sp>
        <p:nvSpPr>
          <p:cNvPr id="5" name="灯片编号占位符 4"/>
          <p:cNvSpPr>
            <a:spLocks noGrp="1"/>
          </p:cNvSpPr>
          <p:nvPr>
            <p:ph type="sldNum" sz="quarter" idx="12"/>
            <p:custDataLst>
              <p:tags r:id="rId1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grpSp>
        <p:nvGrpSpPr>
          <p:cNvPr id="8" name="组合 7"/>
          <p:cNvGrpSpPr/>
          <p:nvPr userDrawn="1">
            <p:custDataLst>
              <p:tags r:id="rId1"/>
            </p:custDataLst>
          </p:nvPr>
        </p:nvGrpSpPr>
        <p:grpSpPr>
          <a:xfrm>
            <a:off x="294286" y="-27771"/>
            <a:ext cx="11755418" cy="6611091"/>
            <a:chOff x="294286" y="-27771"/>
            <a:chExt cx="11755418" cy="6611091"/>
          </a:xfrm>
        </p:grpSpPr>
        <p:grpSp>
          <p:nvGrpSpPr>
            <p:cNvPr id="9" name="组合 8"/>
            <p:cNvGrpSpPr/>
            <p:nvPr userDrawn="1">
              <p:custDataLst>
                <p:tags r:id="rId2"/>
              </p:custDataLst>
            </p:nvPr>
          </p:nvGrpSpPr>
          <p:grpSpPr>
            <a:xfrm>
              <a:off x="11598965" y="6433146"/>
              <a:ext cx="450739" cy="150174"/>
              <a:chOff x="0" y="3623101"/>
              <a:chExt cx="1405715" cy="468548"/>
            </a:xfrm>
          </p:grpSpPr>
          <p:sp>
            <p:nvSpPr>
              <p:cNvPr id="11" name="菱形 10"/>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8"/>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9"/>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2"/>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xfrm>
      </p:grpSpPr>
      <p:grpSp>
        <p:nvGrpSpPr>
          <p:cNvPr id="7" name="组合 6"/>
          <p:cNvGrpSpPr/>
          <p:nvPr userDrawn="1">
            <p:custDataLst>
              <p:tags r:id="rId1"/>
            </p:custDataLst>
          </p:nvPr>
        </p:nvGrpSpPr>
        <p:grpSpPr>
          <a:xfrm>
            <a:off x="257176" y="284361"/>
            <a:ext cx="11842224" cy="6446131"/>
            <a:chOff x="257176" y="284361"/>
            <a:chExt cx="11842224" cy="6446131"/>
          </a:xfrm>
        </p:grpSpPr>
        <p:sp>
          <p:nvSpPr>
            <p:cNvPr id="8" name="矩形 7"/>
            <p:cNvSpPr/>
            <p:nvPr userDrawn="1">
              <p:custDataLst>
                <p:tags r:id="rId2"/>
              </p:custDataLst>
            </p:nvPr>
          </p:nvSpPr>
          <p:spPr>
            <a:xfrm>
              <a:off x="257176" y="285907"/>
              <a:ext cx="11677650" cy="6295867"/>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a:sym typeface="+mn-ea"/>
              </a:endParaRPr>
            </a:p>
          </p:txBody>
        </p:sp>
        <p:grpSp>
          <p:nvGrpSpPr>
            <p:cNvPr id="9" name="组合 8"/>
            <p:cNvGrpSpPr/>
            <p:nvPr userDrawn="1">
              <p:custDataLst>
                <p:tags r:id="rId3"/>
              </p:custDataLst>
            </p:nvPr>
          </p:nvGrpSpPr>
          <p:grpSpPr>
            <a:xfrm>
              <a:off x="11148545" y="6413693"/>
              <a:ext cx="950855" cy="316799"/>
              <a:chOff x="0" y="3623101"/>
              <a:chExt cx="1405715" cy="468548"/>
            </a:xfrm>
          </p:grpSpPr>
          <p:sp>
            <p:nvSpPr>
              <p:cNvPr id="11" name="菱形 10"/>
              <p:cNvSpPr/>
              <p:nvPr userDrawn="1">
                <p:custDataLst>
                  <p:tags r:id="rId4"/>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5"/>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6"/>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7"/>
              </p:custDataLst>
            </p:nvPr>
          </p:nvSpPr>
          <p:spPr>
            <a:xfrm rot="5400000">
              <a:off x="660603" y="23185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竖排标题 1"/>
          <p:cNvSpPr>
            <a:spLocks noGrp="1"/>
          </p:cNvSpPr>
          <p:nvPr>
            <p:ph type="title" orient="vert"/>
            <p:custDataLst>
              <p:tags r:id="rId8"/>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9"/>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tx2"/>
        </a:solidFill>
        <a:effectLst/>
      </p:bgPr>
    </p:bg>
    <p:spTree>
      <p:nvGrpSpPr>
        <p:cNvPr id="1" name=""/>
        <p:cNvGrpSpPr/>
        <p:nvPr/>
      </p:nvGrpSpPr>
      <p:grpSpPr>
        <a:xfrm>
          <a:off x="0" y="0"/>
          <a:ext cx="0" cy="0"/>
        </a:xfrm>
      </p:grpSpPr>
      <p:grpSp>
        <p:nvGrpSpPr>
          <p:cNvPr id="6" name="组合 5"/>
          <p:cNvGrpSpPr/>
          <p:nvPr userDrawn="1">
            <p:custDataLst>
              <p:tags r:id="rId1"/>
            </p:custDataLst>
          </p:nvPr>
        </p:nvGrpSpPr>
        <p:grpSpPr>
          <a:xfrm>
            <a:off x="257176" y="284361"/>
            <a:ext cx="11842224" cy="6446131"/>
            <a:chOff x="257176" y="284361"/>
            <a:chExt cx="11842224" cy="6446131"/>
          </a:xfrm>
        </p:grpSpPr>
        <p:sp>
          <p:nvSpPr>
            <p:cNvPr id="8" name="矩形 7"/>
            <p:cNvSpPr/>
            <p:nvPr userDrawn="1">
              <p:custDataLst>
                <p:tags r:id="rId2"/>
              </p:custDataLst>
            </p:nvPr>
          </p:nvSpPr>
          <p:spPr>
            <a:xfrm>
              <a:off x="257176" y="285907"/>
              <a:ext cx="11677650" cy="6295867"/>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a:sym typeface="+mn-ea"/>
              </a:endParaRPr>
            </a:p>
          </p:txBody>
        </p:sp>
        <p:grpSp>
          <p:nvGrpSpPr>
            <p:cNvPr id="9" name="组合 8"/>
            <p:cNvGrpSpPr/>
            <p:nvPr userDrawn="1">
              <p:custDataLst>
                <p:tags r:id="rId3"/>
              </p:custDataLst>
            </p:nvPr>
          </p:nvGrpSpPr>
          <p:grpSpPr>
            <a:xfrm>
              <a:off x="11148545" y="6413693"/>
              <a:ext cx="950855" cy="316799"/>
              <a:chOff x="0" y="3623101"/>
              <a:chExt cx="1405715" cy="468548"/>
            </a:xfrm>
          </p:grpSpPr>
          <p:sp>
            <p:nvSpPr>
              <p:cNvPr id="11" name="菱形 10"/>
              <p:cNvSpPr/>
              <p:nvPr userDrawn="1">
                <p:custDataLst>
                  <p:tags r:id="rId4"/>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5"/>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6"/>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7"/>
              </p:custDataLst>
            </p:nvPr>
          </p:nvSpPr>
          <p:spPr>
            <a:xfrm rot="5400000">
              <a:off x="660603" y="23185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日期占位符 2"/>
          <p:cNvSpPr>
            <a:spLocks noGrp="1"/>
          </p:cNvSpPr>
          <p:nvPr>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1"/>
            </p:custDataLst>
          </p:nvPr>
        </p:nvSpPr>
        <p:spPr>
          <a:xfrm>
            <a:off x="669930" y="952508"/>
            <a:ext cx="10852237" cy="5388907"/>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6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xfrm>
      </p:grpSpPr>
      <p:grpSp>
        <p:nvGrpSpPr>
          <p:cNvPr id="21" name="组合 20"/>
          <p:cNvGrpSpPr/>
          <p:nvPr userDrawn="1">
            <p:custDataLst>
              <p:tags r:id="rId1"/>
            </p:custDataLst>
          </p:nvPr>
        </p:nvGrpSpPr>
        <p:grpSpPr>
          <a:xfrm>
            <a:off x="-318" y="-953"/>
            <a:ext cx="12192000" cy="6858953"/>
            <a:chOff x="-318" y="-953"/>
            <a:chExt cx="12192000" cy="6858953"/>
          </a:xfrm>
        </p:grpSpPr>
        <p:grpSp>
          <p:nvGrpSpPr>
            <p:cNvPr id="22" name="组合 21"/>
            <p:cNvGrpSpPr/>
            <p:nvPr userDrawn="1"/>
          </p:nvGrpSpPr>
          <p:grpSpPr>
            <a:xfrm>
              <a:off x="-318" y="635"/>
              <a:ext cx="12192000" cy="6857365"/>
              <a:chOff x="-318" y="635"/>
              <a:chExt cx="12192000" cy="6857365"/>
            </a:xfrm>
          </p:grpSpPr>
          <p:grpSp>
            <p:nvGrpSpPr>
              <p:cNvPr id="25" name="组合 24"/>
              <p:cNvGrpSpPr/>
              <p:nvPr userDrawn="1">
                <p:custDataLst>
                  <p:tags r:id="rId2"/>
                </p:custDataLst>
              </p:nvPr>
            </p:nvGrpSpPr>
            <p:grpSpPr>
              <a:xfrm>
                <a:off x="-318" y="635"/>
                <a:ext cx="12192000" cy="6857365"/>
                <a:chExt cx="19200" cy="10799"/>
              </a:xfrm>
            </p:grpSpPr>
            <p:sp>
              <p:nvSpPr>
                <p:cNvPr id="27" name="矩形 26"/>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菱形 28"/>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userDrawn="1">
                  <p:custDataLst>
                    <p:tags r:id="rId6"/>
                  </p:custDataLst>
                </p:nvPr>
              </p:nvGrpSpPr>
              <p:grpSpPr>
                <a:xfrm>
                  <a:off x="16448" y="9574"/>
                  <a:ext cx="2074" cy="675"/>
                  <a:chOff x="0" y="3633950"/>
                  <a:chExt cx="1405715" cy="457699"/>
                </a:xfrm>
              </p:grpSpPr>
              <p:sp>
                <p:nvSpPr>
                  <p:cNvPr id="31" name="菱形 30"/>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菱形 31"/>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菱形 32"/>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6"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五边形 4"/>
            <p:cNvSpPr/>
            <p:nvPr userDrawn="1">
              <p:custDataLst>
                <p:tags r:id="rId11"/>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五边形 6"/>
            <p:cNvSpPr/>
            <p:nvPr userDrawn="1">
              <p:custDataLst>
                <p:tags r:id="rId12"/>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日期占位符 2"/>
          <p:cNvSpPr>
            <a:spLocks noGrp="1"/>
          </p:cNvSpPr>
          <p:nvPr>
            <p:ph type="dt" sz="half" idx="10"/>
            <p:custDataLst>
              <p:tags r:id="rId1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4"/>
            </p:custDataLst>
          </p:nvPr>
        </p:nvSpPr>
        <p:spPr/>
        <p:txBody>
          <a:bodyPr/>
          <a:lstStyle/>
          <a:p>
            <a:endParaRPr lang="zh-CN" altLang="en-US"/>
          </a:p>
        </p:txBody>
      </p:sp>
      <p:sp>
        <p:nvSpPr>
          <p:cNvPr id="5" name="灯片编号占位符 4"/>
          <p:cNvSpPr>
            <a:spLocks noGrp="1"/>
          </p:cNvSpPr>
          <p:nvPr>
            <p:ph type="sldNum" sz="quarter" idx="12"/>
            <p:custDataLst>
              <p:tags r:id="rId15"/>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16"/>
            </p:custDataLst>
          </p:nvPr>
        </p:nvSpPr>
        <p:spPr>
          <a:xfrm>
            <a:off x="2593023" y="2000251"/>
            <a:ext cx="7005955" cy="1491328"/>
          </a:xfrm>
        </p:spPr>
        <p:txBody>
          <a:bodyPr vert="horz" lIns="90000" tIns="46800" rIns="90000" bIns="0" rtlCol="0" anchor="b" anchorCtr="0">
            <a:normAutofit/>
          </a:bodyPr>
          <a:lstStyle>
            <a:lvl1pPr marL="0" marR="0" algn="ctr" defTabSz="914400" rtl="0" eaLnBrk="1" fontAlgn="auto" latinLnBrk="0" hangingPunct="1">
              <a:lnSpc>
                <a:spcPct val="100000"/>
              </a:lnSpc>
              <a:buNone/>
              <a:defRPr kumimoji="0" lang="zh-CN" altLang="en-US" sz="8800" b="1" i="0" u="none" strike="noStrike" kern="1200" cap="none" spc="600" normalizeH="0" baseline="0" noProof="1">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
        <p:nvSpPr>
          <p:cNvPr id="10" name="文本占位符 9"/>
          <p:cNvSpPr>
            <a:spLocks noGrp="1"/>
          </p:cNvSpPr>
          <p:nvPr>
            <p:ph type="body" sz="quarter" idx="13" hasCustomPrompt="1"/>
            <p:custDataLst>
              <p:tags r:id="rId17"/>
            </p:custDataLst>
          </p:nvPr>
        </p:nvSpPr>
        <p:spPr>
          <a:xfrm>
            <a:off x="4979820" y="4079895"/>
            <a:ext cx="2232360" cy="481249"/>
          </a:xfrm>
        </p:spPr>
        <p:txBody>
          <a:bodyPr lIns="90000" tIns="0" rIns="90000" bIns="46800" anchor="ctr" anchorCtr="0">
            <a:normAutofit/>
          </a:bodyPr>
          <a:lstStyle>
            <a:lvl1pPr marL="0" indent="0" algn="ctr">
              <a:buNone/>
              <a:defRPr sz="2000" baseline="0">
                <a:latin typeface="Arial" panose="020b0604020202020204" pitchFamily="34" charset="0"/>
              </a:defRPr>
            </a:lvl1pPr>
            <a:lvl2pPr marL="457200" indent="0">
              <a:buNone/>
              <a:defRPr/>
            </a:lvl2pPr>
          </a:lstStyle>
          <a:p>
            <a:pPr lvl="0"/>
            <a:r>
              <a:rPr lang="zh-CN" altLang="en-US"/>
              <a:t>编辑文本</a:t>
            </a:r>
            <a:endParaRPr lang="zh-CN" altLang="en-US"/>
          </a:p>
        </p:txBody>
      </p:sp>
      <p:sp>
        <p:nvSpPr>
          <p:cNvPr id="12" name="文本占位符 11"/>
          <p:cNvSpPr>
            <a:spLocks noGrp="1"/>
          </p:cNvSpPr>
          <p:nvPr>
            <p:ph type="body" sz="quarter" idx="14" hasCustomPrompt="1"/>
            <p:custDataLst>
              <p:tags r:id="rId18"/>
            </p:custDataLst>
          </p:nvPr>
        </p:nvSpPr>
        <p:spPr>
          <a:xfrm>
            <a:off x="2593022" y="3539541"/>
            <a:ext cx="7005955" cy="481249"/>
          </a:xfrm>
        </p:spPr>
        <p:txBody>
          <a:bodyPr lIns="90000" tIns="0" rIns="90000" bIns="46800" anchor="t" anchorCtr="0">
            <a:normAutofit/>
          </a:bodyPr>
          <a:lstStyle>
            <a:lvl1pPr marL="0" indent="0" algn="ctr">
              <a:buNone/>
              <a:defRPr sz="2400" baseline="0">
                <a:latin typeface="Arial" panose="020b0604020202020204" pitchFamily="34" charset="0"/>
              </a:defRPr>
            </a:lvl1pPr>
            <a:lvl2pPr marL="457200" indent="0">
              <a:buNone/>
              <a:defRPr/>
            </a:lvl2pPr>
          </a:lstStyle>
          <a:p>
            <a:pPr lvl="0"/>
            <a:r>
              <a:rPr lang="zh-CN" altLang="en-US"/>
              <a:t>单击此处编辑文本</a:t>
            </a:r>
            <a:endParaRPr lang="zh-CN" altLang="en-US"/>
          </a:p>
        </p:txBody>
      </p:sp>
    </p:spTree>
  </p:cSld>
  <p:clrMapOvr>
    <a:masterClrMapping/>
  </p:clrMapOvr>
  <p:transition/>
  <p:timing/>
</p:sldLayout>
</file>

<file path=ppt/slideLayouts/slideLayout6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grpSp>
        <p:nvGrpSpPr>
          <p:cNvPr id="17" name="组合 16"/>
          <p:cNvGrpSpPr/>
          <p:nvPr userDrawn="1">
            <p:custDataLst>
              <p:tags r:id="rId1"/>
            </p:custDataLst>
          </p:nvPr>
        </p:nvGrpSpPr>
        <p:grpSpPr>
          <a:xfrm>
            <a:off x="11598910" y="6433185"/>
            <a:ext cx="450850" cy="149860"/>
            <a:chOff x="0" y="3623101"/>
            <a:chExt cx="1405715" cy="468548"/>
          </a:xfrm>
        </p:grpSpPr>
        <p:sp>
          <p:nvSpPr>
            <p:cNvPr id="19" name="菱形 18"/>
            <p:cNvSpPr/>
            <p:nvPr userDrawn="1">
              <p:custDataLst>
                <p:tags r:id="rId2"/>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菱形 19"/>
            <p:cNvSpPr/>
            <p:nvPr userDrawn="1">
              <p:custDataLst>
                <p:tags r:id="rId3"/>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菱形 20"/>
            <p:cNvSpPr/>
            <p:nvPr userDrawn="1">
              <p:custDataLst>
                <p:tags r:id="rId4"/>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五边形 4"/>
          <p:cNvSpPr/>
          <p:nvPr userDrawn="1">
            <p:custDataLst>
              <p:tags r:id="rId5"/>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日期占位符 2"/>
          <p:cNvSpPr>
            <a:spLocks noGrp="1"/>
          </p:cNvSpPr>
          <p:nvPr userDrawn="1">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7"/>
            </p:custDataLst>
          </p:nvPr>
        </p:nvSpPr>
        <p:spPr/>
        <p:txBody>
          <a:bodyPr/>
          <a:lstStyle/>
          <a:p>
            <a:endParaRPr lang="zh-CN" altLang="en-US"/>
          </a:p>
        </p:txBody>
      </p:sp>
      <p:sp>
        <p:nvSpPr>
          <p:cNvPr id="5" name="灯片编号占位符 4"/>
          <p:cNvSpPr>
            <a:spLocks noGrp="1"/>
          </p:cNvSpPr>
          <p:nvPr userDrawn="1">
            <p:ph type="sldNum" sz="quarter" idx="12"/>
            <p:custDataLst>
              <p:tags r:id="rId8"/>
            </p:custDataLst>
          </p:nvPr>
        </p:nvSpPr>
        <p:spPr/>
        <p:txBody>
          <a:bodyPr/>
          <a:lstStyle/>
          <a:p>
            <a:fld id="{49AE70B2-8BF9-45C0-BB95-33D1B9D3A854}" type="slidenum">
              <a:rPr lang="zh-CN" altLang="en-US" smtClean="0"/>
              <a:t/>
            </a:fld>
            <a:endParaRPr lang="zh-CN" altLang="en-US"/>
          </a:p>
        </p:txBody>
      </p:sp>
      <p:sp>
        <p:nvSpPr>
          <p:cNvPr id="7" name="标题 6"/>
          <p:cNvSpPr>
            <a:spLocks noGrp="1"/>
          </p:cNvSpPr>
          <p:nvPr>
            <p:ph type="title"/>
            <p:custDataLst>
              <p:tags r:id="rId9"/>
            </p:custDataLst>
          </p:nvPr>
        </p:nvSpPr>
        <p:spPr/>
        <p:txBody>
          <a:bodyPr/>
          <a:lstStyle/>
          <a:p>
            <a:r>
              <a:rPr lang="zh-CN" altLang="en-US"/>
              <a:t>单击此处编辑母版标题样式</a:t>
            </a:r>
            <a:endParaRPr lang="zh-CN" altLang="en-US"/>
          </a:p>
        </p:txBody>
      </p:sp>
    </p:spTree>
  </p:cSld>
  <p:clrMapOvr>
    <a:masterClrMapping/>
  </p:clrMapOvr>
  <p:transition/>
  <p:timing/>
</p:sldLayout>
</file>

<file path=ppt/slideLayouts/slideLayout6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24" name="矩形 23"/>
          <p:cNvSpPr/>
          <p:nvPr userDrawn="1">
            <p:custDataLst>
              <p:tags r:id="rId1"/>
            </p:custDataLst>
          </p:nvPr>
        </p:nvSpPr>
        <p:spPr>
          <a:xfrm>
            <a:off x="257175" y="285750"/>
            <a:ext cx="11677650" cy="6296025"/>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a:sym typeface="+mn-ea"/>
            </a:endParaRPr>
          </a:p>
        </p:txBody>
      </p:sp>
      <p:grpSp>
        <p:nvGrpSpPr>
          <p:cNvPr id="25" name="组合 24"/>
          <p:cNvGrpSpPr/>
          <p:nvPr userDrawn="1">
            <p:custDataLst>
              <p:tags r:id="rId2"/>
            </p:custDataLst>
          </p:nvPr>
        </p:nvGrpSpPr>
        <p:grpSpPr>
          <a:xfrm>
            <a:off x="11148695" y="6413500"/>
            <a:ext cx="950595" cy="316865"/>
            <a:chOff x="0" y="3623101"/>
            <a:chExt cx="1405715" cy="468548"/>
          </a:xfrm>
        </p:grpSpPr>
        <p:sp>
          <p:nvSpPr>
            <p:cNvPr id="27" name="菱形 26"/>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菱形 27"/>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菱形 28"/>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五边形 4"/>
          <p:cNvSpPr/>
          <p:nvPr userDrawn="1">
            <p:custDataLst>
              <p:tags r:id="rId6"/>
            </p:custDataLst>
          </p:nvPr>
        </p:nvSpPr>
        <p:spPr>
          <a:xfrm rot="5400000">
            <a:off x="660400" y="231775"/>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userDrawn="1">
            <p:ph type="title" hasCustomPrompt="1"/>
            <p:custDataLst>
              <p:tags r:id="rId7"/>
            </p:custDataLst>
          </p:nvPr>
        </p:nvSpPr>
        <p:spPr>
          <a:xfrm>
            <a:off x="1281600" y="1249200"/>
            <a:ext cx="9626400" cy="723600"/>
          </a:xfrm>
        </p:spPr>
        <p:txBody>
          <a:bodyPr lIns="90000" tIns="46800" rIns="90000" bIns="46800" anchor="ctr">
            <a:normAutofit/>
          </a:bodyPr>
          <a:lstStyle>
            <a:lvl1pPr marL="0" indent="0">
              <a:buFont typeface="Arial" panose="020b0604020202020204" pitchFamily="34" charset="0"/>
              <a:buNone/>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单击此处编辑标题</a:t>
            </a:r>
            <a:endParaRPr lang="zh-CN" altLang="en-US"/>
          </a:p>
        </p:txBody>
      </p:sp>
      <p:sp>
        <p:nvSpPr>
          <p:cNvPr id="7" name="内容占位符 6"/>
          <p:cNvSpPr>
            <a:spLocks noGrp="1"/>
          </p:cNvSpPr>
          <p:nvPr userDrawn="1">
            <p:ph sz="quarter" idx="13"/>
            <p:custDataLst>
              <p:tags r:id="rId8"/>
            </p:custDataLst>
          </p:nvPr>
        </p:nvSpPr>
        <p:spPr>
          <a:xfrm>
            <a:off x="1281113" y="2163600"/>
            <a:ext cx="9626600" cy="3445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userDrawn="1">
            <p:ph type="dt" sz="half" idx="10"/>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userDrawn="1">
            <p:ph type="sldNum" sz="quarter" idx="12"/>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1"/>
            <a:ext cx="4823460"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16" name="组合 15"/>
          <p:cNvGrpSpPr/>
          <p:nvPr userDrawn="1">
            <p:custDataLst>
              <p:tags r:id="rId2"/>
            </p:custDataLst>
          </p:nvPr>
        </p:nvGrpSpPr>
        <p:grpSpPr>
          <a:xfrm>
            <a:off x="11598910" y="6433185"/>
            <a:ext cx="450850" cy="149860"/>
            <a:chOff x="0" y="3623101"/>
            <a:chExt cx="1405715" cy="468548"/>
          </a:xfrm>
        </p:grpSpPr>
        <p:sp>
          <p:nvSpPr>
            <p:cNvPr id="18" name="菱形 17"/>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菱形 18"/>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菱形 21"/>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userDrawn="1">
            <p:ph type="title" hasCustomPrompt="1"/>
            <p:custDataLst>
              <p:tags r:id="rId7"/>
            </p:custDataLst>
          </p:nvPr>
        </p:nvSpPr>
        <p:spPr>
          <a:xfrm>
            <a:off x="583200" y="629920"/>
            <a:ext cx="3960000" cy="1022480"/>
          </a:xfrm>
        </p:spPr>
        <p:txBody>
          <a:bodyPr lIns="90000" tIns="46800" rIns="90000" bIns="46800" anchor="ctr">
            <a:normAutofit/>
          </a:bodyPr>
          <a:lstStyle>
            <a:lvl1pPr marL="0" indent="0">
              <a:buFont typeface="Arial" panose="020b0604020202020204" pitchFamily="34" charset="0"/>
              <a:buNone/>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编辑标题</a:t>
            </a:r>
            <a:endParaRPr lang="zh-CN" altLang="en-US"/>
          </a:p>
        </p:txBody>
      </p:sp>
      <p:sp>
        <p:nvSpPr>
          <p:cNvPr id="3" name="日期占位符 2"/>
          <p:cNvSpPr>
            <a:spLocks noGrp="1"/>
          </p:cNvSpPr>
          <p:nvPr userDrawn="1">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userDrawn="1">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文本占位符 6"/>
          <p:cNvSpPr>
            <a:spLocks noGrp="1"/>
          </p:cNvSpPr>
          <p:nvPr userDrawn="1">
            <p:ph type="body" sz="quarter" idx="13"/>
            <p:custDataLst>
              <p:tags r:id="rId11"/>
            </p:custDataLst>
          </p:nvPr>
        </p:nvSpPr>
        <p:spPr>
          <a:xfrm>
            <a:off x="586800" y="1764000"/>
            <a:ext cx="3956400" cy="4093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userDrawn="1">
            <p:ph sz="quarter" idx="14"/>
            <p:custDataLst>
              <p:tags r:id="rId12"/>
            </p:custDataLst>
          </p:nvPr>
        </p:nvSpPr>
        <p:spPr>
          <a:xfrm>
            <a:off x="5101200" y="769938"/>
            <a:ext cx="6480000" cy="5087937"/>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6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23" name="组合 22"/>
          <p:cNvGrpSpPr/>
          <p:nvPr userDrawn="1">
            <p:custDataLst>
              <p:tags r:id="rId2"/>
            </p:custDataLst>
          </p:nvPr>
        </p:nvGrpSpPr>
        <p:grpSpPr>
          <a:xfrm>
            <a:off x="11598910" y="6433185"/>
            <a:ext cx="450850" cy="149860"/>
            <a:chOff x="0" y="3623101"/>
            <a:chExt cx="1405715" cy="468548"/>
          </a:xfrm>
        </p:grpSpPr>
        <p:sp>
          <p:nvSpPr>
            <p:cNvPr id="25" name="菱形 24"/>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菱形 25"/>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7"/>
            </p:custDataLst>
          </p:nvPr>
        </p:nvSpPr>
        <p:spPr>
          <a:xfrm>
            <a:off x="612000" y="689418"/>
            <a:ext cx="10976400" cy="718182"/>
          </a:xfrm>
        </p:spPr>
        <p:txBody>
          <a:bodyPr lIns="90000" tIns="46800" rIns="90000" bIns="46800" anchor="ctr">
            <a:normAutofit/>
          </a:bodyPr>
          <a:lstStyle>
            <a:lvl1pPr algn="ct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1"/>
            </p:custDataLst>
          </p:nvPr>
        </p:nvSpPr>
        <p:spPr>
          <a:xfrm>
            <a:off x="612000" y="1659600"/>
            <a:ext cx="10975975" cy="828000"/>
          </a:xfrm>
        </p:spPr>
        <p:txBody>
          <a:bodyPr lIns="90000" tIns="46800" rIns="90000" bIns="46800">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2"/>
            </p:custDataLst>
          </p:nvPr>
        </p:nvSpPr>
        <p:spPr>
          <a:xfrm>
            <a:off x="612775" y="2808000"/>
            <a:ext cx="10965600" cy="34308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6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21" name="组合 20"/>
          <p:cNvGrpSpPr/>
          <p:nvPr userDrawn="1">
            <p:custDataLst>
              <p:tags r:id="rId2"/>
            </p:custDataLst>
          </p:nvPr>
        </p:nvGrpSpPr>
        <p:grpSpPr>
          <a:xfrm>
            <a:off x="11598910" y="6433185"/>
            <a:ext cx="450850" cy="149860"/>
            <a:chOff x="0" y="3623101"/>
            <a:chExt cx="1405715" cy="468548"/>
          </a:xfrm>
        </p:grpSpPr>
        <p:sp>
          <p:nvSpPr>
            <p:cNvPr id="25" name="菱形 24"/>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菱形 25"/>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7"/>
            </p:custDataLst>
          </p:nvPr>
        </p:nvSpPr>
        <p:spPr>
          <a:xfrm>
            <a:off x="604800" y="579120"/>
            <a:ext cx="10976400" cy="655680"/>
          </a:xfrm>
        </p:spPr>
        <p:txBody>
          <a:bodyPr lIns="90000" tIns="46800" rIns="90000" bIns="46800" anchor="ctr">
            <a:normAutofit/>
          </a:bodyPr>
          <a:lstStyle>
            <a:lvl1pPr algn="ctr">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1"/>
            </p:custDataLst>
          </p:nvPr>
        </p:nvSpPr>
        <p:spPr>
          <a:xfrm>
            <a:off x="604837" y="1681200"/>
            <a:ext cx="10990800" cy="3211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12"/>
            </p:custDataLst>
          </p:nvPr>
        </p:nvSpPr>
        <p:spPr>
          <a:xfrm>
            <a:off x="594000" y="5180400"/>
            <a:ext cx="11001600" cy="10116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6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sp>
        <p:nvSpPr>
          <p:cNvPr id="2" name="标题 1"/>
          <p:cNvSpPr>
            <a:spLocks noGrp="1"/>
          </p:cNvSpPr>
          <p:nvPr>
            <p:ph type="title"/>
            <p:custDataLst>
              <p:tags r:id="rId2"/>
            </p:custDataLst>
          </p:nvPr>
        </p:nvSpPr>
        <p:spPr>
          <a:xfrm>
            <a:off x="579600" y="237600"/>
            <a:ext cx="11037600" cy="441964"/>
          </a:xfrm>
        </p:spPr>
        <p:txBody>
          <a:bodyPr lIns="90000" tIns="46800" rIns="90000" bIns="46800">
            <a:normAutofit/>
          </a:bodyPr>
          <a:lstStyle>
            <a:lvl1pPr marL="0" indent="0">
              <a:buFont typeface="Arial" panose="020b0604020202020204" pitchFamily="34" charset="0"/>
              <a:buNone/>
              <a:defRPr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6"/>
            </p:custDataLst>
          </p:nvPr>
        </p:nvSpPr>
        <p:spPr>
          <a:xfrm>
            <a:off x="579600" y="1663200"/>
            <a:ext cx="5342400" cy="28944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7"/>
            </p:custDataLst>
          </p:nvPr>
        </p:nvSpPr>
        <p:spPr>
          <a:xfrm>
            <a:off x="6242400" y="1663200"/>
            <a:ext cx="5367600" cy="28944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8"/>
            </p:custDataLst>
          </p:nvPr>
        </p:nvSpPr>
        <p:spPr>
          <a:xfrm>
            <a:off x="572400" y="4816800"/>
            <a:ext cx="5342400" cy="781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9"/>
            </p:custDataLst>
          </p:nvPr>
        </p:nvSpPr>
        <p:spPr>
          <a:xfrm>
            <a:off x="6253200" y="4813200"/>
            <a:ext cx="5367600" cy="781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grpSp>
        <p:nvGrpSpPr>
          <p:cNvPr id="19" name="组合 18"/>
          <p:cNvGrpSpPr/>
          <p:nvPr userDrawn="1">
            <p:custDataLst>
              <p:tags r:id="rId10"/>
            </p:custDataLst>
          </p:nvPr>
        </p:nvGrpSpPr>
        <p:grpSpPr>
          <a:xfrm flipH="1">
            <a:off x="11129043" y="317149"/>
            <a:ext cx="976314" cy="307818"/>
            <a:chOff x="7177184" y="4307561"/>
            <a:chExt cx="976314" cy="307818"/>
          </a:xfrm>
        </p:grpSpPr>
        <p:sp>
          <p:nvSpPr>
            <p:cNvPr id="6" name="等腰三角形 5"/>
            <p:cNvSpPr/>
            <p:nvPr userDrawn="1">
              <p:custDataLst>
                <p:tags r:id="rId11"/>
              </p:custDataLst>
            </p:nvPr>
          </p:nvSpPr>
          <p:spPr>
            <a:xfrm rot="5400000" flipH="1">
              <a:off x="7887012" y="4348893"/>
              <a:ext cx="307818" cy="225154"/>
            </a:xfrm>
            <a:custGeom>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0"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2" name="等腰三角形 5"/>
            <p:cNvSpPr/>
            <p:nvPr userDrawn="1">
              <p:custDataLst>
                <p:tags r:id="rId12"/>
              </p:custDataLst>
            </p:nvPr>
          </p:nvSpPr>
          <p:spPr>
            <a:xfrm rot="5400000" flipH="1">
              <a:off x="7511432" y="4348893"/>
              <a:ext cx="307818" cy="225154"/>
            </a:xfrm>
            <a:custGeom>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0"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4" name="等腰三角形 5"/>
            <p:cNvSpPr/>
            <p:nvPr userDrawn="1">
              <p:custDataLst>
                <p:tags r:id="rId13"/>
              </p:custDataLst>
            </p:nvPr>
          </p:nvSpPr>
          <p:spPr>
            <a:xfrm rot="5400000" flipH="1">
              <a:off x="7135852" y="4348893"/>
              <a:ext cx="307818" cy="225154"/>
            </a:xfrm>
            <a:custGeom>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0"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grpSp>
    </p:spTree>
  </p:cSld>
  <p:clrMapOvr>
    <a:masterClrMapping/>
  </p:clrMapOvr>
  <p:transition/>
  <p:timing/>
</p:sldLayout>
</file>

<file path=ppt/slideLayouts/slideLayout6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tx2"/>
        </a:solidFill>
        <a:effectLst/>
      </p:bgPr>
    </p:bg>
    <p:spTree>
      <p:nvGrpSpPr>
        <p:cNvPr id="1" name=""/>
        <p:cNvGrpSpPr/>
        <p:nvPr/>
      </p:nvGrpSpPr>
      <p:grpSpPr>
        <a:xfrm>
          <a:off x="0" y="0"/>
          <a:ext cx="0" cy="0"/>
        </a:xfrm>
      </p:grpSpPr>
      <p:sp>
        <p:nvSpPr>
          <p:cNvPr id="17" name="圆角矩形 7"/>
          <p:cNvSpPr/>
          <p:nvPr userDrawn="1">
            <p:custDataLst>
              <p:tags r:id="rId1"/>
            </p:custDataLst>
          </p:nvPr>
        </p:nvSpPr>
        <p:spPr>
          <a:xfrm>
            <a:off x="193040" y="182880"/>
            <a:ext cx="11805285" cy="6491605"/>
          </a:xfrm>
          <a:prstGeom prst="roundRect">
            <a:avLst>
              <a:gd name="adj" fmla="val 172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0" name="矩形 9"/>
          <p:cNvSpPr/>
          <p:nvPr userDrawn="1">
            <p:custDataLst>
              <p:tags r:id="rId2"/>
            </p:custDataLst>
          </p:nvPr>
        </p:nvSpPr>
        <p:spPr>
          <a:xfrm>
            <a:off x="0" y="98638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sp>
        <p:nvSpPr>
          <p:cNvPr id="12" name="五边形 4"/>
          <p:cNvSpPr/>
          <p:nvPr userDrawn="1">
            <p:custDataLst>
              <p:tags r:id="rId3"/>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五边形 6"/>
          <p:cNvSpPr/>
          <p:nvPr userDrawn="1">
            <p:custDataLst>
              <p:tags r:id="rId4"/>
            </p:custDataLst>
          </p:nvPr>
        </p:nvSpPr>
        <p:spPr>
          <a:xfrm rot="16200000" flipV="1">
            <a:off x="5792470" y="5731510"/>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userDrawn="1">
            <p:ph type="title" hasCustomPrompt="1"/>
            <p:custDataLst>
              <p:tags r:id="rId5"/>
            </p:custDataLst>
          </p:nvPr>
        </p:nvSpPr>
        <p:spPr>
          <a:xfrm>
            <a:off x="1522800" y="1818640"/>
            <a:ext cx="9144000" cy="1907360"/>
          </a:xfrm>
        </p:spPr>
        <p:txBody>
          <a:bodyPr lIns="90000" tIns="46800" rIns="90000" bIns="46800" anchor="b">
            <a:normAutofit/>
          </a:bodyPr>
          <a:lstStyle>
            <a:lvl1pPr marL="0" indent="0" algn="ctr">
              <a:buFont typeface="Arial" panose="020b0604020202020204" pitchFamily="34" charset="0"/>
              <a:buNone/>
              <a:defRPr sz="60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单击此处编辑标题</a:t>
            </a:r>
            <a:endParaRPr lang="zh-CN" altLang="en-US"/>
          </a:p>
        </p:txBody>
      </p:sp>
      <p:sp>
        <p:nvSpPr>
          <p:cNvPr id="3" name="日期占位符 2"/>
          <p:cNvSpPr>
            <a:spLocks noGrp="1"/>
          </p:cNvSpPr>
          <p:nvPr userDrawn="1">
            <p:ph type="dt" sz="half" idx="10"/>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userDrawn="1">
            <p:ph type="sldNum" sz="quarter" idx="12"/>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文本占位符 6"/>
          <p:cNvSpPr>
            <a:spLocks noGrp="1"/>
          </p:cNvSpPr>
          <p:nvPr userDrawn="1">
            <p:ph type="body" sz="quarter" idx="13"/>
            <p:custDataLst>
              <p:tags r:id="rId9"/>
            </p:custDataLst>
          </p:nvPr>
        </p:nvSpPr>
        <p:spPr>
          <a:xfrm>
            <a:off x="1522413" y="3862800"/>
            <a:ext cx="9144000" cy="1656000"/>
          </a:xfrm>
        </p:spPr>
        <p:txBody>
          <a:bodyPr lIns="90000" tIns="46800" rIns="90000" bIns="46800">
            <a:normAutofit/>
          </a:bodyPr>
          <a:lstStyle>
            <a:lvl1pPr marL="0" indent="0" algn="ctr">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6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7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xfrm>
      </p:grpSpPr>
      <p:grpSp>
        <p:nvGrpSpPr>
          <p:cNvPr id="6" name="组合 5"/>
          <p:cNvGrpSpPr/>
          <p:nvPr userDrawn="1">
            <p:custDataLst>
              <p:tags r:id="rId1"/>
            </p:custDataLst>
          </p:nvPr>
        </p:nvGrpSpPr>
        <p:grpSpPr>
          <a:xfrm>
            <a:off x="-318" y="-953"/>
            <a:ext cx="12192000" cy="6858953"/>
            <a:chOff x="-318" y="-953"/>
            <a:chExt cx="12192000" cy="6858953"/>
          </a:xfrm>
        </p:grpSpPr>
        <p:grpSp>
          <p:nvGrpSpPr>
            <p:cNvPr id="4" name="组合 3"/>
            <p:cNvGrpSpPr/>
            <p:nvPr userDrawn="1"/>
          </p:nvGrpSpPr>
          <p:grpSpPr>
            <a:xfrm>
              <a:off x="-318" y="635"/>
              <a:ext cx="12192000" cy="6857365"/>
              <a:chOff x="-318" y="635"/>
              <a:chExt cx="12192000" cy="6857365"/>
            </a:xfrm>
          </p:grpSpPr>
          <p:grpSp>
            <p:nvGrpSpPr>
              <p:cNvPr id="11" name="组合 10"/>
              <p:cNvGrpSpPr/>
              <p:nvPr userDrawn="1">
                <p:custDataLst>
                  <p:tags r:id="rId2"/>
                </p:custDataLst>
              </p:nvPr>
            </p:nvGrpSpPr>
            <p:grpSpPr>
              <a:xfrm>
                <a:off x="-318" y="635"/>
                <a:ext cx="12192000" cy="6857365"/>
                <a:chExt cx="19200" cy="10799"/>
              </a:xfrm>
            </p:grpSpPr>
            <p:sp>
              <p:nvSpPr>
                <p:cNvPr id="12" name="矩形 11"/>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sp>
              <p:nvSpPr>
                <p:cNvPr id="13" name="矩形 12"/>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sp>
              <p:nvSpPr>
                <p:cNvPr id="25" name="菱形 24"/>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25000" lnSpcReduction="20000"/>
                </a:bodyPr>
                <a:lstStyle/>
                <a:p>
                  <a:pPr algn="ctr">
                    <a:lnSpc>
                      <a:spcPct val="150000"/>
                    </a:lnSpc>
                  </a:pPr>
                  <a:endParaRPr lang="zh-CN" altLang="en-US"/>
                </a:p>
              </p:txBody>
            </p:sp>
            <p:grpSp>
              <p:nvGrpSpPr>
                <p:cNvPr id="19" name="组合 18"/>
                <p:cNvGrpSpPr/>
                <p:nvPr userDrawn="1">
                  <p:custDataLst>
                    <p:tags r:id="rId6"/>
                  </p:custDataLst>
                </p:nvPr>
              </p:nvGrpSpPr>
              <p:grpSpPr>
                <a:xfrm>
                  <a:off x="16448" y="9574"/>
                  <a:ext cx="2074" cy="675"/>
                  <a:chOff x="0" y="3633950"/>
                  <a:chExt cx="1405715" cy="457699"/>
                </a:xfrm>
              </p:grpSpPr>
              <p:sp>
                <p:nvSpPr>
                  <p:cNvPr id="20" name="菱形 19"/>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p>
                </p:txBody>
              </p:sp>
              <p:sp>
                <p:nvSpPr>
                  <p:cNvPr id="21" name="菱形 20"/>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p>
                </p:txBody>
              </p:sp>
              <p:sp>
                <p:nvSpPr>
                  <p:cNvPr id="22" name="菱形 21"/>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p>
                </p:txBody>
              </p:sp>
            </p:grpSp>
          </p:grpSp>
          <p:sp>
            <p:nvSpPr>
              <p:cNvPr id="8"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grpSp>
        <p:sp>
          <p:nvSpPr>
            <p:cNvPr id="10" name="五边形 4"/>
            <p:cNvSpPr/>
            <p:nvPr userDrawn="1">
              <p:custDataLst>
                <p:tags r:id="rId11"/>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sp>
          <p:nvSpPr>
            <p:cNvPr id="9" name="五边形 6"/>
            <p:cNvSpPr/>
            <p:nvPr userDrawn="1">
              <p:custDataLst>
                <p:tags r:id="rId12"/>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grpSp>
      <p:sp>
        <p:nvSpPr>
          <p:cNvPr id="16" name="日期占位符 15"/>
          <p:cNvSpPr>
            <a:spLocks noGrp="1"/>
          </p:cNvSpPr>
          <p:nvPr>
            <p:ph type="dt" sz="half" idx="10"/>
            <p:custDataLst>
              <p:tags r:id="rId13"/>
            </p:custDataLst>
          </p:nvPr>
        </p:nvSpPr>
        <p:spPr>
          <a:xfrm>
            <a:off x="879742" y="6349833"/>
            <a:ext cx="2700000" cy="316800"/>
          </a:xfrm>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14"/>
            </p:custDataLst>
          </p:nvPr>
        </p:nvSpPr>
        <p:spPr>
          <a:xfrm>
            <a:off x="4116000" y="6349833"/>
            <a:ext cx="3960000" cy="316800"/>
          </a:xfrm>
        </p:spPr>
        <p:txBody>
          <a:bodyPr/>
          <a:lstStyle/>
          <a:p>
            <a:endParaRPr lang="zh-CN" altLang="en-US"/>
          </a:p>
        </p:txBody>
      </p:sp>
      <p:sp>
        <p:nvSpPr>
          <p:cNvPr id="18" name="灯片编号占位符 17"/>
          <p:cNvSpPr>
            <a:spLocks noGrp="1"/>
          </p:cNvSpPr>
          <p:nvPr>
            <p:ph type="sldNum" sz="quarter" idx="12"/>
            <p:custDataLst>
              <p:tags r:id="rId15"/>
            </p:custDataLst>
          </p:nvPr>
        </p:nvSpPr>
        <p:spPr>
          <a:xfrm>
            <a:off x="8610600" y="6349833"/>
            <a:ext cx="2700000" cy="316800"/>
          </a:xfrm>
        </p:spPr>
        <p:txBody>
          <a:bodyPr/>
          <a:lstStyle/>
          <a:p>
            <a:fld id="{49AE70B2-8BF9-45C0-BB95-33D1B9D3A854}" type="slidenum">
              <a:rPr lang="zh-CN" altLang="en-US" smtClean="0"/>
              <a:t/>
            </a:fld>
            <a:endParaRPr lang="zh-CN" altLang="en-US"/>
          </a:p>
        </p:txBody>
      </p:sp>
      <p:sp>
        <p:nvSpPr>
          <p:cNvPr id="5" name="文本占位符 4"/>
          <p:cNvSpPr>
            <a:spLocks noGrp="1"/>
          </p:cNvSpPr>
          <p:nvPr>
            <p:ph type="body" sz="quarter" idx="13" hasCustomPrompt="1"/>
            <p:custDataLst>
              <p:tags r:id="rId16"/>
            </p:custDataLst>
          </p:nvPr>
        </p:nvSpPr>
        <p:spPr>
          <a:xfrm>
            <a:off x="3328201" y="4283393"/>
            <a:ext cx="2520000" cy="485140"/>
          </a:xfrm>
        </p:spPr>
        <p:txBody>
          <a:bodyPr lIns="90000" tIns="46800" rIns="90000" bIns="46800" anchor="ctr" anchorCtr="0">
            <a:normAutofit/>
          </a:bodyPr>
          <a:lstStyle>
            <a:lvl1pPr marL="0" indent="0" algn="r">
              <a:lnSpc>
                <a:spcPct val="130000"/>
              </a:lnSpc>
              <a:spcAft>
                <a:spcPct val="0"/>
              </a:spcAft>
              <a:buNone/>
              <a:defRPr sz="1800" baseline="0">
                <a:solidFill>
                  <a:schemeClr val="tx1">
                    <a:lumMod val="85000"/>
                    <a:lumOff val="15000"/>
                  </a:schemeClr>
                </a:solidFill>
              </a:defRPr>
            </a:lvl1pPr>
          </a:lstStyle>
          <a:p>
            <a:pPr lvl="0"/>
            <a:r>
              <a:rPr lang="zh-CN" altLang="en-US"/>
              <a:t>单击此处编辑文本</a:t>
            </a:r>
            <a:endParaRPr lang="zh-CN" altLang="en-US"/>
          </a:p>
        </p:txBody>
      </p:sp>
      <p:sp>
        <p:nvSpPr>
          <p:cNvPr id="2" name="标题 1"/>
          <p:cNvSpPr>
            <a:spLocks noGrp="1"/>
          </p:cNvSpPr>
          <p:nvPr>
            <p:ph type="ctrTitle" hasCustomPrompt="1"/>
            <p:custDataLst>
              <p:tags r:id="rId17"/>
            </p:custDataLst>
          </p:nvPr>
        </p:nvSpPr>
        <p:spPr>
          <a:xfrm>
            <a:off x="2593022" y="2149048"/>
            <a:ext cx="7005956" cy="1344477"/>
          </a:xfrm>
        </p:spPr>
        <p:txBody>
          <a:bodyPr lIns="90000" tIns="46800" rIns="90000" bIns="0" anchor="b" anchorCtr="0">
            <a:normAutofit/>
          </a:bodyPr>
          <a:lstStyle>
            <a:lvl1pPr algn="ctr">
              <a:defRPr sz="6600" spc="600" baseline="0">
                <a:solidFill>
                  <a:schemeClr val="tx1">
                    <a:lumMod val="85000"/>
                    <a:lumOff val="15000"/>
                  </a:schemeClr>
                </a:solidFill>
                <a:ea typeface="汉仪旗黑-85S" panose="00020600040101010101" pitchFamily="18" charset="-122"/>
              </a:defRPr>
            </a:lvl1pPr>
          </a:lstStyle>
          <a:p>
            <a:r>
              <a:rPr lang="zh-CN" altLang="en-US"/>
              <a:t>编辑标题</a:t>
            </a:r>
            <a:endParaRPr lang="zh-CN" altLang="en-US"/>
          </a:p>
        </p:txBody>
      </p:sp>
      <p:sp>
        <p:nvSpPr>
          <p:cNvPr id="3" name="副标题 2"/>
          <p:cNvSpPr>
            <a:spLocks noGrp="1"/>
          </p:cNvSpPr>
          <p:nvPr>
            <p:ph type="subTitle" idx="1" hasCustomPrompt="1"/>
            <p:custDataLst>
              <p:tags r:id="rId18"/>
            </p:custDataLst>
          </p:nvPr>
        </p:nvSpPr>
        <p:spPr>
          <a:xfrm>
            <a:off x="2592705" y="3553460"/>
            <a:ext cx="7005320" cy="485140"/>
          </a:xfrm>
        </p:spPr>
        <p:txBody>
          <a:bodyPr lIns="90000" tIns="0" rIns="90000" bIns="46800" anchor="t" anchorCtr="0">
            <a:normAutofit/>
          </a:bodyPr>
          <a:lstStyle>
            <a:lvl1pPr marL="0" indent="0" algn="ctr" eaLnBrk="1" fontAlgn="auto" latinLnBrk="0" hangingPunct="1">
              <a:lnSpc>
                <a:spcPct val="100000"/>
              </a:lnSpc>
              <a:buNone/>
              <a:defRPr sz="2400" u="none" strike="noStrike" kern="1200" cap="none" spc="200" normalizeH="0" baseline="0">
                <a:solidFill>
                  <a:schemeClr val="tx1">
                    <a:lumMod val="85000"/>
                    <a:lumOff val="1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4" name="文本占位符 13"/>
          <p:cNvSpPr>
            <a:spLocks noGrp="1"/>
          </p:cNvSpPr>
          <p:nvPr>
            <p:ph type="body" sz="quarter" idx="14" hasCustomPrompt="1"/>
            <p:custDataLst>
              <p:tags r:id="rId19"/>
            </p:custDataLst>
          </p:nvPr>
        </p:nvSpPr>
        <p:spPr>
          <a:xfrm>
            <a:off x="6291496" y="4286643"/>
            <a:ext cx="2520000" cy="478640"/>
          </a:xfrm>
        </p:spPr>
        <p:txBody>
          <a:bodyPr lIns="90000" tIns="46800" rIns="90000" bIns="46800" anchor="ctr" anchorCtr="0">
            <a:normAutofit/>
          </a:bodyPr>
          <a:lstStyle>
            <a:lvl1pPr marL="0" marR="0" indent="0" algn="l" defTabSz="914400" rtl="0" eaLnBrk="1" fontAlgn="auto" latinLnBrk="0" hangingPunct="1">
              <a:lnSpc>
                <a:spcPct val="130000"/>
              </a:lnSpc>
              <a:spcBef>
                <a:spcPct val="0"/>
              </a:spcBef>
              <a:spcAft>
                <a:spcPct val="0"/>
              </a:spcAft>
              <a:buClrTx/>
              <a:buSzTx/>
              <a:buFont typeface="Arial" panose="020b0604020202020204" pitchFamily="34" charset="0"/>
              <a:buNone/>
              <a:defRPr sz="1800"/>
            </a:lvl1pPr>
            <a:lvl2pPr marL="457200" indent="0">
              <a:buNone/>
              <a:defRPr/>
            </a:lvl2pPr>
          </a:lstStyle>
          <a:p>
            <a:pPr marL="0" marR="0" lvl="0" indent="0" algn="l" defTabSz="914400" rtl="0" eaLnBrk="1" fontAlgn="auto" latinLnBrk="0" hangingPunct="1">
              <a:lnSpc>
                <a:spcPct val="130000"/>
              </a:lnSpc>
              <a:spcBef>
                <a:spcPct val="0"/>
              </a:spcBef>
              <a:spcAft>
                <a:spcPts val="1000"/>
              </a:spcAft>
              <a:buClrTx/>
              <a:buSzTx/>
              <a:buFont typeface="Arial" panose="020b0604020202020204" pitchFamily="34" charset="0"/>
              <a:buNone/>
            </a:pPr>
            <a:r>
              <a:rPr lang="zh-CN" altLang="en-US"/>
              <a:t>单击此处编辑文本</a:t>
            </a:r>
            <a:endParaRPr lang="zh-CN" altLang="en-US"/>
          </a:p>
        </p:txBody>
      </p:sp>
    </p:spTree>
  </p:cSld>
  <p:clrMapOvr>
    <a:masterClrMapping/>
  </p:clrMapOvr>
  <p:transition/>
  <p:timing/>
</p:sldLayout>
</file>

<file path=ppt/slideLayouts/slideLayout7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grpSp>
        <p:nvGrpSpPr>
          <p:cNvPr id="7" name="组合 6"/>
          <p:cNvGrpSpPr/>
          <p:nvPr userDrawn="1">
            <p:custDataLst>
              <p:tags r:id="rId1"/>
            </p:custDataLst>
          </p:nvPr>
        </p:nvGrpSpPr>
        <p:grpSpPr>
          <a:xfrm>
            <a:off x="294286" y="-27771"/>
            <a:ext cx="11755418" cy="6611091"/>
            <a:chOff x="294286" y="-27771"/>
            <a:chExt cx="11755418" cy="6611091"/>
          </a:xfrm>
        </p:grpSpPr>
        <p:grpSp>
          <p:nvGrpSpPr>
            <p:cNvPr id="8" name="组合 7"/>
            <p:cNvGrpSpPr/>
            <p:nvPr userDrawn="1">
              <p:custDataLst>
                <p:tags r:id="rId2"/>
              </p:custDataLst>
            </p:nvPr>
          </p:nvGrpSpPr>
          <p:grpSpPr>
            <a:xfrm>
              <a:off x="11598965" y="6433146"/>
              <a:ext cx="450739" cy="150174"/>
              <a:chOff x="0" y="3623101"/>
              <a:chExt cx="1405715" cy="468548"/>
            </a:xfrm>
          </p:grpSpPr>
          <p:sp>
            <p:nvSpPr>
              <p:cNvPr id="10" name="菱形 9"/>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菱形 10"/>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8"/>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solidFill>
          <a:schemeClr val="bg2"/>
        </a:solidFill>
        <a:effectLst/>
      </p:bgPr>
    </p:bg>
    <p:spTree>
      <p:nvGrpSpPr>
        <p:cNvPr id="1" name=""/>
        <p:cNvGrpSpPr/>
        <p:nvPr/>
      </p:nvGrpSpPr>
      <p:grpSpPr>
        <a:xfrm>
          <a:off x="0" y="0"/>
          <a:ext cx="0" cy="0"/>
        </a:xfrm>
      </p:grpSpPr>
      <p:grpSp>
        <p:nvGrpSpPr>
          <p:cNvPr id="9" name="组合 8"/>
          <p:cNvGrpSpPr/>
          <p:nvPr userDrawn="1">
            <p:custDataLst>
              <p:tags r:id="rId1"/>
            </p:custDataLst>
          </p:nvPr>
        </p:nvGrpSpPr>
        <p:grpSpPr>
          <a:xfrm>
            <a:off x="-318" y="-953"/>
            <a:ext cx="12192000" cy="6858953"/>
            <a:chOff x="-318" y="-953"/>
            <a:chExt cx="12192000" cy="6858953"/>
          </a:xfrm>
        </p:grpSpPr>
        <p:grpSp>
          <p:nvGrpSpPr>
            <p:cNvPr id="11" name="组合 10"/>
            <p:cNvGrpSpPr/>
            <p:nvPr userDrawn="1">
              <p:custDataLst>
                <p:tags r:id="rId2"/>
              </p:custDataLst>
            </p:nvPr>
          </p:nvGrpSpPr>
          <p:grpSpPr>
            <a:xfrm>
              <a:off x="-318" y="635"/>
              <a:ext cx="12192000" cy="6857365"/>
              <a:chExt cx="19200" cy="10799"/>
            </a:xfrm>
          </p:grpSpPr>
          <p:sp>
            <p:nvSpPr>
              <p:cNvPr id="12" name="矩形 11"/>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3" name="矩形 12"/>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4" name="菱形 13"/>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15" name="组合 14"/>
              <p:cNvGrpSpPr/>
              <p:nvPr userDrawn="1">
                <p:custDataLst>
                  <p:tags r:id="rId6"/>
                </p:custDataLst>
              </p:nvPr>
            </p:nvGrpSpPr>
            <p:grpSpPr>
              <a:xfrm>
                <a:off x="16448" y="9574"/>
                <a:ext cx="2074" cy="675"/>
                <a:chOff x="0" y="3633950"/>
                <a:chExt cx="1405715" cy="457699"/>
              </a:xfrm>
            </p:grpSpPr>
            <p:sp>
              <p:nvSpPr>
                <p:cNvPr id="16" name="菱形 15"/>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 name="菱形 16"/>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8" name="菱形 17"/>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sp>
          <p:nvSpPr>
            <p:cNvPr id="7"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 name="五边形 4"/>
            <p:cNvSpPr/>
            <p:nvPr userDrawn="1">
              <p:custDataLst>
                <p:tags r:id="rId11"/>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 name="五边形 6"/>
            <p:cNvSpPr/>
            <p:nvPr userDrawn="1">
              <p:custDataLst>
                <p:tags r:id="rId12"/>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2" name="标题 1"/>
          <p:cNvSpPr>
            <a:spLocks noGrp="1"/>
          </p:cNvSpPr>
          <p:nvPr>
            <p:ph type="title" hasCustomPrompt="1"/>
            <p:custDataLst>
              <p:tags r:id="rId13"/>
            </p:custDataLst>
          </p:nvPr>
        </p:nvSpPr>
        <p:spPr>
          <a:xfrm>
            <a:off x="4116000" y="2651764"/>
            <a:ext cx="5409566" cy="939160"/>
          </a:xfrm>
        </p:spPr>
        <p:txBody>
          <a:bodyPr lIns="90000" tIns="46800" rIns="90000" bIns="46800" anchor="b" anchorCtr="0">
            <a:normAutofit/>
          </a:bodyPr>
          <a:lstStyle>
            <a:lvl1pPr>
              <a:defRPr sz="4800" u="none" strike="noStrike" kern="1200" cap="none" spc="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14"/>
            </p:custDataLst>
          </p:nvPr>
        </p:nvSpPr>
        <p:spPr>
          <a:xfrm>
            <a:off x="4116000" y="3646276"/>
            <a:ext cx="5409566" cy="1310880"/>
          </a:xfrm>
        </p:spPr>
        <p:txBody>
          <a:bodyPr lIns="90000" tIns="0" rIns="90000" bIns="46800">
            <a:normAutofit/>
          </a:bodyPr>
          <a:lstStyle>
            <a:lvl1pPr marL="0" indent="0" eaLnBrk="1" fontAlgn="auto" latinLnBrk="0" hangingPunct="1">
              <a:buNone/>
              <a:defRPr kumimoji="0" lang="zh-CN" altLang="en-US" sz="16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15"/>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6"/>
            </p:custDataLst>
          </p:nvPr>
        </p:nvSpPr>
        <p:spPr/>
        <p:txBody>
          <a:bodyPr/>
          <a:lstStyle/>
          <a:p>
            <a:endParaRPr lang="zh-CN" altLang="en-US"/>
          </a:p>
        </p:txBody>
      </p:sp>
      <p:sp>
        <p:nvSpPr>
          <p:cNvPr id="6" name="灯片编号占位符 5"/>
          <p:cNvSpPr>
            <a:spLocks noGrp="1"/>
          </p:cNvSpPr>
          <p:nvPr>
            <p:ph type="sldNum" sz="quarter" idx="12"/>
            <p:custDataLst>
              <p:tags r:id="rId17"/>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grpSp>
        <p:nvGrpSpPr>
          <p:cNvPr id="8" name="组合 7"/>
          <p:cNvGrpSpPr/>
          <p:nvPr userDrawn="1">
            <p:custDataLst>
              <p:tags r:id="rId1"/>
            </p:custDataLst>
          </p:nvPr>
        </p:nvGrpSpPr>
        <p:grpSpPr>
          <a:xfrm>
            <a:off x="294286" y="-27771"/>
            <a:ext cx="11755418" cy="6611091"/>
            <a:chOff x="294286" y="-27771"/>
            <a:chExt cx="11755418" cy="6611091"/>
          </a:xfrm>
        </p:grpSpPr>
        <p:grpSp>
          <p:nvGrpSpPr>
            <p:cNvPr id="9" name="组合 8"/>
            <p:cNvGrpSpPr/>
            <p:nvPr userDrawn="1">
              <p:custDataLst>
                <p:tags r:id="rId2"/>
              </p:custDataLst>
            </p:nvPr>
          </p:nvGrpSpPr>
          <p:grpSpPr>
            <a:xfrm>
              <a:off x="11598965" y="6433146"/>
              <a:ext cx="450739" cy="150174"/>
              <a:chOff x="0" y="3623101"/>
              <a:chExt cx="1405715" cy="468548"/>
            </a:xfrm>
          </p:grpSpPr>
          <p:sp>
            <p:nvSpPr>
              <p:cNvPr id="11" name="菱形 10"/>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8"/>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9"/>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微软雅黑" panose="020b0503020204020204" charset="-122"/>
              </a:defRPr>
            </a:lvl1pPr>
            <a:lvl2pPr>
              <a:defRPr sz="1600" baseline="0">
                <a:solidFill>
                  <a:schemeClr val="tx1">
                    <a:lumMod val="85000"/>
                    <a:lumOff val="15000"/>
                  </a:schemeClr>
                </a:solidFill>
                <a:latin typeface="Arial" panose="020b0604020202020204" pitchFamily="34" charset="0"/>
                <a:ea typeface="微软雅黑" panose="020b0503020204020204" charset="-122"/>
              </a:defRPr>
            </a:lvl2pPr>
            <a:lvl3pPr>
              <a:defRPr sz="1600" baseline="0">
                <a:solidFill>
                  <a:schemeClr val="tx1">
                    <a:lumMod val="85000"/>
                    <a:lumOff val="15000"/>
                  </a:schemeClr>
                </a:solidFill>
                <a:latin typeface="Arial" panose="020b0604020202020204" pitchFamily="34" charset="0"/>
                <a:ea typeface="微软雅黑" panose="020b0503020204020204" charset="-122"/>
              </a:defRPr>
            </a:lvl3pPr>
            <a:lvl4pPr>
              <a:defRPr sz="1600" baseline="0">
                <a:solidFill>
                  <a:schemeClr val="tx1">
                    <a:lumMod val="85000"/>
                    <a:lumOff val="15000"/>
                  </a:schemeClr>
                </a:solidFill>
                <a:latin typeface="Arial" panose="020b0604020202020204" pitchFamily="34" charset="0"/>
                <a:ea typeface="微软雅黑" panose="020b0503020204020204" charset="-122"/>
              </a:defRPr>
            </a:lvl4pPr>
            <a:lvl5pPr>
              <a:defRPr sz="16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2"/>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grpSp>
        <p:nvGrpSpPr>
          <p:cNvPr id="10" name="组合 9"/>
          <p:cNvGrpSpPr/>
          <p:nvPr userDrawn="1">
            <p:custDataLst>
              <p:tags r:id="rId1"/>
            </p:custDataLst>
          </p:nvPr>
        </p:nvGrpSpPr>
        <p:grpSpPr>
          <a:xfrm>
            <a:off x="294286" y="-27771"/>
            <a:ext cx="11755418" cy="6611091"/>
            <a:chOff x="294286" y="-27771"/>
            <a:chExt cx="11755418" cy="6611091"/>
          </a:xfrm>
        </p:grpSpPr>
        <p:grpSp>
          <p:nvGrpSpPr>
            <p:cNvPr id="11" name="组合 10"/>
            <p:cNvGrpSpPr/>
            <p:nvPr userDrawn="1">
              <p:custDataLst>
                <p:tags r:id="rId2"/>
              </p:custDataLst>
            </p:nvPr>
          </p:nvGrpSpPr>
          <p:grpSpPr>
            <a:xfrm>
              <a:off x="11598965" y="6433146"/>
              <a:ext cx="450739" cy="150174"/>
              <a:chOff x="0" y="3623101"/>
              <a:chExt cx="1405715" cy="468548"/>
            </a:xfrm>
          </p:grpSpPr>
          <p:sp>
            <p:nvSpPr>
              <p:cNvPr id="13" name="菱形 12"/>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8"/>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9"/>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10"/>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1"/>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12"/>
            </p:custDataLst>
          </p:nvPr>
        </p:nvSpPr>
        <p:spPr/>
        <p:txBody>
          <a:bodyPr/>
          <a:lstStyle>
            <a:lvl1pPr>
              <a:defRPr baseline="0">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13"/>
            </p:custDataLst>
          </p:nvPr>
        </p:nvSpPr>
        <p:spPr/>
        <p:txBody>
          <a:bodyPr/>
          <a:lstStyle>
            <a:lvl1pPr>
              <a:defRPr baseline="0">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14"/>
            </p:custDataLst>
          </p:nvPr>
        </p:nvSpPr>
        <p:spPr/>
        <p:txBody>
          <a:bodyPr/>
          <a:lstStyle>
            <a:lvl1pPr>
              <a:defRPr baseline="0">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grpSp>
        <p:nvGrpSpPr>
          <p:cNvPr id="17" name="组合 16"/>
          <p:cNvGrpSpPr/>
          <p:nvPr userDrawn="1">
            <p:custDataLst>
              <p:tags r:id="rId1"/>
            </p:custDataLst>
          </p:nvPr>
        </p:nvGrpSpPr>
        <p:grpSpPr>
          <a:xfrm>
            <a:off x="-318" y="635"/>
            <a:ext cx="12192000" cy="6857365"/>
            <a:chOff x="-318" y="635"/>
            <a:chExt cx="12192000" cy="6857365"/>
          </a:xfrm>
        </p:grpSpPr>
        <p:grpSp>
          <p:nvGrpSpPr>
            <p:cNvPr id="16" name="组合 15"/>
            <p:cNvGrpSpPr/>
            <p:nvPr userDrawn="1"/>
          </p:nvGrpSpPr>
          <p:grpSpPr>
            <a:xfrm>
              <a:off x="-318" y="635"/>
              <a:ext cx="12192000" cy="6857365"/>
              <a:chOff x="-318" y="635"/>
              <a:chExt cx="12192000" cy="6857365"/>
            </a:xfrm>
          </p:grpSpPr>
          <p:grpSp>
            <p:nvGrpSpPr>
              <p:cNvPr id="8" name="组合 7"/>
              <p:cNvGrpSpPr/>
              <p:nvPr userDrawn="1">
                <p:custDataLst>
                  <p:tags r:id="rId2"/>
                </p:custDataLst>
              </p:nvPr>
            </p:nvGrpSpPr>
            <p:grpSpPr>
              <a:xfrm>
                <a:off x="-318" y="635"/>
                <a:ext cx="12192000" cy="6857365"/>
                <a:chExt cx="19200" cy="10799"/>
              </a:xfrm>
            </p:grpSpPr>
            <p:sp>
              <p:nvSpPr>
                <p:cNvPr id="9" name="矩形 8"/>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菱形 10"/>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userDrawn="1">
                  <p:custDataLst>
                    <p:tags r:id="rId6"/>
                  </p:custDataLst>
                </p:nvPr>
              </p:nvGrpSpPr>
              <p:grpSpPr>
                <a:xfrm>
                  <a:off x="16448" y="9574"/>
                  <a:ext cx="2074" cy="675"/>
                  <a:chOff x="0" y="3633950"/>
                  <a:chExt cx="1405715" cy="457699"/>
                </a:xfrm>
              </p:grpSpPr>
              <p:sp>
                <p:nvSpPr>
                  <p:cNvPr id="13" name="菱形 12"/>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五边形 6"/>
            <p:cNvSpPr/>
            <p:nvPr userDrawn="1">
              <p:custDataLst>
                <p:tags r:id="rId11"/>
              </p:custDataLst>
            </p:nvPr>
          </p:nvSpPr>
          <p:spPr>
            <a:xfrm rot="16200000" flipV="1">
              <a:off x="5792470" y="566864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1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4"/>
            </p:custDataLst>
          </p:nvPr>
        </p:nvSpPr>
        <p:spPr/>
        <p:txBody>
          <a:bodyPr/>
          <a:lstStyle/>
          <a:p>
            <a:endParaRPr lang="zh-CN" altLang="en-US"/>
          </a:p>
        </p:txBody>
      </p:sp>
      <p:sp>
        <p:nvSpPr>
          <p:cNvPr id="5" name="灯片编号占位符 4"/>
          <p:cNvSpPr>
            <a:spLocks noGrp="1"/>
          </p:cNvSpPr>
          <p:nvPr>
            <p:ph type="sldNum" sz="quarter" idx="12"/>
            <p:custDataLst>
              <p:tags r:id="rId1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grpSp>
        <p:nvGrpSpPr>
          <p:cNvPr id="8" name="组合 7"/>
          <p:cNvGrpSpPr/>
          <p:nvPr userDrawn="1">
            <p:custDataLst>
              <p:tags r:id="rId1"/>
            </p:custDataLst>
          </p:nvPr>
        </p:nvGrpSpPr>
        <p:grpSpPr>
          <a:xfrm>
            <a:off x="294286" y="-27771"/>
            <a:ext cx="11755418" cy="6611091"/>
            <a:chOff x="294286" y="-27771"/>
            <a:chExt cx="11755418" cy="6611091"/>
          </a:xfrm>
        </p:grpSpPr>
        <p:grpSp>
          <p:nvGrpSpPr>
            <p:cNvPr id="9" name="组合 8"/>
            <p:cNvGrpSpPr/>
            <p:nvPr userDrawn="1">
              <p:custDataLst>
                <p:tags r:id="rId2"/>
              </p:custDataLst>
            </p:nvPr>
          </p:nvGrpSpPr>
          <p:grpSpPr>
            <a:xfrm>
              <a:off x="11598965" y="6433146"/>
              <a:ext cx="450739" cy="150174"/>
              <a:chOff x="0" y="3623101"/>
              <a:chExt cx="1405715" cy="468548"/>
            </a:xfrm>
          </p:grpSpPr>
          <p:sp>
            <p:nvSpPr>
              <p:cNvPr id="11" name="菱形 10"/>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8"/>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9"/>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2"/>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7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xfrm>
      </p:grpSpPr>
      <p:grpSp>
        <p:nvGrpSpPr>
          <p:cNvPr id="7" name="组合 6"/>
          <p:cNvGrpSpPr/>
          <p:nvPr userDrawn="1">
            <p:custDataLst>
              <p:tags r:id="rId1"/>
            </p:custDataLst>
          </p:nvPr>
        </p:nvGrpSpPr>
        <p:grpSpPr>
          <a:xfrm>
            <a:off x="257176" y="284361"/>
            <a:ext cx="11842224" cy="6446131"/>
            <a:chOff x="257176" y="284361"/>
            <a:chExt cx="11842224" cy="6446131"/>
          </a:xfrm>
        </p:grpSpPr>
        <p:sp>
          <p:nvSpPr>
            <p:cNvPr id="8" name="矩形 7"/>
            <p:cNvSpPr/>
            <p:nvPr userDrawn="1">
              <p:custDataLst>
                <p:tags r:id="rId2"/>
              </p:custDataLst>
            </p:nvPr>
          </p:nvSpPr>
          <p:spPr>
            <a:xfrm>
              <a:off x="257176" y="285907"/>
              <a:ext cx="11677650" cy="6295867"/>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a:sym typeface="+mn-ea"/>
              </a:endParaRPr>
            </a:p>
          </p:txBody>
        </p:sp>
        <p:grpSp>
          <p:nvGrpSpPr>
            <p:cNvPr id="9" name="组合 8"/>
            <p:cNvGrpSpPr/>
            <p:nvPr userDrawn="1">
              <p:custDataLst>
                <p:tags r:id="rId3"/>
              </p:custDataLst>
            </p:nvPr>
          </p:nvGrpSpPr>
          <p:grpSpPr>
            <a:xfrm>
              <a:off x="11148545" y="6413693"/>
              <a:ext cx="950855" cy="316799"/>
              <a:chOff x="0" y="3623101"/>
              <a:chExt cx="1405715" cy="468548"/>
            </a:xfrm>
          </p:grpSpPr>
          <p:sp>
            <p:nvSpPr>
              <p:cNvPr id="11" name="菱形 10"/>
              <p:cNvSpPr/>
              <p:nvPr userDrawn="1">
                <p:custDataLst>
                  <p:tags r:id="rId4"/>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5"/>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6"/>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7"/>
              </p:custDataLst>
            </p:nvPr>
          </p:nvSpPr>
          <p:spPr>
            <a:xfrm rot="5400000">
              <a:off x="660603" y="23185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竖排标题 1"/>
          <p:cNvSpPr>
            <a:spLocks noGrp="1"/>
          </p:cNvSpPr>
          <p:nvPr>
            <p:ph type="title" orient="vert"/>
            <p:custDataLst>
              <p:tags r:id="rId8"/>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9"/>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tx2"/>
        </a:solidFill>
        <a:effectLst/>
      </p:bgPr>
    </p:bg>
    <p:spTree>
      <p:nvGrpSpPr>
        <p:cNvPr id="1" name=""/>
        <p:cNvGrpSpPr/>
        <p:nvPr/>
      </p:nvGrpSpPr>
      <p:grpSpPr>
        <a:xfrm>
          <a:off x="0" y="0"/>
          <a:ext cx="0" cy="0"/>
        </a:xfrm>
      </p:grpSpPr>
      <p:grpSp>
        <p:nvGrpSpPr>
          <p:cNvPr id="6" name="组合 5"/>
          <p:cNvGrpSpPr/>
          <p:nvPr userDrawn="1">
            <p:custDataLst>
              <p:tags r:id="rId1"/>
            </p:custDataLst>
          </p:nvPr>
        </p:nvGrpSpPr>
        <p:grpSpPr>
          <a:xfrm>
            <a:off x="257176" y="284361"/>
            <a:ext cx="11842224" cy="6446131"/>
            <a:chOff x="257176" y="284361"/>
            <a:chExt cx="11842224" cy="6446131"/>
          </a:xfrm>
        </p:grpSpPr>
        <p:sp>
          <p:nvSpPr>
            <p:cNvPr id="8" name="矩形 7"/>
            <p:cNvSpPr/>
            <p:nvPr userDrawn="1">
              <p:custDataLst>
                <p:tags r:id="rId2"/>
              </p:custDataLst>
            </p:nvPr>
          </p:nvSpPr>
          <p:spPr>
            <a:xfrm>
              <a:off x="257176" y="285907"/>
              <a:ext cx="11677650" cy="6295867"/>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a:sym typeface="+mn-ea"/>
              </a:endParaRPr>
            </a:p>
          </p:txBody>
        </p:sp>
        <p:grpSp>
          <p:nvGrpSpPr>
            <p:cNvPr id="9" name="组合 8"/>
            <p:cNvGrpSpPr/>
            <p:nvPr userDrawn="1">
              <p:custDataLst>
                <p:tags r:id="rId3"/>
              </p:custDataLst>
            </p:nvPr>
          </p:nvGrpSpPr>
          <p:grpSpPr>
            <a:xfrm>
              <a:off x="11148545" y="6413693"/>
              <a:ext cx="950855" cy="316799"/>
              <a:chOff x="0" y="3623101"/>
              <a:chExt cx="1405715" cy="468548"/>
            </a:xfrm>
          </p:grpSpPr>
          <p:sp>
            <p:nvSpPr>
              <p:cNvPr id="11" name="菱形 10"/>
              <p:cNvSpPr/>
              <p:nvPr userDrawn="1">
                <p:custDataLst>
                  <p:tags r:id="rId4"/>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5"/>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6"/>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7"/>
              </p:custDataLst>
            </p:nvPr>
          </p:nvSpPr>
          <p:spPr>
            <a:xfrm rot="5400000">
              <a:off x="660603" y="23185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日期占位符 2"/>
          <p:cNvSpPr>
            <a:spLocks noGrp="1"/>
          </p:cNvSpPr>
          <p:nvPr>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1"/>
            </p:custDataLst>
          </p:nvPr>
        </p:nvSpPr>
        <p:spPr>
          <a:xfrm>
            <a:off x="669930" y="952508"/>
            <a:ext cx="10852237" cy="5388907"/>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8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xfrm>
      </p:grpSpPr>
      <p:grpSp>
        <p:nvGrpSpPr>
          <p:cNvPr id="21" name="组合 20"/>
          <p:cNvGrpSpPr/>
          <p:nvPr userDrawn="1">
            <p:custDataLst>
              <p:tags r:id="rId1"/>
            </p:custDataLst>
          </p:nvPr>
        </p:nvGrpSpPr>
        <p:grpSpPr>
          <a:xfrm>
            <a:off x="-318" y="-953"/>
            <a:ext cx="12192000" cy="6858953"/>
            <a:chOff x="-318" y="-953"/>
            <a:chExt cx="12192000" cy="6858953"/>
          </a:xfrm>
        </p:grpSpPr>
        <p:grpSp>
          <p:nvGrpSpPr>
            <p:cNvPr id="22" name="组合 21"/>
            <p:cNvGrpSpPr/>
            <p:nvPr userDrawn="1"/>
          </p:nvGrpSpPr>
          <p:grpSpPr>
            <a:xfrm>
              <a:off x="-318" y="635"/>
              <a:ext cx="12192000" cy="6857365"/>
              <a:chOff x="-318" y="635"/>
              <a:chExt cx="12192000" cy="6857365"/>
            </a:xfrm>
          </p:grpSpPr>
          <p:grpSp>
            <p:nvGrpSpPr>
              <p:cNvPr id="25" name="组合 24"/>
              <p:cNvGrpSpPr/>
              <p:nvPr userDrawn="1">
                <p:custDataLst>
                  <p:tags r:id="rId2"/>
                </p:custDataLst>
              </p:nvPr>
            </p:nvGrpSpPr>
            <p:grpSpPr>
              <a:xfrm>
                <a:off x="-318" y="635"/>
                <a:ext cx="12192000" cy="6857365"/>
                <a:chExt cx="19200" cy="10799"/>
              </a:xfrm>
            </p:grpSpPr>
            <p:sp>
              <p:nvSpPr>
                <p:cNvPr id="27" name="矩形 26"/>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菱形 28"/>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userDrawn="1">
                  <p:custDataLst>
                    <p:tags r:id="rId6"/>
                  </p:custDataLst>
                </p:nvPr>
              </p:nvGrpSpPr>
              <p:grpSpPr>
                <a:xfrm>
                  <a:off x="16448" y="9574"/>
                  <a:ext cx="2074" cy="675"/>
                  <a:chOff x="0" y="3633950"/>
                  <a:chExt cx="1405715" cy="457699"/>
                </a:xfrm>
              </p:grpSpPr>
              <p:sp>
                <p:nvSpPr>
                  <p:cNvPr id="31" name="菱形 30"/>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菱形 31"/>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菱形 32"/>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6"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五边形 4"/>
            <p:cNvSpPr/>
            <p:nvPr userDrawn="1">
              <p:custDataLst>
                <p:tags r:id="rId11"/>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五边形 6"/>
            <p:cNvSpPr/>
            <p:nvPr userDrawn="1">
              <p:custDataLst>
                <p:tags r:id="rId12"/>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日期占位符 2"/>
          <p:cNvSpPr>
            <a:spLocks noGrp="1"/>
          </p:cNvSpPr>
          <p:nvPr>
            <p:ph type="dt" sz="half" idx="10"/>
            <p:custDataLst>
              <p:tags r:id="rId1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4"/>
            </p:custDataLst>
          </p:nvPr>
        </p:nvSpPr>
        <p:spPr/>
        <p:txBody>
          <a:bodyPr/>
          <a:lstStyle/>
          <a:p>
            <a:endParaRPr lang="zh-CN" altLang="en-US"/>
          </a:p>
        </p:txBody>
      </p:sp>
      <p:sp>
        <p:nvSpPr>
          <p:cNvPr id="5" name="灯片编号占位符 4"/>
          <p:cNvSpPr>
            <a:spLocks noGrp="1"/>
          </p:cNvSpPr>
          <p:nvPr>
            <p:ph type="sldNum" sz="quarter" idx="12"/>
            <p:custDataLst>
              <p:tags r:id="rId15"/>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16"/>
            </p:custDataLst>
          </p:nvPr>
        </p:nvSpPr>
        <p:spPr>
          <a:xfrm>
            <a:off x="2593023" y="2000251"/>
            <a:ext cx="7005955" cy="1491328"/>
          </a:xfrm>
        </p:spPr>
        <p:txBody>
          <a:bodyPr vert="horz" lIns="90000" tIns="46800" rIns="90000" bIns="0" rtlCol="0" anchor="b" anchorCtr="0">
            <a:normAutofit/>
          </a:bodyPr>
          <a:lstStyle>
            <a:lvl1pPr marL="0" marR="0" algn="ctr" defTabSz="914400" rtl="0" eaLnBrk="1" fontAlgn="auto" latinLnBrk="0" hangingPunct="1">
              <a:lnSpc>
                <a:spcPct val="100000"/>
              </a:lnSpc>
              <a:buNone/>
              <a:defRPr kumimoji="0" lang="zh-CN" altLang="en-US" sz="8800" b="1" i="0" u="none" strike="noStrike" kern="1200" cap="none" spc="600" normalizeH="0" baseline="0" noProof="1">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
        <p:nvSpPr>
          <p:cNvPr id="10" name="文本占位符 9"/>
          <p:cNvSpPr>
            <a:spLocks noGrp="1"/>
          </p:cNvSpPr>
          <p:nvPr>
            <p:ph type="body" sz="quarter" idx="13" hasCustomPrompt="1"/>
            <p:custDataLst>
              <p:tags r:id="rId17"/>
            </p:custDataLst>
          </p:nvPr>
        </p:nvSpPr>
        <p:spPr>
          <a:xfrm>
            <a:off x="4979820" y="4079895"/>
            <a:ext cx="2232360" cy="481249"/>
          </a:xfrm>
        </p:spPr>
        <p:txBody>
          <a:bodyPr lIns="90000" tIns="0" rIns="90000" bIns="46800" anchor="ctr" anchorCtr="0">
            <a:normAutofit/>
          </a:bodyPr>
          <a:lstStyle>
            <a:lvl1pPr marL="0" indent="0" algn="ctr">
              <a:buNone/>
              <a:defRPr sz="2000" baseline="0">
                <a:latin typeface="Arial" panose="020b0604020202020204" pitchFamily="34" charset="0"/>
              </a:defRPr>
            </a:lvl1pPr>
            <a:lvl2pPr marL="457200" indent="0">
              <a:buNone/>
              <a:defRPr/>
            </a:lvl2pPr>
          </a:lstStyle>
          <a:p>
            <a:pPr lvl="0"/>
            <a:r>
              <a:rPr lang="zh-CN" altLang="en-US"/>
              <a:t>编辑文本</a:t>
            </a:r>
            <a:endParaRPr lang="zh-CN" altLang="en-US"/>
          </a:p>
        </p:txBody>
      </p:sp>
      <p:sp>
        <p:nvSpPr>
          <p:cNvPr id="12" name="文本占位符 11"/>
          <p:cNvSpPr>
            <a:spLocks noGrp="1"/>
          </p:cNvSpPr>
          <p:nvPr>
            <p:ph type="body" sz="quarter" idx="14" hasCustomPrompt="1"/>
            <p:custDataLst>
              <p:tags r:id="rId18"/>
            </p:custDataLst>
          </p:nvPr>
        </p:nvSpPr>
        <p:spPr>
          <a:xfrm>
            <a:off x="2593022" y="3539541"/>
            <a:ext cx="7005955" cy="481249"/>
          </a:xfrm>
        </p:spPr>
        <p:txBody>
          <a:bodyPr lIns="90000" tIns="0" rIns="90000" bIns="46800" anchor="t" anchorCtr="0">
            <a:normAutofit/>
          </a:bodyPr>
          <a:lstStyle>
            <a:lvl1pPr marL="0" indent="0" algn="ctr">
              <a:buNone/>
              <a:defRPr sz="2400" baseline="0">
                <a:latin typeface="Arial" panose="020b0604020202020204" pitchFamily="34" charset="0"/>
              </a:defRPr>
            </a:lvl1pPr>
            <a:lvl2pPr marL="457200" indent="0">
              <a:buNone/>
              <a:defRPr/>
            </a:lvl2pPr>
          </a:lstStyle>
          <a:p>
            <a:pPr lvl="0"/>
            <a:r>
              <a:rPr lang="zh-CN" altLang="en-US"/>
              <a:t>单击此处编辑文本</a:t>
            </a:r>
            <a:endParaRPr lang="zh-CN" altLang="en-US"/>
          </a:p>
        </p:txBody>
      </p:sp>
    </p:spTree>
  </p:cSld>
  <p:clrMapOvr>
    <a:masterClrMapping/>
  </p:clrMapOvr>
  <p:transition/>
  <p:timing/>
</p:sldLayout>
</file>

<file path=ppt/slideLayouts/slideLayout8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grpSp>
        <p:nvGrpSpPr>
          <p:cNvPr id="17" name="组合 16"/>
          <p:cNvGrpSpPr/>
          <p:nvPr userDrawn="1">
            <p:custDataLst>
              <p:tags r:id="rId1"/>
            </p:custDataLst>
          </p:nvPr>
        </p:nvGrpSpPr>
        <p:grpSpPr>
          <a:xfrm>
            <a:off x="11598910" y="6433185"/>
            <a:ext cx="450850" cy="149860"/>
            <a:chOff x="0" y="3623101"/>
            <a:chExt cx="1405715" cy="468548"/>
          </a:xfrm>
        </p:grpSpPr>
        <p:sp>
          <p:nvSpPr>
            <p:cNvPr id="19" name="菱形 18"/>
            <p:cNvSpPr/>
            <p:nvPr userDrawn="1">
              <p:custDataLst>
                <p:tags r:id="rId2"/>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菱形 19"/>
            <p:cNvSpPr/>
            <p:nvPr userDrawn="1">
              <p:custDataLst>
                <p:tags r:id="rId3"/>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菱形 20"/>
            <p:cNvSpPr/>
            <p:nvPr userDrawn="1">
              <p:custDataLst>
                <p:tags r:id="rId4"/>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五边形 4"/>
          <p:cNvSpPr/>
          <p:nvPr userDrawn="1">
            <p:custDataLst>
              <p:tags r:id="rId5"/>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日期占位符 2"/>
          <p:cNvSpPr>
            <a:spLocks noGrp="1"/>
          </p:cNvSpPr>
          <p:nvPr userDrawn="1">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7"/>
            </p:custDataLst>
          </p:nvPr>
        </p:nvSpPr>
        <p:spPr/>
        <p:txBody>
          <a:bodyPr/>
          <a:lstStyle/>
          <a:p>
            <a:endParaRPr lang="zh-CN" altLang="en-US"/>
          </a:p>
        </p:txBody>
      </p:sp>
      <p:sp>
        <p:nvSpPr>
          <p:cNvPr id="5" name="灯片编号占位符 4"/>
          <p:cNvSpPr>
            <a:spLocks noGrp="1"/>
          </p:cNvSpPr>
          <p:nvPr userDrawn="1">
            <p:ph type="sldNum" sz="quarter" idx="12"/>
            <p:custDataLst>
              <p:tags r:id="rId8"/>
            </p:custDataLst>
          </p:nvPr>
        </p:nvSpPr>
        <p:spPr/>
        <p:txBody>
          <a:bodyPr/>
          <a:lstStyle/>
          <a:p>
            <a:fld id="{49AE70B2-8BF9-45C0-BB95-33D1B9D3A854}" type="slidenum">
              <a:rPr lang="zh-CN" altLang="en-US" smtClean="0"/>
              <a:t/>
            </a:fld>
            <a:endParaRPr lang="zh-CN" altLang="en-US"/>
          </a:p>
        </p:txBody>
      </p:sp>
      <p:sp>
        <p:nvSpPr>
          <p:cNvPr id="7" name="标题 6"/>
          <p:cNvSpPr>
            <a:spLocks noGrp="1"/>
          </p:cNvSpPr>
          <p:nvPr>
            <p:ph type="title"/>
            <p:custDataLst>
              <p:tags r:id="rId9"/>
            </p:custDataLst>
          </p:nvPr>
        </p:nvSpPr>
        <p:spPr/>
        <p:txBody>
          <a:bodyPr/>
          <a:lstStyle/>
          <a:p>
            <a:r>
              <a:rPr lang="zh-CN" altLang="en-US"/>
              <a:t>单击此处编辑母版标题样式</a:t>
            </a:r>
            <a:endParaRPr lang="zh-CN" altLang="en-US"/>
          </a:p>
        </p:txBody>
      </p:sp>
    </p:spTree>
  </p:cSld>
  <p:clrMapOvr>
    <a:masterClrMapping/>
  </p:clrMapOvr>
  <p:transition/>
  <p:timing/>
</p:sldLayout>
</file>

<file path=ppt/slideLayouts/slideLayout8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24" name="矩形 23"/>
          <p:cNvSpPr/>
          <p:nvPr userDrawn="1">
            <p:custDataLst>
              <p:tags r:id="rId1"/>
            </p:custDataLst>
          </p:nvPr>
        </p:nvSpPr>
        <p:spPr>
          <a:xfrm>
            <a:off x="257175" y="285750"/>
            <a:ext cx="11677650" cy="6296025"/>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a:sym typeface="+mn-ea"/>
            </a:endParaRPr>
          </a:p>
        </p:txBody>
      </p:sp>
      <p:grpSp>
        <p:nvGrpSpPr>
          <p:cNvPr id="25" name="组合 24"/>
          <p:cNvGrpSpPr/>
          <p:nvPr userDrawn="1">
            <p:custDataLst>
              <p:tags r:id="rId2"/>
            </p:custDataLst>
          </p:nvPr>
        </p:nvGrpSpPr>
        <p:grpSpPr>
          <a:xfrm>
            <a:off x="11148695" y="6413500"/>
            <a:ext cx="950595" cy="316865"/>
            <a:chOff x="0" y="3623101"/>
            <a:chExt cx="1405715" cy="468548"/>
          </a:xfrm>
        </p:grpSpPr>
        <p:sp>
          <p:nvSpPr>
            <p:cNvPr id="27" name="菱形 26"/>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菱形 27"/>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菱形 28"/>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五边形 4"/>
          <p:cNvSpPr/>
          <p:nvPr userDrawn="1">
            <p:custDataLst>
              <p:tags r:id="rId6"/>
            </p:custDataLst>
          </p:nvPr>
        </p:nvSpPr>
        <p:spPr>
          <a:xfrm rot="5400000">
            <a:off x="660400" y="231775"/>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userDrawn="1">
            <p:ph type="title" hasCustomPrompt="1"/>
            <p:custDataLst>
              <p:tags r:id="rId7"/>
            </p:custDataLst>
          </p:nvPr>
        </p:nvSpPr>
        <p:spPr>
          <a:xfrm>
            <a:off x="1281600" y="1249200"/>
            <a:ext cx="9626400" cy="723600"/>
          </a:xfrm>
        </p:spPr>
        <p:txBody>
          <a:bodyPr lIns="90000" tIns="46800" rIns="90000" bIns="46800" anchor="ctr">
            <a:normAutofit/>
          </a:bodyPr>
          <a:lstStyle>
            <a:lvl1pPr marL="0" indent="0">
              <a:buFont typeface="Arial" panose="020b0604020202020204" pitchFamily="34" charset="0"/>
              <a:buNone/>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单击此处编辑标题</a:t>
            </a:r>
            <a:endParaRPr lang="zh-CN" altLang="en-US"/>
          </a:p>
        </p:txBody>
      </p:sp>
      <p:sp>
        <p:nvSpPr>
          <p:cNvPr id="7" name="内容占位符 6"/>
          <p:cNvSpPr>
            <a:spLocks noGrp="1"/>
          </p:cNvSpPr>
          <p:nvPr userDrawn="1">
            <p:ph sz="quarter" idx="13"/>
            <p:custDataLst>
              <p:tags r:id="rId8"/>
            </p:custDataLst>
          </p:nvPr>
        </p:nvSpPr>
        <p:spPr>
          <a:xfrm>
            <a:off x="1281113" y="2163600"/>
            <a:ext cx="9626600" cy="3445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userDrawn="1">
            <p:ph type="dt" sz="half" idx="10"/>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userDrawn="1">
            <p:ph type="sldNum" sz="quarter" idx="12"/>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1"/>
            <a:ext cx="4823460"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16" name="组合 15"/>
          <p:cNvGrpSpPr/>
          <p:nvPr userDrawn="1">
            <p:custDataLst>
              <p:tags r:id="rId2"/>
            </p:custDataLst>
          </p:nvPr>
        </p:nvGrpSpPr>
        <p:grpSpPr>
          <a:xfrm>
            <a:off x="11598910" y="6433185"/>
            <a:ext cx="450850" cy="149860"/>
            <a:chOff x="0" y="3623101"/>
            <a:chExt cx="1405715" cy="468548"/>
          </a:xfrm>
        </p:grpSpPr>
        <p:sp>
          <p:nvSpPr>
            <p:cNvPr id="18" name="菱形 17"/>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菱形 18"/>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菱形 21"/>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userDrawn="1">
            <p:ph type="title" hasCustomPrompt="1"/>
            <p:custDataLst>
              <p:tags r:id="rId7"/>
            </p:custDataLst>
          </p:nvPr>
        </p:nvSpPr>
        <p:spPr>
          <a:xfrm>
            <a:off x="583200" y="629920"/>
            <a:ext cx="3960000" cy="1022480"/>
          </a:xfrm>
        </p:spPr>
        <p:txBody>
          <a:bodyPr lIns="90000" tIns="46800" rIns="90000" bIns="46800" anchor="ctr">
            <a:normAutofit/>
          </a:bodyPr>
          <a:lstStyle>
            <a:lvl1pPr marL="0" indent="0">
              <a:buFont typeface="Arial" panose="020b0604020202020204" pitchFamily="34" charset="0"/>
              <a:buNone/>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编辑标题</a:t>
            </a:r>
            <a:endParaRPr lang="zh-CN" altLang="en-US"/>
          </a:p>
        </p:txBody>
      </p:sp>
      <p:sp>
        <p:nvSpPr>
          <p:cNvPr id="3" name="日期占位符 2"/>
          <p:cNvSpPr>
            <a:spLocks noGrp="1"/>
          </p:cNvSpPr>
          <p:nvPr userDrawn="1">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userDrawn="1">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文本占位符 6"/>
          <p:cNvSpPr>
            <a:spLocks noGrp="1"/>
          </p:cNvSpPr>
          <p:nvPr userDrawn="1">
            <p:ph type="body" sz="quarter" idx="13"/>
            <p:custDataLst>
              <p:tags r:id="rId11"/>
            </p:custDataLst>
          </p:nvPr>
        </p:nvSpPr>
        <p:spPr>
          <a:xfrm>
            <a:off x="586800" y="1764000"/>
            <a:ext cx="3956400" cy="4093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userDrawn="1">
            <p:ph sz="quarter" idx="14"/>
            <p:custDataLst>
              <p:tags r:id="rId12"/>
            </p:custDataLst>
          </p:nvPr>
        </p:nvSpPr>
        <p:spPr>
          <a:xfrm>
            <a:off x="5101200" y="769938"/>
            <a:ext cx="6480000" cy="5087937"/>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8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23" name="组合 22"/>
          <p:cNvGrpSpPr/>
          <p:nvPr userDrawn="1">
            <p:custDataLst>
              <p:tags r:id="rId2"/>
            </p:custDataLst>
          </p:nvPr>
        </p:nvGrpSpPr>
        <p:grpSpPr>
          <a:xfrm>
            <a:off x="11598910" y="6433185"/>
            <a:ext cx="450850" cy="149860"/>
            <a:chOff x="0" y="3623101"/>
            <a:chExt cx="1405715" cy="468548"/>
          </a:xfrm>
        </p:grpSpPr>
        <p:sp>
          <p:nvSpPr>
            <p:cNvPr id="25" name="菱形 24"/>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菱形 25"/>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7"/>
            </p:custDataLst>
          </p:nvPr>
        </p:nvSpPr>
        <p:spPr>
          <a:xfrm>
            <a:off x="612000" y="689418"/>
            <a:ext cx="10976400" cy="718182"/>
          </a:xfrm>
        </p:spPr>
        <p:txBody>
          <a:bodyPr lIns="90000" tIns="46800" rIns="90000" bIns="46800" anchor="ctr">
            <a:normAutofit/>
          </a:bodyPr>
          <a:lstStyle>
            <a:lvl1pPr algn="ct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1"/>
            </p:custDataLst>
          </p:nvPr>
        </p:nvSpPr>
        <p:spPr>
          <a:xfrm>
            <a:off x="612000" y="1659600"/>
            <a:ext cx="10975975" cy="828000"/>
          </a:xfrm>
        </p:spPr>
        <p:txBody>
          <a:bodyPr lIns="90000" tIns="46800" rIns="90000" bIns="46800">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2"/>
            </p:custDataLst>
          </p:nvPr>
        </p:nvSpPr>
        <p:spPr>
          <a:xfrm>
            <a:off x="612775" y="2808000"/>
            <a:ext cx="10965600" cy="34308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8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21" name="组合 20"/>
          <p:cNvGrpSpPr/>
          <p:nvPr userDrawn="1">
            <p:custDataLst>
              <p:tags r:id="rId2"/>
            </p:custDataLst>
          </p:nvPr>
        </p:nvGrpSpPr>
        <p:grpSpPr>
          <a:xfrm>
            <a:off x="11598910" y="6433185"/>
            <a:ext cx="450850" cy="149860"/>
            <a:chOff x="0" y="3623101"/>
            <a:chExt cx="1405715" cy="468548"/>
          </a:xfrm>
        </p:grpSpPr>
        <p:sp>
          <p:nvSpPr>
            <p:cNvPr id="25" name="菱形 24"/>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菱形 25"/>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7"/>
            </p:custDataLst>
          </p:nvPr>
        </p:nvSpPr>
        <p:spPr>
          <a:xfrm>
            <a:off x="604800" y="579120"/>
            <a:ext cx="10976400" cy="655680"/>
          </a:xfrm>
        </p:spPr>
        <p:txBody>
          <a:bodyPr lIns="90000" tIns="46800" rIns="90000" bIns="46800" anchor="ctr">
            <a:normAutofit/>
          </a:bodyPr>
          <a:lstStyle>
            <a:lvl1pPr algn="ctr">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1"/>
            </p:custDataLst>
          </p:nvPr>
        </p:nvSpPr>
        <p:spPr>
          <a:xfrm>
            <a:off x="604837" y="1681200"/>
            <a:ext cx="10990800" cy="3211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12"/>
            </p:custDataLst>
          </p:nvPr>
        </p:nvSpPr>
        <p:spPr>
          <a:xfrm>
            <a:off x="594000" y="5180400"/>
            <a:ext cx="11001600" cy="10116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8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sp>
        <p:nvSpPr>
          <p:cNvPr id="2" name="标题 1"/>
          <p:cNvSpPr>
            <a:spLocks noGrp="1"/>
          </p:cNvSpPr>
          <p:nvPr>
            <p:ph type="title"/>
            <p:custDataLst>
              <p:tags r:id="rId2"/>
            </p:custDataLst>
          </p:nvPr>
        </p:nvSpPr>
        <p:spPr>
          <a:xfrm>
            <a:off x="579600" y="237600"/>
            <a:ext cx="11037600" cy="441964"/>
          </a:xfrm>
        </p:spPr>
        <p:txBody>
          <a:bodyPr lIns="90000" tIns="46800" rIns="90000" bIns="46800">
            <a:normAutofit/>
          </a:bodyPr>
          <a:lstStyle>
            <a:lvl1pPr marL="0" indent="0">
              <a:buFont typeface="Arial" panose="020b0604020202020204" pitchFamily="34" charset="0"/>
              <a:buNone/>
              <a:defRPr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6"/>
            </p:custDataLst>
          </p:nvPr>
        </p:nvSpPr>
        <p:spPr>
          <a:xfrm>
            <a:off x="579600" y="1663200"/>
            <a:ext cx="5342400" cy="28944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7"/>
            </p:custDataLst>
          </p:nvPr>
        </p:nvSpPr>
        <p:spPr>
          <a:xfrm>
            <a:off x="6242400" y="1663200"/>
            <a:ext cx="5367600" cy="28944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8"/>
            </p:custDataLst>
          </p:nvPr>
        </p:nvSpPr>
        <p:spPr>
          <a:xfrm>
            <a:off x="572400" y="4816800"/>
            <a:ext cx="5342400" cy="781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9"/>
            </p:custDataLst>
          </p:nvPr>
        </p:nvSpPr>
        <p:spPr>
          <a:xfrm>
            <a:off x="6253200" y="4813200"/>
            <a:ext cx="5367600" cy="7812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grpSp>
        <p:nvGrpSpPr>
          <p:cNvPr id="19" name="组合 18"/>
          <p:cNvGrpSpPr/>
          <p:nvPr userDrawn="1">
            <p:custDataLst>
              <p:tags r:id="rId10"/>
            </p:custDataLst>
          </p:nvPr>
        </p:nvGrpSpPr>
        <p:grpSpPr>
          <a:xfrm flipH="1">
            <a:off x="11129043" y="317149"/>
            <a:ext cx="976314" cy="307818"/>
            <a:chOff x="7177184" y="4307561"/>
            <a:chExt cx="976314" cy="307818"/>
          </a:xfrm>
        </p:grpSpPr>
        <p:sp>
          <p:nvSpPr>
            <p:cNvPr id="6" name="等腰三角形 5"/>
            <p:cNvSpPr/>
            <p:nvPr userDrawn="1">
              <p:custDataLst>
                <p:tags r:id="rId11"/>
              </p:custDataLst>
            </p:nvPr>
          </p:nvSpPr>
          <p:spPr>
            <a:xfrm rot="5400000" flipH="1">
              <a:off x="7887012" y="4348893"/>
              <a:ext cx="307818" cy="225154"/>
            </a:xfrm>
            <a:custGeom>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0"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2" name="等腰三角形 5"/>
            <p:cNvSpPr/>
            <p:nvPr userDrawn="1">
              <p:custDataLst>
                <p:tags r:id="rId12"/>
              </p:custDataLst>
            </p:nvPr>
          </p:nvSpPr>
          <p:spPr>
            <a:xfrm rot="5400000" flipH="1">
              <a:off x="7511432" y="4348893"/>
              <a:ext cx="307818" cy="225154"/>
            </a:xfrm>
            <a:custGeom>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0"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4" name="等腰三角形 5"/>
            <p:cNvSpPr/>
            <p:nvPr userDrawn="1">
              <p:custDataLst>
                <p:tags r:id="rId13"/>
              </p:custDataLst>
            </p:nvPr>
          </p:nvSpPr>
          <p:spPr>
            <a:xfrm rot="5400000" flipH="1">
              <a:off x="7135852" y="4348893"/>
              <a:ext cx="307818" cy="225154"/>
            </a:xfrm>
            <a:custGeom>
              <a:gdLst>
                <a:gd name="connsiteX0" fmla="*/ 0 w 482721"/>
                <a:gd name="connsiteY0" fmla="*/ 353086 h 353086"/>
                <a:gd name="connsiteX1" fmla="*/ 241361 w 482721"/>
                <a:gd name="connsiteY1" fmla="*/ 0 h 353086"/>
                <a:gd name="connsiteX2" fmla="*/ 482721 w 482721"/>
                <a:gd name="connsiteY2" fmla="*/ 353086 h 353086"/>
                <a:gd name="connsiteX3" fmla="*/ 0 w 482721"/>
                <a:gd name="connsiteY3" fmla="*/ 353086 h 353086"/>
                <a:gd name="connsiteX0-1" fmla="*/ 0 w 482721"/>
                <a:gd name="connsiteY0-2" fmla="*/ 353086 h 353086"/>
                <a:gd name="connsiteX1-3" fmla="*/ 241361 w 482721"/>
                <a:gd name="connsiteY1-4" fmla="*/ 0 h 353086"/>
                <a:gd name="connsiteX2-5" fmla="*/ 482721 w 482721"/>
                <a:gd name="connsiteY2-6" fmla="*/ 353086 h 353086"/>
                <a:gd name="connsiteX3-7" fmla="*/ 235390 w 482721"/>
                <a:gd name="connsiteY3-8" fmla="*/ 353086 h 353086"/>
                <a:gd name="connsiteX4" fmla="*/ 0 w 482721"/>
                <a:gd name="connsiteY4" fmla="*/ 353086 h 353086"/>
                <a:gd name="connsiteX0-9" fmla="*/ 0 w 482721"/>
                <a:gd name="connsiteY0-10" fmla="*/ 353086 h 353086"/>
                <a:gd name="connsiteX1-11" fmla="*/ 241361 w 482721"/>
                <a:gd name="connsiteY1-12" fmla="*/ 0 h 353086"/>
                <a:gd name="connsiteX2-13" fmla="*/ 482721 w 482721"/>
                <a:gd name="connsiteY2-14" fmla="*/ 353086 h 353086"/>
                <a:gd name="connsiteX3-15" fmla="*/ 217283 w 482721"/>
                <a:gd name="connsiteY3-16" fmla="*/ 226338 h 353086"/>
                <a:gd name="connsiteX4-17" fmla="*/ 0 w 482721"/>
                <a:gd name="connsiteY4-18" fmla="*/ 353086 h 353086"/>
                <a:gd name="connsiteX0-19" fmla="*/ 0 w 482721"/>
                <a:gd name="connsiteY0-20" fmla="*/ 353086 h 353086"/>
                <a:gd name="connsiteX1-21" fmla="*/ 241361 w 482721"/>
                <a:gd name="connsiteY1-22" fmla="*/ 0 h 353086"/>
                <a:gd name="connsiteX2-23" fmla="*/ 482721 w 482721"/>
                <a:gd name="connsiteY2-24" fmla="*/ 353086 h 353086"/>
                <a:gd name="connsiteX3-25" fmla="*/ 244443 w 482721"/>
                <a:gd name="connsiteY3-26" fmla="*/ 226338 h 353086"/>
                <a:gd name="connsiteX4-27" fmla="*/ 0 w 482721"/>
                <a:gd name="connsiteY4-28" fmla="*/ 353086 h 353086"/>
              </a:gd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82720" h="353086">
                  <a:moveTo>
                    <a:pt x="0" y="353086"/>
                  </a:moveTo>
                  <a:lnTo>
                    <a:pt x="241361" y="0"/>
                  </a:lnTo>
                  <a:lnTo>
                    <a:pt x="482721" y="353086"/>
                  </a:lnTo>
                  <a:lnTo>
                    <a:pt x="244443" y="226338"/>
                  </a:lnTo>
                  <a:lnTo>
                    <a:pt x="0" y="35308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grpSp>
    </p:spTree>
  </p:cSld>
  <p:clrMapOvr>
    <a:masterClrMapping/>
  </p:clrMapOvr>
  <p:transition/>
  <p:timing/>
</p:sldLayout>
</file>

<file path=ppt/slideLayouts/slideLayout8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tx2"/>
        </a:solidFill>
        <a:effectLst/>
      </p:bgPr>
    </p:bg>
    <p:spTree>
      <p:nvGrpSpPr>
        <p:cNvPr id="1" name=""/>
        <p:cNvGrpSpPr/>
        <p:nvPr/>
      </p:nvGrpSpPr>
      <p:grpSpPr>
        <a:xfrm>
          <a:off x="0" y="0"/>
          <a:ext cx="0" cy="0"/>
        </a:xfrm>
      </p:grpSpPr>
      <p:sp>
        <p:nvSpPr>
          <p:cNvPr id="17" name="圆角矩形 7"/>
          <p:cNvSpPr/>
          <p:nvPr userDrawn="1">
            <p:custDataLst>
              <p:tags r:id="rId1"/>
            </p:custDataLst>
          </p:nvPr>
        </p:nvSpPr>
        <p:spPr>
          <a:xfrm>
            <a:off x="193040" y="182880"/>
            <a:ext cx="11805285" cy="6491605"/>
          </a:xfrm>
          <a:prstGeom prst="roundRect">
            <a:avLst>
              <a:gd name="adj" fmla="val 172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10" name="矩形 9"/>
          <p:cNvSpPr/>
          <p:nvPr userDrawn="1">
            <p:custDataLst>
              <p:tags r:id="rId2"/>
            </p:custDataLst>
          </p:nvPr>
        </p:nvSpPr>
        <p:spPr>
          <a:xfrm>
            <a:off x="0" y="98638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sp>
        <p:nvSpPr>
          <p:cNvPr id="12" name="五边形 4"/>
          <p:cNvSpPr/>
          <p:nvPr userDrawn="1">
            <p:custDataLst>
              <p:tags r:id="rId3"/>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五边形 6"/>
          <p:cNvSpPr/>
          <p:nvPr userDrawn="1">
            <p:custDataLst>
              <p:tags r:id="rId4"/>
            </p:custDataLst>
          </p:nvPr>
        </p:nvSpPr>
        <p:spPr>
          <a:xfrm rot="16200000" flipV="1">
            <a:off x="5792470" y="5731510"/>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userDrawn="1">
            <p:ph type="title" hasCustomPrompt="1"/>
            <p:custDataLst>
              <p:tags r:id="rId5"/>
            </p:custDataLst>
          </p:nvPr>
        </p:nvSpPr>
        <p:spPr>
          <a:xfrm>
            <a:off x="1522800" y="1818640"/>
            <a:ext cx="9144000" cy="1907360"/>
          </a:xfrm>
        </p:spPr>
        <p:txBody>
          <a:bodyPr lIns="90000" tIns="46800" rIns="90000" bIns="46800" anchor="b">
            <a:normAutofit/>
          </a:bodyPr>
          <a:lstStyle>
            <a:lvl1pPr marL="0" indent="0" algn="ctr">
              <a:buFont typeface="Arial" panose="020b0604020202020204" pitchFamily="34" charset="0"/>
              <a:buNone/>
              <a:defRPr sz="60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单击此处编辑标题</a:t>
            </a:r>
            <a:endParaRPr lang="zh-CN" altLang="en-US"/>
          </a:p>
        </p:txBody>
      </p:sp>
      <p:sp>
        <p:nvSpPr>
          <p:cNvPr id="3" name="日期占位符 2"/>
          <p:cNvSpPr>
            <a:spLocks noGrp="1"/>
          </p:cNvSpPr>
          <p:nvPr userDrawn="1">
            <p:ph type="dt" sz="half" idx="10"/>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userDrawn="1">
            <p:ph type="sldNum" sz="quarter" idx="12"/>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文本占位符 6"/>
          <p:cNvSpPr>
            <a:spLocks noGrp="1"/>
          </p:cNvSpPr>
          <p:nvPr userDrawn="1">
            <p:ph type="body" sz="quarter" idx="13"/>
            <p:custDataLst>
              <p:tags r:id="rId9"/>
            </p:custDataLst>
          </p:nvPr>
        </p:nvSpPr>
        <p:spPr>
          <a:xfrm>
            <a:off x="1522413" y="3862800"/>
            <a:ext cx="9144000" cy="1656000"/>
          </a:xfrm>
        </p:spPr>
        <p:txBody>
          <a:bodyPr lIns="90000" tIns="46800" rIns="90000" bIns="46800">
            <a:normAutofit/>
          </a:bodyPr>
          <a:lstStyle>
            <a:lvl1pPr marL="0" indent="0" algn="ctr">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8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xfrm>
      </p:grpSpPr>
      <p:grpSp>
        <p:nvGrpSpPr>
          <p:cNvPr id="6" name="组合 5"/>
          <p:cNvGrpSpPr/>
          <p:nvPr userDrawn="1">
            <p:custDataLst>
              <p:tags r:id="rId1"/>
            </p:custDataLst>
          </p:nvPr>
        </p:nvGrpSpPr>
        <p:grpSpPr>
          <a:xfrm>
            <a:off x="-318" y="-953"/>
            <a:ext cx="12192000" cy="6858953"/>
            <a:chOff x="-318" y="-953"/>
            <a:chExt cx="12192000" cy="6858953"/>
          </a:xfrm>
        </p:grpSpPr>
        <p:grpSp>
          <p:nvGrpSpPr>
            <p:cNvPr id="4" name="组合 3"/>
            <p:cNvGrpSpPr/>
            <p:nvPr userDrawn="1"/>
          </p:nvGrpSpPr>
          <p:grpSpPr>
            <a:xfrm>
              <a:off x="-318" y="635"/>
              <a:ext cx="12192000" cy="6857365"/>
              <a:chOff x="-318" y="635"/>
              <a:chExt cx="12192000" cy="6857365"/>
            </a:xfrm>
          </p:grpSpPr>
          <p:grpSp>
            <p:nvGrpSpPr>
              <p:cNvPr id="11" name="组合 10"/>
              <p:cNvGrpSpPr/>
              <p:nvPr userDrawn="1">
                <p:custDataLst>
                  <p:tags r:id="rId2"/>
                </p:custDataLst>
              </p:nvPr>
            </p:nvGrpSpPr>
            <p:grpSpPr>
              <a:xfrm>
                <a:off x="-318" y="635"/>
                <a:ext cx="12192000" cy="6857365"/>
                <a:chExt cx="19200" cy="10799"/>
              </a:xfrm>
            </p:grpSpPr>
            <p:sp>
              <p:nvSpPr>
                <p:cNvPr id="12" name="矩形 11"/>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sp>
              <p:nvSpPr>
                <p:cNvPr id="13" name="矩形 12"/>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sp>
              <p:nvSpPr>
                <p:cNvPr id="25" name="菱形 24"/>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25000" lnSpcReduction="20000"/>
                </a:bodyPr>
                <a:lstStyle/>
                <a:p>
                  <a:pPr algn="ctr">
                    <a:lnSpc>
                      <a:spcPct val="150000"/>
                    </a:lnSpc>
                  </a:pPr>
                  <a:endParaRPr lang="zh-CN" altLang="en-US"/>
                </a:p>
              </p:txBody>
            </p:sp>
            <p:grpSp>
              <p:nvGrpSpPr>
                <p:cNvPr id="19" name="组合 18"/>
                <p:cNvGrpSpPr/>
                <p:nvPr userDrawn="1">
                  <p:custDataLst>
                    <p:tags r:id="rId6"/>
                  </p:custDataLst>
                </p:nvPr>
              </p:nvGrpSpPr>
              <p:grpSpPr>
                <a:xfrm>
                  <a:off x="16448" y="9574"/>
                  <a:ext cx="2074" cy="675"/>
                  <a:chOff x="0" y="3633950"/>
                  <a:chExt cx="1405715" cy="457699"/>
                </a:xfrm>
              </p:grpSpPr>
              <p:sp>
                <p:nvSpPr>
                  <p:cNvPr id="20" name="菱形 19"/>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p>
                </p:txBody>
              </p:sp>
              <p:sp>
                <p:nvSpPr>
                  <p:cNvPr id="21" name="菱形 20"/>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p>
                </p:txBody>
              </p:sp>
              <p:sp>
                <p:nvSpPr>
                  <p:cNvPr id="22" name="菱形 21"/>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32500" lnSpcReduction="20000"/>
                  </a:bodyPr>
                  <a:lstStyle/>
                  <a:p>
                    <a:pPr algn="ctr">
                      <a:lnSpc>
                        <a:spcPct val="150000"/>
                      </a:lnSpc>
                    </a:pPr>
                    <a:endParaRPr lang="zh-CN" altLang="en-US"/>
                  </a:p>
                </p:txBody>
              </p:sp>
            </p:grpSp>
          </p:grpSp>
          <p:sp>
            <p:nvSpPr>
              <p:cNvPr id="8"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grpSp>
        <p:sp>
          <p:nvSpPr>
            <p:cNvPr id="10" name="五边形 4"/>
            <p:cNvSpPr/>
            <p:nvPr userDrawn="1">
              <p:custDataLst>
                <p:tags r:id="rId11"/>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sp>
          <p:nvSpPr>
            <p:cNvPr id="9" name="五边形 6"/>
            <p:cNvSpPr/>
            <p:nvPr userDrawn="1">
              <p:custDataLst>
                <p:tags r:id="rId12"/>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lnSpc>
                  <a:spcPct val="130000"/>
                </a:lnSpc>
              </a:pPr>
              <a:endParaRPr lang="zh-CN" altLang="en-US"/>
            </a:p>
          </p:txBody>
        </p:sp>
      </p:grpSp>
      <p:sp>
        <p:nvSpPr>
          <p:cNvPr id="16" name="日期占位符 15"/>
          <p:cNvSpPr>
            <a:spLocks noGrp="1"/>
          </p:cNvSpPr>
          <p:nvPr>
            <p:ph type="dt" sz="half" idx="10"/>
            <p:custDataLst>
              <p:tags r:id="rId13"/>
            </p:custDataLst>
          </p:nvPr>
        </p:nvSpPr>
        <p:spPr>
          <a:xfrm>
            <a:off x="879742" y="6349833"/>
            <a:ext cx="2700000" cy="316800"/>
          </a:xfrm>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14"/>
            </p:custDataLst>
          </p:nvPr>
        </p:nvSpPr>
        <p:spPr>
          <a:xfrm>
            <a:off x="4116000" y="6349833"/>
            <a:ext cx="3960000" cy="316800"/>
          </a:xfrm>
        </p:spPr>
        <p:txBody>
          <a:bodyPr/>
          <a:lstStyle/>
          <a:p>
            <a:endParaRPr lang="zh-CN" altLang="en-US"/>
          </a:p>
        </p:txBody>
      </p:sp>
      <p:sp>
        <p:nvSpPr>
          <p:cNvPr id="18" name="灯片编号占位符 17"/>
          <p:cNvSpPr>
            <a:spLocks noGrp="1"/>
          </p:cNvSpPr>
          <p:nvPr>
            <p:ph type="sldNum" sz="quarter" idx="12"/>
            <p:custDataLst>
              <p:tags r:id="rId15"/>
            </p:custDataLst>
          </p:nvPr>
        </p:nvSpPr>
        <p:spPr>
          <a:xfrm>
            <a:off x="8610600" y="6349833"/>
            <a:ext cx="2700000" cy="316800"/>
          </a:xfrm>
        </p:spPr>
        <p:txBody>
          <a:bodyPr/>
          <a:lstStyle/>
          <a:p>
            <a:fld id="{49AE70B2-8BF9-45C0-BB95-33D1B9D3A854}" type="slidenum">
              <a:rPr lang="zh-CN" altLang="en-US" smtClean="0"/>
              <a:t/>
            </a:fld>
            <a:endParaRPr lang="zh-CN" altLang="en-US"/>
          </a:p>
        </p:txBody>
      </p:sp>
      <p:sp>
        <p:nvSpPr>
          <p:cNvPr id="5" name="文本占位符 4"/>
          <p:cNvSpPr>
            <a:spLocks noGrp="1"/>
          </p:cNvSpPr>
          <p:nvPr>
            <p:ph type="body" sz="quarter" idx="13" hasCustomPrompt="1"/>
            <p:custDataLst>
              <p:tags r:id="rId16"/>
            </p:custDataLst>
          </p:nvPr>
        </p:nvSpPr>
        <p:spPr>
          <a:xfrm>
            <a:off x="3328201" y="4283393"/>
            <a:ext cx="2520000" cy="485140"/>
          </a:xfrm>
        </p:spPr>
        <p:txBody>
          <a:bodyPr lIns="90000" tIns="46800" rIns="90000" bIns="46800" anchor="ctr" anchorCtr="0">
            <a:normAutofit/>
          </a:bodyPr>
          <a:lstStyle>
            <a:lvl1pPr marL="0" indent="0" algn="r">
              <a:lnSpc>
                <a:spcPct val="130000"/>
              </a:lnSpc>
              <a:spcAft>
                <a:spcPct val="0"/>
              </a:spcAft>
              <a:buNone/>
              <a:defRPr sz="1800" baseline="0">
                <a:solidFill>
                  <a:schemeClr val="tx1">
                    <a:lumMod val="85000"/>
                    <a:lumOff val="15000"/>
                  </a:schemeClr>
                </a:solidFill>
              </a:defRPr>
            </a:lvl1pPr>
          </a:lstStyle>
          <a:p>
            <a:pPr lvl="0"/>
            <a:r>
              <a:rPr lang="zh-CN" altLang="en-US"/>
              <a:t>单击此处编辑文本</a:t>
            </a:r>
            <a:endParaRPr lang="zh-CN" altLang="en-US"/>
          </a:p>
        </p:txBody>
      </p:sp>
      <p:sp>
        <p:nvSpPr>
          <p:cNvPr id="2" name="标题 1"/>
          <p:cNvSpPr>
            <a:spLocks noGrp="1"/>
          </p:cNvSpPr>
          <p:nvPr>
            <p:ph type="ctrTitle" hasCustomPrompt="1"/>
            <p:custDataLst>
              <p:tags r:id="rId17"/>
            </p:custDataLst>
          </p:nvPr>
        </p:nvSpPr>
        <p:spPr>
          <a:xfrm>
            <a:off x="2593022" y="2149048"/>
            <a:ext cx="7005956" cy="1344477"/>
          </a:xfrm>
        </p:spPr>
        <p:txBody>
          <a:bodyPr lIns="90000" tIns="46800" rIns="90000" bIns="0" anchor="b" anchorCtr="0">
            <a:normAutofit/>
          </a:bodyPr>
          <a:lstStyle>
            <a:lvl1pPr algn="ctr">
              <a:defRPr sz="6600" spc="600" baseline="0">
                <a:solidFill>
                  <a:schemeClr val="tx1">
                    <a:lumMod val="85000"/>
                    <a:lumOff val="15000"/>
                  </a:schemeClr>
                </a:solidFill>
                <a:ea typeface="汉仪旗黑-85S" panose="00020600040101010101" pitchFamily="18" charset="-122"/>
              </a:defRPr>
            </a:lvl1pPr>
          </a:lstStyle>
          <a:p>
            <a:r>
              <a:rPr lang="zh-CN" altLang="en-US"/>
              <a:t>编辑标题</a:t>
            </a:r>
            <a:endParaRPr lang="zh-CN" altLang="en-US"/>
          </a:p>
        </p:txBody>
      </p:sp>
      <p:sp>
        <p:nvSpPr>
          <p:cNvPr id="3" name="副标题 2"/>
          <p:cNvSpPr>
            <a:spLocks noGrp="1"/>
          </p:cNvSpPr>
          <p:nvPr>
            <p:ph type="subTitle" idx="1" hasCustomPrompt="1"/>
            <p:custDataLst>
              <p:tags r:id="rId18"/>
            </p:custDataLst>
          </p:nvPr>
        </p:nvSpPr>
        <p:spPr>
          <a:xfrm>
            <a:off x="2592705" y="3553460"/>
            <a:ext cx="7005320" cy="485140"/>
          </a:xfrm>
        </p:spPr>
        <p:txBody>
          <a:bodyPr lIns="90000" tIns="0" rIns="90000" bIns="46800" anchor="t" anchorCtr="0">
            <a:normAutofit/>
          </a:bodyPr>
          <a:lstStyle>
            <a:lvl1pPr marL="0" indent="0" algn="ctr" eaLnBrk="1" fontAlgn="auto" latinLnBrk="0" hangingPunct="1">
              <a:lnSpc>
                <a:spcPct val="100000"/>
              </a:lnSpc>
              <a:buNone/>
              <a:defRPr sz="2400" u="none" strike="noStrike" kern="1200" cap="none" spc="200" normalizeH="0" baseline="0">
                <a:solidFill>
                  <a:schemeClr val="tx1">
                    <a:lumMod val="85000"/>
                    <a:lumOff val="1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4" name="文本占位符 13"/>
          <p:cNvSpPr>
            <a:spLocks noGrp="1"/>
          </p:cNvSpPr>
          <p:nvPr>
            <p:ph type="body" sz="quarter" idx="14" hasCustomPrompt="1"/>
            <p:custDataLst>
              <p:tags r:id="rId19"/>
            </p:custDataLst>
          </p:nvPr>
        </p:nvSpPr>
        <p:spPr>
          <a:xfrm>
            <a:off x="6291496" y="4286643"/>
            <a:ext cx="2520000" cy="478640"/>
          </a:xfrm>
        </p:spPr>
        <p:txBody>
          <a:bodyPr lIns="90000" tIns="46800" rIns="90000" bIns="46800" anchor="ctr" anchorCtr="0">
            <a:normAutofit/>
          </a:bodyPr>
          <a:lstStyle>
            <a:lvl1pPr marL="0" marR="0" indent="0" algn="l" defTabSz="914400" rtl="0" eaLnBrk="1" fontAlgn="auto" latinLnBrk="0" hangingPunct="1">
              <a:lnSpc>
                <a:spcPct val="130000"/>
              </a:lnSpc>
              <a:spcBef>
                <a:spcPct val="0"/>
              </a:spcBef>
              <a:spcAft>
                <a:spcPct val="0"/>
              </a:spcAft>
              <a:buClrTx/>
              <a:buSzTx/>
              <a:buFont typeface="Arial" panose="020b0604020202020204" pitchFamily="34" charset="0"/>
              <a:buNone/>
              <a:defRPr sz="1800"/>
            </a:lvl1pPr>
            <a:lvl2pPr marL="457200" indent="0">
              <a:buNone/>
              <a:defRPr/>
            </a:lvl2pPr>
          </a:lstStyle>
          <a:p>
            <a:pPr marL="0" marR="0" lvl="0" indent="0" algn="l" defTabSz="914400" rtl="0" eaLnBrk="1" fontAlgn="auto" latinLnBrk="0" hangingPunct="1">
              <a:lnSpc>
                <a:spcPct val="130000"/>
              </a:lnSpc>
              <a:spcBef>
                <a:spcPct val="0"/>
              </a:spcBef>
              <a:spcAft>
                <a:spcPts val="1000"/>
              </a:spcAft>
              <a:buClrTx/>
              <a:buSzTx/>
              <a:buFont typeface="Arial" panose="020b0604020202020204" pitchFamily="34" charset="0"/>
              <a:buNone/>
            </a:pPr>
            <a:r>
              <a:rPr lang="zh-CN" altLang="en-US"/>
              <a:t>单击此处编辑文本</a:t>
            </a:r>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9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grpSp>
        <p:nvGrpSpPr>
          <p:cNvPr id="7" name="组合 6"/>
          <p:cNvGrpSpPr/>
          <p:nvPr userDrawn="1">
            <p:custDataLst>
              <p:tags r:id="rId1"/>
            </p:custDataLst>
          </p:nvPr>
        </p:nvGrpSpPr>
        <p:grpSpPr>
          <a:xfrm>
            <a:off x="294286" y="-27771"/>
            <a:ext cx="11755418" cy="6611091"/>
            <a:chOff x="294286" y="-27771"/>
            <a:chExt cx="11755418" cy="6611091"/>
          </a:xfrm>
        </p:grpSpPr>
        <p:grpSp>
          <p:nvGrpSpPr>
            <p:cNvPr id="8" name="组合 7"/>
            <p:cNvGrpSpPr/>
            <p:nvPr userDrawn="1">
              <p:custDataLst>
                <p:tags r:id="rId2"/>
              </p:custDataLst>
            </p:nvPr>
          </p:nvGrpSpPr>
          <p:grpSpPr>
            <a:xfrm>
              <a:off x="11598965" y="6433146"/>
              <a:ext cx="450739" cy="150174"/>
              <a:chOff x="0" y="3623101"/>
              <a:chExt cx="1405715" cy="468548"/>
            </a:xfrm>
          </p:grpSpPr>
          <p:sp>
            <p:nvSpPr>
              <p:cNvPr id="10" name="菱形 9"/>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菱形 10"/>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8"/>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solidFill>
          <a:schemeClr val="bg2"/>
        </a:solidFill>
        <a:effectLst/>
      </p:bgPr>
    </p:bg>
    <p:spTree>
      <p:nvGrpSpPr>
        <p:cNvPr id="1" name=""/>
        <p:cNvGrpSpPr/>
        <p:nvPr/>
      </p:nvGrpSpPr>
      <p:grpSpPr>
        <a:xfrm>
          <a:off x="0" y="0"/>
          <a:ext cx="0" cy="0"/>
        </a:xfrm>
      </p:grpSpPr>
      <p:grpSp>
        <p:nvGrpSpPr>
          <p:cNvPr id="9" name="组合 8"/>
          <p:cNvGrpSpPr/>
          <p:nvPr userDrawn="1">
            <p:custDataLst>
              <p:tags r:id="rId1"/>
            </p:custDataLst>
          </p:nvPr>
        </p:nvGrpSpPr>
        <p:grpSpPr>
          <a:xfrm>
            <a:off x="-318" y="-953"/>
            <a:ext cx="12192000" cy="6858953"/>
            <a:chOff x="-318" y="-953"/>
            <a:chExt cx="12192000" cy="6858953"/>
          </a:xfrm>
        </p:grpSpPr>
        <p:grpSp>
          <p:nvGrpSpPr>
            <p:cNvPr id="11" name="组合 10"/>
            <p:cNvGrpSpPr/>
            <p:nvPr userDrawn="1">
              <p:custDataLst>
                <p:tags r:id="rId2"/>
              </p:custDataLst>
            </p:nvPr>
          </p:nvGrpSpPr>
          <p:grpSpPr>
            <a:xfrm>
              <a:off x="-318" y="635"/>
              <a:ext cx="12192000" cy="6857365"/>
              <a:chExt cx="19200" cy="10799"/>
            </a:xfrm>
          </p:grpSpPr>
          <p:sp>
            <p:nvSpPr>
              <p:cNvPr id="12" name="矩形 11"/>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userDrawn="1">
                <p:custDataLst>
                  <p:tags r:id="rId6"/>
                </p:custDataLst>
              </p:nvPr>
            </p:nvGrpSpPr>
            <p:grpSpPr>
              <a:xfrm>
                <a:off x="16448" y="9574"/>
                <a:ext cx="2074" cy="675"/>
                <a:chOff x="0" y="3633950"/>
                <a:chExt cx="1405715" cy="457699"/>
              </a:xfrm>
            </p:grpSpPr>
            <p:sp>
              <p:nvSpPr>
                <p:cNvPr id="16" name="菱形 15"/>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菱形 16"/>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菱形 17"/>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五边形 4"/>
            <p:cNvSpPr/>
            <p:nvPr userDrawn="1">
              <p:custDataLst>
                <p:tags r:id="rId11"/>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五边形 6"/>
            <p:cNvSpPr/>
            <p:nvPr userDrawn="1">
              <p:custDataLst>
                <p:tags r:id="rId12"/>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hasCustomPrompt="1"/>
            <p:custDataLst>
              <p:tags r:id="rId13"/>
            </p:custDataLst>
          </p:nvPr>
        </p:nvSpPr>
        <p:spPr>
          <a:xfrm>
            <a:off x="4116000" y="2651764"/>
            <a:ext cx="5409566" cy="939160"/>
          </a:xfrm>
        </p:spPr>
        <p:txBody>
          <a:bodyPr lIns="90000" tIns="46800" rIns="90000" bIns="46800" anchor="b" anchorCtr="0">
            <a:normAutofit/>
          </a:bodyPr>
          <a:lstStyle>
            <a:lvl1pPr>
              <a:defRPr sz="4800" u="none" strike="noStrike" kern="1200" cap="none" spc="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14"/>
            </p:custDataLst>
          </p:nvPr>
        </p:nvSpPr>
        <p:spPr>
          <a:xfrm>
            <a:off x="4116000" y="3646276"/>
            <a:ext cx="5409566" cy="1310880"/>
          </a:xfrm>
        </p:spPr>
        <p:txBody>
          <a:bodyPr lIns="90000" tIns="0" rIns="90000" bIns="46800">
            <a:normAutofit/>
          </a:bodyPr>
          <a:lstStyle>
            <a:lvl1pPr marL="0" indent="0" eaLnBrk="1" fontAlgn="auto" latinLnBrk="0" hangingPunct="1">
              <a:buNone/>
              <a:defRPr kumimoji="0" lang="zh-CN" altLang="en-US" sz="16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15"/>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6"/>
            </p:custDataLst>
          </p:nvPr>
        </p:nvSpPr>
        <p:spPr/>
        <p:txBody>
          <a:bodyPr/>
          <a:lstStyle/>
          <a:p>
            <a:endParaRPr lang="zh-CN" altLang="en-US"/>
          </a:p>
        </p:txBody>
      </p:sp>
      <p:sp>
        <p:nvSpPr>
          <p:cNvPr id="6" name="灯片编号占位符 5"/>
          <p:cNvSpPr>
            <a:spLocks noGrp="1"/>
          </p:cNvSpPr>
          <p:nvPr>
            <p:ph type="sldNum" sz="quarter" idx="12"/>
            <p:custDataLst>
              <p:tags r:id="rId17"/>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grpSp>
        <p:nvGrpSpPr>
          <p:cNvPr id="8" name="组合 7"/>
          <p:cNvGrpSpPr/>
          <p:nvPr userDrawn="1">
            <p:custDataLst>
              <p:tags r:id="rId1"/>
            </p:custDataLst>
          </p:nvPr>
        </p:nvGrpSpPr>
        <p:grpSpPr>
          <a:xfrm>
            <a:off x="294286" y="-27771"/>
            <a:ext cx="11755418" cy="6611091"/>
            <a:chOff x="294286" y="-27771"/>
            <a:chExt cx="11755418" cy="6611091"/>
          </a:xfrm>
        </p:grpSpPr>
        <p:grpSp>
          <p:nvGrpSpPr>
            <p:cNvPr id="9" name="组合 8"/>
            <p:cNvGrpSpPr/>
            <p:nvPr userDrawn="1">
              <p:custDataLst>
                <p:tags r:id="rId2"/>
              </p:custDataLst>
            </p:nvPr>
          </p:nvGrpSpPr>
          <p:grpSpPr>
            <a:xfrm>
              <a:off x="11598965" y="6433146"/>
              <a:ext cx="450739" cy="150174"/>
              <a:chOff x="0" y="3623101"/>
              <a:chExt cx="1405715" cy="468548"/>
            </a:xfrm>
          </p:grpSpPr>
          <p:sp>
            <p:nvSpPr>
              <p:cNvPr id="11" name="菱形 10"/>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8"/>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9"/>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微软雅黑" panose="020b0503020204020204" charset="-122"/>
              </a:defRPr>
            </a:lvl1pPr>
            <a:lvl2pPr>
              <a:defRPr sz="1600" baseline="0">
                <a:solidFill>
                  <a:schemeClr val="tx1">
                    <a:lumMod val="85000"/>
                    <a:lumOff val="15000"/>
                  </a:schemeClr>
                </a:solidFill>
                <a:latin typeface="Arial" panose="020b0604020202020204" pitchFamily="34" charset="0"/>
                <a:ea typeface="微软雅黑" panose="020b0503020204020204" charset="-122"/>
              </a:defRPr>
            </a:lvl2pPr>
            <a:lvl3pPr>
              <a:defRPr sz="1600" baseline="0">
                <a:solidFill>
                  <a:schemeClr val="tx1">
                    <a:lumMod val="85000"/>
                    <a:lumOff val="15000"/>
                  </a:schemeClr>
                </a:solidFill>
                <a:latin typeface="Arial" panose="020b0604020202020204" pitchFamily="34" charset="0"/>
                <a:ea typeface="微软雅黑" panose="020b0503020204020204" charset="-122"/>
              </a:defRPr>
            </a:lvl3pPr>
            <a:lvl4pPr>
              <a:defRPr sz="1600" baseline="0">
                <a:solidFill>
                  <a:schemeClr val="tx1">
                    <a:lumMod val="85000"/>
                    <a:lumOff val="15000"/>
                  </a:schemeClr>
                </a:solidFill>
                <a:latin typeface="Arial" panose="020b0604020202020204" pitchFamily="34" charset="0"/>
                <a:ea typeface="微软雅黑" panose="020b0503020204020204" charset="-122"/>
              </a:defRPr>
            </a:lvl4pPr>
            <a:lvl5pPr>
              <a:defRPr sz="16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2"/>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grpSp>
        <p:nvGrpSpPr>
          <p:cNvPr id="10" name="组合 9"/>
          <p:cNvGrpSpPr/>
          <p:nvPr userDrawn="1">
            <p:custDataLst>
              <p:tags r:id="rId1"/>
            </p:custDataLst>
          </p:nvPr>
        </p:nvGrpSpPr>
        <p:grpSpPr>
          <a:xfrm>
            <a:off x="294286" y="-27771"/>
            <a:ext cx="11755418" cy="6611091"/>
            <a:chOff x="294286" y="-27771"/>
            <a:chExt cx="11755418" cy="6611091"/>
          </a:xfrm>
        </p:grpSpPr>
        <p:grpSp>
          <p:nvGrpSpPr>
            <p:cNvPr id="11" name="组合 10"/>
            <p:cNvGrpSpPr/>
            <p:nvPr userDrawn="1">
              <p:custDataLst>
                <p:tags r:id="rId2"/>
              </p:custDataLst>
            </p:nvPr>
          </p:nvGrpSpPr>
          <p:grpSpPr>
            <a:xfrm>
              <a:off x="11598965" y="6433146"/>
              <a:ext cx="450739" cy="150174"/>
              <a:chOff x="0" y="3623101"/>
              <a:chExt cx="1405715" cy="468548"/>
            </a:xfrm>
          </p:grpSpPr>
          <p:sp>
            <p:nvSpPr>
              <p:cNvPr id="13" name="菱形 12"/>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8"/>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9"/>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10"/>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1"/>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12"/>
            </p:custDataLst>
          </p:nvPr>
        </p:nvSpPr>
        <p:spPr/>
        <p:txBody>
          <a:bodyPr/>
          <a:lstStyle>
            <a:lvl1pPr>
              <a:defRPr baseline="0">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13"/>
            </p:custDataLst>
          </p:nvPr>
        </p:nvSpPr>
        <p:spPr/>
        <p:txBody>
          <a:bodyPr/>
          <a:lstStyle>
            <a:lvl1pPr>
              <a:defRPr baseline="0">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14"/>
            </p:custDataLst>
          </p:nvPr>
        </p:nvSpPr>
        <p:spPr/>
        <p:txBody>
          <a:bodyPr/>
          <a:lstStyle>
            <a:lvl1pPr>
              <a:defRPr baseline="0">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grpSp>
        <p:nvGrpSpPr>
          <p:cNvPr id="17" name="组合 16"/>
          <p:cNvGrpSpPr/>
          <p:nvPr userDrawn="1">
            <p:custDataLst>
              <p:tags r:id="rId1"/>
            </p:custDataLst>
          </p:nvPr>
        </p:nvGrpSpPr>
        <p:grpSpPr>
          <a:xfrm>
            <a:off x="-318" y="635"/>
            <a:ext cx="12192000" cy="6857365"/>
            <a:chOff x="-318" y="635"/>
            <a:chExt cx="12192000" cy="6857365"/>
          </a:xfrm>
        </p:grpSpPr>
        <p:grpSp>
          <p:nvGrpSpPr>
            <p:cNvPr id="16" name="组合 15"/>
            <p:cNvGrpSpPr/>
            <p:nvPr userDrawn="1"/>
          </p:nvGrpSpPr>
          <p:grpSpPr>
            <a:xfrm>
              <a:off x="-318" y="635"/>
              <a:ext cx="12192000" cy="6857365"/>
              <a:chOff x="-318" y="635"/>
              <a:chExt cx="12192000" cy="6857365"/>
            </a:xfrm>
          </p:grpSpPr>
          <p:grpSp>
            <p:nvGrpSpPr>
              <p:cNvPr id="8" name="组合 7"/>
              <p:cNvGrpSpPr/>
              <p:nvPr userDrawn="1">
                <p:custDataLst>
                  <p:tags r:id="rId2"/>
                </p:custDataLst>
              </p:nvPr>
            </p:nvGrpSpPr>
            <p:grpSpPr>
              <a:xfrm>
                <a:off x="-318" y="635"/>
                <a:ext cx="12192000" cy="6857365"/>
                <a:chExt cx="19200" cy="10799"/>
              </a:xfrm>
            </p:grpSpPr>
            <p:sp>
              <p:nvSpPr>
                <p:cNvPr id="9" name="矩形 8"/>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菱形 10"/>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userDrawn="1">
                  <p:custDataLst>
                    <p:tags r:id="rId6"/>
                  </p:custDataLst>
                </p:nvPr>
              </p:nvGrpSpPr>
              <p:grpSpPr>
                <a:xfrm>
                  <a:off x="16448" y="9574"/>
                  <a:ext cx="2074" cy="675"/>
                  <a:chOff x="0" y="3633950"/>
                  <a:chExt cx="1405715" cy="457699"/>
                </a:xfrm>
              </p:grpSpPr>
              <p:sp>
                <p:nvSpPr>
                  <p:cNvPr id="13" name="菱形 12"/>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五边形 6"/>
            <p:cNvSpPr/>
            <p:nvPr userDrawn="1">
              <p:custDataLst>
                <p:tags r:id="rId11"/>
              </p:custDataLst>
            </p:nvPr>
          </p:nvSpPr>
          <p:spPr>
            <a:xfrm rot="16200000" flipV="1">
              <a:off x="5792470" y="566864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1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4"/>
            </p:custDataLst>
          </p:nvPr>
        </p:nvSpPr>
        <p:spPr/>
        <p:txBody>
          <a:bodyPr/>
          <a:lstStyle/>
          <a:p>
            <a:endParaRPr lang="zh-CN" altLang="en-US"/>
          </a:p>
        </p:txBody>
      </p:sp>
      <p:sp>
        <p:nvSpPr>
          <p:cNvPr id="5" name="灯片编号占位符 4"/>
          <p:cNvSpPr>
            <a:spLocks noGrp="1"/>
          </p:cNvSpPr>
          <p:nvPr>
            <p:ph type="sldNum" sz="quarter" idx="12"/>
            <p:custDataLst>
              <p:tags r:id="rId1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grpSp>
        <p:nvGrpSpPr>
          <p:cNvPr id="8" name="组合 7"/>
          <p:cNvGrpSpPr/>
          <p:nvPr userDrawn="1">
            <p:custDataLst>
              <p:tags r:id="rId1"/>
            </p:custDataLst>
          </p:nvPr>
        </p:nvGrpSpPr>
        <p:grpSpPr>
          <a:xfrm>
            <a:off x="294286" y="-27771"/>
            <a:ext cx="11755418" cy="6611091"/>
            <a:chOff x="294286" y="-27771"/>
            <a:chExt cx="11755418" cy="6611091"/>
          </a:xfrm>
        </p:grpSpPr>
        <p:grpSp>
          <p:nvGrpSpPr>
            <p:cNvPr id="9" name="组合 8"/>
            <p:cNvGrpSpPr/>
            <p:nvPr userDrawn="1">
              <p:custDataLst>
                <p:tags r:id="rId2"/>
              </p:custDataLst>
            </p:nvPr>
          </p:nvGrpSpPr>
          <p:grpSpPr>
            <a:xfrm>
              <a:off x="11598965" y="6433146"/>
              <a:ext cx="450739" cy="150174"/>
              <a:chOff x="0" y="3623101"/>
              <a:chExt cx="1405715" cy="468548"/>
            </a:xfrm>
          </p:grpSpPr>
          <p:sp>
            <p:nvSpPr>
              <p:cNvPr id="11" name="菱形 10"/>
              <p:cNvSpPr/>
              <p:nvPr userDrawn="1">
                <p:custDataLst>
                  <p:tags r:id="rId3"/>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4"/>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5"/>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6"/>
              </p:custDataLst>
            </p:nvPr>
          </p:nvSpPr>
          <p:spPr>
            <a:xfrm rot="5400000">
              <a:off x="346791" y="-8027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7"/>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8"/>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9"/>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2"/>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9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xfrm>
      </p:grpSpPr>
      <p:grpSp>
        <p:nvGrpSpPr>
          <p:cNvPr id="7" name="组合 6"/>
          <p:cNvGrpSpPr/>
          <p:nvPr userDrawn="1">
            <p:custDataLst>
              <p:tags r:id="rId1"/>
            </p:custDataLst>
          </p:nvPr>
        </p:nvGrpSpPr>
        <p:grpSpPr>
          <a:xfrm>
            <a:off x="257176" y="284361"/>
            <a:ext cx="11842224" cy="6446131"/>
            <a:chOff x="257176" y="284361"/>
            <a:chExt cx="11842224" cy="6446131"/>
          </a:xfrm>
        </p:grpSpPr>
        <p:sp>
          <p:nvSpPr>
            <p:cNvPr id="8" name="矩形 7"/>
            <p:cNvSpPr/>
            <p:nvPr userDrawn="1">
              <p:custDataLst>
                <p:tags r:id="rId2"/>
              </p:custDataLst>
            </p:nvPr>
          </p:nvSpPr>
          <p:spPr>
            <a:xfrm>
              <a:off x="257176" y="285907"/>
              <a:ext cx="11677650" cy="6295867"/>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a:sym typeface="+mn-ea"/>
              </a:endParaRPr>
            </a:p>
          </p:txBody>
        </p:sp>
        <p:grpSp>
          <p:nvGrpSpPr>
            <p:cNvPr id="9" name="组合 8"/>
            <p:cNvGrpSpPr/>
            <p:nvPr userDrawn="1">
              <p:custDataLst>
                <p:tags r:id="rId3"/>
              </p:custDataLst>
            </p:nvPr>
          </p:nvGrpSpPr>
          <p:grpSpPr>
            <a:xfrm>
              <a:off x="11148545" y="6413693"/>
              <a:ext cx="950855" cy="316799"/>
              <a:chOff x="0" y="3623101"/>
              <a:chExt cx="1405715" cy="468548"/>
            </a:xfrm>
          </p:grpSpPr>
          <p:sp>
            <p:nvSpPr>
              <p:cNvPr id="11" name="菱形 10"/>
              <p:cNvSpPr/>
              <p:nvPr userDrawn="1">
                <p:custDataLst>
                  <p:tags r:id="rId4"/>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5"/>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6"/>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7"/>
              </p:custDataLst>
            </p:nvPr>
          </p:nvSpPr>
          <p:spPr>
            <a:xfrm rot="5400000">
              <a:off x="660603" y="23185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竖排标题 1"/>
          <p:cNvSpPr>
            <a:spLocks noGrp="1"/>
          </p:cNvSpPr>
          <p:nvPr>
            <p:ph type="title" orient="vert"/>
            <p:custDataLst>
              <p:tags r:id="rId8"/>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9"/>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tx2"/>
        </a:solidFill>
        <a:effectLst/>
      </p:bgPr>
    </p:bg>
    <p:spTree>
      <p:nvGrpSpPr>
        <p:cNvPr id="1" name=""/>
        <p:cNvGrpSpPr/>
        <p:nvPr/>
      </p:nvGrpSpPr>
      <p:grpSpPr>
        <a:xfrm>
          <a:off x="0" y="0"/>
          <a:ext cx="0" cy="0"/>
        </a:xfrm>
      </p:grpSpPr>
      <p:grpSp>
        <p:nvGrpSpPr>
          <p:cNvPr id="6" name="组合 5"/>
          <p:cNvGrpSpPr/>
          <p:nvPr userDrawn="1">
            <p:custDataLst>
              <p:tags r:id="rId1"/>
            </p:custDataLst>
          </p:nvPr>
        </p:nvGrpSpPr>
        <p:grpSpPr>
          <a:xfrm>
            <a:off x="257176" y="284361"/>
            <a:ext cx="11842224" cy="6446131"/>
            <a:chOff x="257176" y="284361"/>
            <a:chExt cx="11842224" cy="6446131"/>
          </a:xfrm>
        </p:grpSpPr>
        <p:sp>
          <p:nvSpPr>
            <p:cNvPr id="8" name="矩形 7"/>
            <p:cNvSpPr/>
            <p:nvPr userDrawn="1">
              <p:custDataLst>
                <p:tags r:id="rId2"/>
              </p:custDataLst>
            </p:nvPr>
          </p:nvSpPr>
          <p:spPr>
            <a:xfrm>
              <a:off x="257176" y="285907"/>
              <a:ext cx="11677650" cy="6295867"/>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a:sym typeface="+mn-ea"/>
              </a:endParaRPr>
            </a:p>
          </p:txBody>
        </p:sp>
        <p:grpSp>
          <p:nvGrpSpPr>
            <p:cNvPr id="9" name="组合 8"/>
            <p:cNvGrpSpPr/>
            <p:nvPr userDrawn="1">
              <p:custDataLst>
                <p:tags r:id="rId3"/>
              </p:custDataLst>
            </p:nvPr>
          </p:nvGrpSpPr>
          <p:grpSpPr>
            <a:xfrm>
              <a:off x="11148545" y="6413693"/>
              <a:ext cx="950855" cy="316799"/>
              <a:chOff x="0" y="3623101"/>
              <a:chExt cx="1405715" cy="468548"/>
            </a:xfrm>
          </p:grpSpPr>
          <p:sp>
            <p:nvSpPr>
              <p:cNvPr id="11" name="菱形 10"/>
              <p:cNvSpPr/>
              <p:nvPr userDrawn="1">
                <p:custDataLst>
                  <p:tags r:id="rId4"/>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custDataLst>
                  <p:tags r:id="rId5"/>
                </p:custDataLst>
              </p:nvPr>
            </p:nvSpPr>
            <p:spPr>
              <a:xfrm>
                <a:off x="474008"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custDataLst>
                  <p:tags r:id="rId6"/>
                </p:custDataLst>
              </p:nvPr>
            </p:nvSpPr>
            <p:spPr>
              <a:xfrm>
                <a:off x="948016" y="3623101"/>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五边形 4"/>
            <p:cNvSpPr/>
            <p:nvPr userDrawn="1">
              <p:custDataLst>
                <p:tags r:id="rId7"/>
              </p:custDataLst>
            </p:nvPr>
          </p:nvSpPr>
          <p:spPr>
            <a:xfrm rot="5400000">
              <a:off x="660603" y="231856"/>
              <a:ext cx="438277" cy="543287"/>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日期占位符 2"/>
          <p:cNvSpPr>
            <a:spLocks noGrp="1"/>
          </p:cNvSpPr>
          <p:nvPr>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1"/>
            </p:custDataLst>
          </p:nvPr>
        </p:nvSpPr>
        <p:spPr>
          <a:xfrm>
            <a:off x="669930" y="952508"/>
            <a:ext cx="10852237" cy="5388907"/>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9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xfrm>
      </p:grpSpPr>
      <p:grpSp>
        <p:nvGrpSpPr>
          <p:cNvPr id="21" name="组合 20"/>
          <p:cNvGrpSpPr/>
          <p:nvPr userDrawn="1">
            <p:custDataLst>
              <p:tags r:id="rId1"/>
            </p:custDataLst>
          </p:nvPr>
        </p:nvGrpSpPr>
        <p:grpSpPr>
          <a:xfrm>
            <a:off x="-318" y="-953"/>
            <a:ext cx="12192000" cy="6858953"/>
            <a:chOff x="-318" y="-953"/>
            <a:chExt cx="12192000" cy="6858953"/>
          </a:xfrm>
        </p:grpSpPr>
        <p:grpSp>
          <p:nvGrpSpPr>
            <p:cNvPr id="22" name="组合 21"/>
            <p:cNvGrpSpPr/>
            <p:nvPr userDrawn="1"/>
          </p:nvGrpSpPr>
          <p:grpSpPr>
            <a:xfrm>
              <a:off x="-318" y="635"/>
              <a:ext cx="12192000" cy="6857365"/>
              <a:chOff x="-318" y="635"/>
              <a:chExt cx="12192000" cy="6857365"/>
            </a:xfrm>
          </p:grpSpPr>
          <p:grpSp>
            <p:nvGrpSpPr>
              <p:cNvPr id="25" name="组合 24"/>
              <p:cNvGrpSpPr/>
              <p:nvPr userDrawn="1">
                <p:custDataLst>
                  <p:tags r:id="rId2"/>
                </p:custDataLst>
              </p:nvPr>
            </p:nvGrpSpPr>
            <p:grpSpPr>
              <a:xfrm>
                <a:off x="-318" y="635"/>
                <a:ext cx="12192000" cy="6857365"/>
                <a:chExt cx="19200" cy="10799"/>
              </a:xfrm>
            </p:grpSpPr>
            <p:sp>
              <p:nvSpPr>
                <p:cNvPr id="27" name="矩形 26"/>
                <p:cNvSpPr/>
                <p:nvPr userDrawn="1">
                  <p:custDataLst>
                    <p:tags r:id="rId3"/>
                  </p:custDataLst>
                </p:nvPr>
              </p:nvSpPr>
              <p:spPr>
                <a:xfrm>
                  <a:off x="0" y="0"/>
                  <a:ext cx="19200" cy="4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userDrawn="1">
                  <p:custDataLst>
                    <p:tags r:id="rId4"/>
                  </p:custDataLst>
                </p:nvPr>
              </p:nvSpPr>
              <p:spPr>
                <a:xfrm>
                  <a:off x="0" y="9720"/>
                  <a:ext cx="19200" cy="10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菱形 28"/>
                <p:cNvSpPr/>
                <p:nvPr userDrawn="1">
                  <p:custDataLst>
                    <p:tags r:id="rId5"/>
                  </p:custDataLst>
                </p:nvPr>
              </p:nvSpPr>
              <p:spPr>
                <a:xfrm flipH="1">
                  <a:off x="420" y="399"/>
                  <a:ext cx="474" cy="441"/>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userDrawn="1">
                  <p:custDataLst>
                    <p:tags r:id="rId6"/>
                  </p:custDataLst>
                </p:nvPr>
              </p:nvGrpSpPr>
              <p:grpSpPr>
                <a:xfrm>
                  <a:off x="16448" y="9574"/>
                  <a:ext cx="2074" cy="675"/>
                  <a:chOff x="0" y="3633950"/>
                  <a:chExt cx="1405715" cy="457699"/>
                </a:xfrm>
              </p:grpSpPr>
              <p:sp>
                <p:nvSpPr>
                  <p:cNvPr id="31" name="菱形 30"/>
                  <p:cNvSpPr/>
                  <p:nvPr userDrawn="1">
                    <p:custDataLst>
                      <p:tags r:id="rId7"/>
                    </p:custDataLst>
                  </p:nvPr>
                </p:nvSpPr>
                <p:spPr>
                  <a:xfrm>
                    <a:off x="0"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菱形 31"/>
                  <p:cNvSpPr/>
                  <p:nvPr userDrawn="1">
                    <p:custDataLst>
                      <p:tags r:id="rId8"/>
                    </p:custDataLst>
                  </p:nvPr>
                </p:nvSpPr>
                <p:spPr>
                  <a:xfrm>
                    <a:off x="474008"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菱形 32"/>
                  <p:cNvSpPr/>
                  <p:nvPr userDrawn="1">
                    <p:custDataLst>
                      <p:tags r:id="rId9"/>
                    </p:custDataLst>
                  </p:nvPr>
                </p:nvSpPr>
                <p:spPr>
                  <a:xfrm>
                    <a:off x="948016" y="3633950"/>
                    <a:ext cx="457699" cy="457699"/>
                  </a:xfrm>
                  <a:prstGeom prst="diamond">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6" name="圆角矩形 7"/>
              <p:cNvSpPr/>
              <p:nvPr userDrawn="1">
                <p:custDataLst>
                  <p:tags r:id="rId10"/>
                </p:custDataLst>
              </p:nvPr>
            </p:nvSpPr>
            <p:spPr>
              <a:xfrm>
                <a:off x="193040" y="182880"/>
                <a:ext cx="11805285" cy="6491605"/>
              </a:xfrm>
              <a:prstGeom prst="roundRect">
                <a:avLst>
                  <a:gd name="adj" fmla="val 172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五边形 4"/>
            <p:cNvSpPr/>
            <p:nvPr userDrawn="1">
              <p:custDataLst>
                <p:tags r:id="rId11"/>
              </p:custDataLst>
            </p:nvPr>
          </p:nvSpPr>
          <p:spPr>
            <a:xfrm rot="5400000">
              <a:off x="5432425" y="-160020"/>
              <a:ext cx="1327785" cy="164592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五边形 6"/>
            <p:cNvSpPr/>
            <p:nvPr userDrawn="1">
              <p:custDataLst>
                <p:tags r:id="rId12"/>
              </p:custDataLst>
            </p:nvPr>
          </p:nvSpPr>
          <p:spPr>
            <a:xfrm rot="16200000" flipV="1">
              <a:off x="5792470" y="5658485"/>
              <a:ext cx="607060" cy="1645920"/>
            </a:xfrm>
            <a:prstGeom prst="homePlate">
              <a:avLst>
                <a:gd name="adj" fmla="val 8023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日期占位符 2"/>
          <p:cNvSpPr>
            <a:spLocks noGrp="1"/>
          </p:cNvSpPr>
          <p:nvPr>
            <p:ph type="dt" sz="half" idx="10"/>
            <p:custDataLst>
              <p:tags r:id="rId1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4"/>
            </p:custDataLst>
          </p:nvPr>
        </p:nvSpPr>
        <p:spPr/>
        <p:txBody>
          <a:bodyPr/>
          <a:lstStyle/>
          <a:p>
            <a:endParaRPr lang="zh-CN" altLang="en-US"/>
          </a:p>
        </p:txBody>
      </p:sp>
      <p:sp>
        <p:nvSpPr>
          <p:cNvPr id="5" name="灯片编号占位符 4"/>
          <p:cNvSpPr>
            <a:spLocks noGrp="1"/>
          </p:cNvSpPr>
          <p:nvPr>
            <p:ph type="sldNum" sz="quarter" idx="12"/>
            <p:custDataLst>
              <p:tags r:id="rId15"/>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16"/>
            </p:custDataLst>
          </p:nvPr>
        </p:nvSpPr>
        <p:spPr>
          <a:xfrm>
            <a:off x="2593023" y="2000251"/>
            <a:ext cx="7005955" cy="1491328"/>
          </a:xfrm>
        </p:spPr>
        <p:txBody>
          <a:bodyPr vert="horz" lIns="90000" tIns="46800" rIns="90000" bIns="0" rtlCol="0" anchor="b" anchorCtr="0">
            <a:normAutofit/>
          </a:bodyPr>
          <a:lstStyle>
            <a:lvl1pPr marL="0" marR="0" algn="ctr" defTabSz="914400" rtl="0" eaLnBrk="1" fontAlgn="auto" latinLnBrk="0" hangingPunct="1">
              <a:lnSpc>
                <a:spcPct val="100000"/>
              </a:lnSpc>
              <a:buNone/>
              <a:defRPr kumimoji="0" lang="zh-CN" altLang="en-US" sz="8800" b="1" i="0" u="none" strike="noStrike" kern="1200" cap="none" spc="600" normalizeH="0" baseline="0" noProof="1">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
        <p:nvSpPr>
          <p:cNvPr id="10" name="文本占位符 9"/>
          <p:cNvSpPr>
            <a:spLocks noGrp="1"/>
          </p:cNvSpPr>
          <p:nvPr>
            <p:ph type="body" sz="quarter" idx="13" hasCustomPrompt="1"/>
            <p:custDataLst>
              <p:tags r:id="rId17"/>
            </p:custDataLst>
          </p:nvPr>
        </p:nvSpPr>
        <p:spPr>
          <a:xfrm>
            <a:off x="4979820" y="4079895"/>
            <a:ext cx="2232360" cy="481249"/>
          </a:xfrm>
        </p:spPr>
        <p:txBody>
          <a:bodyPr lIns="90000" tIns="0" rIns="90000" bIns="46800" anchor="ctr" anchorCtr="0">
            <a:normAutofit/>
          </a:bodyPr>
          <a:lstStyle>
            <a:lvl1pPr marL="0" indent="0" algn="ctr">
              <a:buNone/>
              <a:defRPr sz="2000" baseline="0">
                <a:latin typeface="Arial" panose="020b0604020202020204" pitchFamily="34" charset="0"/>
              </a:defRPr>
            </a:lvl1pPr>
            <a:lvl2pPr marL="457200" indent="0">
              <a:buNone/>
              <a:defRPr/>
            </a:lvl2pPr>
          </a:lstStyle>
          <a:p>
            <a:pPr lvl="0"/>
            <a:r>
              <a:rPr lang="zh-CN" altLang="en-US"/>
              <a:t>编辑文本</a:t>
            </a:r>
            <a:endParaRPr lang="zh-CN" altLang="en-US"/>
          </a:p>
        </p:txBody>
      </p:sp>
      <p:sp>
        <p:nvSpPr>
          <p:cNvPr id="12" name="文本占位符 11"/>
          <p:cNvSpPr>
            <a:spLocks noGrp="1"/>
          </p:cNvSpPr>
          <p:nvPr>
            <p:ph type="body" sz="quarter" idx="14" hasCustomPrompt="1"/>
            <p:custDataLst>
              <p:tags r:id="rId18"/>
            </p:custDataLst>
          </p:nvPr>
        </p:nvSpPr>
        <p:spPr>
          <a:xfrm>
            <a:off x="2593022" y="3539541"/>
            <a:ext cx="7005955" cy="481249"/>
          </a:xfrm>
        </p:spPr>
        <p:txBody>
          <a:bodyPr lIns="90000" tIns="0" rIns="90000" bIns="46800" anchor="t" anchorCtr="0">
            <a:normAutofit/>
          </a:bodyPr>
          <a:lstStyle>
            <a:lvl1pPr marL="0" indent="0" algn="ctr">
              <a:buNone/>
              <a:defRPr sz="2400" baseline="0">
                <a:latin typeface="Arial" panose="020b0604020202020204" pitchFamily="34" charset="0"/>
              </a:defRPr>
            </a:lvl1pPr>
            <a:lvl2pPr marL="457200" indent="0">
              <a:buNone/>
              <a:defRPr/>
            </a:lvl2pPr>
          </a:lstStyle>
          <a:p>
            <a:pPr lvl="0"/>
            <a:r>
              <a:rPr lang="zh-CN" altLang="en-US"/>
              <a:t>单击此处编辑文本</a:t>
            </a:r>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10.xml.rels>&#65279;<?xml version="1.0" encoding="utf-8" standalone="yes"?><Relationships xmlns="http://schemas.openxmlformats.org/package/2006/relationships"><Relationship Id="rId1" Type="http://schemas.openxmlformats.org/officeDocument/2006/relationships/slideLayout" Target="../slideLayouts/slideLayout165.xml" /><Relationship Id="rId10" Type="http://schemas.openxmlformats.org/officeDocument/2006/relationships/slideLayout" Target="../slideLayouts/slideLayout174.xml" /><Relationship Id="rId11" Type="http://schemas.openxmlformats.org/officeDocument/2006/relationships/slideLayout" Target="../slideLayouts/slideLayout175.xml" /><Relationship Id="rId12" Type="http://schemas.openxmlformats.org/officeDocument/2006/relationships/slideLayout" Target="../slideLayouts/slideLayout176.xml" /><Relationship Id="rId13" Type="http://schemas.openxmlformats.org/officeDocument/2006/relationships/slideLayout" Target="../slideLayouts/slideLayout177.xml" /><Relationship Id="rId14" Type="http://schemas.openxmlformats.org/officeDocument/2006/relationships/slideLayout" Target="../slideLayouts/slideLayout178.xml" /><Relationship Id="rId15" Type="http://schemas.openxmlformats.org/officeDocument/2006/relationships/slideLayout" Target="../slideLayouts/slideLayout179.xml" /><Relationship Id="rId16" Type="http://schemas.openxmlformats.org/officeDocument/2006/relationships/slideLayout" Target="../slideLayouts/slideLayout180.xml" /><Relationship Id="rId17" Type="http://schemas.openxmlformats.org/officeDocument/2006/relationships/slideLayout" Target="../slideLayouts/slideLayout181.xml" /><Relationship Id="rId18" Type="http://schemas.openxmlformats.org/officeDocument/2006/relationships/slideLayout" Target="../slideLayouts/slideLayout182.xml" /><Relationship Id="rId19" Type="http://schemas.openxmlformats.org/officeDocument/2006/relationships/slideLayout" Target="../slideLayouts/slideLayout183.xml" /><Relationship Id="rId2" Type="http://schemas.openxmlformats.org/officeDocument/2006/relationships/slideLayout" Target="../slideLayouts/slideLayout166.xml" /><Relationship Id="rId20" Type="http://schemas.openxmlformats.org/officeDocument/2006/relationships/tags" Target="../tags/tag2047.xml" /><Relationship Id="rId21" Type="http://schemas.openxmlformats.org/officeDocument/2006/relationships/tags" Target="../tags/tag2048.xml" /><Relationship Id="rId22" Type="http://schemas.openxmlformats.org/officeDocument/2006/relationships/tags" Target="../tags/tag2049.xml" /><Relationship Id="rId23" Type="http://schemas.openxmlformats.org/officeDocument/2006/relationships/tags" Target="../tags/tag2050.xml" /><Relationship Id="rId24" Type="http://schemas.openxmlformats.org/officeDocument/2006/relationships/tags" Target="../tags/tag2051.xml" /><Relationship Id="rId25" Type="http://schemas.openxmlformats.org/officeDocument/2006/relationships/tags" Target="../tags/tag2052.xml" /><Relationship Id="rId26" Type="http://schemas.openxmlformats.org/officeDocument/2006/relationships/theme" Target="../theme/theme10.xml" /><Relationship Id="rId3" Type="http://schemas.openxmlformats.org/officeDocument/2006/relationships/slideLayout" Target="../slideLayouts/slideLayout167.xml" /><Relationship Id="rId4" Type="http://schemas.openxmlformats.org/officeDocument/2006/relationships/slideLayout" Target="../slideLayouts/slideLayout168.xml" /><Relationship Id="rId5" Type="http://schemas.openxmlformats.org/officeDocument/2006/relationships/slideLayout" Target="../slideLayouts/slideLayout169.xml" /><Relationship Id="rId6" Type="http://schemas.openxmlformats.org/officeDocument/2006/relationships/slideLayout" Target="../slideLayouts/slideLayout170.xml" /><Relationship Id="rId7" Type="http://schemas.openxmlformats.org/officeDocument/2006/relationships/slideLayout" Target="../slideLayouts/slideLayout171.xml" /><Relationship Id="rId8" Type="http://schemas.openxmlformats.org/officeDocument/2006/relationships/slideLayout" Target="../slideLayouts/slideLayout172.xml" /><Relationship Id="rId9" Type="http://schemas.openxmlformats.org/officeDocument/2006/relationships/slideLayout" Target="../slideLayouts/slideLayout173.xml" /></Relationships>
</file>

<file path=ppt/slideMasters/_rels/slideMaster11.xml.rels>&#65279;<?xml version="1.0" encoding="utf-8" standalone="yes"?><Relationships xmlns="http://schemas.openxmlformats.org/package/2006/relationships"><Relationship Id="rId1" Type="http://schemas.openxmlformats.org/officeDocument/2006/relationships/slideLayout" Target="../slideLayouts/slideLayout184.xml" /><Relationship Id="rId10" Type="http://schemas.openxmlformats.org/officeDocument/2006/relationships/slideLayout" Target="../slideLayouts/slideLayout193.xml" /><Relationship Id="rId11" Type="http://schemas.openxmlformats.org/officeDocument/2006/relationships/slideLayout" Target="../slideLayouts/slideLayout194.xml" /><Relationship Id="rId12" Type="http://schemas.openxmlformats.org/officeDocument/2006/relationships/slideLayout" Target="../slideLayouts/slideLayout195.xml" /><Relationship Id="rId13" Type="http://schemas.openxmlformats.org/officeDocument/2006/relationships/slideLayout" Target="../slideLayouts/slideLayout196.xml" /><Relationship Id="rId14" Type="http://schemas.openxmlformats.org/officeDocument/2006/relationships/slideLayout" Target="../slideLayouts/slideLayout197.xml" /><Relationship Id="rId15" Type="http://schemas.openxmlformats.org/officeDocument/2006/relationships/slideLayout" Target="../slideLayouts/slideLayout198.xml" /><Relationship Id="rId16" Type="http://schemas.openxmlformats.org/officeDocument/2006/relationships/slideLayout" Target="../slideLayouts/slideLayout199.xml" /><Relationship Id="rId17" Type="http://schemas.openxmlformats.org/officeDocument/2006/relationships/slideLayout" Target="../slideLayouts/slideLayout200.xml" /><Relationship Id="rId18" Type="http://schemas.openxmlformats.org/officeDocument/2006/relationships/slideLayout" Target="../slideLayouts/slideLayout201.xml" /><Relationship Id="rId19" Type="http://schemas.openxmlformats.org/officeDocument/2006/relationships/slideLayout" Target="../slideLayouts/slideLayout202.xml" /><Relationship Id="rId2" Type="http://schemas.openxmlformats.org/officeDocument/2006/relationships/slideLayout" Target="../slideLayouts/slideLayout185.xml" /><Relationship Id="rId20" Type="http://schemas.openxmlformats.org/officeDocument/2006/relationships/tags" Target="../tags/tag2275.xml" /><Relationship Id="rId21" Type="http://schemas.openxmlformats.org/officeDocument/2006/relationships/tags" Target="../tags/tag2276.xml" /><Relationship Id="rId22" Type="http://schemas.openxmlformats.org/officeDocument/2006/relationships/tags" Target="../tags/tag2277.xml" /><Relationship Id="rId23" Type="http://schemas.openxmlformats.org/officeDocument/2006/relationships/tags" Target="../tags/tag2278.xml" /><Relationship Id="rId24" Type="http://schemas.openxmlformats.org/officeDocument/2006/relationships/tags" Target="../tags/tag2279.xml" /><Relationship Id="rId25" Type="http://schemas.openxmlformats.org/officeDocument/2006/relationships/tags" Target="../tags/tag2280.xml" /><Relationship Id="rId26" Type="http://schemas.openxmlformats.org/officeDocument/2006/relationships/theme" Target="../theme/theme11.xml" /><Relationship Id="rId3" Type="http://schemas.openxmlformats.org/officeDocument/2006/relationships/slideLayout" Target="../slideLayouts/slideLayout186.xml" /><Relationship Id="rId4" Type="http://schemas.openxmlformats.org/officeDocument/2006/relationships/slideLayout" Target="../slideLayouts/slideLayout187.xml" /><Relationship Id="rId5" Type="http://schemas.openxmlformats.org/officeDocument/2006/relationships/slideLayout" Target="../slideLayouts/slideLayout188.xml" /><Relationship Id="rId6" Type="http://schemas.openxmlformats.org/officeDocument/2006/relationships/slideLayout" Target="../slideLayouts/slideLayout189.xml" /><Relationship Id="rId7" Type="http://schemas.openxmlformats.org/officeDocument/2006/relationships/slideLayout" Target="../slideLayouts/slideLayout190.xml" /><Relationship Id="rId8" Type="http://schemas.openxmlformats.org/officeDocument/2006/relationships/slideLayout" Target="../slideLayouts/slideLayout191.xml" /><Relationship Id="rId9" Type="http://schemas.openxmlformats.org/officeDocument/2006/relationships/slideLayout" Target="../slideLayouts/slideLayout192.xml" /></Relationships>
</file>

<file path=ppt/slideMasters/_rels/slideMaster12.xml.rels>&#65279;<?xml version="1.0" encoding="utf-8" standalone="yes"?><Relationships xmlns="http://schemas.openxmlformats.org/package/2006/relationships"><Relationship Id="rId1" Type="http://schemas.openxmlformats.org/officeDocument/2006/relationships/slideLayout" Target="../slideLayouts/slideLayout203.xml" /><Relationship Id="rId10" Type="http://schemas.openxmlformats.org/officeDocument/2006/relationships/slideLayout" Target="../slideLayouts/slideLayout212.xml" /><Relationship Id="rId11" Type="http://schemas.openxmlformats.org/officeDocument/2006/relationships/slideLayout" Target="../slideLayouts/slideLayout213.xml" /><Relationship Id="rId12" Type="http://schemas.openxmlformats.org/officeDocument/2006/relationships/slideLayout" Target="../slideLayouts/slideLayout214.xml" /><Relationship Id="rId13" Type="http://schemas.openxmlformats.org/officeDocument/2006/relationships/slideLayout" Target="../slideLayouts/slideLayout215.xml" /><Relationship Id="rId14" Type="http://schemas.openxmlformats.org/officeDocument/2006/relationships/slideLayout" Target="../slideLayouts/slideLayout216.xml" /><Relationship Id="rId15" Type="http://schemas.openxmlformats.org/officeDocument/2006/relationships/slideLayout" Target="../slideLayouts/slideLayout217.xml" /><Relationship Id="rId16" Type="http://schemas.openxmlformats.org/officeDocument/2006/relationships/slideLayout" Target="../slideLayouts/slideLayout218.xml" /><Relationship Id="rId17" Type="http://schemas.openxmlformats.org/officeDocument/2006/relationships/slideLayout" Target="../slideLayouts/slideLayout219.xml" /><Relationship Id="rId18" Type="http://schemas.openxmlformats.org/officeDocument/2006/relationships/slideLayout" Target="../slideLayouts/slideLayout220.xml" /><Relationship Id="rId19" Type="http://schemas.openxmlformats.org/officeDocument/2006/relationships/slideLayout" Target="../slideLayouts/slideLayout221.xml" /><Relationship Id="rId2" Type="http://schemas.openxmlformats.org/officeDocument/2006/relationships/slideLayout" Target="../slideLayouts/slideLayout204.xml" /><Relationship Id="rId20" Type="http://schemas.openxmlformats.org/officeDocument/2006/relationships/tags" Target="../tags/tag2503.xml" /><Relationship Id="rId21" Type="http://schemas.openxmlformats.org/officeDocument/2006/relationships/tags" Target="../tags/tag2504.xml" /><Relationship Id="rId22" Type="http://schemas.openxmlformats.org/officeDocument/2006/relationships/tags" Target="../tags/tag2505.xml" /><Relationship Id="rId23" Type="http://schemas.openxmlformats.org/officeDocument/2006/relationships/tags" Target="../tags/tag2506.xml" /><Relationship Id="rId24" Type="http://schemas.openxmlformats.org/officeDocument/2006/relationships/tags" Target="../tags/tag2507.xml" /><Relationship Id="rId25" Type="http://schemas.openxmlformats.org/officeDocument/2006/relationships/tags" Target="../tags/tag2508.xml" /><Relationship Id="rId26" Type="http://schemas.openxmlformats.org/officeDocument/2006/relationships/theme" Target="../theme/theme12.xml" /><Relationship Id="rId3" Type="http://schemas.openxmlformats.org/officeDocument/2006/relationships/slideLayout" Target="../slideLayouts/slideLayout205.xml" /><Relationship Id="rId4" Type="http://schemas.openxmlformats.org/officeDocument/2006/relationships/slideLayout" Target="../slideLayouts/slideLayout206.xml" /><Relationship Id="rId5" Type="http://schemas.openxmlformats.org/officeDocument/2006/relationships/slideLayout" Target="../slideLayouts/slideLayout207.xml" /><Relationship Id="rId6" Type="http://schemas.openxmlformats.org/officeDocument/2006/relationships/slideLayout" Target="../slideLayouts/slideLayout208.xml" /><Relationship Id="rId7" Type="http://schemas.openxmlformats.org/officeDocument/2006/relationships/slideLayout" Target="../slideLayouts/slideLayout209.xml" /><Relationship Id="rId8" Type="http://schemas.openxmlformats.org/officeDocument/2006/relationships/slideLayout" Target="../slideLayouts/slideLayout210.xml" /><Relationship Id="rId9" Type="http://schemas.openxmlformats.org/officeDocument/2006/relationships/slideLayout" Target="../slideLayouts/slideLayout211.xml" /></Relationships>
</file>

<file path=ppt/slideMasters/_rels/slideMaster13.xml.rels>&#65279;<?xml version="1.0" encoding="utf-8" standalone="yes"?><Relationships xmlns="http://schemas.openxmlformats.org/package/2006/relationships"><Relationship Id="rId1" Type="http://schemas.openxmlformats.org/officeDocument/2006/relationships/slideLayout" Target="../slideLayouts/slideLayout222.xml" /><Relationship Id="rId10" Type="http://schemas.openxmlformats.org/officeDocument/2006/relationships/slideLayout" Target="../slideLayouts/slideLayout231.xml" /><Relationship Id="rId11" Type="http://schemas.openxmlformats.org/officeDocument/2006/relationships/slideLayout" Target="../slideLayouts/slideLayout232.xml" /><Relationship Id="rId12" Type="http://schemas.openxmlformats.org/officeDocument/2006/relationships/slideLayout" Target="../slideLayouts/slideLayout233.xml" /><Relationship Id="rId13" Type="http://schemas.openxmlformats.org/officeDocument/2006/relationships/slideLayout" Target="../slideLayouts/slideLayout234.xml" /><Relationship Id="rId14" Type="http://schemas.openxmlformats.org/officeDocument/2006/relationships/slideLayout" Target="../slideLayouts/slideLayout235.xml" /><Relationship Id="rId15" Type="http://schemas.openxmlformats.org/officeDocument/2006/relationships/slideLayout" Target="../slideLayouts/slideLayout236.xml" /><Relationship Id="rId16" Type="http://schemas.openxmlformats.org/officeDocument/2006/relationships/slideLayout" Target="../slideLayouts/slideLayout237.xml" /><Relationship Id="rId17" Type="http://schemas.openxmlformats.org/officeDocument/2006/relationships/slideLayout" Target="../slideLayouts/slideLayout238.xml" /><Relationship Id="rId18" Type="http://schemas.openxmlformats.org/officeDocument/2006/relationships/slideLayout" Target="../slideLayouts/slideLayout239.xml" /><Relationship Id="rId19" Type="http://schemas.openxmlformats.org/officeDocument/2006/relationships/slideLayout" Target="../slideLayouts/slideLayout240.xml" /><Relationship Id="rId2" Type="http://schemas.openxmlformats.org/officeDocument/2006/relationships/slideLayout" Target="../slideLayouts/slideLayout223.xml" /><Relationship Id="rId20" Type="http://schemas.openxmlformats.org/officeDocument/2006/relationships/tags" Target="../tags/tag2731.xml" /><Relationship Id="rId21" Type="http://schemas.openxmlformats.org/officeDocument/2006/relationships/tags" Target="../tags/tag2732.xml" /><Relationship Id="rId22" Type="http://schemas.openxmlformats.org/officeDocument/2006/relationships/tags" Target="../tags/tag2733.xml" /><Relationship Id="rId23" Type="http://schemas.openxmlformats.org/officeDocument/2006/relationships/tags" Target="../tags/tag2734.xml" /><Relationship Id="rId24" Type="http://schemas.openxmlformats.org/officeDocument/2006/relationships/tags" Target="../tags/tag2735.xml" /><Relationship Id="rId25" Type="http://schemas.openxmlformats.org/officeDocument/2006/relationships/tags" Target="../tags/tag2736.xml" /><Relationship Id="rId26" Type="http://schemas.openxmlformats.org/officeDocument/2006/relationships/theme" Target="../theme/theme13.xml" /><Relationship Id="rId3" Type="http://schemas.openxmlformats.org/officeDocument/2006/relationships/slideLayout" Target="../slideLayouts/slideLayout224.xml" /><Relationship Id="rId4" Type="http://schemas.openxmlformats.org/officeDocument/2006/relationships/slideLayout" Target="../slideLayouts/slideLayout225.xml" /><Relationship Id="rId5" Type="http://schemas.openxmlformats.org/officeDocument/2006/relationships/slideLayout" Target="../slideLayouts/slideLayout226.xml" /><Relationship Id="rId6" Type="http://schemas.openxmlformats.org/officeDocument/2006/relationships/slideLayout" Target="../slideLayouts/slideLayout227.xml" /><Relationship Id="rId7" Type="http://schemas.openxmlformats.org/officeDocument/2006/relationships/slideLayout" Target="../slideLayouts/slideLayout228.xml" /><Relationship Id="rId8" Type="http://schemas.openxmlformats.org/officeDocument/2006/relationships/slideLayout" Target="../slideLayouts/slideLayout229.xml" /><Relationship Id="rId9" Type="http://schemas.openxmlformats.org/officeDocument/2006/relationships/slideLayout" Target="../slideLayouts/slideLayout230.xml" /></Relationships>
</file>

<file path=ppt/slideMasters/_rels/slideMaster14.xml.rels>&#65279;<?xml version="1.0" encoding="utf-8" standalone="yes"?><Relationships xmlns="http://schemas.openxmlformats.org/package/2006/relationships"><Relationship Id="rId1" Type="http://schemas.openxmlformats.org/officeDocument/2006/relationships/slideLayout" Target="../slideLayouts/slideLayout241.xml" /><Relationship Id="rId10" Type="http://schemas.openxmlformats.org/officeDocument/2006/relationships/slideLayout" Target="../slideLayouts/slideLayout250.xml" /><Relationship Id="rId11" Type="http://schemas.openxmlformats.org/officeDocument/2006/relationships/slideLayout" Target="../slideLayouts/slideLayout251.xml" /><Relationship Id="rId12" Type="http://schemas.openxmlformats.org/officeDocument/2006/relationships/slideLayout" Target="../slideLayouts/slideLayout252.xml" /><Relationship Id="rId13" Type="http://schemas.openxmlformats.org/officeDocument/2006/relationships/slideLayout" Target="../slideLayouts/slideLayout253.xml" /><Relationship Id="rId14" Type="http://schemas.openxmlformats.org/officeDocument/2006/relationships/slideLayout" Target="../slideLayouts/slideLayout254.xml" /><Relationship Id="rId15" Type="http://schemas.openxmlformats.org/officeDocument/2006/relationships/slideLayout" Target="../slideLayouts/slideLayout255.xml" /><Relationship Id="rId16" Type="http://schemas.openxmlformats.org/officeDocument/2006/relationships/slideLayout" Target="../slideLayouts/slideLayout256.xml" /><Relationship Id="rId17" Type="http://schemas.openxmlformats.org/officeDocument/2006/relationships/slideLayout" Target="../slideLayouts/slideLayout257.xml" /><Relationship Id="rId18" Type="http://schemas.openxmlformats.org/officeDocument/2006/relationships/slideLayout" Target="../slideLayouts/slideLayout258.xml" /><Relationship Id="rId19" Type="http://schemas.openxmlformats.org/officeDocument/2006/relationships/slideLayout" Target="../slideLayouts/slideLayout259.xml" /><Relationship Id="rId2" Type="http://schemas.openxmlformats.org/officeDocument/2006/relationships/slideLayout" Target="../slideLayouts/slideLayout242.xml" /><Relationship Id="rId20" Type="http://schemas.openxmlformats.org/officeDocument/2006/relationships/tags" Target="../tags/tag2959.xml" /><Relationship Id="rId21" Type="http://schemas.openxmlformats.org/officeDocument/2006/relationships/tags" Target="../tags/tag2960.xml" /><Relationship Id="rId22" Type="http://schemas.openxmlformats.org/officeDocument/2006/relationships/tags" Target="../tags/tag2961.xml" /><Relationship Id="rId23" Type="http://schemas.openxmlformats.org/officeDocument/2006/relationships/tags" Target="../tags/tag2962.xml" /><Relationship Id="rId24" Type="http://schemas.openxmlformats.org/officeDocument/2006/relationships/tags" Target="../tags/tag2963.xml" /><Relationship Id="rId25" Type="http://schemas.openxmlformats.org/officeDocument/2006/relationships/tags" Target="../tags/tag2964.xml" /><Relationship Id="rId26" Type="http://schemas.openxmlformats.org/officeDocument/2006/relationships/theme" Target="../theme/theme14.xml" /><Relationship Id="rId3" Type="http://schemas.openxmlformats.org/officeDocument/2006/relationships/slideLayout" Target="../slideLayouts/slideLayout243.xml" /><Relationship Id="rId4" Type="http://schemas.openxmlformats.org/officeDocument/2006/relationships/slideLayout" Target="../slideLayouts/slideLayout244.xml" /><Relationship Id="rId5" Type="http://schemas.openxmlformats.org/officeDocument/2006/relationships/slideLayout" Target="../slideLayouts/slideLayout245.xml" /><Relationship Id="rId6" Type="http://schemas.openxmlformats.org/officeDocument/2006/relationships/slideLayout" Target="../slideLayouts/slideLayout246.xml" /><Relationship Id="rId7" Type="http://schemas.openxmlformats.org/officeDocument/2006/relationships/slideLayout" Target="../slideLayouts/slideLayout247.xml" /><Relationship Id="rId8" Type="http://schemas.openxmlformats.org/officeDocument/2006/relationships/slideLayout" Target="../slideLayouts/slideLayout248.xml" /><Relationship Id="rId9" Type="http://schemas.openxmlformats.org/officeDocument/2006/relationships/slideLayout" Target="../slideLayouts/slideLayout249.xml" /></Relationships>
</file>

<file path=ppt/slideMasters/_rels/slideMaster15.xml.rels>&#65279;<?xml version="1.0" encoding="utf-8" standalone="yes"?><Relationships xmlns="http://schemas.openxmlformats.org/package/2006/relationships"><Relationship Id="rId1" Type="http://schemas.openxmlformats.org/officeDocument/2006/relationships/slideLayout" Target="../slideLayouts/slideLayout260.xml" /><Relationship Id="rId10" Type="http://schemas.openxmlformats.org/officeDocument/2006/relationships/slideLayout" Target="../slideLayouts/slideLayout269.xml" /><Relationship Id="rId11" Type="http://schemas.openxmlformats.org/officeDocument/2006/relationships/slideLayout" Target="../slideLayouts/slideLayout270.xml" /><Relationship Id="rId12" Type="http://schemas.openxmlformats.org/officeDocument/2006/relationships/slideLayout" Target="../slideLayouts/slideLayout271.xml" /><Relationship Id="rId13" Type="http://schemas.openxmlformats.org/officeDocument/2006/relationships/slideLayout" Target="../slideLayouts/slideLayout272.xml" /><Relationship Id="rId14" Type="http://schemas.openxmlformats.org/officeDocument/2006/relationships/slideLayout" Target="../slideLayouts/slideLayout273.xml" /><Relationship Id="rId15" Type="http://schemas.openxmlformats.org/officeDocument/2006/relationships/slideLayout" Target="../slideLayouts/slideLayout274.xml" /><Relationship Id="rId16" Type="http://schemas.openxmlformats.org/officeDocument/2006/relationships/slideLayout" Target="../slideLayouts/slideLayout275.xml" /><Relationship Id="rId17" Type="http://schemas.openxmlformats.org/officeDocument/2006/relationships/slideLayout" Target="../slideLayouts/slideLayout276.xml" /><Relationship Id="rId18" Type="http://schemas.openxmlformats.org/officeDocument/2006/relationships/slideLayout" Target="../slideLayouts/slideLayout277.xml" /><Relationship Id="rId19" Type="http://schemas.openxmlformats.org/officeDocument/2006/relationships/slideLayout" Target="../slideLayouts/slideLayout278.xml" /><Relationship Id="rId2" Type="http://schemas.openxmlformats.org/officeDocument/2006/relationships/slideLayout" Target="../slideLayouts/slideLayout261.xml" /><Relationship Id="rId20" Type="http://schemas.openxmlformats.org/officeDocument/2006/relationships/tags" Target="../tags/tag3187.xml" /><Relationship Id="rId21" Type="http://schemas.openxmlformats.org/officeDocument/2006/relationships/tags" Target="../tags/tag3188.xml" /><Relationship Id="rId22" Type="http://schemas.openxmlformats.org/officeDocument/2006/relationships/tags" Target="../tags/tag3189.xml" /><Relationship Id="rId23" Type="http://schemas.openxmlformats.org/officeDocument/2006/relationships/tags" Target="../tags/tag3190.xml" /><Relationship Id="rId24" Type="http://schemas.openxmlformats.org/officeDocument/2006/relationships/tags" Target="../tags/tag3191.xml" /><Relationship Id="rId25" Type="http://schemas.openxmlformats.org/officeDocument/2006/relationships/tags" Target="../tags/tag3192.xml" /><Relationship Id="rId26" Type="http://schemas.openxmlformats.org/officeDocument/2006/relationships/theme" Target="../theme/theme15.xml" /><Relationship Id="rId3" Type="http://schemas.openxmlformats.org/officeDocument/2006/relationships/slideLayout" Target="../slideLayouts/slideLayout262.xml" /><Relationship Id="rId4" Type="http://schemas.openxmlformats.org/officeDocument/2006/relationships/slideLayout" Target="../slideLayouts/slideLayout263.xml" /><Relationship Id="rId5" Type="http://schemas.openxmlformats.org/officeDocument/2006/relationships/slideLayout" Target="../slideLayouts/slideLayout264.xml" /><Relationship Id="rId6" Type="http://schemas.openxmlformats.org/officeDocument/2006/relationships/slideLayout" Target="../slideLayouts/slideLayout265.xml" /><Relationship Id="rId7" Type="http://schemas.openxmlformats.org/officeDocument/2006/relationships/slideLayout" Target="../slideLayouts/slideLayout266.xml" /><Relationship Id="rId8" Type="http://schemas.openxmlformats.org/officeDocument/2006/relationships/slideLayout" Target="../slideLayouts/slideLayout267.xml" /><Relationship Id="rId9" Type="http://schemas.openxmlformats.org/officeDocument/2006/relationships/slideLayout" Target="../slideLayouts/slideLayout268.xml" /></Relationships>
</file>

<file path=ppt/slideMasters/_rels/slideMaster16.xml.rels>&#65279;<?xml version="1.0" encoding="utf-8" standalone="yes"?><Relationships xmlns="http://schemas.openxmlformats.org/package/2006/relationships"><Relationship Id="rId1" Type="http://schemas.openxmlformats.org/officeDocument/2006/relationships/slideLayout" Target="../slideLayouts/slideLayout279.xml" /><Relationship Id="rId10" Type="http://schemas.openxmlformats.org/officeDocument/2006/relationships/slideLayout" Target="../slideLayouts/slideLayout288.xml" /><Relationship Id="rId11" Type="http://schemas.openxmlformats.org/officeDocument/2006/relationships/slideLayout" Target="../slideLayouts/slideLayout289.xml" /><Relationship Id="rId12" Type="http://schemas.openxmlformats.org/officeDocument/2006/relationships/slideLayout" Target="../slideLayouts/slideLayout290.xml" /><Relationship Id="rId13" Type="http://schemas.openxmlformats.org/officeDocument/2006/relationships/slideLayout" Target="../slideLayouts/slideLayout291.xml" /><Relationship Id="rId14" Type="http://schemas.openxmlformats.org/officeDocument/2006/relationships/slideLayout" Target="../slideLayouts/slideLayout292.xml" /><Relationship Id="rId15" Type="http://schemas.openxmlformats.org/officeDocument/2006/relationships/slideLayout" Target="../slideLayouts/slideLayout293.xml" /><Relationship Id="rId16" Type="http://schemas.openxmlformats.org/officeDocument/2006/relationships/slideLayout" Target="../slideLayouts/slideLayout294.xml" /><Relationship Id="rId17" Type="http://schemas.openxmlformats.org/officeDocument/2006/relationships/slideLayout" Target="../slideLayouts/slideLayout295.xml" /><Relationship Id="rId18" Type="http://schemas.openxmlformats.org/officeDocument/2006/relationships/slideLayout" Target="../slideLayouts/slideLayout296.xml" /><Relationship Id="rId19" Type="http://schemas.openxmlformats.org/officeDocument/2006/relationships/slideLayout" Target="../slideLayouts/slideLayout297.xml" /><Relationship Id="rId2" Type="http://schemas.openxmlformats.org/officeDocument/2006/relationships/slideLayout" Target="../slideLayouts/slideLayout280.xml" /><Relationship Id="rId20" Type="http://schemas.openxmlformats.org/officeDocument/2006/relationships/tags" Target="../tags/tag3415.xml" /><Relationship Id="rId21" Type="http://schemas.openxmlformats.org/officeDocument/2006/relationships/tags" Target="../tags/tag3416.xml" /><Relationship Id="rId22" Type="http://schemas.openxmlformats.org/officeDocument/2006/relationships/tags" Target="../tags/tag3417.xml" /><Relationship Id="rId23" Type="http://schemas.openxmlformats.org/officeDocument/2006/relationships/tags" Target="../tags/tag3418.xml" /><Relationship Id="rId24" Type="http://schemas.openxmlformats.org/officeDocument/2006/relationships/tags" Target="../tags/tag3419.xml" /><Relationship Id="rId25" Type="http://schemas.openxmlformats.org/officeDocument/2006/relationships/tags" Target="../tags/tag3420.xml" /><Relationship Id="rId26" Type="http://schemas.openxmlformats.org/officeDocument/2006/relationships/theme" Target="../theme/theme16.xml" /><Relationship Id="rId3" Type="http://schemas.openxmlformats.org/officeDocument/2006/relationships/slideLayout" Target="../slideLayouts/slideLayout281.xml" /><Relationship Id="rId4" Type="http://schemas.openxmlformats.org/officeDocument/2006/relationships/slideLayout" Target="../slideLayouts/slideLayout282.xml" /><Relationship Id="rId5" Type="http://schemas.openxmlformats.org/officeDocument/2006/relationships/slideLayout" Target="../slideLayouts/slideLayout283.xml" /><Relationship Id="rId6" Type="http://schemas.openxmlformats.org/officeDocument/2006/relationships/slideLayout" Target="../slideLayouts/slideLayout284.xml" /><Relationship Id="rId7" Type="http://schemas.openxmlformats.org/officeDocument/2006/relationships/slideLayout" Target="../slideLayouts/slideLayout285.xml" /><Relationship Id="rId8" Type="http://schemas.openxmlformats.org/officeDocument/2006/relationships/slideLayout" Target="../slideLayouts/slideLayout286.xml" /><Relationship Id="rId9" Type="http://schemas.openxmlformats.org/officeDocument/2006/relationships/slideLayout" Target="../slideLayouts/slideLayout287.xml" /></Relationships>
</file>

<file path=ppt/slideMasters/_rels/slideMaster17.xml.rels>&#65279;<?xml version="1.0" encoding="utf-8" standalone="yes"?><Relationships xmlns="http://schemas.openxmlformats.org/package/2006/relationships"><Relationship Id="rId1" Type="http://schemas.openxmlformats.org/officeDocument/2006/relationships/slideLayout" Target="../slideLayouts/slideLayout298.xml" /><Relationship Id="rId10" Type="http://schemas.openxmlformats.org/officeDocument/2006/relationships/slideLayout" Target="../slideLayouts/slideLayout307.xml" /><Relationship Id="rId11" Type="http://schemas.openxmlformats.org/officeDocument/2006/relationships/slideLayout" Target="../slideLayouts/slideLayout308.xml" /><Relationship Id="rId12" Type="http://schemas.openxmlformats.org/officeDocument/2006/relationships/slideLayout" Target="../slideLayouts/slideLayout309.xml" /><Relationship Id="rId13" Type="http://schemas.openxmlformats.org/officeDocument/2006/relationships/slideLayout" Target="../slideLayouts/slideLayout310.xml" /><Relationship Id="rId14" Type="http://schemas.openxmlformats.org/officeDocument/2006/relationships/slideLayout" Target="../slideLayouts/slideLayout311.xml" /><Relationship Id="rId15" Type="http://schemas.openxmlformats.org/officeDocument/2006/relationships/slideLayout" Target="../slideLayouts/slideLayout312.xml" /><Relationship Id="rId16" Type="http://schemas.openxmlformats.org/officeDocument/2006/relationships/slideLayout" Target="../slideLayouts/slideLayout313.xml" /><Relationship Id="rId17" Type="http://schemas.openxmlformats.org/officeDocument/2006/relationships/slideLayout" Target="../slideLayouts/slideLayout314.xml" /><Relationship Id="rId18" Type="http://schemas.openxmlformats.org/officeDocument/2006/relationships/slideLayout" Target="../slideLayouts/slideLayout315.xml" /><Relationship Id="rId19" Type="http://schemas.openxmlformats.org/officeDocument/2006/relationships/slideLayout" Target="../slideLayouts/slideLayout316.xml" /><Relationship Id="rId2" Type="http://schemas.openxmlformats.org/officeDocument/2006/relationships/slideLayout" Target="../slideLayouts/slideLayout299.xml" /><Relationship Id="rId20" Type="http://schemas.openxmlformats.org/officeDocument/2006/relationships/tags" Target="../tags/tag3643.xml" /><Relationship Id="rId21" Type="http://schemas.openxmlformats.org/officeDocument/2006/relationships/tags" Target="../tags/tag3644.xml" /><Relationship Id="rId22" Type="http://schemas.openxmlformats.org/officeDocument/2006/relationships/tags" Target="../tags/tag3645.xml" /><Relationship Id="rId23" Type="http://schemas.openxmlformats.org/officeDocument/2006/relationships/tags" Target="../tags/tag3646.xml" /><Relationship Id="rId24" Type="http://schemas.openxmlformats.org/officeDocument/2006/relationships/tags" Target="../tags/tag3647.xml" /><Relationship Id="rId25" Type="http://schemas.openxmlformats.org/officeDocument/2006/relationships/tags" Target="../tags/tag3648.xml" /><Relationship Id="rId26" Type="http://schemas.openxmlformats.org/officeDocument/2006/relationships/theme" Target="../theme/theme17.xml" /><Relationship Id="rId3" Type="http://schemas.openxmlformats.org/officeDocument/2006/relationships/slideLayout" Target="../slideLayouts/slideLayout300.xml" /><Relationship Id="rId4" Type="http://schemas.openxmlformats.org/officeDocument/2006/relationships/slideLayout" Target="../slideLayouts/slideLayout301.xml" /><Relationship Id="rId5" Type="http://schemas.openxmlformats.org/officeDocument/2006/relationships/slideLayout" Target="../slideLayouts/slideLayout302.xml" /><Relationship Id="rId6" Type="http://schemas.openxmlformats.org/officeDocument/2006/relationships/slideLayout" Target="../slideLayouts/slideLayout303.xml" /><Relationship Id="rId7" Type="http://schemas.openxmlformats.org/officeDocument/2006/relationships/slideLayout" Target="../slideLayouts/slideLayout304.xml" /><Relationship Id="rId8" Type="http://schemas.openxmlformats.org/officeDocument/2006/relationships/slideLayout" Target="../slideLayouts/slideLayout305.xml" /><Relationship Id="rId9" Type="http://schemas.openxmlformats.org/officeDocument/2006/relationships/slideLayout" Target="../slideLayouts/slideLayout306.xml" /></Relationships>
</file>

<file path=ppt/slideMasters/_rels/slideMaster18.xml.rels>&#65279;<?xml version="1.0" encoding="utf-8" standalone="yes"?><Relationships xmlns="http://schemas.openxmlformats.org/package/2006/relationships"><Relationship Id="rId1" Type="http://schemas.openxmlformats.org/officeDocument/2006/relationships/slideLayout" Target="../slideLayouts/slideLayout317.xml" /><Relationship Id="rId10" Type="http://schemas.openxmlformats.org/officeDocument/2006/relationships/slideLayout" Target="../slideLayouts/slideLayout326.xml" /><Relationship Id="rId11" Type="http://schemas.openxmlformats.org/officeDocument/2006/relationships/slideLayout" Target="../slideLayouts/slideLayout327.xml" /><Relationship Id="rId12" Type="http://schemas.openxmlformats.org/officeDocument/2006/relationships/slideLayout" Target="../slideLayouts/slideLayout328.xml" /><Relationship Id="rId13" Type="http://schemas.openxmlformats.org/officeDocument/2006/relationships/slideLayout" Target="../slideLayouts/slideLayout329.xml" /><Relationship Id="rId14" Type="http://schemas.openxmlformats.org/officeDocument/2006/relationships/slideLayout" Target="../slideLayouts/slideLayout330.xml" /><Relationship Id="rId15" Type="http://schemas.openxmlformats.org/officeDocument/2006/relationships/slideLayout" Target="../slideLayouts/slideLayout331.xml" /><Relationship Id="rId16" Type="http://schemas.openxmlformats.org/officeDocument/2006/relationships/slideLayout" Target="../slideLayouts/slideLayout332.xml" /><Relationship Id="rId17" Type="http://schemas.openxmlformats.org/officeDocument/2006/relationships/slideLayout" Target="../slideLayouts/slideLayout333.xml" /><Relationship Id="rId18" Type="http://schemas.openxmlformats.org/officeDocument/2006/relationships/slideLayout" Target="../slideLayouts/slideLayout334.xml" /><Relationship Id="rId19" Type="http://schemas.openxmlformats.org/officeDocument/2006/relationships/slideLayout" Target="../slideLayouts/slideLayout335.xml" /><Relationship Id="rId2" Type="http://schemas.openxmlformats.org/officeDocument/2006/relationships/slideLayout" Target="../slideLayouts/slideLayout318.xml" /><Relationship Id="rId20" Type="http://schemas.openxmlformats.org/officeDocument/2006/relationships/tags" Target="../tags/tag3871.xml" /><Relationship Id="rId21" Type="http://schemas.openxmlformats.org/officeDocument/2006/relationships/tags" Target="../tags/tag3872.xml" /><Relationship Id="rId22" Type="http://schemas.openxmlformats.org/officeDocument/2006/relationships/tags" Target="../tags/tag3873.xml" /><Relationship Id="rId23" Type="http://schemas.openxmlformats.org/officeDocument/2006/relationships/tags" Target="../tags/tag3874.xml" /><Relationship Id="rId24" Type="http://schemas.openxmlformats.org/officeDocument/2006/relationships/tags" Target="../tags/tag3875.xml" /><Relationship Id="rId25" Type="http://schemas.openxmlformats.org/officeDocument/2006/relationships/tags" Target="../tags/tag3876.xml" /><Relationship Id="rId26" Type="http://schemas.openxmlformats.org/officeDocument/2006/relationships/theme" Target="../theme/theme18.xml" /><Relationship Id="rId3" Type="http://schemas.openxmlformats.org/officeDocument/2006/relationships/slideLayout" Target="../slideLayouts/slideLayout319.xml" /><Relationship Id="rId4" Type="http://schemas.openxmlformats.org/officeDocument/2006/relationships/slideLayout" Target="../slideLayouts/slideLayout320.xml" /><Relationship Id="rId5" Type="http://schemas.openxmlformats.org/officeDocument/2006/relationships/slideLayout" Target="../slideLayouts/slideLayout321.xml" /><Relationship Id="rId6" Type="http://schemas.openxmlformats.org/officeDocument/2006/relationships/slideLayout" Target="../slideLayouts/slideLayout322.xml" /><Relationship Id="rId7" Type="http://schemas.openxmlformats.org/officeDocument/2006/relationships/slideLayout" Target="../slideLayouts/slideLayout323.xml" /><Relationship Id="rId8" Type="http://schemas.openxmlformats.org/officeDocument/2006/relationships/slideLayout" Target="../slideLayouts/slideLayout324.xml" /><Relationship Id="rId9" Type="http://schemas.openxmlformats.org/officeDocument/2006/relationships/slideLayout" Target="../slideLayouts/slideLayout325.xml" /></Relationships>
</file>

<file path=ppt/slideMasters/_rels/slideMaster19.xml.rels>&#65279;<?xml version="1.0" encoding="utf-8" standalone="yes"?><Relationships xmlns="http://schemas.openxmlformats.org/package/2006/relationships"><Relationship Id="rId1" Type="http://schemas.openxmlformats.org/officeDocument/2006/relationships/slideLayout" Target="../slideLayouts/slideLayout336.xml" /><Relationship Id="rId10" Type="http://schemas.openxmlformats.org/officeDocument/2006/relationships/slideLayout" Target="../slideLayouts/slideLayout345.xml" /><Relationship Id="rId11" Type="http://schemas.openxmlformats.org/officeDocument/2006/relationships/slideLayout" Target="../slideLayouts/slideLayout346.xml" /><Relationship Id="rId12" Type="http://schemas.openxmlformats.org/officeDocument/2006/relationships/slideLayout" Target="../slideLayouts/slideLayout347.xml" /><Relationship Id="rId13" Type="http://schemas.openxmlformats.org/officeDocument/2006/relationships/slideLayout" Target="../slideLayouts/slideLayout348.xml" /><Relationship Id="rId14" Type="http://schemas.openxmlformats.org/officeDocument/2006/relationships/slideLayout" Target="../slideLayouts/slideLayout349.xml" /><Relationship Id="rId15" Type="http://schemas.openxmlformats.org/officeDocument/2006/relationships/slideLayout" Target="../slideLayouts/slideLayout350.xml" /><Relationship Id="rId16" Type="http://schemas.openxmlformats.org/officeDocument/2006/relationships/slideLayout" Target="../slideLayouts/slideLayout351.xml" /><Relationship Id="rId17" Type="http://schemas.openxmlformats.org/officeDocument/2006/relationships/slideLayout" Target="../slideLayouts/slideLayout352.xml" /><Relationship Id="rId18" Type="http://schemas.openxmlformats.org/officeDocument/2006/relationships/slideLayout" Target="../slideLayouts/slideLayout353.xml" /><Relationship Id="rId19" Type="http://schemas.openxmlformats.org/officeDocument/2006/relationships/slideLayout" Target="../slideLayouts/slideLayout354.xml" /><Relationship Id="rId2" Type="http://schemas.openxmlformats.org/officeDocument/2006/relationships/slideLayout" Target="../slideLayouts/slideLayout337.xml" /><Relationship Id="rId20" Type="http://schemas.openxmlformats.org/officeDocument/2006/relationships/tags" Target="../tags/tag4099.xml" /><Relationship Id="rId21" Type="http://schemas.openxmlformats.org/officeDocument/2006/relationships/tags" Target="../tags/tag4100.xml" /><Relationship Id="rId22" Type="http://schemas.openxmlformats.org/officeDocument/2006/relationships/tags" Target="../tags/tag4101.xml" /><Relationship Id="rId23" Type="http://schemas.openxmlformats.org/officeDocument/2006/relationships/tags" Target="../tags/tag4102.xml" /><Relationship Id="rId24" Type="http://schemas.openxmlformats.org/officeDocument/2006/relationships/tags" Target="../tags/tag4103.xml" /><Relationship Id="rId25" Type="http://schemas.openxmlformats.org/officeDocument/2006/relationships/tags" Target="../tags/tag4104.xml" /><Relationship Id="rId26" Type="http://schemas.openxmlformats.org/officeDocument/2006/relationships/theme" Target="../theme/theme19.xml" /><Relationship Id="rId3" Type="http://schemas.openxmlformats.org/officeDocument/2006/relationships/slideLayout" Target="../slideLayouts/slideLayout338.xml" /><Relationship Id="rId4" Type="http://schemas.openxmlformats.org/officeDocument/2006/relationships/slideLayout" Target="../slideLayouts/slideLayout339.xml" /><Relationship Id="rId5" Type="http://schemas.openxmlformats.org/officeDocument/2006/relationships/slideLayout" Target="../slideLayouts/slideLayout340.xml" /><Relationship Id="rId6" Type="http://schemas.openxmlformats.org/officeDocument/2006/relationships/slideLayout" Target="../slideLayouts/slideLayout341.xml" /><Relationship Id="rId7" Type="http://schemas.openxmlformats.org/officeDocument/2006/relationships/slideLayout" Target="../slideLayouts/slideLayout342.xml" /><Relationship Id="rId8" Type="http://schemas.openxmlformats.org/officeDocument/2006/relationships/slideLayout" Target="../slideLayouts/slideLayout343.xml" /><Relationship Id="rId9" Type="http://schemas.openxmlformats.org/officeDocument/2006/relationships/slideLayout" Target="../slideLayouts/slideLayout344.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slideLayout" Target="../slideLayouts/slideLayout23.xml" /><Relationship Id="rId13" Type="http://schemas.openxmlformats.org/officeDocument/2006/relationships/slideLayout" Target="../slideLayouts/slideLayout24.xml" /><Relationship Id="rId14" Type="http://schemas.openxmlformats.org/officeDocument/2006/relationships/slideLayout" Target="../slideLayouts/slideLayout25.xml" /><Relationship Id="rId15" Type="http://schemas.openxmlformats.org/officeDocument/2006/relationships/slideLayout" Target="../slideLayouts/slideLayout26.xml" /><Relationship Id="rId16" Type="http://schemas.openxmlformats.org/officeDocument/2006/relationships/slideLayout" Target="../slideLayouts/slideLayout27.xml" /><Relationship Id="rId17" Type="http://schemas.openxmlformats.org/officeDocument/2006/relationships/slideLayout" Target="../slideLayouts/slideLayout28.xml" /><Relationship Id="rId18" Type="http://schemas.openxmlformats.org/officeDocument/2006/relationships/slideLayout" Target="../slideLayouts/slideLayout29.xml" /><Relationship Id="rId19" Type="http://schemas.openxmlformats.org/officeDocument/2006/relationships/slideLayout" Target="../slideLayouts/slideLayout30.xml" /><Relationship Id="rId2" Type="http://schemas.openxmlformats.org/officeDocument/2006/relationships/slideLayout" Target="../slideLayouts/slideLayout13.xml" /><Relationship Id="rId20" Type="http://schemas.openxmlformats.org/officeDocument/2006/relationships/slideLayout" Target="../slideLayouts/slideLayout31.xml" /><Relationship Id="rId21" Type="http://schemas.openxmlformats.org/officeDocument/2006/relationships/tags" Target="../tags/tag223.xml" /><Relationship Id="rId22" Type="http://schemas.openxmlformats.org/officeDocument/2006/relationships/tags" Target="../tags/tag224.xml" /><Relationship Id="rId23" Type="http://schemas.openxmlformats.org/officeDocument/2006/relationships/tags" Target="../tags/tag225.xml" /><Relationship Id="rId24" Type="http://schemas.openxmlformats.org/officeDocument/2006/relationships/tags" Target="../tags/tag226.xml" /><Relationship Id="rId25" Type="http://schemas.openxmlformats.org/officeDocument/2006/relationships/tags" Target="../tags/tag227.xml" /><Relationship Id="rId26" Type="http://schemas.openxmlformats.org/officeDocument/2006/relationships/tags" Target="../tags/tag228.xml" /><Relationship Id="rId27" Type="http://schemas.openxmlformats.org/officeDocument/2006/relationships/theme" Target="../theme/theme2.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32.xml" /><Relationship Id="rId10" Type="http://schemas.openxmlformats.org/officeDocument/2006/relationships/slideLayout" Target="../slideLayouts/slideLayout41.xml" /><Relationship Id="rId11" Type="http://schemas.openxmlformats.org/officeDocument/2006/relationships/slideLayout" Target="../slideLayouts/slideLayout42.xml" /><Relationship Id="rId12" Type="http://schemas.openxmlformats.org/officeDocument/2006/relationships/slideLayout" Target="../slideLayouts/slideLayout43.xml" /><Relationship Id="rId13" Type="http://schemas.openxmlformats.org/officeDocument/2006/relationships/slideLayout" Target="../slideLayouts/slideLayout44.xml" /><Relationship Id="rId14" Type="http://schemas.openxmlformats.org/officeDocument/2006/relationships/slideLayout" Target="../slideLayouts/slideLayout45.xml" /><Relationship Id="rId15" Type="http://schemas.openxmlformats.org/officeDocument/2006/relationships/slideLayout" Target="../slideLayouts/slideLayout46.xml" /><Relationship Id="rId16" Type="http://schemas.openxmlformats.org/officeDocument/2006/relationships/slideLayout" Target="../slideLayouts/slideLayout47.xml" /><Relationship Id="rId17" Type="http://schemas.openxmlformats.org/officeDocument/2006/relationships/slideLayout" Target="../slideLayouts/slideLayout48.xml" /><Relationship Id="rId18" Type="http://schemas.openxmlformats.org/officeDocument/2006/relationships/slideLayout" Target="../slideLayouts/slideLayout49.xml" /><Relationship Id="rId19" Type="http://schemas.openxmlformats.org/officeDocument/2006/relationships/slideLayout" Target="../slideLayouts/slideLayout50.xml" /><Relationship Id="rId2" Type="http://schemas.openxmlformats.org/officeDocument/2006/relationships/slideLayout" Target="../slideLayouts/slideLayout33.xml" /><Relationship Id="rId20" Type="http://schemas.openxmlformats.org/officeDocument/2006/relationships/tags" Target="../tags/tag451.xml" /><Relationship Id="rId21" Type="http://schemas.openxmlformats.org/officeDocument/2006/relationships/tags" Target="../tags/tag452.xml" /><Relationship Id="rId22" Type="http://schemas.openxmlformats.org/officeDocument/2006/relationships/tags" Target="../tags/tag453.xml" /><Relationship Id="rId23" Type="http://schemas.openxmlformats.org/officeDocument/2006/relationships/tags" Target="../tags/tag454.xml" /><Relationship Id="rId24" Type="http://schemas.openxmlformats.org/officeDocument/2006/relationships/tags" Target="../tags/tag455.xml" /><Relationship Id="rId25" Type="http://schemas.openxmlformats.org/officeDocument/2006/relationships/tags" Target="../tags/tag456.xml" /><Relationship Id="rId26" Type="http://schemas.openxmlformats.org/officeDocument/2006/relationships/theme" Target="../theme/theme3.xml" /><Relationship Id="rId3" Type="http://schemas.openxmlformats.org/officeDocument/2006/relationships/slideLayout" Target="../slideLayouts/slideLayout34.xml" /><Relationship Id="rId4" Type="http://schemas.openxmlformats.org/officeDocument/2006/relationships/slideLayout" Target="../slideLayouts/slideLayout35.xml" /><Relationship Id="rId5" Type="http://schemas.openxmlformats.org/officeDocument/2006/relationships/slideLayout" Target="../slideLayouts/slideLayout36.xml" /><Relationship Id="rId6" Type="http://schemas.openxmlformats.org/officeDocument/2006/relationships/slideLayout" Target="../slideLayouts/slideLayout37.xml" /><Relationship Id="rId7" Type="http://schemas.openxmlformats.org/officeDocument/2006/relationships/slideLayout" Target="../slideLayouts/slideLayout38.xml" /><Relationship Id="rId8" Type="http://schemas.openxmlformats.org/officeDocument/2006/relationships/slideLayout" Target="../slideLayouts/slideLayout39.xml" /><Relationship Id="rId9" Type="http://schemas.openxmlformats.org/officeDocument/2006/relationships/slideLayout" Target="../slideLayouts/slideLayout40.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51.xml" /><Relationship Id="rId10" Type="http://schemas.openxmlformats.org/officeDocument/2006/relationships/slideLayout" Target="../slideLayouts/slideLayout60.xml" /><Relationship Id="rId11" Type="http://schemas.openxmlformats.org/officeDocument/2006/relationships/slideLayout" Target="../slideLayouts/slideLayout61.xml" /><Relationship Id="rId12" Type="http://schemas.openxmlformats.org/officeDocument/2006/relationships/slideLayout" Target="../slideLayouts/slideLayout62.xml" /><Relationship Id="rId13" Type="http://schemas.openxmlformats.org/officeDocument/2006/relationships/slideLayout" Target="../slideLayouts/slideLayout63.xml" /><Relationship Id="rId14" Type="http://schemas.openxmlformats.org/officeDocument/2006/relationships/slideLayout" Target="../slideLayouts/slideLayout64.xml" /><Relationship Id="rId15" Type="http://schemas.openxmlformats.org/officeDocument/2006/relationships/slideLayout" Target="../slideLayouts/slideLayout65.xml" /><Relationship Id="rId16" Type="http://schemas.openxmlformats.org/officeDocument/2006/relationships/slideLayout" Target="../slideLayouts/slideLayout66.xml" /><Relationship Id="rId17" Type="http://schemas.openxmlformats.org/officeDocument/2006/relationships/slideLayout" Target="../slideLayouts/slideLayout67.xml" /><Relationship Id="rId18" Type="http://schemas.openxmlformats.org/officeDocument/2006/relationships/slideLayout" Target="../slideLayouts/slideLayout68.xml" /><Relationship Id="rId19" Type="http://schemas.openxmlformats.org/officeDocument/2006/relationships/slideLayout" Target="../slideLayouts/slideLayout69.xml" /><Relationship Id="rId2" Type="http://schemas.openxmlformats.org/officeDocument/2006/relationships/slideLayout" Target="../slideLayouts/slideLayout52.xml" /><Relationship Id="rId20" Type="http://schemas.openxmlformats.org/officeDocument/2006/relationships/tags" Target="../tags/tag679.xml" /><Relationship Id="rId21" Type="http://schemas.openxmlformats.org/officeDocument/2006/relationships/tags" Target="../tags/tag680.xml" /><Relationship Id="rId22" Type="http://schemas.openxmlformats.org/officeDocument/2006/relationships/tags" Target="../tags/tag681.xml" /><Relationship Id="rId23" Type="http://schemas.openxmlformats.org/officeDocument/2006/relationships/tags" Target="../tags/tag682.xml" /><Relationship Id="rId24" Type="http://schemas.openxmlformats.org/officeDocument/2006/relationships/tags" Target="../tags/tag683.xml" /><Relationship Id="rId25" Type="http://schemas.openxmlformats.org/officeDocument/2006/relationships/tags" Target="../tags/tag684.xml" /><Relationship Id="rId26" Type="http://schemas.openxmlformats.org/officeDocument/2006/relationships/theme" Target="../theme/theme4.xml" /><Relationship Id="rId3" Type="http://schemas.openxmlformats.org/officeDocument/2006/relationships/slideLayout" Target="../slideLayouts/slideLayout53.xml" /><Relationship Id="rId4" Type="http://schemas.openxmlformats.org/officeDocument/2006/relationships/slideLayout" Target="../slideLayouts/slideLayout54.xml" /><Relationship Id="rId5" Type="http://schemas.openxmlformats.org/officeDocument/2006/relationships/slideLayout" Target="../slideLayouts/slideLayout55.xml" /><Relationship Id="rId6" Type="http://schemas.openxmlformats.org/officeDocument/2006/relationships/slideLayout" Target="../slideLayouts/slideLayout56.xml" /><Relationship Id="rId7" Type="http://schemas.openxmlformats.org/officeDocument/2006/relationships/slideLayout" Target="../slideLayouts/slideLayout57.xml" /><Relationship Id="rId8" Type="http://schemas.openxmlformats.org/officeDocument/2006/relationships/slideLayout" Target="../slideLayouts/slideLayout58.xml" /><Relationship Id="rId9" Type="http://schemas.openxmlformats.org/officeDocument/2006/relationships/slideLayout" Target="../slideLayouts/slideLayout59.xml" /></Relationships>
</file>

<file path=ppt/slideMasters/_rels/slideMaster5.xml.rels>&#65279;<?xml version="1.0" encoding="utf-8" standalone="yes"?><Relationships xmlns="http://schemas.openxmlformats.org/package/2006/relationships"><Relationship Id="rId1" Type="http://schemas.openxmlformats.org/officeDocument/2006/relationships/slideLayout" Target="../slideLayouts/slideLayout70.xml" /><Relationship Id="rId10" Type="http://schemas.openxmlformats.org/officeDocument/2006/relationships/slideLayout" Target="../slideLayouts/slideLayout79.xml" /><Relationship Id="rId11" Type="http://schemas.openxmlformats.org/officeDocument/2006/relationships/slideLayout" Target="../slideLayouts/slideLayout80.xml" /><Relationship Id="rId12" Type="http://schemas.openxmlformats.org/officeDocument/2006/relationships/slideLayout" Target="../slideLayouts/slideLayout81.xml" /><Relationship Id="rId13" Type="http://schemas.openxmlformats.org/officeDocument/2006/relationships/slideLayout" Target="../slideLayouts/slideLayout82.xml" /><Relationship Id="rId14" Type="http://schemas.openxmlformats.org/officeDocument/2006/relationships/slideLayout" Target="../slideLayouts/slideLayout83.xml" /><Relationship Id="rId15" Type="http://schemas.openxmlformats.org/officeDocument/2006/relationships/slideLayout" Target="../slideLayouts/slideLayout84.xml" /><Relationship Id="rId16" Type="http://schemas.openxmlformats.org/officeDocument/2006/relationships/slideLayout" Target="../slideLayouts/slideLayout85.xml" /><Relationship Id="rId17" Type="http://schemas.openxmlformats.org/officeDocument/2006/relationships/slideLayout" Target="../slideLayouts/slideLayout86.xml" /><Relationship Id="rId18" Type="http://schemas.openxmlformats.org/officeDocument/2006/relationships/slideLayout" Target="../slideLayouts/slideLayout87.xml" /><Relationship Id="rId19" Type="http://schemas.openxmlformats.org/officeDocument/2006/relationships/slideLayout" Target="../slideLayouts/slideLayout88.xml" /><Relationship Id="rId2" Type="http://schemas.openxmlformats.org/officeDocument/2006/relationships/slideLayout" Target="../slideLayouts/slideLayout71.xml" /><Relationship Id="rId20" Type="http://schemas.openxmlformats.org/officeDocument/2006/relationships/tags" Target="../tags/tag907.xml" /><Relationship Id="rId21" Type="http://schemas.openxmlformats.org/officeDocument/2006/relationships/tags" Target="../tags/tag908.xml" /><Relationship Id="rId22" Type="http://schemas.openxmlformats.org/officeDocument/2006/relationships/tags" Target="../tags/tag909.xml" /><Relationship Id="rId23" Type="http://schemas.openxmlformats.org/officeDocument/2006/relationships/tags" Target="../tags/tag910.xml" /><Relationship Id="rId24" Type="http://schemas.openxmlformats.org/officeDocument/2006/relationships/tags" Target="../tags/tag911.xml" /><Relationship Id="rId25" Type="http://schemas.openxmlformats.org/officeDocument/2006/relationships/tags" Target="../tags/tag912.xml" /><Relationship Id="rId26" Type="http://schemas.openxmlformats.org/officeDocument/2006/relationships/theme" Target="../theme/theme5.xml" /><Relationship Id="rId3" Type="http://schemas.openxmlformats.org/officeDocument/2006/relationships/slideLayout" Target="../slideLayouts/slideLayout72.xml" /><Relationship Id="rId4" Type="http://schemas.openxmlformats.org/officeDocument/2006/relationships/slideLayout" Target="../slideLayouts/slideLayout73.xml" /><Relationship Id="rId5" Type="http://schemas.openxmlformats.org/officeDocument/2006/relationships/slideLayout" Target="../slideLayouts/slideLayout74.xml" /><Relationship Id="rId6" Type="http://schemas.openxmlformats.org/officeDocument/2006/relationships/slideLayout" Target="../slideLayouts/slideLayout75.xml" /><Relationship Id="rId7" Type="http://schemas.openxmlformats.org/officeDocument/2006/relationships/slideLayout" Target="../slideLayouts/slideLayout76.xml" /><Relationship Id="rId8" Type="http://schemas.openxmlformats.org/officeDocument/2006/relationships/slideLayout" Target="../slideLayouts/slideLayout77.xml" /><Relationship Id="rId9" Type="http://schemas.openxmlformats.org/officeDocument/2006/relationships/slideLayout" Target="../slideLayouts/slideLayout78.xml" /></Relationships>
</file>

<file path=ppt/slideMasters/_rels/slideMaster6.xml.rels>&#65279;<?xml version="1.0" encoding="utf-8" standalone="yes"?><Relationships xmlns="http://schemas.openxmlformats.org/package/2006/relationships"><Relationship Id="rId1" Type="http://schemas.openxmlformats.org/officeDocument/2006/relationships/slideLayout" Target="../slideLayouts/slideLayout89.xml" /><Relationship Id="rId10" Type="http://schemas.openxmlformats.org/officeDocument/2006/relationships/slideLayout" Target="../slideLayouts/slideLayout98.xml" /><Relationship Id="rId11" Type="http://schemas.openxmlformats.org/officeDocument/2006/relationships/slideLayout" Target="../slideLayouts/slideLayout99.xml" /><Relationship Id="rId12" Type="http://schemas.openxmlformats.org/officeDocument/2006/relationships/slideLayout" Target="../slideLayouts/slideLayout100.xml" /><Relationship Id="rId13" Type="http://schemas.openxmlformats.org/officeDocument/2006/relationships/slideLayout" Target="../slideLayouts/slideLayout101.xml" /><Relationship Id="rId14" Type="http://schemas.openxmlformats.org/officeDocument/2006/relationships/slideLayout" Target="../slideLayouts/slideLayout102.xml" /><Relationship Id="rId15" Type="http://schemas.openxmlformats.org/officeDocument/2006/relationships/slideLayout" Target="../slideLayouts/slideLayout103.xml" /><Relationship Id="rId16" Type="http://schemas.openxmlformats.org/officeDocument/2006/relationships/slideLayout" Target="../slideLayouts/slideLayout104.xml" /><Relationship Id="rId17" Type="http://schemas.openxmlformats.org/officeDocument/2006/relationships/slideLayout" Target="../slideLayouts/slideLayout105.xml" /><Relationship Id="rId18" Type="http://schemas.openxmlformats.org/officeDocument/2006/relationships/slideLayout" Target="../slideLayouts/slideLayout106.xml" /><Relationship Id="rId19" Type="http://schemas.openxmlformats.org/officeDocument/2006/relationships/slideLayout" Target="../slideLayouts/slideLayout107.xml" /><Relationship Id="rId2" Type="http://schemas.openxmlformats.org/officeDocument/2006/relationships/slideLayout" Target="../slideLayouts/slideLayout90.xml" /><Relationship Id="rId20" Type="http://schemas.openxmlformats.org/officeDocument/2006/relationships/tags" Target="../tags/tag1135.xml" /><Relationship Id="rId21" Type="http://schemas.openxmlformats.org/officeDocument/2006/relationships/tags" Target="../tags/tag1136.xml" /><Relationship Id="rId22" Type="http://schemas.openxmlformats.org/officeDocument/2006/relationships/tags" Target="../tags/tag1137.xml" /><Relationship Id="rId23" Type="http://schemas.openxmlformats.org/officeDocument/2006/relationships/tags" Target="../tags/tag1138.xml" /><Relationship Id="rId24" Type="http://schemas.openxmlformats.org/officeDocument/2006/relationships/tags" Target="../tags/tag1139.xml" /><Relationship Id="rId25" Type="http://schemas.openxmlformats.org/officeDocument/2006/relationships/tags" Target="../tags/tag1140.xml" /><Relationship Id="rId26" Type="http://schemas.openxmlformats.org/officeDocument/2006/relationships/theme" Target="../theme/theme6.xml" /><Relationship Id="rId3" Type="http://schemas.openxmlformats.org/officeDocument/2006/relationships/slideLayout" Target="../slideLayouts/slideLayout91.xml" /><Relationship Id="rId4" Type="http://schemas.openxmlformats.org/officeDocument/2006/relationships/slideLayout" Target="../slideLayouts/slideLayout92.xml" /><Relationship Id="rId5" Type="http://schemas.openxmlformats.org/officeDocument/2006/relationships/slideLayout" Target="../slideLayouts/slideLayout93.xml" /><Relationship Id="rId6" Type="http://schemas.openxmlformats.org/officeDocument/2006/relationships/slideLayout" Target="../slideLayouts/slideLayout94.xml" /><Relationship Id="rId7" Type="http://schemas.openxmlformats.org/officeDocument/2006/relationships/slideLayout" Target="../slideLayouts/slideLayout95.xml" /><Relationship Id="rId8" Type="http://schemas.openxmlformats.org/officeDocument/2006/relationships/slideLayout" Target="../slideLayouts/slideLayout96.xml" /><Relationship Id="rId9" Type="http://schemas.openxmlformats.org/officeDocument/2006/relationships/slideLayout" Target="../slideLayouts/slideLayout97.xml" /></Relationships>
</file>

<file path=ppt/slideMasters/_rels/slideMaster7.xml.rels>&#65279;<?xml version="1.0" encoding="utf-8" standalone="yes"?><Relationships xmlns="http://schemas.openxmlformats.org/package/2006/relationships"><Relationship Id="rId1" Type="http://schemas.openxmlformats.org/officeDocument/2006/relationships/slideLayout" Target="../slideLayouts/slideLayout108.xml" /><Relationship Id="rId10" Type="http://schemas.openxmlformats.org/officeDocument/2006/relationships/slideLayout" Target="../slideLayouts/slideLayout117.xml" /><Relationship Id="rId11" Type="http://schemas.openxmlformats.org/officeDocument/2006/relationships/slideLayout" Target="../slideLayouts/slideLayout118.xml" /><Relationship Id="rId12" Type="http://schemas.openxmlformats.org/officeDocument/2006/relationships/slideLayout" Target="../slideLayouts/slideLayout119.xml" /><Relationship Id="rId13" Type="http://schemas.openxmlformats.org/officeDocument/2006/relationships/slideLayout" Target="../slideLayouts/slideLayout120.xml" /><Relationship Id="rId14" Type="http://schemas.openxmlformats.org/officeDocument/2006/relationships/slideLayout" Target="../slideLayouts/slideLayout121.xml" /><Relationship Id="rId15" Type="http://schemas.openxmlformats.org/officeDocument/2006/relationships/slideLayout" Target="../slideLayouts/slideLayout122.xml" /><Relationship Id="rId16" Type="http://schemas.openxmlformats.org/officeDocument/2006/relationships/slideLayout" Target="../slideLayouts/slideLayout123.xml" /><Relationship Id="rId17" Type="http://schemas.openxmlformats.org/officeDocument/2006/relationships/slideLayout" Target="../slideLayouts/slideLayout124.xml" /><Relationship Id="rId18" Type="http://schemas.openxmlformats.org/officeDocument/2006/relationships/slideLayout" Target="../slideLayouts/slideLayout125.xml" /><Relationship Id="rId19" Type="http://schemas.openxmlformats.org/officeDocument/2006/relationships/slideLayout" Target="../slideLayouts/slideLayout126.xml" /><Relationship Id="rId2" Type="http://schemas.openxmlformats.org/officeDocument/2006/relationships/slideLayout" Target="../slideLayouts/slideLayout109.xml" /><Relationship Id="rId20" Type="http://schemas.openxmlformats.org/officeDocument/2006/relationships/tags" Target="../tags/tag1363.xml" /><Relationship Id="rId21" Type="http://schemas.openxmlformats.org/officeDocument/2006/relationships/tags" Target="../tags/tag1364.xml" /><Relationship Id="rId22" Type="http://schemas.openxmlformats.org/officeDocument/2006/relationships/tags" Target="../tags/tag1365.xml" /><Relationship Id="rId23" Type="http://schemas.openxmlformats.org/officeDocument/2006/relationships/tags" Target="../tags/tag1366.xml" /><Relationship Id="rId24" Type="http://schemas.openxmlformats.org/officeDocument/2006/relationships/tags" Target="../tags/tag1367.xml" /><Relationship Id="rId25" Type="http://schemas.openxmlformats.org/officeDocument/2006/relationships/tags" Target="../tags/tag1368.xml" /><Relationship Id="rId26" Type="http://schemas.openxmlformats.org/officeDocument/2006/relationships/theme" Target="../theme/theme7.xml" /><Relationship Id="rId3" Type="http://schemas.openxmlformats.org/officeDocument/2006/relationships/slideLayout" Target="../slideLayouts/slideLayout110.xml" /><Relationship Id="rId4" Type="http://schemas.openxmlformats.org/officeDocument/2006/relationships/slideLayout" Target="../slideLayouts/slideLayout111.xml" /><Relationship Id="rId5" Type="http://schemas.openxmlformats.org/officeDocument/2006/relationships/slideLayout" Target="../slideLayouts/slideLayout112.xml" /><Relationship Id="rId6" Type="http://schemas.openxmlformats.org/officeDocument/2006/relationships/slideLayout" Target="../slideLayouts/slideLayout113.xml" /><Relationship Id="rId7" Type="http://schemas.openxmlformats.org/officeDocument/2006/relationships/slideLayout" Target="../slideLayouts/slideLayout114.xml" /><Relationship Id="rId8" Type="http://schemas.openxmlformats.org/officeDocument/2006/relationships/slideLayout" Target="../slideLayouts/slideLayout115.xml" /><Relationship Id="rId9" Type="http://schemas.openxmlformats.org/officeDocument/2006/relationships/slideLayout" Target="../slideLayouts/slideLayout116.xml" /></Relationships>
</file>

<file path=ppt/slideMasters/_rels/slideMaster8.xml.rels>&#65279;<?xml version="1.0" encoding="utf-8" standalone="yes"?><Relationships xmlns="http://schemas.openxmlformats.org/package/2006/relationships"><Relationship Id="rId1" Type="http://schemas.openxmlformats.org/officeDocument/2006/relationships/slideLayout" Target="../slideLayouts/slideLayout127.xml" /><Relationship Id="rId10" Type="http://schemas.openxmlformats.org/officeDocument/2006/relationships/slideLayout" Target="../slideLayouts/slideLayout136.xml" /><Relationship Id="rId11" Type="http://schemas.openxmlformats.org/officeDocument/2006/relationships/slideLayout" Target="../slideLayouts/slideLayout137.xml" /><Relationship Id="rId12" Type="http://schemas.openxmlformats.org/officeDocument/2006/relationships/slideLayout" Target="../slideLayouts/slideLayout138.xml" /><Relationship Id="rId13" Type="http://schemas.openxmlformats.org/officeDocument/2006/relationships/slideLayout" Target="../slideLayouts/slideLayout139.xml" /><Relationship Id="rId14" Type="http://schemas.openxmlformats.org/officeDocument/2006/relationships/slideLayout" Target="../slideLayouts/slideLayout140.xml" /><Relationship Id="rId15" Type="http://schemas.openxmlformats.org/officeDocument/2006/relationships/slideLayout" Target="../slideLayouts/slideLayout141.xml" /><Relationship Id="rId16" Type="http://schemas.openxmlformats.org/officeDocument/2006/relationships/slideLayout" Target="../slideLayouts/slideLayout142.xml" /><Relationship Id="rId17" Type="http://schemas.openxmlformats.org/officeDocument/2006/relationships/slideLayout" Target="../slideLayouts/slideLayout143.xml" /><Relationship Id="rId18" Type="http://schemas.openxmlformats.org/officeDocument/2006/relationships/slideLayout" Target="../slideLayouts/slideLayout144.xml" /><Relationship Id="rId19" Type="http://schemas.openxmlformats.org/officeDocument/2006/relationships/slideLayout" Target="../slideLayouts/slideLayout145.xml" /><Relationship Id="rId2" Type="http://schemas.openxmlformats.org/officeDocument/2006/relationships/slideLayout" Target="../slideLayouts/slideLayout128.xml" /><Relationship Id="rId20" Type="http://schemas.openxmlformats.org/officeDocument/2006/relationships/tags" Target="../tags/tag1591.xml" /><Relationship Id="rId21" Type="http://schemas.openxmlformats.org/officeDocument/2006/relationships/tags" Target="../tags/tag1592.xml" /><Relationship Id="rId22" Type="http://schemas.openxmlformats.org/officeDocument/2006/relationships/tags" Target="../tags/tag1593.xml" /><Relationship Id="rId23" Type="http://schemas.openxmlformats.org/officeDocument/2006/relationships/tags" Target="../tags/tag1594.xml" /><Relationship Id="rId24" Type="http://schemas.openxmlformats.org/officeDocument/2006/relationships/tags" Target="../tags/tag1595.xml" /><Relationship Id="rId25" Type="http://schemas.openxmlformats.org/officeDocument/2006/relationships/tags" Target="../tags/tag1596.xml" /><Relationship Id="rId26" Type="http://schemas.openxmlformats.org/officeDocument/2006/relationships/theme" Target="../theme/theme8.xml" /><Relationship Id="rId3" Type="http://schemas.openxmlformats.org/officeDocument/2006/relationships/slideLayout" Target="../slideLayouts/slideLayout129.xml" /><Relationship Id="rId4" Type="http://schemas.openxmlformats.org/officeDocument/2006/relationships/slideLayout" Target="../slideLayouts/slideLayout130.xml" /><Relationship Id="rId5" Type="http://schemas.openxmlformats.org/officeDocument/2006/relationships/slideLayout" Target="../slideLayouts/slideLayout131.xml" /><Relationship Id="rId6" Type="http://schemas.openxmlformats.org/officeDocument/2006/relationships/slideLayout" Target="../slideLayouts/slideLayout132.xml" /><Relationship Id="rId7" Type="http://schemas.openxmlformats.org/officeDocument/2006/relationships/slideLayout" Target="../slideLayouts/slideLayout133.xml" /><Relationship Id="rId8" Type="http://schemas.openxmlformats.org/officeDocument/2006/relationships/slideLayout" Target="../slideLayouts/slideLayout134.xml" /><Relationship Id="rId9" Type="http://schemas.openxmlformats.org/officeDocument/2006/relationships/slideLayout" Target="../slideLayouts/slideLayout135.xml" /></Relationships>
</file>

<file path=ppt/slideMasters/_rels/slideMaster9.xml.rels>&#65279;<?xml version="1.0" encoding="utf-8" standalone="yes"?><Relationships xmlns="http://schemas.openxmlformats.org/package/2006/relationships"><Relationship Id="rId1" Type="http://schemas.openxmlformats.org/officeDocument/2006/relationships/slideLayout" Target="../slideLayouts/slideLayout146.xml" /><Relationship Id="rId10" Type="http://schemas.openxmlformats.org/officeDocument/2006/relationships/slideLayout" Target="../slideLayouts/slideLayout155.xml" /><Relationship Id="rId11" Type="http://schemas.openxmlformats.org/officeDocument/2006/relationships/slideLayout" Target="../slideLayouts/slideLayout156.xml" /><Relationship Id="rId12" Type="http://schemas.openxmlformats.org/officeDocument/2006/relationships/slideLayout" Target="../slideLayouts/slideLayout157.xml" /><Relationship Id="rId13" Type="http://schemas.openxmlformats.org/officeDocument/2006/relationships/slideLayout" Target="../slideLayouts/slideLayout158.xml" /><Relationship Id="rId14" Type="http://schemas.openxmlformats.org/officeDocument/2006/relationships/slideLayout" Target="../slideLayouts/slideLayout159.xml" /><Relationship Id="rId15" Type="http://schemas.openxmlformats.org/officeDocument/2006/relationships/slideLayout" Target="../slideLayouts/slideLayout160.xml" /><Relationship Id="rId16" Type="http://schemas.openxmlformats.org/officeDocument/2006/relationships/slideLayout" Target="../slideLayouts/slideLayout161.xml" /><Relationship Id="rId17" Type="http://schemas.openxmlformats.org/officeDocument/2006/relationships/slideLayout" Target="../slideLayouts/slideLayout162.xml" /><Relationship Id="rId18" Type="http://schemas.openxmlformats.org/officeDocument/2006/relationships/slideLayout" Target="../slideLayouts/slideLayout163.xml" /><Relationship Id="rId19" Type="http://schemas.openxmlformats.org/officeDocument/2006/relationships/slideLayout" Target="../slideLayouts/slideLayout164.xml" /><Relationship Id="rId2" Type="http://schemas.openxmlformats.org/officeDocument/2006/relationships/slideLayout" Target="../slideLayouts/slideLayout147.xml" /><Relationship Id="rId20" Type="http://schemas.openxmlformats.org/officeDocument/2006/relationships/tags" Target="../tags/tag1819.xml" /><Relationship Id="rId21" Type="http://schemas.openxmlformats.org/officeDocument/2006/relationships/tags" Target="../tags/tag1820.xml" /><Relationship Id="rId22" Type="http://schemas.openxmlformats.org/officeDocument/2006/relationships/tags" Target="../tags/tag1821.xml" /><Relationship Id="rId23" Type="http://schemas.openxmlformats.org/officeDocument/2006/relationships/tags" Target="../tags/tag1822.xml" /><Relationship Id="rId24" Type="http://schemas.openxmlformats.org/officeDocument/2006/relationships/tags" Target="../tags/tag1823.xml" /><Relationship Id="rId25" Type="http://schemas.openxmlformats.org/officeDocument/2006/relationships/tags" Target="../tags/tag1824.xml" /><Relationship Id="rId26" Type="http://schemas.openxmlformats.org/officeDocument/2006/relationships/theme" Target="../theme/theme9.xml" /><Relationship Id="rId3" Type="http://schemas.openxmlformats.org/officeDocument/2006/relationships/slideLayout" Target="../slideLayouts/slideLayout148.xml" /><Relationship Id="rId4" Type="http://schemas.openxmlformats.org/officeDocument/2006/relationships/slideLayout" Target="../slideLayouts/slideLayout149.xml" /><Relationship Id="rId5" Type="http://schemas.openxmlformats.org/officeDocument/2006/relationships/slideLayout" Target="../slideLayouts/slideLayout150.xml" /><Relationship Id="rId6" Type="http://schemas.openxmlformats.org/officeDocument/2006/relationships/slideLayout" Target="../slideLayouts/slideLayout151.xml" /><Relationship Id="rId7" Type="http://schemas.openxmlformats.org/officeDocument/2006/relationships/slideLayout" Target="../slideLayouts/slideLayout152.xml" /><Relationship Id="rId8" Type="http://schemas.openxmlformats.org/officeDocument/2006/relationships/slideLayout" Target="../slideLayouts/slideLayout153.xml" /><Relationship Id="rId9" Type="http://schemas.openxmlformats.org/officeDocument/2006/relationships/slideLayout" Target="../slideLayouts/slideLayout154.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endParaRPr lang="zh-CN" altLang="en-US"/>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userDrawn="1">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822" r:id="rId1"/>
    <p:sldLayoutId id="2147483823" r:id="rId2"/>
    <p:sldLayoutId id="2147483824" r:id="rId3"/>
    <p:sldLayoutId id="2147483825" r:id="rId4"/>
    <p:sldLayoutId id="2147483826" r:id="rId5"/>
    <p:sldLayoutId id="2147483827" r:id="rId6"/>
    <p:sldLayoutId id="2147483828" r:id="rId7"/>
    <p:sldLayoutId id="2147483829" r:id="rId8"/>
    <p:sldLayoutId id="2147483830" r:id="rId9"/>
    <p:sldLayoutId id="2147483831" r:id="rId10"/>
    <p:sldLayoutId id="2147483832" r:id="rId11"/>
    <p:sldLayoutId id="2147483833" r:id="rId12"/>
    <p:sldLayoutId id="2147483834" r:id="rId13"/>
    <p:sldLayoutId id="2147483835" r:id="rId14"/>
    <p:sldLayoutId id="2147483836" r:id="rId15"/>
    <p:sldLayoutId id="2147483837" r:id="rId16"/>
    <p:sldLayoutId id="2147483838" r:id="rId17"/>
    <p:sldLayoutId id="2147483839" r:id="rId18"/>
    <p:sldLayoutId id="2147483840" r:id="rId19"/>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endParaRPr lang="zh-CN" altLang="en-US"/>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userDrawn="1">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842" r:id="rId1"/>
    <p:sldLayoutId id="2147483843" r:id="rId2"/>
    <p:sldLayoutId id="2147483844" r:id="rId3"/>
    <p:sldLayoutId id="2147483845" r:id="rId4"/>
    <p:sldLayoutId id="2147483846" r:id="rId5"/>
    <p:sldLayoutId id="2147483847" r:id="rId6"/>
    <p:sldLayoutId id="2147483848" r:id="rId7"/>
    <p:sldLayoutId id="2147483849" r:id="rId8"/>
    <p:sldLayoutId id="2147483850" r:id="rId9"/>
    <p:sldLayoutId id="2147483851" r:id="rId10"/>
    <p:sldLayoutId id="2147483852" r:id="rId11"/>
    <p:sldLayoutId id="2147483853" r:id="rId12"/>
    <p:sldLayoutId id="2147483854" r:id="rId13"/>
    <p:sldLayoutId id="2147483855" r:id="rId14"/>
    <p:sldLayoutId id="2147483856" r:id="rId15"/>
    <p:sldLayoutId id="2147483857" r:id="rId16"/>
    <p:sldLayoutId id="2147483858" r:id="rId17"/>
    <p:sldLayoutId id="2147483859" r:id="rId18"/>
    <p:sldLayoutId id="2147483860" r:id="rId19"/>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endParaRPr lang="zh-CN" altLang="en-US"/>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userDrawn="1">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862" r:id="rId1"/>
    <p:sldLayoutId id="2147483863" r:id="rId2"/>
    <p:sldLayoutId id="2147483864" r:id="rId3"/>
    <p:sldLayoutId id="2147483865" r:id="rId4"/>
    <p:sldLayoutId id="2147483866" r:id="rId5"/>
    <p:sldLayoutId id="2147483867" r:id="rId6"/>
    <p:sldLayoutId id="2147483868" r:id="rId7"/>
    <p:sldLayoutId id="2147483869" r:id="rId8"/>
    <p:sldLayoutId id="2147483870" r:id="rId9"/>
    <p:sldLayoutId id="2147483871" r:id="rId10"/>
    <p:sldLayoutId id="2147483872" r:id="rId11"/>
    <p:sldLayoutId id="2147483873" r:id="rId12"/>
    <p:sldLayoutId id="2147483874" r:id="rId13"/>
    <p:sldLayoutId id="2147483875" r:id="rId14"/>
    <p:sldLayoutId id="2147483876" r:id="rId15"/>
    <p:sldLayoutId id="2147483877" r:id="rId16"/>
    <p:sldLayoutId id="2147483878" r:id="rId17"/>
    <p:sldLayoutId id="2147483879" r:id="rId18"/>
    <p:sldLayoutId id="2147483880" r:id="rId19"/>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endParaRPr lang="zh-CN" altLang="en-US"/>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userDrawn="1">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882" r:id="rId1"/>
    <p:sldLayoutId id="2147483883" r:id="rId2"/>
    <p:sldLayoutId id="2147483884" r:id="rId3"/>
    <p:sldLayoutId id="2147483885" r:id="rId4"/>
    <p:sldLayoutId id="2147483886" r:id="rId5"/>
    <p:sldLayoutId id="2147483887" r:id="rId6"/>
    <p:sldLayoutId id="2147483888" r:id="rId7"/>
    <p:sldLayoutId id="2147483889" r:id="rId8"/>
    <p:sldLayoutId id="2147483890" r:id="rId9"/>
    <p:sldLayoutId id="2147483891" r:id="rId10"/>
    <p:sldLayoutId id="2147483892" r:id="rId11"/>
    <p:sldLayoutId id="2147483893" r:id="rId12"/>
    <p:sldLayoutId id="2147483894" r:id="rId13"/>
    <p:sldLayoutId id="2147483895" r:id="rId14"/>
    <p:sldLayoutId id="2147483896" r:id="rId15"/>
    <p:sldLayoutId id="2147483897" r:id="rId16"/>
    <p:sldLayoutId id="2147483898" r:id="rId17"/>
    <p:sldLayoutId id="2147483899" r:id="rId18"/>
    <p:sldLayoutId id="2147483900" r:id="rId19"/>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endParaRPr lang="zh-CN" altLang="en-US"/>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userDrawn="1">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902" r:id="rId1"/>
    <p:sldLayoutId id="2147483903" r:id="rId2"/>
    <p:sldLayoutId id="2147483904" r:id="rId3"/>
    <p:sldLayoutId id="2147483905" r:id="rId4"/>
    <p:sldLayoutId id="2147483906" r:id="rId5"/>
    <p:sldLayoutId id="2147483907" r:id="rId6"/>
    <p:sldLayoutId id="2147483908" r:id="rId7"/>
    <p:sldLayoutId id="2147483909" r:id="rId8"/>
    <p:sldLayoutId id="2147483910" r:id="rId9"/>
    <p:sldLayoutId id="2147483911" r:id="rId10"/>
    <p:sldLayoutId id="2147483912" r:id="rId11"/>
    <p:sldLayoutId id="2147483913" r:id="rId12"/>
    <p:sldLayoutId id="2147483914" r:id="rId13"/>
    <p:sldLayoutId id="2147483915" r:id="rId14"/>
    <p:sldLayoutId id="2147483916" r:id="rId15"/>
    <p:sldLayoutId id="2147483917" r:id="rId16"/>
    <p:sldLayoutId id="2147483918" r:id="rId17"/>
    <p:sldLayoutId id="2147483919" r:id="rId18"/>
    <p:sldLayoutId id="2147483920" r:id="rId19"/>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endParaRPr lang="zh-CN" altLang="en-US"/>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userDrawn="1">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922" r:id="rId1"/>
    <p:sldLayoutId id="2147483923" r:id="rId2"/>
    <p:sldLayoutId id="2147483924" r:id="rId3"/>
    <p:sldLayoutId id="2147483925" r:id="rId4"/>
    <p:sldLayoutId id="2147483926" r:id="rId5"/>
    <p:sldLayoutId id="2147483927" r:id="rId6"/>
    <p:sldLayoutId id="2147483928" r:id="rId7"/>
    <p:sldLayoutId id="2147483929" r:id="rId8"/>
    <p:sldLayoutId id="2147483930" r:id="rId9"/>
    <p:sldLayoutId id="2147483931" r:id="rId10"/>
    <p:sldLayoutId id="2147483932" r:id="rId11"/>
    <p:sldLayoutId id="2147483933" r:id="rId12"/>
    <p:sldLayoutId id="2147483934" r:id="rId13"/>
    <p:sldLayoutId id="2147483935" r:id="rId14"/>
    <p:sldLayoutId id="2147483936" r:id="rId15"/>
    <p:sldLayoutId id="2147483937" r:id="rId16"/>
    <p:sldLayoutId id="2147483938" r:id="rId17"/>
    <p:sldLayoutId id="2147483939" r:id="rId18"/>
    <p:sldLayoutId id="2147483940" r:id="rId19"/>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endParaRPr lang="zh-CN" altLang="en-US"/>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userDrawn="1">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942" r:id="rId1"/>
    <p:sldLayoutId id="2147483943" r:id="rId2"/>
    <p:sldLayoutId id="2147483944" r:id="rId3"/>
    <p:sldLayoutId id="2147483945" r:id="rId4"/>
    <p:sldLayoutId id="2147483946" r:id="rId5"/>
    <p:sldLayoutId id="2147483947" r:id="rId6"/>
    <p:sldLayoutId id="2147483948" r:id="rId7"/>
    <p:sldLayoutId id="2147483949" r:id="rId8"/>
    <p:sldLayoutId id="2147483950" r:id="rId9"/>
    <p:sldLayoutId id="2147483951" r:id="rId10"/>
    <p:sldLayoutId id="2147483952" r:id="rId11"/>
    <p:sldLayoutId id="2147483953" r:id="rId12"/>
    <p:sldLayoutId id="2147483954" r:id="rId13"/>
    <p:sldLayoutId id="2147483955" r:id="rId14"/>
    <p:sldLayoutId id="2147483956" r:id="rId15"/>
    <p:sldLayoutId id="2147483957" r:id="rId16"/>
    <p:sldLayoutId id="2147483958" r:id="rId17"/>
    <p:sldLayoutId id="2147483959" r:id="rId18"/>
    <p:sldLayoutId id="2147483960" r:id="rId19"/>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endParaRPr lang="zh-CN" altLang="en-US"/>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userDrawn="1">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962" r:id="rId1"/>
    <p:sldLayoutId id="2147483963" r:id="rId2"/>
    <p:sldLayoutId id="2147483964" r:id="rId3"/>
    <p:sldLayoutId id="2147483965" r:id="rId4"/>
    <p:sldLayoutId id="2147483966" r:id="rId5"/>
    <p:sldLayoutId id="2147483967" r:id="rId6"/>
    <p:sldLayoutId id="2147483968" r:id="rId7"/>
    <p:sldLayoutId id="2147483969" r:id="rId8"/>
    <p:sldLayoutId id="2147483970" r:id="rId9"/>
    <p:sldLayoutId id="2147483971" r:id="rId10"/>
    <p:sldLayoutId id="2147483972" r:id="rId11"/>
    <p:sldLayoutId id="2147483973" r:id="rId12"/>
    <p:sldLayoutId id="2147483974" r:id="rId13"/>
    <p:sldLayoutId id="2147483975" r:id="rId14"/>
    <p:sldLayoutId id="2147483976" r:id="rId15"/>
    <p:sldLayoutId id="2147483977" r:id="rId16"/>
    <p:sldLayoutId id="2147483978" r:id="rId17"/>
    <p:sldLayoutId id="2147483979" r:id="rId18"/>
    <p:sldLayoutId id="2147483980" r:id="rId19"/>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endParaRPr lang="zh-CN" altLang="en-US"/>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userDrawn="1">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982" r:id="rId1"/>
    <p:sldLayoutId id="2147483983" r:id="rId2"/>
    <p:sldLayoutId id="2147483984" r:id="rId3"/>
    <p:sldLayoutId id="2147483985" r:id="rId4"/>
    <p:sldLayoutId id="2147483986" r:id="rId5"/>
    <p:sldLayoutId id="2147483987" r:id="rId6"/>
    <p:sldLayoutId id="2147483988" r:id="rId7"/>
    <p:sldLayoutId id="2147483989" r:id="rId8"/>
    <p:sldLayoutId id="2147483990" r:id="rId9"/>
    <p:sldLayoutId id="2147483991" r:id="rId10"/>
    <p:sldLayoutId id="2147483992" r:id="rId11"/>
    <p:sldLayoutId id="2147483993" r:id="rId12"/>
    <p:sldLayoutId id="2147483994" r:id="rId13"/>
    <p:sldLayoutId id="2147483995" r:id="rId14"/>
    <p:sldLayoutId id="2147483996" r:id="rId15"/>
    <p:sldLayoutId id="2147483997" r:id="rId16"/>
    <p:sldLayoutId id="2147483998" r:id="rId17"/>
    <p:sldLayoutId id="2147483999" r:id="rId18"/>
    <p:sldLayoutId id="2147484000" r:id="rId19"/>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endParaRPr lang="zh-CN" altLang="en-US"/>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userDrawn="1">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4002" r:id="rId1"/>
    <p:sldLayoutId id="2147484003" r:id="rId2"/>
    <p:sldLayoutId id="2147484004" r:id="rId3"/>
    <p:sldLayoutId id="2147484005" r:id="rId4"/>
    <p:sldLayoutId id="2147484006" r:id="rId5"/>
    <p:sldLayoutId id="2147484007" r:id="rId6"/>
    <p:sldLayoutId id="2147484008" r:id="rId7"/>
    <p:sldLayoutId id="2147484009" r:id="rId8"/>
    <p:sldLayoutId id="2147484010" r:id="rId9"/>
    <p:sldLayoutId id="2147484011" r:id="rId10"/>
    <p:sldLayoutId id="2147484012" r:id="rId11"/>
    <p:sldLayoutId id="2147484013" r:id="rId12"/>
    <p:sldLayoutId id="2147484014" r:id="rId13"/>
    <p:sldLayoutId id="2147484015" r:id="rId14"/>
    <p:sldLayoutId id="2147484016" r:id="rId15"/>
    <p:sldLayoutId id="2147484017" r:id="rId16"/>
    <p:sldLayoutId id="2147484018" r:id="rId17"/>
    <p:sldLayoutId id="2147484019" r:id="rId18"/>
    <p:sldLayoutId id="2147484020" r:id="rId19"/>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标题占位符 1"/>
          <p:cNvSpPr>
            <a:spLocks noGrp="1"/>
          </p:cNvSpPr>
          <p:nvPr>
            <p:ph type="title"/>
            <p:custDataLst>
              <p:tags r:id="rId21"/>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endParaRPr lang="zh-CN" altLang="en-US"/>
          </a:p>
        </p:txBody>
      </p:sp>
      <p:sp>
        <p:nvSpPr>
          <p:cNvPr id="3" name="文本占位符 2"/>
          <p:cNvSpPr>
            <a:spLocks noGrp="1"/>
          </p:cNvSpPr>
          <p:nvPr>
            <p:ph type="body" idx="1"/>
            <p:custDataLst>
              <p:tags r:id="rId22"/>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3"/>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4"/>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5"/>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userDrawn="1">
            <p:custDataLst>
              <p:tags r:id="rId26"/>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endParaRPr lang="zh-CN" altLang="en-US"/>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userDrawn="1">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 id="2147483693" r:id="rId12"/>
    <p:sldLayoutId id="2147483694" r:id="rId13"/>
    <p:sldLayoutId id="2147483695" r:id="rId14"/>
    <p:sldLayoutId id="2147483696" r:id="rId15"/>
    <p:sldLayoutId id="2147483697" r:id="rId16"/>
    <p:sldLayoutId id="2147483698" r:id="rId17"/>
    <p:sldLayoutId id="2147483699" r:id="rId18"/>
    <p:sldLayoutId id="2147483700" r:id="rId19"/>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endParaRPr lang="zh-CN" altLang="en-US"/>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userDrawn="1">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 id="2147483713" r:id="rId12"/>
    <p:sldLayoutId id="2147483714" r:id="rId13"/>
    <p:sldLayoutId id="2147483715" r:id="rId14"/>
    <p:sldLayoutId id="2147483716" r:id="rId15"/>
    <p:sldLayoutId id="2147483717" r:id="rId16"/>
    <p:sldLayoutId id="2147483718" r:id="rId17"/>
    <p:sldLayoutId id="2147483719" r:id="rId18"/>
    <p:sldLayoutId id="2147483720" r:id="rId19"/>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endParaRPr lang="zh-CN" altLang="en-US"/>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userDrawn="1">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 id="2147483733" r:id="rId12"/>
    <p:sldLayoutId id="2147483734" r:id="rId13"/>
    <p:sldLayoutId id="2147483735" r:id="rId14"/>
    <p:sldLayoutId id="2147483736" r:id="rId15"/>
    <p:sldLayoutId id="2147483737" r:id="rId16"/>
    <p:sldLayoutId id="2147483738" r:id="rId17"/>
    <p:sldLayoutId id="2147483739" r:id="rId18"/>
    <p:sldLayoutId id="2147483740" r:id="rId19"/>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endParaRPr lang="zh-CN" altLang="en-US"/>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userDrawn="1">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742" r:id="rId1"/>
    <p:sldLayoutId id="2147483743" r:id="rId2"/>
    <p:sldLayoutId id="2147483744" r:id="rId3"/>
    <p:sldLayoutId id="2147483745" r:id="rId4"/>
    <p:sldLayoutId id="2147483746" r:id="rId5"/>
    <p:sldLayoutId id="2147483747" r:id="rId6"/>
    <p:sldLayoutId id="2147483748" r:id="rId7"/>
    <p:sldLayoutId id="2147483749" r:id="rId8"/>
    <p:sldLayoutId id="2147483750" r:id="rId9"/>
    <p:sldLayoutId id="2147483751" r:id="rId10"/>
    <p:sldLayoutId id="2147483752" r:id="rId11"/>
    <p:sldLayoutId id="2147483753" r:id="rId12"/>
    <p:sldLayoutId id="2147483754" r:id="rId13"/>
    <p:sldLayoutId id="2147483755" r:id="rId14"/>
    <p:sldLayoutId id="2147483756" r:id="rId15"/>
    <p:sldLayoutId id="2147483757" r:id="rId16"/>
    <p:sldLayoutId id="2147483758" r:id="rId17"/>
    <p:sldLayoutId id="2147483759" r:id="rId18"/>
    <p:sldLayoutId id="2147483760" r:id="rId19"/>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endParaRPr lang="zh-CN" altLang="en-US"/>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userDrawn="1">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762" r:id="rId1"/>
    <p:sldLayoutId id="2147483763" r:id="rId2"/>
    <p:sldLayoutId id="2147483764" r:id="rId3"/>
    <p:sldLayoutId id="2147483765" r:id="rId4"/>
    <p:sldLayoutId id="2147483766" r:id="rId5"/>
    <p:sldLayoutId id="2147483767" r:id="rId6"/>
    <p:sldLayoutId id="2147483768" r:id="rId7"/>
    <p:sldLayoutId id="2147483769" r:id="rId8"/>
    <p:sldLayoutId id="2147483770" r:id="rId9"/>
    <p:sldLayoutId id="2147483771" r:id="rId10"/>
    <p:sldLayoutId id="2147483772" r:id="rId11"/>
    <p:sldLayoutId id="2147483773" r:id="rId12"/>
    <p:sldLayoutId id="2147483774" r:id="rId13"/>
    <p:sldLayoutId id="2147483775" r:id="rId14"/>
    <p:sldLayoutId id="2147483776" r:id="rId15"/>
    <p:sldLayoutId id="2147483777" r:id="rId16"/>
    <p:sldLayoutId id="2147483778" r:id="rId17"/>
    <p:sldLayoutId id="2147483779" r:id="rId18"/>
    <p:sldLayoutId id="2147483780" r:id="rId19"/>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endParaRPr lang="zh-CN" altLang="en-US"/>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userDrawn="1">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782" r:id="rId1"/>
    <p:sldLayoutId id="2147483783" r:id="rId2"/>
    <p:sldLayoutId id="2147483784" r:id="rId3"/>
    <p:sldLayoutId id="2147483785" r:id="rId4"/>
    <p:sldLayoutId id="2147483786" r:id="rId5"/>
    <p:sldLayoutId id="2147483787" r:id="rId6"/>
    <p:sldLayoutId id="2147483788" r:id="rId7"/>
    <p:sldLayoutId id="2147483789" r:id="rId8"/>
    <p:sldLayoutId id="2147483790" r:id="rId9"/>
    <p:sldLayoutId id="2147483791" r:id="rId10"/>
    <p:sldLayoutId id="2147483792" r:id="rId11"/>
    <p:sldLayoutId id="2147483793" r:id="rId12"/>
    <p:sldLayoutId id="2147483794" r:id="rId13"/>
    <p:sldLayoutId id="2147483795" r:id="rId14"/>
    <p:sldLayoutId id="2147483796" r:id="rId15"/>
    <p:sldLayoutId id="2147483797" r:id="rId16"/>
    <p:sldLayoutId id="2147483798" r:id="rId17"/>
    <p:sldLayoutId id="2147483799" r:id="rId18"/>
    <p:sldLayoutId id="2147483800" r:id="rId19"/>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endParaRPr lang="zh-CN" altLang="en-US"/>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userDrawn="1">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802" r:id="rId1"/>
    <p:sldLayoutId id="2147483803" r:id="rId2"/>
    <p:sldLayoutId id="2147483804" r:id="rId3"/>
    <p:sldLayoutId id="2147483805" r:id="rId4"/>
    <p:sldLayoutId id="2147483806" r:id="rId5"/>
    <p:sldLayoutId id="2147483807" r:id="rId6"/>
    <p:sldLayoutId id="2147483808" r:id="rId7"/>
    <p:sldLayoutId id="2147483809" r:id="rId8"/>
    <p:sldLayoutId id="2147483810" r:id="rId9"/>
    <p:sldLayoutId id="2147483811" r:id="rId10"/>
    <p:sldLayoutId id="2147483812" r:id="rId11"/>
    <p:sldLayoutId id="2147483813" r:id="rId12"/>
    <p:sldLayoutId id="2147483814" r:id="rId13"/>
    <p:sldLayoutId id="2147483815" r:id="rId14"/>
    <p:sldLayoutId id="2147483816" r:id="rId15"/>
    <p:sldLayoutId id="2147483817" r:id="rId16"/>
    <p:sldLayoutId id="2147483818" r:id="rId17"/>
    <p:sldLayoutId id="2147483819" r:id="rId18"/>
    <p:sldLayoutId id="2147483820" r:id="rId19"/>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68.xml" /><Relationship Id="rId2" Type="http://schemas.openxmlformats.org/officeDocument/2006/relationships/tags" Target="../tags/tag4105.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53.xml" /><Relationship Id="rId2" Type="http://schemas.openxmlformats.org/officeDocument/2006/relationships/tags" Target="../tags/tag4150.xml" /><Relationship Id="rId3" Type="http://schemas.openxmlformats.org/officeDocument/2006/relationships/tags" Target="../tags/tag4151.xml" /><Relationship Id="rId4" Type="http://schemas.openxmlformats.org/officeDocument/2006/relationships/image" Target="../media/image1.png" /><Relationship Id="rId5" Type="http://schemas.openxmlformats.org/officeDocument/2006/relationships/tags" Target="../tags/tag4152.xml" /><Relationship Id="rId6" Type="http://schemas.openxmlformats.org/officeDocument/2006/relationships/tags" Target="../tags/tag4153.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52.xml" /><Relationship Id="rId2" Type="http://schemas.openxmlformats.org/officeDocument/2006/relationships/tags" Target="../tags/tag4154.xml" /><Relationship Id="rId3" Type="http://schemas.openxmlformats.org/officeDocument/2006/relationships/tags" Target="../tags/tag4155.xml" /><Relationship Id="rId4" Type="http://schemas.openxmlformats.org/officeDocument/2006/relationships/tags" Target="../tags/tag4156.xml" /><Relationship Id="rId5" Type="http://schemas.openxmlformats.org/officeDocument/2006/relationships/tags" Target="../tags/tag4157.xml" /><Relationship Id="rId6" Type="http://schemas.openxmlformats.org/officeDocument/2006/relationships/tags" Target="../tags/tag4158.xml" /><Relationship Id="rId7" Type="http://schemas.openxmlformats.org/officeDocument/2006/relationships/tags" Target="../tags/tag4159.xml" /><Relationship Id="rId8" Type="http://schemas.openxmlformats.org/officeDocument/2006/relationships/tags" Target="../tags/tag4160.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71.xml" /><Relationship Id="rId2" Type="http://schemas.openxmlformats.org/officeDocument/2006/relationships/tags" Target="../tags/tag4161.xml" /><Relationship Id="rId3" Type="http://schemas.openxmlformats.org/officeDocument/2006/relationships/tags" Target="../tags/tag4162.xml" /><Relationship Id="rId4" Type="http://schemas.openxmlformats.org/officeDocument/2006/relationships/tags" Target="../tags/tag4163.xml" /><Relationship Id="rId5" Type="http://schemas.openxmlformats.org/officeDocument/2006/relationships/tags" Target="../tags/tag4164.xml" /><Relationship Id="rId6" Type="http://schemas.openxmlformats.org/officeDocument/2006/relationships/tags" Target="../tags/tag4165.xml" /><Relationship Id="rId7" Type="http://schemas.openxmlformats.org/officeDocument/2006/relationships/tags" Target="../tags/tag4166.xml" /><Relationship Id="rId8" Type="http://schemas.openxmlformats.org/officeDocument/2006/relationships/tags" Target="../tags/tag416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2.xml" /><Relationship Id="rId2" Type="http://schemas.openxmlformats.org/officeDocument/2006/relationships/tags" Target="../tags/tag4168.xml" /><Relationship Id="rId3" Type="http://schemas.openxmlformats.org/officeDocument/2006/relationships/tags" Target="../tags/tag4169.xml" /><Relationship Id="rId4" Type="http://schemas.openxmlformats.org/officeDocument/2006/relationships/image" Target="../media/image1.png" /><Relationship Id="rId5" Type="http://schemas.openxmlformats.org/officeDocument/2006/relationships/tags" Target="../tags/tag4170.xml" /><Relationship Id="rId6" Type="http://schemas.openxmlformats.org/officeDocument/2006/relationships/tags" Target="../tags/tag4171.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90.xml" /><Relationship Id="rId2" Type="http://schemas.openxmlformats.org/officeDocument/2006/relationships/tags" Target="../tags/tag4172.xml" /><Relationship Id="rId3" Type="http://schemas.openxmlformats.org/officeDocument/2006/relationships/tags" Target="../tags/tag4173.xml" /><Relationship Id="rId4" Type="http://schemas.openxmlformats.org/officeDocument/2006/relationships/tags" Target="../tags/tag4174.xml" /><Relationship Id="rId5" Type="http://schemas.openxmlformats.org/officeDocument/2006/relationships/tags" Target="../tags/tag4175.xml" /><Relationship Id="rId6" Type="http://schemas.openxmlformats.org/officeDocument/2006/relationships/tags" Target="../tags/tag4176.xml" /><Relationship Id="rId7" Type="http://schemas.openxmlformats.org/officeDocument/2006/relationships/tags" Target="../tags/tag4177.xml" /><Relationship Id="rId8" Type="http://schemas.openxmlformats.org/officeDocument/2006/relationships/tags" Target="../tags/tag4178.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09.xml" /><Relationship Id="rId2" Type="http://schemas.openxmlformats.org/officeDocument/2006/relationships/tags" Target="../tags/tag4179.xml" /><Relationship Id="rId3" Type="http://schemas.openxmlformats.org/officeDocument/2006/relationships/tags" Target="../tags/tag4180.xml" /><Relationship Id="rId4" Type="http://schemas.openxmlformats.org/officeDocument/2006/relationships/tags" Target="../tags/tag4181.xml" /><Relationship Id="rId5" Type="http://schemas.openxmlformats.org/officeDocument/2006/relationships/tags" Target="../tags/tag4182.xml" /><Relationship Id="rId6" Type="http://schemas.openxmlformats.org/officeDocument/2006/relationships/tags" Target="../tags/tag4183.xml" /><Relationship Id="rId7" Type="http://schemas.openxmlformats.org/officeDocument/2006/relationships/image" Target="../media/image3.jpeg" /><Relationship Id="rId8" Type="http://schemas.openxmlformats.org/officeDocument/2006/relationships/tags" Target="../tags/tag4184.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28.xml" /><Relationship Id="rId2" Type="http://schemas.openxmlformats.org/officeDocument/2006/relationships/tags" Target="../tags/tag4185.xml" /><Relationship Id="rId3" Type="http://schemas.openxmlformats.org/officeDocument/2006/relationships/tags" Target="../tags/tag4186.xml" /><Relationship Id="rId4" Type="http://schemas.openxmlformats.org/officeDocument/2006/relationships/tags" Target="../tags/tag4187.xml" /><Relationship Id="rId5" Type="http://schemas.openxmlformats.org/officeDocument/2006/relationships/tags" Target="../tags/tag4188.xml" /><Relationship Id="rId6" Type="http://schemas.openxmlformats.org/officeDocument/2006/relationships/tags" Target="../tags/tag4189.xml" /><Relationship Id="rId7" Type="http://schemas.openxmlformats.org/officeDocument/2006/relationships/tags" Target="../tags/tag4190.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43.xml" /><Relationship Id="rId2" Type="http://schemas.openxmlformats.org/officeDocument/2006/relationships/tags" Target="../tags/tag4191.xml" /><Relationship Id="rId3" Type="http://schemas.openxmlformats.org/officeDocument/2006/relationships/tags" Target="../tags/tag4192.xml" /><Relationship Id="rId4" Type="http://schemas.openxmlformats.org/officeDocument/2006/relationships/image" Target="../media/image1.png" /><Relationship Id="rId5" Type="http://schemas.openxmlformats.org/officeDocument/2006/relationships/tags" Target="../tags/tag4193.xml" /><Relationship Id="rId6" Type="http://schemas.openxmlformats.org/officeDocument/2006/relationships/tags" Target="../tags/tag4194.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47.xml" /><Relationship Id="rId2" Type="http://schemas.openxmlformats.org/officeDocument/2006/relationships/tags" Target="../tags/tag4195.xml" /><Relationship Id="rId3" Type="http://schemas.openxmlformats.org/officeDocument/2006/relationships/tags" Target="../tags/tag4196.xml" /><Relationship Id="rId4" Type="http://schemas.openxmlformats.org/officeDocument/2006/relationships/tags" Target="../tags/tag4197.xml" /><Relationship Id="rId5" Type="http://schemas.openxmlformats.org/officeDocument/2006/relationships/tags" Target="../tags/tag4198.xml" /><Relationship Id="rId6" Type="http://schemas.openxmlformats.org/officeDocument/2006/relationships/tags" Target="../tags/tag4199.xml" /><Relationship Id="rId7" Type="http://schemas.openxmlformats.org/officeDocument/2006/relationships/tags" Target="../tags/tag4200.xml" /><Relationship Id="rId8" Type="http://schemas.openxmlformats.org/officeDocument/2006/relationships/tags" Target="../tags/tag4201.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66.xml" /><Relationship Id="rId2" Type="http://schemas.openxmlformats.org/officeDocument/2006/relationships/tags" Target="../tags/tag4202.xml" /><Relationship Id="rId3" Type="http://schemas.openxmlformats.org/officeDocument/2006/relationships/tags" Target="../tags/tag4203.xml" /><Relationship Id="rId4" Type="http://schemas.openxmlformats.org/officeDocument/2006/relationships/tags" Target="../tags/tag4204.xml" /><Relationship Id="rId5" Type="http://schemas.openxmlformats.org/officeDocument/2006/relationships/tags" Target="../tags/tag4205.xml" /><Relationship Id="rId6" Type="http://schemas.openxmlformats.org/officeDocument/2006/relationships/tags" Target="../tags/tag4206.xml" /><Relationship Id="rId7" Type="http://schemas.openxmlformats.org/officeDocument/2006/relationships/tags" Target="../tags/tag4207.xml" /><Relationship Id="rId8" Type="http://schemas.openxmlformats.org/officeDocument/2006/relationships/tags" Target="../tags/tag4208.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4106.xml" /><Relationship Id="rId3" Type="http://schemas.openxmlformats.org/officeDocument/2006/relationships/image" Target="../media/image1.png" /><Relationship Id="rId4" Type="http://schemas.openxmlformats.org/officeDocument/2006/relationships/tags" Target="../tags/tag4107.xml" /><Relationship Id="rId5" Type="http://schemas.openxmlformats.org/officeDocument/2006/relationships/tags" Target="../tags/tag4108.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03.xml" /><Relationship Id="rId2" Type="http://schemas.openxmlformats.org/officeDocument/2006/relationships/image" Target="../media/image2.png" /><Relationship Id="rId3" Type="http://schemas.openxmlformats.org/officeDocument/2006/relationships/tags" Target="../tags/tag4209.xml" /><Relationship Id="rId4" Type="http://schemas.openxmlformats.org/officeDocument/2006/relationships/tags" Target="../tags/tag4210.xml" /><Relationship Id="rId5" Type="http://schemas.openxmlformats.org/officeDocument/2006/relationships/tags" Target="../tags/tag4211.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85.xml" /><Relationship Id="rId2" Type="http://schemas.openxmlformats.org/officeDocument/2006/relationships/tags" Target="../tags/tag4212.xml" /><Relationship Id="rId3" Type="http://schemas.openxmlformats.org/officeDocument/2006/relationships/tags" Target="../tags/tag4213.xml" /><Relationship Id="rId4" Type="http://schemas.openxmlformats.org/officeDocument/2006/relationships/tags" Target="../tags/tag4214.xml" /><Relationship Id="rId5" Type="http://schemas.openxmlformats.org/officeDocument/2006/relationships/tags" Target="../tags/tag4215.xml" /><Relationship Id="rId6" Type="http://schemas.openxmlformats.org/officeDocument/2006/relationships/tags" Target="../tags/tag4216.xml" /><Relationship Id="rId7" Type="http://schemas.openxmlformats.org/officeDocument/2006/relationships/tags" Target="../tags/tag4217.xml" /><Relationship Id="rId8" Type="http://schemas.openxmlformats.org/officeDocument/2006/relationships/tags" Target="../tags/tag4218.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304.xml" /><Relationship Id="rId2" Type="http://schemas.openxmlformats.org/officeDocument/2006/relationships/tags" Target="../tags/tag4219.xml" /><Relationship Id="rId3" Type="http://schemas.openxmlformats.org/officeDocument/2006/relationships/tags" Target="../tags/tag4220.xml" /><Relationship Id="rId4" Type="http://schemas.openxmlformats.org/officeDocument/2006/relationships/tags" Target="../tags/tag4221.xml" /><Relationship Id="rId5" Type="http://schemas.openxmlformats.org/officeDocument/2006/relationships/tags" Target="../tags/tag4222.xml" /><Relationship Id="rId6" Type="http://schemas.openxmlformats.org/officeDocument/2006/relationships/tags" Target="../tags/tag4223.xml" /><Relationship Id="rId7" Type="http://schemas.openxmlformats.org/officeDocument/2006/relationships/image" Target="../media/image2.png" /><Relationship Id="rId8" Type="http://schemas.openxmlformats.org/officeDocument/2006/relationships/tags" Target="../tags/tag4224.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323.xml" /><Relationship Id="rId2" Type="http://schemas.openxmlformats.org/officeDocument/2006/relationships/tags" Target="../tags/tag4225.xml" /><Relationship Id="rId3" Type="http://schemas.openxmlformats.org/officeDocument/2006/relationships/tags" Target="../tags/tag4226.xml" /><Relationship Id="rId4" Type="http://schemas.openxmlformats.org/officeDocument/2006/relationships/tags" Target="../tags/tag4227.xml" /><Relationship Id="rId5" Type="http://schemas.openxmlformats.org/officeDocument/2006/relationships/tags" Target="../tags/tag4228.xml" /><Relationship Id="rId6" Type="http://schemas.openxmlformats.org/officeDocument/2006/relationships/tags" Target="../tags/tag4229.xml" /><Relationship Id="rId7" Type="http://schemas.openxmlformats.org/officeDocument/2006/relationships/tags" Target="../tags/tag4230.xml" /><Relationship Id="rId8" Type="http://schemas.openxmlformats.org/officeDocument/2006/relationships/tags" Target="../tags/tag4231.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342.xml" /><Relationship Id="rId2" Type="http://schemas.openxmlformats.org/officeDocument/2006/relationships/tags" Target="../tags/tag4232.xml" /><Relationship Id="rId3" Type="http://schemas.openxmlformats.org/officeDocument/2006/relationships/tags" Target="../tags/tag4233.xml" /><Relationship Id="rId4" Type="http://schemas.openxmlformats.org/officeDocument/2006/relationships/tags" Target="../tags/tag4234.xml" /><Relationship Id="rId5" Type="http://schemas.openxmlformats.org/officeDocument/2006/relationships/tags" Target="../tags/tag4235.xml" /><Relationship Id="rId6" Type="http://schemas.openxmlformats.org/officeDocument/2006/relationships/tags" Target="../tags/tag4236.xml" /><Relationship Id="rId7" Type="http://schemas.openxmlformats.org/officeDocument/2006/relationships/image" Target="../media/image2.png" /><Relationship Id="rId8" Type="http://schemas.openxmlformats.org/officeDocument/2006/relationships/tags" Target="../tags/tag4237.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338.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337.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337.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337.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33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tags" Target="../tags/tag4109.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337.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337.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337.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337.xml" /><Relationship Id="rId2" Type="http://schemas.openxmlformats.org/officeDocument/2006/relationships/image" Target="../media/image4.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4110.xml" /><Relationship Id="rId3" Type="http://schemas.openxmlformats.org/officeDocument/2006/relationships/tags" Target="../tags/tag4111.xml" /><Relationship Id="rId4" Type="http://schemas.openxmlformats.org/officeDocument/2006/relationships/tags" Target="../tags/tag4112.xml" /><Relationship Id="rId5" Type="http://schemas.openxmlformats.org/officeDocument/2006/relationships/tags" Target="../tags/tag4113.xml" /><Relationship Id="rId6" Type="http://schemas.openxmlformats.org/officeDocument/2006/relationships/tags" Target="../tags/tag4114.xml" /><Relationship Id="rId7" Type="http://schemas.openxmlformats.org/officeDocument/2006/relationships/image" Target="../media/image2.png" /><Relationship Id="rId8" Type="http://schemas.openxmlformats.org/officeDocument/2006/relationships/tags" Target="../tags/tag4115.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38.xml" /><Relationship Id="rId10" Type="http://schemas.openxmlformats.org/officeDocument/2006/relationships/tags" Target="../tags/tag4123.xml" /><Relationship Id="rId2" Type="http://schemas.openxmlformats.org/officeDocument/2006/relationships/tags" Target="../tags/tag4116.xml" /><Relationship Id="rId3" Type="http://schemas.openxmlformats.org/officeDocument/2006/relationships/tags" Target="../tags/tag4117.xml" /><Relationship Id="rId4" Type="http://schemas.openxmlformats.org/officeDocument/2006/relationships/tags" Target="../tags/tag4118.xml" /><Relationship Id="rId5" Type="http://schemas.openxmlformats.org/officeDocument/2006/relationships/tags" Target="../tags/tag4119.xml" /><Relationship Id="rId6" Type="http://schemas.openxmlformats.org/officeDocument/2006/relationships/tags" Target="../tags/tag4120.xml" /><Relationship Id="rId7" Type="http://schemas.openxmlformats.org/officeDocument/2006/relationships/tags" Target="../tags/tag4121.xml" /><Relationship Id="rId8" Type="http://schemas.openxmlformats.org/officeDocument/2006/relationships/image" Target="../media/image2.png" /><Relationship Id="rId9" Type="http://schemas.openxmlformats.org/officeDocument/2006/relationships/tags" Target="../tags/tag412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6.xml" /><Relationship Id="rId2" Type="http://schemas.openxmlformats.org/officeDocument/2006/relationships/tags" Target="../tags/tag4124.xml" /><Relationship Id="rId3" Type="http://schemas.openxmlformats.org/officeDocument/2006/relationships/tags" Target="../tags/tag4125.xml" /><Relationship Id="rId4" Type="http://schemas.openxmlformats.org/officeDocument/2006/relationships/tags" Target="../tags/tag4126.xml" /><Relationship Id="rId5" Type="http://schemas.openxmlformats.org/officeDocument/2006/relationships/tags" Target="../tags/tag4127.xml" /><Relationship Id="rId6" Type="http://schemas.openxmlformats.org/officeDocument/2006/relationships/tags" Target="../tags/tag4128.xml" /><Relationship Id="rId7" Type="http://schemas.openxmlformats.org/officeDocument/2006/relationships/tags" Target="../tags/tag4129.xml" /><Relationship Id="rId8" Type="http://schemas.openxmlformats.org/officeDocument/2006/relationships/tags" Target="../tags/tag4130.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95.xml" /><Relationship Id="rId2" Type="http://schemas.openxmlformats.org/officeDocument/2006/relationships/tags" Target="../tags/tag4131.xml" /><Relationship Id="rId3" Type="http://schemas.openxmlformats.org/officeDocument/2006/relationships/tags" Target="../tags/tag4132.xml" /><Relationship Id="rId4" Type="http://schemas.openxmlformats.org/officeDocument/2006/relationships/tags" Target="../tags/tag4133.xml" /><Relationship Id="rId5" Type="http://schemas.openxmlformats.org/officeDocument/2006/relationships/tags" Target="../tags/tag4134.xml" /><Relationship Id="rId6" Type="http://schemas.openxmlformats.org/officeDocument/2006/relationships/tags" Target="../tags/tag4135.xml" /><Relationship Id="rId7" Type="http://schemas.openxmlformats.org/officeDocument/2006/relationships/tags" Target="../tags/tag4136.xml" /><Relationship Id="rId8" Type="http://schemas.openxmlformats.org/officeDocument/2006/relationships/tags" Target="../tags/tag413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14.xml" /><Relationship Id="rId2" Type="http://schemas.openxmlformats.org/officeDocument/2006/relationships/tags" Target="../tags/tag4138.xml" /><Relationship Id="rId3" Type="http://schemas.openxmlformats.org/officeDocument/2006/relationships/tags" Target="../tags/tag4139.xml" /><Relationship Id="rId4" Type="http://schemas.openxmlformats.org/officeDocument/2006/relationships/tags" Target="../tags/tag4140.xml" /><Relationship Id="rId5" Type="http://schemas.openxmlformats.org/officeDocument/2006/relationships/tags" Target="../tags/tag4141.xml" /><Relationship Id="rId6" Type="http://schemas.openxmlformats.org/officeDocument/2006/relationships/tags" Target="../tags/tag4142.xml" /><Relationship Id="rId7" Type="http://schemas.openxmlformats.org/officeDocument/2006/relationships/image" Target="../media/image2.png" /><Relationship Id="rId8" Type="http://schemas.openxmlformats.org/officeDocument/2006/relationships/tags" Target="../tags/tag4143.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33.xml" /><Relationship Id="rId2" Type="http://schemas.openxmlformats.org/officeDocument/2006/relationships/tags" Target="../tags/tag4144.xml" /><Relationship Id="rId3" Type="http://schemas.openxmlformats.org/officeDocument/2006/relationships/tags" Target="../tags/tag4145.xml" /><Relationship Id="rId4" Type="http://schemas.openxmlformats.org/officeDocument/2006/relationships/tags" Target="../tags/tag4146.xml" /><Relationship Id="rId5" Type="http://schemas.openxmlformats.org/officeDocument/2006/relationships/tags" Target="../tags/tag4147.xml" /><Relationship Id="rId6" Type="http://schemas.openxmlformats.org/officeDocument/2006/relationships/tags" Target="../tags/tag4148.xml" /><Relationship Id="rId7" Type="http://schemas.openxmlformats.org/officeDocument/2006/relationships/tags" Target="../tags/tag4149.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文本框 6"/>
          <p:cNvSpPr txBox="1"/>
          <p:nvPr/>
        </p:nvSpPr>
        <p:spPr>
          <a:xfrm>
            <a:off x="375285" y="1244600"/>
            <a:ext cx="11397615" cy="3938270"/>
          </a:xfrm>
          <a:prstGeom prst="rect">
            <a:avLst/>
          </a:prstGeom>
          <a:noFill/>
        </p:spPr>
        <p:txBody>
          <a:bodyPr wrap="square" rtlCol="0" anchor="t">
            <a:spAutoFit/>
          </a:bodyPr>
          <a:lstStyle/>
          <a:p>
            <a:r>
              <a:rPr lang="en-US" altLang="zh-CN" sz="2800"/>
              <a:t>      </a:t>
            </a:r>
            <a:r>
              <a:rPr lang="zh-CN" altLang="en-US" sz="2800"/>
              <a:t>三个人住店每人10元，一共是30元，服务员把30元给老板后。老板发现今晚是25元，所以多了5元，让服务员退5元回去，服务员发现5元分不开，自己偷偷的留了2元，每人给退了一元，那么问题来了，</a:t>
            </a:r>
            <a:r>
              <a:rPr lang="zh-CN" altLang="en-US" sz="2800">
                <a:sym typeface="+mn-ea"/>
              </a:rPr>
              <a:t>每人相当于花了9元，也就是说3*9=27，27元加上服务员偷偷藏起来的2元=29元，问，一开始花了30元，现在变成了29元，少了1元，那1元哪去了？</a:t>
            </a:r>
            <a:endParaRPr lang="zh-CN" altLang="en-US" sz="2800"/>
          </a:p>
          <a:p>
            <a:endParaRPr lang="zh-CN" altLang="en-US" sz="2800"/>
          </a:p>
          <a:p>
            <a:endParaRPr lang="zh-CN" altLang="en-US"/>
          </a:p>
          <a:p>
            <a:endParaRPr lang="zh-CN" altLang="en-US"/>
          </a:p>
          <a:p>
            <a:endParaRPr lang="zh-CN" altLang="en-US"/>
          </a:p>
        </p:txBody>
      </p:sp>
      <p:sp>
        <p:nvSpPr>
          <p:cNvPr id="10" name="文本框 9"/>
          <p:cNvSpPr txBox="1"/>
          <p:nvPr/>
        </p:nvSpPr>
        <p:spPr>
          <a:xfrm>
            <a:off x="484505" y="4123690"/>
            <a:ext cx="10408920" cy="953135"/>
          </a:xfrm>
          <a:prstGeom prst="rect">
            <a:avLst/>
          </a:prstGeom>
          <a:noFill/>
        </p:spPr>
        <p:txBody>
          <a:bodyPr wrap="square" rtlCol="0" anchor="t">
            <a:spAutoFit/>
          </a:bodyPr>
          <a:lstStyle/>
          <a:p>
            <a:r>
              <a:rPr lang="zh-CN" altLang="en-US" sz="2800"/>
              <a:t>答：每人拿出的是9元，不是10元，因此而店老板拿去了25元，</a:t>
            </a:r>
            <a:endParaRPr lang="zh-CN" altLang="en-US" sz="2800"/>
          </a:p>
          <a:p>
            <a:r>
              <a:rPr lang="zh-CN" altLang="en-US" sz="2800"/>
              <a:t>正确的应该是27-25=2元。这2元在服务员那里。</a:t>
            </a:r>
            <a:endParaRPr lang="zh-CN" altLang="en-US" sz="280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anim calcmode="lin" valueType="num">
                                      <p:cBhvr additive="base">
                                        <p:cTn id="11" dur="500" fill="hold"/>
                                        <p:tgtEl>
                                          <p:spTgt spid="10">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0">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 name="文本框 19"/>
          <p:cNvSpPr txBox="1"/>
          <p:nvPr>
            <p:custDataLst>
              <p:tags r:id="rId2"/>
            </p:custDataLst>
          </p:nvPr>
        </p:nvSpPr>
        <p:spPr>
          <a:xfrm flipH="1">
            <a:off x="1756975" y="1175067"/>
            <a:ext cx="2359025" cy="4507865"/>
          </a:xfrm>
          <a:prstGeom prst="rect">
            <a:avLst/>
          </a:prstGeom>
          <a:noFill/>
        </p:spPr>
        <p:txBody>
          <a:bodyPr wrap="square" rtlCol="0">
            <a:normAutofit/>
          </a:bodyPr>
          <a:lstStyle/>
          <a:p>
            <a:pPr algn="ctr" fontAlgn="base"/>
            <a:r>
              <a:rPr lang="en-US" altLang="zh-CN" sz="28700" b="1" strike="noStrike" noProof="1">
                <a:solidFill>
                  <a:schemeClr val="dk1">
                    <a:lumMod val="85000"/>
                    <a:lumOff val="15000"/>
                  </a:schemeClr>
                </a:solidFill>
                <a:latin typeface="Arial" panose="020b0604020202020204" pitchFamily="34" charset="0"/>
                <a:ea typeface="微软雅黑" panose="020b0503020204020204" charset="-122"/>
                <a:cs typeface="+mn-lt"/>
              </a:rPr>
              <a:t>1</a:t>
            </a:r>
            <a:endParaRPr lang="en-US" altLang="zh-CN" sz="28700" b="1" strike="noStrike" noProof="1">
              <a:solidFill>
                <a:schemeClr val="dk1">
                  <a:lumMod val="85000"/>
                  <a:lumOff val="15000"/>
                </a:schemeClr>
              </a:solidFill>
              <a:latin typeface="Arial" panose="020b0604020202020204" pitchFamily="34" charset="0"/>
              <a:ea typeface="微软雅黑" panose="020b0503020204020204" charset="-122"/>
              <a:cs typeface="+mn-lt"/>
            </a:endParaRPr>
          </a:p>
        </p:txBody>
      </p:sp>
      <p:sp>
        <p:nvSpPr>
          <p:cNvPr id="10" name="标题 9"/>
          <p:cNvSpPr>
            <a:spLocks noGrp="1"/>
          </p:cNvSpPr>
          <p:nvPr>
            <p:ph type="title"/>
            <p:custDataLst>
              <p:tags r:id="rId3"/>
            </p:custDataLst>
          </p:nvPr>
        </p:nvSpPr>
        <p:spPr/>
        <p:txBody>
          <a:bodyPr/>
          <a:lstStyle/>
          <a:p>
            <a:pPr marL="0" indent="0" algn="l">
              <a:lnSpc>
                <a:spcPct val="100000"/>
              </a:lnSpc>
              <a:spcBef>
                <a:spcPct val="0"/>
              </a:spcBef>
              <a:spcAft>
                <a:spcPct val="0"/>
              </a:spcAft>
              <a:buSzTx/>
              <a:buNone/>
            </a:pPr>
            <a:r>
              <a:rPr lang="zh-CN" altLang="en-US" sz="4800">
                <a:solidFill>
                  <a:schemeClr val="accent1"/>
                </a:solidFill>
                <a:sym typeface="+mn-ea"/>
              </a:rPr>
              <a:t>排除法</a:t>
            </a:r>
            <a:endParaRPr lang="zh-CN" altLang="en-US" sz="4800">
              <a:solidFill>
                <a:schemeClr val="accent1"/>
              </a:solidFill>
              <a:sym typeface="+mn-ea"/>
            </a:endParaRPr>
          </a:p>
        </p:txBody>
      </p:sp>
      <p:pic>
        <p:nvPicPr>
          <p:cNvPr id="3" name="图片 2" descr="图片1"/>
          <p:cNvPicPr>
            <a:picLocks noChangeAspect="1"/>
          </p:cNvPicPr>
          <p:nvPr>
            <p:custDataLst>
              <p:tags r:id="rId5"/>
            </p:custDataLst>
          </p:nvPr>
        </p:nvPicPr>
        <p:blipFill>
          <a:blip r:embed="rId4"/>
          <a:stretch>
            <a:fillRect/>
          </a:stretch>
        </p:blipFill>
        <p:spPr>
          <a:xfrm>
            <a:off x="5457825" y="377825"/>
            <a:ext cx="1276350" cy="425450"/>
          </a:xfrm>
          <a:prstGeom prst="rect">
            <a:avLst/>
          </a:prstGeom>
        </p:spPr>
      </p:pic>
    </p:spTree>
    <p:custDataLst>
      <p:tags r:id="rId6"/>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grpSp>
        <p:nvGrpSpPr>
          <p:cNvPr id="17" name="组合 16"/>
          <p:cNvGrpSpPr/>
          <p:nvPr userDrawn="1">
            <p:custDataLst>
              <p:tags r:id="rId2"/>
            </p:custDataLst>
          </p:nvPr>
        </p:nvGrpSpPr>
        <p:grpSpPr>
          <a:xfrm>
            <a:off x="11598910" y="6433185"/>
            <a:ext cx="450850" cy="149860"/>
            <a:chOff x="0" y="3623101"/>
            <a:chExt cx="1405715" cy="468548"/>
          </a:xfrm>
        </p:grpSpPr>
        <p:sp>
          <p:nvSpPr>
            <p:cNvPr id="19" name="菱形 18"/>
            <p:cNvSpPr/>
            <p:nvPr userDrawn="1">
              <p:custDataLst>
                <p:tags r:id="rId3"/>
              </p:custDataLst>
            </p:nvPr>
          </p:nvSpPr>
          <p:spPr>
            <a:xfrm>
              <a:off x="0" y="3633950"/>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20" name="菱形 19"/>
            <p:cNvSpPr/>
            <p:nvPr userDrawn="1">
              <p:custDataLst>
                <p:tags r:id="rId4"/>
              </p:custDataLst>
            </p:nvPr>
          </p:nvSpPr>
          <p:spPr>
            <a:xfrm>
              <a:off x="474008"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21" name="菱形 20"/>
            <p:cNvSpPr/>
            <p:nvPr userDrawn="1">
              <p:custDataLst>
                <p:tags r:id="rId5"/>
              </p:custDataLst>
            </p:nvPr>
          </p:nvSpPr>
          <p:spPr>
            <a:xfrm>
              <a:off x="948016"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sp>
        <p:nvSpPr>
          <p:cNvPr id="16"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2" name="文本框 1"/>
          <p:cNvSpPr txBox="1"/>
          <p:nvPr>
            <p:custDataLst>
              <p:tags r:id="rId7"/>
            </p:custDataLst>
          </p:nvPr>
        </p:nvSpPr>
        <p:spPr>
          <a:xfrm>
            <a:off x="726440" y="850900"/>
            <a:ext cx="10441940" cy="4274820"/>
          </a:xfrm>
          <a:prstGeom prst="rect">
            <a:avLst/>
          </a:prstGeom>
          <a:noFill/>
        </p:spPr>
        <p:txBody>
          <a:bodyPr wrap="square" rtlCol="0" anchor="t">
            <a:spAutoFit/>
          </a:bodyPr>
          <a:lstStyle/>
          <a:p>
            <a:pPr>
              <a:lnSpc>
                <a:spcPct val="170000"/>
              </a:lnSpc>
            </a:pPr>
            <a:r>
              <a:rPr lang="en-US" altLang="zh-CN" sz="3200" b="1">
                <a:solidFill>
                  <a:schemeClr val="dk1"/>
                </a:solidFill>
                <a:latin typeface="微软雅黑" panose="020b0503020204020204" charset="-122"/>
                <a:ea typeface="微软雅黑" panose="020b0503020204020204" charset="-122"/>
                <a:cs typeface="微软雅黑" panose="020b0503020204020204" charset="-122"/>
              </a:rPr>
              <a:t>        </a:t>
            </a:r>
            <a:r>
              <a:rPr lang="zh-CN" altLang="en-US" sz="3200" b="1">
                <a:solidFill>
                  <a:schemeClr val="dk1"/>
                </a:solidFill>
                <a:latin typeface="微软雅黑" panose="020b0503020204020204" charset="-122"/>
                <a:ea typeface="微软雅黑" panose="020b0503020204020204" charset="-122"/>
                <a:cs typeface="微软雅黑" panose="020b0503020204020204" charset="-122"/>
              </a:rPr>
              <a:t>排除法又叫淘汰法，间接证明的一种。就是一个论题提出之后，先假设它可能存在多种情形，然后通过分析，将假定的各种可能都加以排除，也就是说把论题以外的其他各种可能都一一淘汰掉，只剩下一 种可能，即我们要证明的论题就是正确的了。这叫做排除法。</a:t>
            </a:r>
            <a:endParaRPr lang="zh-CN" altLang="en-US" sz="3200" b="1">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grpSp>
        <p:nvGrpSpPr>
          <p:cNvPr id="17" name="组合 16"/>
          <p:cNvGrpSpPr/>
          <p:nvPr userDrawn="1">
            <p:custDataLst>
              <p:tags r:id="rId2"/>
            </p:custDataLst>
          </p:nvPr>
        </p:nvGrpSpPr>
        <p:grpSpPr>
          <a:xfrm>
            <a:off x="11598910" y="6433185"/>
            <a:ext cx="450850" cy="149860"/>
            <a:chOff x="0" y="3623101"/>
            <a:chExt cx="1405715" cy="468548"/>
          </a:xfrm>
        </p:grpSpPr>
        <p:sp>
          <p:nvSpPr>
            <p:cNvPr id="19" name="菱形 18"/>
            <p:cNvSpPr/>
            <p:nvPr userDrawn="1">
              <p:custDataLst>
                <p:tags r:id="rId3"/>
              </p:custDataLst>
            </p:nvPr>
          </p:nvSpPr>
          <p:spPr>
            <a:xfrm>
              <a:off x="0" y="3633950"/>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20" name="菱形 19"/>
            <p:cNvSpPr/>
            <p:nvPr userDrawn="1">
              <p:custDataLst>
                <p:tags r:id="rId4"/>
              </p:custDataLst>
            </p:nvPr>
          </p:nvSpPr>
          <p:spPr>
            <a:xfrm>
              <a:off x="474008"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21" name="菱形 20"/>
            <p:cNvSpPr/>
            <p:nvPr userDrawn="1">
              <p:custDataLst>
                <p:tags r:id="rId5"/>
              </p:custDataLst>
            </p:nvPr>
          </p:nvSpPr>
          <p:spPr>
            <a:xfrm>
              <a:off x="948016"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sp>
        <p:nvSpPr>
          <p:cNvPr id="16"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2" name="文本框 1"/>
          <p:cNvSpPr txBox="1"/>
          <p:nvPr>
            <p:custDataLst>
              <p:tags r:id="rId7"/>
            </p:custDataLst>
          </p:nvPr>
        </p:nvSpPr>
        <p:spPr>
          <a:xfrm>
            <a:off x="1119505" y="1050290"/>
            <a:ext cx="9620250" cy="5015865"/>
          </a:xfrm>
          <a:prstGeom prst="rect">
            <a:avLst/>
          </a:prstGeom>
          <a:noFill/>
        </p:spPr>
        <p:txBody>
          <a:bodyPr wrap="square" rtlCol="0" anchor="t">
            <a:spAutoFit/>
          </a:bodyPr>
          <a:lstStyle/>
          <a:p>
            <a:r>
              <a:rPr lang="zh-CN" altLang="en-US" sz="4000" b="1">
                <a:solidFill>
                  <a:schemeClr val="dk1"/>
                </a:solidFill>
                <a:latin typeface="微软雅黑" panose="020b0503020204020204" charset="-122"/>
                <a:ea typeface="微软雅黑" panose="020b0503020204020204" charset="-122"/>
                <a:cs typeface="微软雅黑" panose="020b0503020204020204" charset="-122"/>
              </a:rPr>
              <a:t>要在一群人里面找出一个犯罪嫌疑人，可以用排除法：</a:t>
            </a:r>
            <a:endParaRPr lang="zh-CN" altLang="en-US" sz="4000" b="1">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4000" b="1">
                <a:solidFill>
                  <a:schemeClr val="dk1"/>
                </a:solidFill>
                <a:latin typeface="微软雅黑" panose="020b0503020204020204" charset="-122"/>
                <a:ea typeface="微软雅黑" panose="020b0503020204020204" charset="-122"/>
                <a:cs typeface="微软雅黑" panose="020b0503020204020204" charset="-122"/>
              </a:rPr>
              <a:t>A 有作案时间不在场的证据，排除；</a:t>
            </a:r>
            <a:endParaRPr lang="zh-CN" altLang="en-US" sz="4000" b="1">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4000" b="1">
                <a:solidFill>
                  <a:schemeClr val="dk1"/>
                </a:solidFill>
                <a:latin typeface="微软雅黑" panose="020b0503020204020204" charset="-122"/>
                <a:ea typeface="微软雅黑" panose="020b0503020204020204" charset="-122"/>
                <a:cs typeface="微软雅黑" panose="020b0503020204020204" charset="-122"/>
              </a:rPr>
              <a:t>B 那天在外地，排除；</a:t>
            </a:r>
            <a:endParaRPr lang="zh-CN" altLang="en-US" sz="4000" b="1">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4000" b="1">
                <a:solidFill>
                  <a:schemeClr val="dk1"/>
                </a:solidFill>
                <a:latin typeface="微软雅黑" panose="020b0503020204020204" charset="-122"/>
                <a:ea typeface="微软雅黑" panose="020b0503020204020204" charset="-122"/>
                <a:cs typeface="微软雅黑" panose="020b0503020204020204" charset="-122"/>
              </a:rPr>
              <a:t>C 那天大病住院，排除；</a:t>
            </a:r>
            <a:endParaRPr lang="zh-CN" altLang="en-US" sz="4000" b="1">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4000" b="1">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4000" b="1">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4000" b="1">
                <a:solidFill>
                  <a:schemeClr val="dk1"/>
                </a:solidFill>
                <a:latin typeface="微软雅黑" panose="020b0503020204020204" charset="-122"/>
                <a:ea typeface="微软雅黑" panose="020b0503020204020204" charset="-122"/>
                <a:cs typeface="微软雅黑" panose="020b0503020204020204" charset="-122"/>
              </a:rPr>
              <a:t>正好只有一个人没有被排除，那么他的嫌疑就非常大了。</a:t>
            </a:r>
            <a:endParaRPr lang="zh-CN" altLang="en-US" sz="4000" b="1">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 name="文本框 19"/>
          <p:cNvSpPr txBox="1"/>
          <p:nvPr>
            <p:custDataLst>
              <p:tags r:id="rId2"/>
            </p:custDataLst>
          </p:nvPr>
        </p:nvSpPr>
        <p:spPr>
          <a:xfrm flipH="1">
            <a:off x="1756975" y="1175067"/>
            <a:ext cx="2359025" cy="4507865"/>
          </a:xfrm>
          <a:prstGeom prst="rect">
            <a:avLst/>
          </a:prstGeom>
          <a:noFill/>
        </p:spPr>
        <p:txBody>
          <a:bodyPr wrap="square" rtlCol="0">
            <a:normAutofit/>
          </a:bodyPr>
          <a:lstStyle/>
          <a:p>
            <a:pPr algn="ctr" fontAlgn="base"/>
            <a:r>
              <a:rPr lang="en-US" altLang="zh-CN" sz="28700" b="1" strike="noStrike" noProof="1">
                <a:solidFill>
                  <a:schemeClr val="dk1">
                    <a:lumMod val="85000"/>
                    <a:lumOff val="15000"/>
                  </a:schemeClr>
                </a:solidFill>
                <a:latin typeface="Arial" panose="020b0604020202020204" pitchFamily="34" charset="0"/>
                <a:ea typeface="微软雅黑" panose="020b0503020204020204" charset="-122"/>
                <a:cs typeface="+mn-lt"/>
              </a:rPr>
              <a:t>2</a:t>
            </a:r>
            <a:endParaRPr lang="en-US" altLang="zh-CN" sz="28700" b="1" strike="noStrike" noProof="1">
              <a:solidFill>
                <a:schemeClr val="dk1">
                  <a:lumMod val="85000"/>
                  <a:lumOff val="15000"/>
                </a:schemeClr>
              </a:solidFill>
              <a:latin typeface="Arial" panose="020b0604020202020204" pitchFamily="34" charset="0"/>
              <a:ea typeface="微软雅黑" panose="020b0503020204020204" charset="-122"/>
              <a:cs typeface="+mn-lt"/>
            </a:endParaRPr>
          </a:p>
        </p:txBody>
      </p:sp>
      <p:sp>
        <p:nvSpPr>
          <p:cNvPr id="10" name="标题 9"/>
          <p:cNvSpPr>
            <a:spLocks noGrp="1"/>
          </p:cNvSpPr>
          <p:nvPr>
            <p:ph type="title"/>
            <p:custDataLst>
              <p:tags r:id="rId3"/>
            </p:custDataLst>
          </p:nvPr>
        </p:nvSpPr>
        <p:spPr/>
        <p:txBody>
          <a:bodyPr/>
          <a:lstStyle/>
          <a:p>
            <a:pPr marL="0" indent="0" algn="l">
              <a:lnSpc>
                <a:spcPct val="100000"/>
              </a:lnSpc>
              <a:spcBef>
                <a:spcPct val="0"/>
              </a:spcBef>
              <a:spcAft>
                <a:spcPct val="0"/>
              </a:spcAft>
              <a:buSzTx/>
              <a:buNone/>
            </a:pPr>
            <a:r>
              <a:rPr lang="zh-CN" altLang="en-US" sz="4800">
                <a:solidFill>
                  <a:schemeClr val="accent1"/>
                </a:solidFill>
                <a:sym typeface="+mn-ea"/>
              </a:rPr>
              <a:t>反证法</a:t>
            </a:r>
            <a:endParaRPr lang="zh-CN" altLang="en-US" sz="4800">
              <a:solidFill>
                <a:schemeClr val="accent1"/>
              </a:solidFill>
              <a:sym typeface="+mn-ea"/>
            </a:endParaRPr>
          </a:p>
        </p:txBody>
      </p:sp>
      <p:pic>
        <p:nvPicPr>
          <p:cNvPr id="3" name="图片 2" descr="图片1"/>
          <p:cNvPicPr>
            <a:picLocks noChangeAspect="1"/>
          </p:cNvPicPr>
          <p:nvPr>
            <p:custDataLst>
              <p:tags r:id="rId5"/>
            </p:custDataLst>
          </p:nvPr>
        </p:nvPicPr>
        <p:blipFill>
          <a:blip r:embed="rId4"/>
          <a:stretch>
            <a:fillRect/>
          </a:stretch>
        </p:blipFill>
        <p:spPr>
          <a:xfrm>
            <a:off x="5457825" y="377825"/>
            <a:ext cx="1276350" cy="425450"/>
          </a:xfrm>
          <a:prstGeom prst="rect">
            <a:avLst/>
          </a:prstGeom>
        </p:spPr>
      </p:pic>
    </p:spTree>
    <p:custDataLst>
      <p:tags r:id="rId6"/>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grpSp>
        <p:nvGrpSpPr>
          <p:cNvPr id="17" name="组合 16"/>
          <p:cNvGrpSpPr/>
          <p:nvPr userDrawn="1">
            <p:custDataLst>
              <p:tags r:id="rId2"/>
            </p:custDataLst>
          </p:nvPr>
        </p:nvGrpSpPr>
        <p:grpSpPr>
          <a:xfrm>
            <a:off x="11598910" y="6433185"/>
            <a:ext cx="450850" cy="149860"/>
            <a:chOff x="0" y="3623101"/>
            <a:chExt cx="1405715" cy="468548"/>
          </a:xfrm>
        </p:grpSpPr>
        <p:sp>
          <p:nvSpPr>
            <p:cNvPr id="19" name="菱形 18"/>
            <p:cNvSpPr/>
            <p:nvPr userDrawn="1">
              <p:custDataLst>
                <p:tags r:id="rId3"/>
              </p:custDataLst>
            </p:nvPr>
          </p:nvSpPr>
          <p:spPr>
            <a:xfrm>
              <a:off x="0" y="3633950"/>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20" name="菱形 19"/>
            <p:cNvSpPr/>
            <p:nvPr userDrawn="1">
              <p:custDataLst>
                <p:tags r:id="rId4"/>
              </p:custDataLst>
            </p:nvPr>
          </p:nvSpPr>
          <p:spPr>
            <a:xfrm>
              <a:off x="474008"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21" name="菱形 20"/>
            <p:cNvSpPr/>
            <p:nvPr userDrawn="1">
              <p:custDataLst>
                <p:tags r:id="rId5"/>
              </p:custDataLst>
            </p:nvPr>
          </p:nvSpPr>
          <p:spPr>
            <a:xfrm>
              <a:off x="948016"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sp>
        <p:nvSpPr>
          <p:cNvPr id="16"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2" name="文本框 1"/>
          <p:cNvSpPr txBox="1"/>
          <p:nvPr>
            <p:custDataLst>
              <p:tags r:id="rId7"/>
            </p:custDataLst>
          </p:nvPr>
        </p:nvSpPr>
        <p:spPr>
          <a:xfrm>
            <a:off x="1075690" y="744855"/>
            <a:ext cx="10041255" cy="5517515"/>
          </a:xfrm>
          <a:prstGeom prst="rect">
            <a:avLst/>
          </a:prstGeom>
          <a:noFill/>
        </p:spPr>
        <p:txBody>
          <a:bodyPr wrap="square" rtlCol="0" anchor="t">
            <a:spAutoFit/>
          </a:bodyPr>
          <a:lstStyle/>
          <a:p>
            <a:pPr>
              <a:lnSpc>
                <a:spcPct val="140000"/>
              </a:lnSpc>
            </a:pPr>
            <a:r>
              <a:rPr lang="en-US" altLang="zh-CN" sz="3600" b="1">
                <a:solidFill>
                  <a:schemeClr val="dk1"/>
                </a:solidFill>
                <a:latin typeface="微软雅黑" panose="020b0503020204020204" charset="-122"/>
                <a:ea typeface="微软雅黑" panose="020b0503020204020204" charset="-122"/>
              </a:rPr>
              <a:t>    </a:t>
            </a:r>
            <a:r>
              <a:rPr lang="zh-CN" altLang="en-US" sz="3600" b="1">
                <a:solidFill>
                  <a:schemeClr val="dk1"/>
                </a:solidFill>
                <a:latin typeface="微软雅黑" panose="020b0503020204020204" charset="-122"/>
                <a:ea typeface="微软雅黑" panose="020b0503020204020204" charset="-122"/>
              </a:rPr>
              <a:t>反证法是间接论证的方法之一。是通过断定与论题相矛盾的判断（即反论题）的虚假来确立论题的真实性的论证方法。</a:t>
            </a:r>
            <a:endParaRPr lang="zh-CN" altLang="en-US" sz="3600" b="1">
              <a:solidFill>
                <a:schemeClr val="dk1"/>
              </a:solidFill>
              <a:latin typeface="微软雅黑" panose="020b0503020204020204" charset="-122"/>
              <a:ea typeface="微软雅黑" panose="020b0503020204020204" charset="-122"/>
            </a:endParaRPr>
          </a:p>
          <a:p>
            <a:pPr>
              <a:lnSpc>
                <a:spcPct val="140000"/>
              </a:lnSpc>
            </a:pPr>
            <a:r>
              <a:rPr lang="en-US" altLang="zh-CN" sz="3600" b="1">
                <a:solidFill>
                  <a:schemeClr val="dk1"/>
                </a:solidFill>
                <a:latin typeface="微软雅黑" panose="020b0503020204020204" charset="-122"/>
                <a:ea typeface="微软雅黑" panose="020b0503020204020204" charset="-122"/>
              </a:rPr>
              <a:t>    </a:t>
            </a:r>
            <a:r>
              <a:rPr lang="zh-CN" altLang="en-US" sz="3600" b="1">
                <a:solidFill>
                  <a:schemeClr val="dk1"/>
                </a:solidFill>
                <a:latin typeface="微软雅黑" panose="020b0503020204020204" charset="-122"/>
                <a:ea typeface="微软雅黑" panose="020b0503020204020204" charset="-122"/>
              </a:rPr>
              <a:t>反证法的论证过程如下：首先提出论题：然后设定反论题，并依据推理规则进行推演，证明反论题的虚假；最后根据排中律，既然反论题为假，原论题便是真的。</a:t>
            </a:r>
            <a:endParaRPr lang="zh-CN" altLang="en-US" sz="3600" b="1">
              <a:solidFill>
                <a:schemeClr val="dk1"/>
              </a:solidFill>
              <a:latin typeface="微软雅黑" panose="020b0503020204020204" charset="-122"/>
              <a:ea typeface="微软雅黑" panose="020b0503020204020204" charset="-122"/>
            </a:endParaRPr>
          </a:p>
        </p:txBody>
      </p:sp>
    </p:spTree>
    <p:custDataLst>
      <p:tags r:id="rId8"/>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grpSp>
        <p:nvGrpSpPr>
          <p:cNvPr id="17" name="组合 16"/>
          <p:cNvGrpSpPr/>
          <p:nvPr userDrawn="1">
            <p:custDataLst>
              <p:tags r:id="rId2"/>
            </p:custDataLst>
          </p:nvPr>
        </p:nvGrpSpPr>
        <p:grpSpPr>
          <a:xfrm>
            <a:off x="11598910" y="6433185"/>
            <a:ext cx="450850" cy="149860"/>
            <a:chOff x="0" y="3623101"/>
            <a:chExt cx="1405715" cy="468548"/>
          </a:xfrm>
        </p:grpSpPr>
        <p:sp>
          <p:nvSpPr>
            <p:cNvPr id="19" name="菱形 18"/>
            <p:cNvSpPr/>
            <p:nvPr userDrawn="1">
              <p:custDataLst>
                <p:tags r:id="rId3"/>
              </p:custDataLst>
            </p:nvPr>
          </p:nvSpPr>
          <p:spPr>
            <a:xfrm>
              <a:off x="0" y="3633950"/>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20" name="菱形 19"/>
            <p:cNvSpPr/>
            <p:nvPr userDrawn="1">
              <p:custDataLst>
                <p:tags r:id="rId4"/>
              </p:custDataLst>
            </p:nvPr>
          </p:nvSpPr>
          <p:spPr>
            <a:xfrm>
              <a:off x="474008"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21" name="菱形 20"/>
            <p:cNvSpPr/>
            <p:nvPr userDrawn="1">
              <p:custDataLst>
                <p:tags r:id="rId5"/>
              </p:custDataLst>
            </p:nvPr>
          </p:nvSpPr>
          <p:spPr>
            <a:xfrm>
              <a:off x="948016"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sp>
        <p:nvSpPr>
          <p:cNvPr id="16"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pic>
        <p:nvPicPr>
          <p:cNvPr id="104" name="图片 103"/>
          <p:cNvPicPr/>
          <p:nvPr/>
        </p:nvPicPr>
        <p:blipFill>
          <a:blip r:embed="rId7"/>
          <a:stretch>
            <a:fillRect/>
          </a:stretch>
        </p:blipFill>
        <p:spPr>
          <a:xfrm>
            <a:off x="1212850" y="966470"/>
            <a:ext cx="9371330" cy="4925060"/>
          </a:xfrm>
          <a:prstGeom prst="rect">
            <a:avLst/>
          </a:prstGeom>
          <a:noFill/>
          <a:ln w="9525">
            <a:noFill/>
          </a:ln>
        </p:spPr>
      </p:pic>
    </p:spTree>
    <p:custDataLst>
      <p:tags r:id="rId8"/>
    </p:custData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grpSp>
        <p:nvGrpSpPr>
          <p:cNvPr id="17" name="组合 16"/>
          <p:cNvGrpSpPr/>
          <p:nvPr userDrawn="1">
            <p:custDataLst>
              <p:tags r:id="rId2"/>
            </p:custDataLst>
          </p:nvPr>
        </p:nvGrpSpPr>
        <p:grpSpPr>
          <a:xfrm>
            <a:off x="11598910" y="6433185"/>
            <a:ext cx="450850" cy="149860"/>
            <a:chOff x="0" y="3623101"/>
            <a:chExt cx="1405715" cy="468548"/>
          </a:xfrm>
        </p:grpSpPr>
        <p:sp>
          <p:nvSpPr>
            <p:cNvPr id="19" name="菱形 18"/>
            <p:cNvSpPr/>
            <p:nvPr userDrawn="1">
              <p:custDataLst>
                <p:tags r:id="rId3"/>
              </p:custDataLst>
            </p:nvPr>
          </p:nvSpPr>
          <p:spPr>
            <a:xfrm>
              <a:off x="0" y="3633950"/>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20" name="菱形 19"/>
            <p:cNvSpPr/>
            <p:nvPr userDrawn="1">
              <p:custDataLst>
                <p:tags r:id="rId4"/>
              </p:custDataLst>
            </p:nvPr>
          </p:nvSpPr>
          <p:spPr>
            <a:xfrm>
              <a:off x="474008"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21" name="菱形 20"/>
            <p:cNvSpPr/>
            <p:nvPr userDrawn="1">
              <p:custDataLst>
                <p:tags r:id="rId5"/>
              </p:custDataLst>
            </p:nvPr>
          </p:nvSpPr>
          <p:spPr>
            <a:xfrm>
              <a:off x="948016"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sp>
        <p:nvSpPr>
          <p:cNvPr id="16"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3" name="文本框 2"/>
          <p:cNvSpPr txBox="1"/>
          <p:nvPr/>
        </p:nvSpPr>
        <p:spPr>
          <a:xfrm>
            <a:off x="847725" y="333375"/>
            <a:ext cx="9973945" cy="5262245"/>
          </a:xfrm>
          <a:prstGeom prst="rect">
            <a:avLst/>
          </a:prstGeom>
          <a:noFill/>
        </p:spPr>
        <p:txBody>
          <a:bodyPr wrap="square" rtlCol="0" anchor="t">
            <a:spAutoFit/>
          </a:bodyPr>
          <a:lstStyle/>
          <a:p>
            <a:r>
              <a:rPr lang="zh-CN" altLang="en-US" sz="4800" b="1">
                <a:solidFill>
                  <a:schemeClr val="dk1"/>
                </a:solidFill>
                <a:latin typeface="微软雅黑" panose="020b0503020204020204" charset="-122"/>
                <a:ea typeface="微软雅黑" panose="020b0503020204020204" charset="-122"/>
              </a:rPr>
              <a:t>甲是乙父，乙是丙父，欲证明甲是丙的爷爷。</a:t>
            </a:r>
            <a:endParaRPr lang="zh-CN" altLang="en-US" sz="4800" b="1">
              <a:solidFill>
                <a:schemeClr val="dk1"/>
              </a:solidFill>
              <a:latin typeface="微软雅黑" panose="020b0503020204020204" charset="-122"/>
              <a:ea typeface="微软雅黑" panose="020b0503020204020204" charset="-122"/>
            </a:endParaRPr>
          </a:p>
          <a:p>
            <a:endParaRPr lang="zh-CN" altLang="en-US" sz="4800" b="1">
              <a:solidFill>
                <a:schemeClr val="dk1"/>
              </a:solidFill>
              <a:latin typeface="微软雅黑" panose="020b0503020204020204" charset="-122"/>
              <a:ea typeface="微软雅黑" panose="020b0503020204020204" charset="-122"/>
            </a:endParaRPr>
          </a:p>
          <a:p>
            <a:r>
              <a:rPr lang="zh-CN" altLang="en-US" sz="4800" b="1">
                <a:solidFill>
                  <a:schemeClr val="dk1"/>
                </a:solidFill>
                <a:latin typeface="微软雅黑" panose="020b0503020204020204" charset="-122"/>
                <a:ea typeface="微软雅黑" panose="020b0503020204020204" charset="-122"/>
              </a:rPr>
              <a:t>设甲不是丙的爷爷，则甲不是乙的父亲或乙不是甲的父亲而这与题设相矛盾，所以甲是丙的爷爷。</a:t>
            </a:r>
            <a:endParaRPr lang="zh-CN" altLang="en-US" sz="4800" b="1">
              <a:solidFill>
                <a:schemeClr val="dk1"/>
              </a:solidFill>
              <a:latin typeface="微软雅黑" panose="020b0503020204020204" charset="-122"/>
              <a:ea typeface="微软雅黑" panose="020b0503020204020204" charset="-122"/>
            </a:endParaRPr>
          </a:p>
          <a:p>
            <a:endParaRPr lang="zh-CN" altLang="en-US" sz="4800" b="1">
              <a:solidFill>
                <a:schemeClr val="dk1"/>
              </a:solidFill>
              <a:latin typeface="微软雅黑" panose="020b0503020204020204" charset="-122"/>
              <a:ea typeface="微软雅黑" panose="020b0503020204020204" charset="-122"/>
            </a:endParaRPr>
          </a:p>
        </p:txBody>
      </p:sp>
    </p:spTree>
    <p:custDataLst>
      <p:tags r:id="rId7"/>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 name="文本框 19"/>
          <p:cNvSpPr txBox="1"/>
          <p:nvPr>
            <p:custDataLst>
              <p:tags r:id="rId2"/>
            </p:custDataLst>
          </p:nvPr>
        </p:nvSpPr>
        <p:spPr>
          <a:xfrm flipH="1">
            <a:off x="1756975" y="1175067"/>
            <a:ext cx="2359025" cy="4507865"/>
          </a:xfrm>
          <a:prstGeom prst="rect">
            <a:avLst/>
          </a:prstGeom>
          <a:noFill/>
        </p:spPr>
        <p:txBody>
          <a:bodyPr wrap="square" rtlCol="0">
            <a:normAutofit/>
          </a:bodyPr>
          <a:lstStyle/>
          <a:p>
            <a:pPr algn="ctr" fontAlgn="base"/>
            <a:r>
              <a:rPr lang="en-US" altLang="zh-CN" sz="28700" b="1" strike="noStrike" noProof="1">
                <a:solidFill>
                  <a:schemeClr val="dk1">
                    <a:lumMod val="85000"/>
                    <a:lumOff val="15000"/>
                  </a:schemeClr>
                </a:solidFill>
                <a:latin typeface="Arial" panose="020b0604020202020204" pitchFamily="34" charset="0"/>
                <a:ea typeface="微软雅黑" panose="020b0503020204020204" charset="-122"/>
                <a:cs typeface="+mn-lt"/>
              </a:rPr>
              <a:t>3</a:t>
            </a:r>
            <a:endParaRPr lang="en-US" altLang="zh-CN" sz="28700" b="1" strike="noStrike" noProof="1">
              <a:solidFill>
                <a:schemeClr val="dk1">
                  <a:lumMod val="85000"/>
                  <a:lumOff val="15000"/>
                </a:schemeClr>
              </a:solidFill>
              <a:latin typeface="Arial" panose="020b0604020202020204" pitchFamily="34" charset="0"/>
              <a:ea typeface="微软雅黑" panose="020b0503020204020204" charset="-122"/>
              <a:cs typeface="+mn-lt"/>
            </a:endParaRPr>
          </a:p>
        </p:txBody>
      </p:sp>
      <p:sp>
        <p:nvSpPr>
          <p:cNvPr id="10" name="标题 9"/>
          <p:cNvSpPr>
            <a:spLocks noGrp="1"/>
          </p:cNvSpPr>
          <p:nvPr>
            <p:ph type="title"/>
            <p:custDataLst>
              <p:tags r:id="rId3"/>
            </p:custDataLst>
          </p:nvPr>
        </p:nvSpPr>
        <p:spPr/>
        <p:txBody>
          <a:bodyPr/>
          <a:lstStyle/>
          <a:p>
            <a:pPr marL="0" indent="0" algn="l">
              <a:lnSpc>
                <a:spcPct val="100000"/>
              </a:lnSpc>
              <a:spcBef>
                <a:spcPct val="0"/>
              </a:spcBef>
              <a:spcAft>
                <a:spcPct val="0"/>
              </a:spcAft>
              <a:buSzTx/>
              <a:buNone/>
            </a:pPr>
            <a:r>
              <a:rPr lang="zh-CN" altLang="en-US" sz="4800">
                <a:solidFill>
                  <a:schemeClr val="accent1"/>
                </a:solidFill>
                <a:sym typeface="+mn-ea"/>
              </a:rPr>
              <a:t>归谬法</a:t>
            </a:r>
            <a:endParaRPr lang="zh-CN" altLang="en-US" sz="4800">
              <a:solidFill>
                <a:schemeClr val="accent1"/>
              </a:solidFill>
              <a:sym typeface="+mn-ea"/>
            </a:endParaRPr>
          </a:p>
        </p:txBody>
      </p:sp>
      <p:pic>
        <p:nvPicPr>
          <p:cNvPr id="3" name="图片 2" descr="图片1"/>
          <p:cNvPicPr>
            <a:picLocks noChangeAspect="1"/>
          </p:cNvPicPr>
          <p:nvPr>
            <p:custDataLst>
              <p:tags r:id="rId5"/>
            </p:custDataLst>
          </p:nvPr>
        </p:nvPicPr>
        <p:blipFill>
          <a:blip r:embed="rId4"/>
          <a:stretch>
            <a:fillRect/>
          </a:stretch>
        </p:blipFill>
        <p:spPr>
          <a:xfrm>
            <a:off x="5457825" y="377825"/>
            <a:ext cx="1276350" cy="425450"/>
          </a:xfrm>
          <a:prstGeom prst="rect">
            <a:avLst/>
          </a:prstGeom>
        </p:spPr>
      </p:pic>
    </p:spTree>
    <p:custDataLst>
      <p:tags r:id="rId6"/>
    </p:custData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grpSp>
        <p:nvGrpSpPr>
          <p:cNvPr id="17" name="组合 16"/>
          <p:cNvGrpSpPr/>
          <p:nvPr userDrawn="1">
            <p:custDataLst>
              <p:tags r:id="rId2"/>
            </p:custDataLst>
          </p:nvPr>
        </p:nvGrpSpPr>
        <p:grpSpPr>
          <a:xfrm>
            <a:off x="11598910" y="6433185"/>
            <a:ext cx="450850" cy="149860"/>
            <a:chOff x="0" y="3623101"/>
            <a:chExt cx="1405715" cy="468548"/>
          </a:xfrm>
        </p:grpSpPr>
        <p:sp>
          <p:nvSpPr>
            <p:cNvPr id="19" name="菱形 18"/>
            <p:cNvSpPr/>
            <p:nvPr userDrawn="1">
              <p:custDataLst>
                <p:tags r:id="rId3"/>
              </p:custDataLst>
            </p:nvPr>
          </p:nvSpPr>
          <p:spPr>
            <a:xfrm>
              <a:off x="0" y="3633950"/>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20" name="菱形 19"/>
            <p:cNvSpPr/>
            <p:nvPr userDrawn="1">
              <p:custDataLst>
                <p:tags r:id="rId4"/>
              </p:custDataLst>
            </p:nvPr>
          </p:nvSpPr>
          <p:spPr>
            <a:xfrm>
              <a:off x="474008"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21" name="菱形 20"/>
            <p:cNvSpPr/>
            <p:nvPr userDrawn="1">
              <p:custDataLst>
                <p:tags r:id="rId5"/>
              </p:custDataLst>
            </p:nvPr>
          </p:nvSpPr>
          <p:spPr>
            <a:xfrm>
              <a:off x="948016"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sp>
        <p:nvSpPr>
          <p:cNvPr id="16"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2" name="文本框 1"/>
          <p:cNvSpPr txBox="1"/>
          <p:nvPr>
            <p:custDataLst>
              <p:tags r:id="rId7"/>
            </p:custDataLst>
          </p:nvPr>
        </p:nvSpPr>
        <p:spPr>
          <a:xfrm>
            <a:off x="761365" y="954405"/>
            <a:ext cx="10459720" cy="5262245"/>
          </a:xfrm>
          <a:prstGeom prst="rect">
            <a:avLst/>
          </a:prstGeom>
          <a:noFill/>
        </p:spPr>
        <p:txBody>
          <a:bodyPr wrap="square" rtlCol="0" anchor="t">
            <a:spAutoFit/>
          </a:bodyPr>
          <a:lstStyle/>
          <a:p>
            <a:pPr>
              <a:lnSpc>
                <a:spcPct val="150000"/>
              </a:lnSpc>
            </a:pPr>
            <a:r>
              <a:rPr lang="en-US" altLang="zh-CN" sz="2800" b="1">
                <a:solidFill>
                  <a:schemeClr val="dk1"/>
                </a:solidFill>
                <a:latin typeface="微软雅黑" panose="020b0503020204020204" charset="-122"/>
                <a:ea typeface="微软雅黑" panose="020b0503020204020204" charset="-122"/>
                <a:cs typeface="微软雅黑" panose="020b0503020204020204" charset="-122"/>
              </a:rPr>
              <a:t>    </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间接反驳方法之一，为了反驳某论题(或某论据)，首先假定它为真，然后由它推出荒谬的结论，最后确定它是假的。</a:t>
            </a:r>
            <a:endParaRPr lang="zh-CN" altLang="en-US" sz="2800" b="1">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800" b="1">
                <a:solidFill>
                  <a:schemeClr val="dk1"/>
                </a:solidFill>
                <a:latin typeface="微软雅黑" panose="020b0503020204020204" charset="-122"/>
                <a:ea typeface="微软雅黑" panose="020b0503020204020204" charset="-122"/>
                <a:cs typeface="微软雅黑" panose="020b0503020204020204" charset="-122"/>
              </a:rPr>
              <a:t>    </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归谬法是人的经常使用的一种反驳方法。这种方法是“以退为进，引入荒谬”的方法。所谓“以退为进”，是因为这种方法通过假定对方的论点是真的这一手段，来达到反驳对方论点的目的；所谓“引入荒谬”，是因为这种方法可以从对方的论点合乎逻辑地引出荒谬的结论。使人一听，一读就会立刻感到对方的论点站不住脚。证明对方的论点必然为假。</a:t>
            </a:r>
            <a:endParaRPr lang="zh-CN" altLang="en-US" sz="2800" b="1">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grpSp>
        <p:nvGrpSpPr>
          <p:cNvPr id="17" name="组合 16"/>
          <p:cNvGrpSpPr/>
          <p:nvPr userDrawn="1">
            <p:custDataLst>
              <p:tags r:id="rId2"/>
            </p:custDataLst>
          </p:nvPr>
        </p:nvGrpSpPr>
        <p:grpSpPr>
          <a:xfrm>
            <a:off x="11598910" y="6433185"/>
            <a:ext cx="450850" cy="149860"/>
            <a:chOff x="0" y="3623101"/>
            <a:chExt cx="1405715" cy="468548"/>
          </a:xfrm>
        </p:grpSpPr>
        <p:sp>
          <p:nvSpPr>
            <p:cNvPr id="19" name="菱形 18"/>
            <p:cNvSpPr/>
            <p:nvPr userDrawn="1">
              <p:custDataLst>
                <p:tags r:id="rId3"/>
              </p:custDataLst>
            </p:nvPr>
          </p:nvSpPr>
          <p:spPr>
            <a:xfrm>
              <a:off x="0" y="3633950"/>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20" name="菱形 19"/>
            <p:cNvSpPr/>
            <p:nvPr userDrawn="1">
              <p:custDataLst>
                <p:tags r:id="rId4"/>
              </p:custDataLst>
            </p:nvPr>
          </p:nvSpPr>
          <p:spPr>
            <a:xfrm>
              <a:off x="474008"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21" name="菱形 20"/>
            <p:cNvSpPr/>
            <p:nvPr userDrawn="1">
              <p:custDataLst>
                <p:tags r:id="rId5"/>
              </p:custDataLst>
            </p:nvPr>
          </p:nvSpPr>
          <p:spPr>
            <a:xfrm>
              <a:off x="948016"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sp>
        <p:nvSpPr>
          <p:cNvPr id="16"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3" name="文本框 2"/>
          <p:cNvSpPr txBox="1"/>
          <p:nvPr>
            <p:custDataLst>
              <p:tags r:id="rId7"/>
            </p:custDataLst>
          </p:nvPr>
        </p:nvSpPr>
        <p:spPr>
          <a:xfrm>
            <a:off x="2124075" y="1035050"/>
            <a:ext cx="8554720" cy="5507990"/>
          </a:xfrm>
          <a:prstGeom prst="rect">
            <a:avLst/>
          </a:prstGeom>
          <a:noFill/>
        </p:spPr>
        <p:txBody>
          <a:bodyPr wrap="square" rtlCol="0" anchor="t">
            <a:spAutoFit/>
          </a:bodyPr>
          <a:lstStyle/>
          <a:p>
            <a:r>
              <a:rPr lang="en-US" altLang="zh-CN" sz="3200" b="1">
                <a:solidFill>
                  <a:schemeClr val="dk1"/>
                </a:solidFill>
                <a:latin typeface="微软雅黑" panose="020b0503020204020204" charset="-122"/>
                <a:ea typeface="微软雅黑" panose="020b0503020204020204" charset="-122"/>
                <a:cs typeface="微软雅黑" panose="020b0503020204020204" charset="-122"/>
              </a:rPr>
              <a:t>        </a:t>
            </a:r>
            <a:r>
              <a:rPr lang="zh-CN" altLang="en-US" sz="3200" b="1">
                <a:solidFill>
                  <a:schemeClr val="dk1"/>
                </a:solidFill>
                <a:latin typeface="微软雅黑" panose="020b0503020204020204" charset="-122"/>
                <a:ea typeface="微软雅黑" panose="020b0503020204020204" charset="-122"/>
                <a:cs typeface="微软雅黑" panose="020b0503020204020204" charset="-122"/>
              </a:rPr>
              <a:t>赫尔岑是俄国著名的文学批评家。</a:t>
            </a:r>
            <a:endParaRPr lang="zh-CN" altLang="en-US" sz="3200" b="1">
              <a:solidFill>
                <a:schemeClr val="dk1"/>
              </a:solidFill>
              <a:latin typeface="微软雅黑" panose="020b0503020204020204" charset="-122"/>
              <a:ea typeface="微软雅黑" panose="020b0503020204020204" charset="-122"/>
              <a:cs typeface="微软雅黑" panose="020b0503020204020204" charset="-122"/>
            </a:endParaRPr>
          </a:p>
          <a:p>
            <a:r>
              <a:rPr lang="en-US" altLang="zh-CN" sz="3200" b="1">
                <a:solidFill>
                  <a:schemeClr val="dk1"/>
                </a:solidFill>
                <a:latin typeface="微软雅黑" panose="020b0503020204020204" charset="-122"/>
                <a:ea typeface="微软雅黑" panose="020b0503020204020204" charset="-122"/>
                <a:cs typeface="微软雅黑" panose="020b0503020204020204" charset="-122"/>
              </a:rPr>
              <a:t>        </a:t>
            </a:r>
            <a:r>
              <a:rPr lang="zh-CN" altLang="en-US" sz="3200" b="1">
                <a:solidFill>
                  <a:schemeClr val="dk1"/>
                </a:solidFill>
                <a:latin typeface="微软雅黑" panose="020b0503020204020204" charset="-122"/>
                <a:ea typeface="微软雅黑" panose="020b0503020204020204" charset="-122"/>
                <a:cs typeface="微软雅黑" panose="020b0503020204020204" charset="-122"/>
              </a:rPr>
              <a:t>他有一次参加一个晚会，晚会上演奏的轻佻音乐使他非常厌烦，他不得不用手捂住耳朵。主人向他解释∶"演奏的是流行歌曲。"赫尔岑反问一句∶"流行的乐曲就是高尚的吗?"</a:t>
            </a:r>
            <a:endParaRPr lang="zh-CN" altLang="en-US" sz="3200" b="1">
              <a:solidFill>
                <a:schemeClr val="dk1"/>
              </a:solidFill>
              <a:latin typeface="微软雅黑" panose="020b0503020204020204" charset="-122"/>
              <a:ea typeface="微软雅黑" panose="020b0503020204020204" charset="-122"/>
              <a:cs typeface="微软雅黑" panose="020b0503020204020204" charset="-122"/>
            </a:endParaRPr>
          </a:p>
          <a:p>
            <a:r>
              <a:rPr lang="en-US" altLang="zh-CN" sz="3200" b="1">
                <a:solidFill>
                  <a:schemeClr val="dk1"/>
                </a:solidFill>
                <a:latin typeface="微软雅黑" panose="020b0503020204020204" charset="-122"/>
                <a:ea typeface="微软雅黑" panose="020b0503020204020204" charset="-122"/>
                <a:cs typeface="微软雅黑" panose="020b0503020204020204" charset="-122"/>
              </a:rPr>
              <a:t>        </a:t>
            </a:r>
            <a:r>
              <a:rPr lang="zh-CN" altLang="en-US" sz="3200" b="1">
                <a:solidFill>
                  <a:schemeClr val="dk1"/>
                </a:solidFill>
                <a:latin typeface="微软雅黑" panose="020b0503020204020204" charset="-122"/>
                <a:ea typeface="微软雅黑" panose="020b0503020204020204" charset="-122"/>
                <a:cs typeface="微软雅黑" panose="020b0503020204020204" charset="-122"/>
              </a:rPr>
              <a:t>主人听了很是吃惊∶"不高尚的东西怎么能够流行呢?</a:t>
            </a:r>
            <a:endParaRPr lang="zh-CN" altLang="en-US" sz="3200" b="1">
              <a:solidFill>
                <a:schemeClr val="dk1"/>
              </a:solidFill>
              <a:latin typeface="微软雅黑" panose="020b0503020204020204" charset="-122"/>
              <a:ea typeface="微软雅黑" panose="020b0503020204020204" charset="-122"/>
              <a:cs typeface="微软雅黑" panose="020b0503020204020204" charset="-122"/>
            </a:endParaRPr>
          </a:p>
          <a:p>
            <a:r>
              <a:rPr lang="en-US" altLang="zh-CN" sz="3200" b="1">
                <a:solidFill>
                  <a:schemeClr val="dk1"/>
                </a:solidFill>
                <a:latin typeface="微软雅黑" panose="020b0503020204020204" charset="-122"/>
                <a:ea typeface="微软雅黑" panose="020b0503020204020204" charset="-122"/>
                <a:cs typeface="微软雅黑" panose="020b0503020204020204" charset="-122"/>
              </a:rPr>
              <a:t>        </a:t>
            </a:r>
            <a:r>
              <a:rPr lang="zh-CN" altLang="en-US" sz="3200" b="1">
                <a:solidFill>
                  <a:schemeClr val="dk1"/>
                </a:solidFill>
                <a:latin typeface="微软雅黑" panose="020b0503020204020204" charset="-122"/>
                <a:ea typeface="微软雅黑" panose="020b0503020204020204" charset="-122"/>
                <a:cs typeface="微软雅黑" panose="020b0503020204020204" charset="-122"/>
              </a:rPr>
              <a:t>赫尔岑笑着说∶"那么，流行性感冒也是高尚的啦！</a:t>
            </a:r>
            <a:r>
              <a:rPr lang="en-US" altLang="zh-CN" sz="3200" b="1">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3200" b="1">
              <a:solidFill>
                <a:schemeClr val="dk1"/>
              </a:solidFill>
              <a:latin typeface="微软雅黑" panose="020b0503020204020204" charset="-122"/>
              <a:ea typeface="微软雅黑" panose="020b0503020204020204" charset="-122"/>
              <a:cs typeface="微软雅黑" panose="020b0503020204020204" charset="-122"/>
            </a:endParaRPr>
          </a:p>
          <a:p>
            <a:endParaRPr lang="zh-CN" altLang="en-US" sz="3200" b="1">
              <a:solidFill>
                <a:schemeClr val="dk1"/>
              </a:solidFill>
              <a:latin typeface="微软雅黑" panose="020b0503020204020204" charset="-122"/>
              <a:ea typeface="微软雅黑" panose="020b0503020204020204" charset="-122"/>
              <a:cs typeface="微软雅黑" panose="020b0503020204020204" charset="-122"/>
            </a:endParaRPr>
          </a:p>
          <a:p>
            <a:endParaRPr lang="zh-CN" altLang="en-US" sz="3200" b="1">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标题 9"/>
          <p:cNvSpPr>
            <a:spLocks noGrp="1"/>
          </p:cNvSpPr>
          <p:nvPr>
            <p:ph type="title"/>
            <p:custDataLst>
              <p:tags r:id="rId2"/>
            </p:custDataLst>
          </p:nvPr>
        </p:nvSpPr>
        <p:spPr>
          <a:xfrm>
            <a:off x="5599995" y="3593469"/>
            <a:ext cx="5409566" cy="939160"/>
          </a:xfrm>
        </p:spPr>
        <p:txBody>
          <a:bodyPr>
            <a:normAutofit/>
          </a:bodyPr>
          <a:lstStyle/>
          <a:p>
            <a:pPr marL="0" indent="0" algn="l">
              <a:lnSpc>
                <a:spcPct val="100000"/>
              </a:lnSpc>
              <a:spcBef>
                <a:spcPct val="0"/>
              </a:spcBef>
              <a:spcAft>
                <a:spcPct val="0"/>
              </a:spcAft>
              <a:buSzTx/>
              <a:buNone/>
            </a:pPr>
            <a:r>
              <a:rPr lang="zh-CN" altLang="en-US" sz="4000">
                <a:solidFill>
                  <a:schemeClr val="accent1"/>
                </a:solidFill>
              </a:rPr>
              <a:t>《采用合理的论证方法》</a:t>
            </a:r>
            <a:endParaRPr lang="zh-CN" altLang="en-US" sz="4000">
              <a:solidFill>
                <a:schemeClr val="accent1"/>
              </a:solidFill>
            </a:endParaRPr>
          </a:p>
        </p:txBody>
      </p:sp>
      <p:pic>
        <p:nvPicPr>
          <p:cNvPr id="4" name="图片 3" descr="图片1"/>
          <p:cNvPicPr>
            <a:picLocks noChangeAspect="1"/>
          </p:cNvPicPr>
          <p:nvPr>
            <p:custDataLst>
              <p:tags r:id="rId4"/>
            </p:custDataLst>
          </p:nvPr>
        </p:nvPicPr>
        <p:blipFill>
          <a:blip r:embed="rId3"/>
          <a:stretch>
            <a:fillRect/>
          </a:stretch>
        </p:blipFill>
        <p:spPr>
          <a:xfrm>
            <a:off x="5457825" y="377825"/>
            <a:ext cx="1276350" cy="425450"/>
          </a:xfrm>
          <a:prstGeom prst="rect">
            <a:avLst/>
          </a:prstGeom>
        </p:spPr>
      </p:pic>
      <p:sp>
        <p:nvSpPr>
          <p:cNvPr id="2" name="矩形 1"/>
          <p:cNvSpPr/>
          <p:nvPr/>
        </p:nvSpPr>
        <p:spPr>
          <a:xfrm>
            <a:off x="3268345" y="1972945"/>
            <a:ext cx="4754880" cy="1198880"/>
          </a:xfrm>
          <a:prstGeom prst="rect">
            <a:avLst/>
          </a:prstGeom>
          <a:noFill/>
          <a:ln>
            <a:noFill/>
          </a:ln>
        </p:spPr>
        <p:txBody>
          <a:bodyPr wrap="none" rtlCol="0" anchor="t">
            <a:spAutoFit/>
          </a:bodyPr>
          <a:lstStyle/>
          <a:p>
            <a:pPr algn="ctr"/>
            <a:r>
              <a:rPr lang="zh-CN" altLang="en-US" sz="7200" b="1">
                <a:ln w="22225">
                  <a:solidFill>
                    <a:schemeClr val="accent2"/>
                  </a:solidFill>
                  <a:prstDash val="solid"/>
                </a:ln>
                <a:solidFill>
                  <a:schemeClr val="accent2">
                    <a:lumMod val="40000"/>
                    <a:lumOff val="60000"/>
                  </a:schemeClr>
                </a:solidFill>
                <a:effectLst/>
              </a:rPr>
              <a:t>逻辑的力量</a:t>
            </a:r>
            <a:endParaRPr lang="zh-CN" altLang="en-US" sz="7200" b="1">
              <a:ln w="22225">
                <a:solidFill>
                  <a:schemeClr val="accent2"/>
                </a:solidFill>
                <a:prstDash val="solid"/>
              </a:ln>
              <a:solidFill>
                <a:schemeClr val="accent2">
                  <a:lumMod val="40000"/>
                  <a:lumOff val="60000"/>
                </a:schemeClr>
              </a:solidFill>
              <a:effectLst/>
            </a:endParaRPr>
          </a:p>
        </p:txBody>
      </p:sp>
    </p:spTree>
    <p:custDataLst>
      <p:tags r:id="rId5"/>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descr="图片1"/>
          <p:cNvPicPr>
            <a:picLocks noChangeAspect="1"/>
          </p:cNvPicPr>
          <p:nvPr>
            <p:custDataLst>
              <p:tags r:id="rId3"/>
            </p:custDataLst>
          </p:nvPr>
        </p:nvPicPr>
        <p:blipFill>
          <a:blip r:embed="rId2"/>
          <a:srcRect t="33333" b="33333"/>
          <a:stretch>
            <a:fillRect/>
          </a:stretch>
        </p:blipFill>
        <p:spPr>
          <a:xfrm>
            <a:off x="5457825" y="377825"/>
            <a:ext cx="1276350" cy="425450"/>
          </a:xfrm>
          <a:prstGeom prst="rect">
            <a:avLst/>
          </a:prstGeom>
        </p:spPr>
      </p:pic>
      <p:sp>
        <p:nvSpPr>
          <p:cNvPr id="9" name="标题 8"/>
          <p:cNvSpPr>
            <a:spLocks noGrp="1"/>
          </p:cNvSpPr>
          <p:nvPr>
            <p:ph type="ctrTitle"/>
            <p:custDataLst>
              <p:tags r:id="rId4"/>
            </p:custDataLst>
          </p:nvPr>
        </p:nvSpPr>
        <p:spPr/>
        <p:txBody>
          <a:bodyPr>
            <a:normAutofit fontScale="90000"/>
          </a:bodyPr>
          <a:lstStyle/>
          <a:p>
            <a:pPr marL="0" indent="0" algn="ctr">
              <a:lnSpc>
                <a:spcPct val="100000"/>
              </a:lnSpc>
              <a:spcBef>
                <a:spcPct val="0"/>
              </a:spcBef>
              <a:spcAft>
                <a:spcPct val="0"/>
              </a:spcAft>
              <a:buSzTx/>
              <a:buNone/>
            </a:pPr>
            <a:r>
              <a:rPr lang="zh-CN" altLang="en-US" sz="6600">
                <a:solidFill>
                  <a:schemeClr val="accent1"/>
                </a:solidFill>
                <a:sym typeface="+mn-ea"/>
              </a:rPr>
              <a:t>在论证中引入“虚拟论敌”</a:t>
            </a:r>
            <a:endParaRPr lang="zh-CN" altLang="en-US" sz="6600">
              <a:solidFill>
                <a:schemeClr val="accent1"/>
              </a:solidFill>
              <a:sym typeface="+mn-ea"/>
            </a:endParaRPr>
          </a:p>
        </p:txBody>
      </p:sp>
    </p:spTree>
    <p:custDataLst>
      <p:tags r:id="rId5"/>
    </p:custData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grpSp>
        <p:nvGrpSpPr>
          <p:cNvPr id="17" name="组合 16"/>
          <p:cNvGrpSpPr/>
          <p:nvPr userDrawn="1">
            <p:custDataLst>
              <p:tags r:id="rId2"/>
            </p:custDataLst>
          </p:nvPr>
        </p:nvGrpSpPr>
        <p:grpSpPr>
          <a:xfrm>
            <a:off x="11598910" y="6433185"/>
            <a:ext cx="450850" cy="149860"/>
            <a:chOff x="0" y="3623101"/>
            <a:chExt cx="1405715" cy="468548"/>
          </a:xfrm>
        </p:grpSpPr>
        <p:sp>
          <p:nvSpPr>
            <p:cNvPr id="19" name="菱形 18"/>
            <p:cNvSpPr/>
            <p:nvPr userDrawn="1">
              <p:custDataLst>
                <p:tags r:id="rId3"/>
              </p:custDataLst>
            </p:nvPr>
          </p:nvSpPr>
          <p:spPr>
            <a:xfrm>
              <a:off x="0" y="3633950"/>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20" name="菱形 19"/>
            <p:cNvSpPr/>
            <p:nvPr userDrawn="1">
              <p:custDataLst>
                <p:tags r:id="rId4"/>
              </p:custDataLst>
            </p:nvPr>
          </p:nvSpPr>
          <p:spPr>
            <a:xfrm>
              <a:off x="474008"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21" name="菱形 20"/>
            <p:cNvSpPr/>
            <p:nvPr userDrawn="1">
              <p:custDataLst>
                <p:tags r:id="rId5"/>
              </p:custDataLst>
            </p:nvPr>
          </p:nvSpPr>
          <p:spPr>
            <a:xfrm>
              <a:off x="948016"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sp>
        <p:nvSpPr>
          <p:cNvPr id="16"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3" name="文本框 2"/>
          <p:cNvSpPr txBox="1"/>
          <p:nvPr>
            <p:custDataLst>
              <p:tags r:id="rId7"/>
            </p:custDataLst>
          </p:nvPr>
        </p:nvSpPr>
        <p:spPr>
          <a:xfrm>
            <a:off x="837565" y="1036955"/>
            <a:ext cx="10640060" cy="2378710"/>
          </a:xfrm>
          <a:prstGeom prst="rect">
            <a:avLst/>
          </a:prstGeom>
          <a:noFill/>
        </p:spPr>
        <p:txBody>
          <a:bodyPr wrap="square" rtlCol="0" anchor="t">
            <a:spAutoFit/>
          </a:bodyPr>
          <a:lstStyle/>
          <a:p>
            <a:pPr>
              <a:lnSpc>
                <a:spcPct val="130000"/>
              </a:lnSpc>
            </a:pPr>
            <a:r>
              <a:rPr lang="en-US" altLang="zh-CN" sz="2400" b="1">
                <a:solidFill>
                  <a:schemeClr val="dk1"/>
                </a:solidFill>
                <a:latin typeface="微软雅黑" panose="020b0503020204020204" charset="-122"/>
                <a:ea typeface="微软雅黑" panose="020b0503020204020204" charset="-122"/>
                <a:cs typeface="微软雅黑" panose="020b0503020204020204" charset="-122"/>
              </a:rPr>
              <a:t>      </a:t>
            </a:r>
            <a:r>
              <a:rPr lang="zh-CN" altLang="en-US" sz="2400" b="1">
                <a:solidFill>
                  <a:schemeClr val="dk1"/>
                </a:solidFill>
                <a:latin typeface="微软雅黑" panose="020b0503020204020204" charset="-122"/>
                <a:ea typeface="微软雅黑" panose="020b0503020204020204" charset="-122"/>
                <a:cs typeface="微软雅黑" panose="020b0503020204020204" charset="-122"/>
              </a:rPr>
              <a:t>在证明某个观点时，可以想象存在一个驳论者，不妨称其为</a:t>
            </a:r>
            <a:r>
              <a:rPr lang="en-US" altLang="zh-CN" sz="2400" b="1">
                <a:solidFill>
                  <a:schemeClr val="dk1"/>
                </a:solidFill>
                <a:latin typeface="微软雅黑" panose="020b0503020204020204" charset="-122"/>
                <a:ea typeface="微软雅黑" panose="020b0503020204020204" charset="-122"/>
                <a:cs typeface="微软雅黑" panose="020b0503020204020204" charset="-122"/>
              </a:rPr>
              <a:t>“</a:t>
            </a:r>
            <a:r>
              <a:rPr lang="zh-CN" altLang="en-US" sz="2400" b="1">
                <a:solidFill>
                  <a:schemeClr val="dk1"/>
                </a:solidFill>
                <a:latin typeface="微软雅黑" panose="020b0503020204020204" charset="-122"/>
                <a:ea typeface="微软雅黑" panose="020b0503020204020204" charset="-122"/>
                <a:cs typeface="微软雅黑" panose="020b0503020204020204" charset="-122"/>
              </a:rPr>
              <a:t>虚拟论敌"。这个"论敌"会对我们的论点举出反例或从论点推出错误，也可能会质疑论据及隐含前提的可靠性，抑或指出论证中存在的逻辑问题。面对这些可能受到的攻击，我们再进一步考虑采取怎样的措施能使自己的论证免于或抵御这些攻击。</a:t>
            </a:r>
            <a:endParaRPr lang="zh-CN" altLang="en-US" sz="2400" b="1">
              <a:solidFill>
                <a:schemeClr val="dk1"/>
              </a:solidFill>
              <a:latin typeface="微软雅黑" panose="020b0503020204020204" charset="-122"/>
              <a:ea typeface="微软雅黑" panose="020b0503020204020204" charset="-122"/>
              <a:cs typeface="微软雅黑" panose="020b0503020204020204" charset="-122"/>
            </a:endParaRPr>
          </a:p>
          <a:p>
            <a:endParaRPr lang="zh-CN" altLang="en-US" sz="2400" b="1">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017270" y="3129915"/>
            <a:ext cx="10156825" cy="3119120"/>
          </a:xfrm>
          <a:prstGeom prst="rect">
            <a:avLst/>
          </a:prstGeom>
          <a:noFill/>
        </p:spPr>
        <p:txBody>
          <a:bodyPr wrap="square" rtlCol="0" anchor="t">
            <a:spAutoFit/>
          </a:bodyPr>
          <a:lstStyle/>
          <a:p>
            <a:pPr>
              <a:lnSpc>
                <a:spcPct val="120000"/>
              </a:lnSpc>
            </a:pPr>
            <a:r>
              <a:rPr lang="en-US" altLang="zh-CN" sz="2400" b="1">
                <a:solidFill>
                  <a:schemeClr val="dk1"/>
                </a:solidFill>
                <a:latin typeface="微软雅黑" panose="020b0503020204020204" charset="-122"/>
                <a:ea typeface="微软雅黑" panose="020b0503020204020204" charset="-122"/>
                <a:cs typeface="微软雅黑" panose="020b0503020204020204" charset="-122"/>
                <a:sym typeface="+mn-ea"/>
              </a:rPr>
              <a:t>    </a:t>
            </a:r>
            <a:r>
              <a:rPr lang="zh-CN" altLang="en-US" sz="2400" b="1">
                <a:solidFill>
                  <a:schemeClr val="dk1"/>
                </a:solidFill>
                <a:latin typeface="微软雅黑" panose="020b0503020204020204" charset="-122"/>
                <a:ea typeface="微软雅黑" panose="020b0503020204020204" charset="-122"/>
                <a:cs typeface="微软雅黑" panose="020b0503020204020204" charset="-122"/>
                <a:sym typeface="+mn-ea"/>
              </a:rPr>
              <a:t>这位“虚拟论敌”可能会“驳论点”——对我们的论点举出反例或者从论点推出错误，也可能会“驳论据”——质疑论据及隐含前提的可靠性，抑或“驳论证”——指出论证中存在的逻辑问题，所以我们就要在论点、论据和论证中做到无懈可击，让“论敌”无处可驳。苏洵《六国论》开头。就通过"或曰"，引入了虚拟论敌，提出"六国百丧，率赂秦耶"这一质疑， 再通过反驳这一质疑。有力地支撑了自己的论证。</a:t>
            </a:r>
            <a:endParaRPr lang="zh-CN" altLang="en-US" sz="2400" b="1">
              <a:solidFill>
                <a:schemeClr val="dk1"/>
              </a:solidFill>
              <a:latin typeface="微软雅黑" panose="020b0503020204020204" charset="-122"/>
              <a:ea typeface="微软雅黑" panose="020b0503020204020204" charset="-122"/>
              <a:cs typeface="微软雅黑" panose="020b0503020204020204" charset="-122"/>
            </a:endParaRPr>
          </a:p>
          <a:p>
            <a:endParaRPr lang="zh-CN" altLang="en-US" sz="2400"/>
          </a:p>
        </p:txBody>
      </p:sp>
    </p:spTree>
    <p:custDataLst>
      <p:tags r:id="rId8"/>
    </p:custData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grpSp>
        <p:nvGrpSpPr>
          <p:cNvPr id="17" name="组合 16"/>
          <p:cNvGrpSpPr/>
          <p:nvPr userDrawn="1">
            <p:custDataLst>
              <p:tags r:id="rId2"/>
            </p:custDataLst>
          </p:nvPr>
        </p:nvGrpSpPr>
        <p:grpSpPr>
          <a:xfrm>
            <a:off x="11598910" y="6433185"/>
            <a:ext cx="450850" cy="149860"/>
            <a:chOff x="0" y="3623101"/>
            <a:chExt cx="1405715" cy="468548"/>
          </a:xfrm>
        </p:grpSpPr>
        <p:sp>
          <p:nvSpPr>
            <p:cNvPr id="19" name="菱形 18"/>
            <p:cNvSpPr/>
            <p:nvPr userDrawn="1">
              <p:custDataLst>
                <p:tags r:id="rId3"/>
              </p:custDataLst>
            </p:nvPr>
          </p:nvSpPr>
          <p:spPr>
            <a:xfrm>
              <a:off x="0" y="3633950"/>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20" name="菱形 19"/>
            <p:cNvSpPr/>
            <p:nvPr userDrawn="1">
              <p:custDataLst>
                <p:tags r:id="rId4"/>
              </p:custDataLst>
            </p:nvPr>
          </p:nvSpPr>
          <p:spPr>
            <a:xfrm>
              <a:off x="474008"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21" name="菱形 20"/>
            <p:cNvSpPr/>
            <p:nvPr userDrawn="1">
              <p:custDataLst>
                <p:tags r:id="rId5"/>
              </p:custDataLst>
            </p:nvPr>
          </p:nvSpPr>
          <p:spPr>
            <a:xfrm>
              <a:off x="948016"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sp>
        <p:nvSpPr>
          <p:cNvPr id="16"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pic>
        <p:nvPicPr>
          <p:cNvPr id="3" name="图片 2" descr="1e6fd11063ec930bfbfe72598977413d"/>
          <p:cNvPicPr>
            <a:picLocks noChangeAspect="1"/>
          </p:cNvPicPr>
          <p:nvPr/>
        </p:nvPicPr>
        <p:blipFill>
          <a:blip r:embed="rId7"/>
          <a:stretch>
            <a:fillRect/>
          </a:stretch>
        </p:blipFill>
        <p:spPr>
          <a:xfrm>
            <a:off x="2605405" y="2063750"/>
            <a:ext cx="1710055" cy="1710055"/>
          </a:xfrm>
          <a:prstGeom prst="rect">
            <a:avLst/>
          </a:prstGeom>
        </p:spPr>
      </p:pic>
      <p:sp>
        <p:nvSpPr>
          <p:cNvPr id="2" name="文本框 1"/>
          <p:cNvSpPr txBox="1"/>
          <p:nvPr/>
        </p:nvSpPr>
        <p:spPr>
          <a:xfrm>
            <a:off x="4774565" y="2412365"/>
            <a:ext cx="4246880" cy="706755"/>
          </a:xfrm>
          <a:prstGeom prst="rect">
            <a:avLst/>
          </a:prstGeom>
          <a:noFill/>
        </p:spPr>
        <p:txBody>
          <a:bodyPr wrap="none" rtlCol="0" anchor="t">
            <a:spAutoFit/>
          </a:bodyPr>
          <a:lstStyle/>
          <a:p>
            <a:pPr algn="l"/>
            <a:r>
              <a:rPr lang="zh-CN" altLang="en-US" sz="4000" b="1">
                <a:solidFill>
                  <a:schemeClr val="accent1"/>
                </a:solidFill>
                <a:latin typeface="微软雅黑" panose="020b0503020204020204" charset="-122"/>
                <a:ea typeface="微软雅黑" panose="020b0503020204020204" charset="-122"/>
                <a:cs typeface="宋体" panose="02010600030101010101" pitchFamily="2" charset="-122"/>
                <a:sym typeface="+mn-ea"/>
              </a:rPr>
              <a:t>写作中的论证方法</a:t>
            </a:r>
            <a:endParaRPr lang="zh-CN" altLang="en-US" sz="4000" b="1">
              <a:solidFill>
                <a:schemeClr val="accent1"/>
              </a:solidFill>
              <a:latin typeface="微软雅黑" panose="020b0503020204020204" charset="-122"/>
              <a:ea typeface="微软雅黑" panose="020b0503020204020204" charset="-122"/>
              <a:cs typeface="宋体" panose="02010600030101010101" pitchFamily="2" charset="-122"/>
              <a:sym typeface="+mn-ea"/>
            </a:endParaRPr>
          </a:p>
        </p:txBody>
      </p:sp>
    </p:spTree>
    <p:custDataLst>
      <p:tags r:id="rId8"/>
    </p:custData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grpSp>
        <p:nvGrpSpPr>
          <p:cNvPr id="17" name="组合 16"/>
          <p:cNvGrpSpPr/>
          <p:nvPr userDrawn="1">
            <p:custDataLst>
              <p:tags r:id="rId2"/>
            </p:custDataLst>
          </p:nvPr>
        </p:nvGrpSpPr>
        <p:grpSpPr>
          <a:xfrm>
            <a:off x="11598910" y="6433185"/>
            <a:ext cx="450850" cy="149860"/>
            <a:chOff x="0" y="3623101"/>
            <a:chExt cx="1405715" cy="468548"/>
          </a:xfrm>
        </p:grpSpPr>
        <p:sp>
          <p:nvSpPr>
            <p:cNvPr id="19" name="菱形 18"/>
            <p:cNvSpPr/>
            <p:nvPr userDrawn="1">
              <p:custDataLst>
                <p:tags r:id="rId3"/>
              </p:custDataLst>
            </p:nvPr>
          </p:nvSpPr>
          <p:spPr>
            <a:xfrm>
              <a:off x="0" y="3633950"/>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20" name="菱形 19"/>
            <p:cNvSpPr/>
            <p:nvPr userDrawn="1">
              <p:custDataLst>
                <p:tags r:id="rId4"/>
              </p:custDataLst>
            </p:nvPr>
          </p:nvSpPr>
          <p:spPr>
            <a:xfrm>
              <a:off x="474008"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21" name="菱形 20"/>
            <p:cNvSpPr/>
            <p:nvPr userDrawn="1">
              <p:custDataLst>
                <p:tags r:id="rId5"/>
              </p:custDataLst>
            </p:nvPr>
          </p:nvSpPr>
          <p:spPr>
            <a:xfrm>
              <a:off x="948016"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sp>
        <p:nvSpPr>
          <p:cNvPr id="16"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2" name="文本框 1"/>
          <p:cNvSpPr txBox="1"/>
          <p:nvPr>
            <p:custDataLst>
              <p:tags r:id="rId7"/>
            </p:custDataLst>
          </p:nvPr>
        </p:nvSpPr>
        <p:spPr>
          <a:xfrm>
            <a:off x="3015615" y="1139825"/>
            <a:ext cx="7338695" cy="3784600"/>
          </a:xfrm>
          <a:prstGeom prst="rect">
            <a:avLst/>
          </a:prstGeom>
          <a:noFill/>
        </p:spPr>
        <p:txBody>
          <a:bodyPr wrap="square" rtlCol="0" anchor="t">
            <a:spAutoFit/>
          </a:bodyPr>
          <a:lstStyle/>
          <a:p>
            <a:r>
              <a:rPr lang="zh-CN" altLang="en-US" sz="6000" b="1">
                <a:solidFill>
                  <a:schemeClr val="dk1"/>
                </a:solidFill>
                <a:latin typeface="微软雅黑" panose="020b0503020204020204" charset="-122"/>
                <a:ea typeface="微软雅黑" panose="020b0503020204020204" charset="-122"/>
                <a:cs typeface="宋体" panose="02010600030101010101" pitchFamily="2" charset="-122"/>
                <a:sym typeface="+mn-ea"/>
              </a:rPr>
              <a:t>①因果分析法</a:t>
            </a:r>
            <a:endParaRPr lang="zh-CN" altLang="en-US" sz="6000" b="1">
              <a:solidFill>
                <a:schemeClr val="dk1"/>
              </a:solidFill>
              <a:latin typeface="微软雅黑" panose="020b0503020204020204" charset="-122"/>
              <a:ea typeface="微软雅黑" panose="020b0503020204020204" charset="-122"/>
              <a:cs typeface="宋体" panose="02010600030101010101" pitchFamily="2" charset="-122"/>
              <a:sym typeface="+mn-ea"/>
            </a:endParaRPr>
          </a:p>
          <a:p>
            <a:r>
              <a:rPr lang="zh-CN" altLang="en-US" sz="6000" b="1">
                <a:solidFill>
                  <a:schemeClr val="dk1"/>
                </a:solidFill>
                <a:latin typeface="微软雅黑" panose="020b0503020204020204" charset="-122"/>
                <a:ea typeface="微软雅黑" panose="020b0503020204020204" charset="-122"/>
                <a:cs typeface="宋体" panose="02010600030101010101" pitchFamily="2" charset="-122"/>
                <a:sym typeface="+mn-ea"/>
              </a:rPr>
              <a:t>②假设分析法</a:t>
            </a:r>
            <a:endParaRPr lang="zh-CN" altLang="en-US" sz="6000" b="1">
              <a:solidFill>
                <a:schemeClr val="dk1"/>
              </a:solidFill>
              <a:latin typeface="微软雅黑" panose="020b0503020204020204" charset="-122"/>
              <a:ea typeface="微软雅黑" panose="020b0503020204020204" charset="-122"/>
              <a:cs typeface="宋体" panose="02010600030101010101" pitchFamily="2" charset="-122"/>
              <a:sym typeface="+mn-ea"/>
            </a:endParaRPr>
          </a:p>
          <a:p>
            <a:r>
              <a:rPr lang="zh-CN" altLang="en-US" sz="6000" b="1">
                <a:solidFill>
                  <a:schemeClr val="dk1"/>
                </a:solidFill>
                <a:latin typeface="微软雅黑" panose="020b0503020204020204" charset="-122"/>
                <a:ea typeface="微软雅黑" panose="020b0503020204020204" charset="-122"/>
                <a:cs typeface="宋体" panose="02010600030101010101" pitchFamily="2" charset="-122"/>
                <a:sym typeface="+mn-ea"/>
              </a:rPr>
              <a:t>③正反对比法</a:t>
            </a:r>
            <a:endParaRPr lang="zh-CN" altLang="en-US" sz="6000" b="1">
              <a:solidFill>
                <a:schemeClr val="dk1"/>
              </a:solidFill>
              <a:latin typeface="微软雅黑" panose="020b0503020204020204" charset="-122"/>
              <a:ea typeface="微软雅黑" panose="020b0503020204020204" charset="-122"/>
              <a:cs typeface="宋体" panose="02010600030101010101" pitchFamily="2" charset="-122"/>
              <a:sym typeface="+mn-ea"/>
            </a:endParaRPr>
          </a:p>
          <a:p>
            <a:r>
              <a:rPr lang="zh-CN" altLang="en-US" sz="6000" b="1">
                <a:solidFill>
                  <a:schemeClr val="dk1"/>
                </a:solidFill>
                <a:latin typeface="微软雅黑" panose="020b0503020204020204" charset="-122"/>
                <a:ea typeface="微软雅黑" panose="020b0503020204020204" charset="-122"/>
                <a:cs typeface="宋体" panose="02010600030101010101" pitchFamily="2" charset="-122"/>
                <a:sym typeface="+mn-ea"/>
              </a:rPr>
              <a:t>④比较分析法</a:t>
            </a:r>
            <a:endParaRPr lang="zh-CN" altLang="en-US" sz="6000" b="1">
              <a:solidFill>
                <a:schemeClr val="dk1"/>
              </a:solidFill>
              <a:latin typeface="微软雅黑" panose="020b0503020204020204" charset="-122"/>
              <a:ea typeface="微软雅黑" panose="020b0503020204020204" charset="-122"/>
              <a:cs typeface="宋体" panose="02010600030101010101" pitchFamily="2" charset="-122"/>
              <a:sym typeface="+mn-ea"/>
            </a:endParaRPr>
          </a:p>
        </p:txBody>
      </p:sp>
    </p:spTree>
    <p:custDataLst>
      <p:tags r:id="rId8"/>
    </p:custData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grpSp>
        <p:nvGrpSpPr>
          <p:cNvPr id="17" name="组合 16"/>
          <p:cNvGrpSpPr/>
          <p:nvPr userDrawn="1">
            <p:custDataLst>
              <p:tags r:id="rId2"/>
            </p:custDataLst>
          </p:nvPr>
        </p:nvGrpSpPr>
        <p:grpSpPr>
          <a:xfrm>
            <a:off x="11598910" y="6433185"/>
            <a:ext cx="450850" cy="149860"/>
            <a:chOff x="0" y="3623101"/>
            <a:chExt cx="1405715" cy="468548"/>
          </a:xfrm>
        </p:grpSpPr>
        <p:sp>
          <p:nvSpPr>
            <p:cNvPr id="19" name="菱形 18"/>
            <p:cNvSpPr/>
            <p:nvPr userDrawn="1">
              <p:custDataLst>
                <p:tags r:id="rId3"/>
              </p:custDataLst>
            </p:nvPr>
          </p:nvSpPr>
          <p:spPr>
            <a:xfrm>
              <a:off x="0" y="3633950"/>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20" name="菱形 19"/>
            <p:cNvSpPr/>
            <p:nvPr userDrawn="1">
              <p:custDataLst>
                <p:tags r:id="rId4"/>
              </p:custDataLst>
            </p:nvPr>
          </p:nvSpPr>
          <p:spPr>
            <a:xfrm>
              <a:off x="474008"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21" name="菱形 20"/>
            <p:cNvSpPr/>
            <p:nvPr userDrawn="1">
              <p:custDataLst>
                <p:tags r:id="rId5"/>
              </p:custDataLst>
            </p:nvPr>
          </p:nvSpPr>
          <p:spPr>
            <a:xfrm>
              <a:off x="948016"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sp>
        <p:nvSpPr>
          <p:cNvPr id="16"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pic>
        <p:nvPicPr>
          <p:cNvPr id="3" name="图片 2" descr="1e6fd11063ec930bfbfe72598977413d"/>
          <p:cNvPicPr>
            <a:picLocks noChangeAspect="1"/>
          </p:cNvPicPr>
          <p:nvPr/>
        </p:nvPicPr>
        <p:blipFill>
          <a:blip r:embed="rId7"/>
          <a:stretch>
            <a:fillRect/>
          </a:stretch>
        </p:blipFill>
        <p:spPr>
          <a:xfrm>
            <a:off x="2605405" y="2063750"/>
            <a:ext cx="1710055" cy="1710055"/>
          </a:xfrm>
          <a:prstGeom prst="rect">
            <a:avLst/>
          </a:prstGeom>
        </p:spPr>
      </p:pic>
      <p:sp>
        <p:nvSpPr>
          <p:cNvPr id="2" name="文本框 1"/>
          <p:cNvSpPr txBox="1"/>
          <p:nvPr/>
        </p:nvSpPr>
        <p:spPr>
          <a:xfrm>
            <a:off x="4774565" y="2412365"/>
            <a:ext cx="3738880" cy="706755"/>
          </a:xfrm>
          <a:prstGeom prst="rect">
            <a:avLst/>
          </a:prstGeom>
          <a:noFill/>
        </p:spPr>
        <p:txBody>
          <a:bodyPr wrap="none" rtlCol="0" anchor="t">
            <a:spAutoFit/>
          </a:bodyPr>
          <a:lstStyle/>
          <a:p>
            <a:pPr algn="l"/>
            <a:r>
              <a:rPr lang="zh-CN" altLang="en-US" sz="4000" b="1">
                <a:solidFill>
                  <a:schemeClr val="accent1"/>
                </a:solidFill>
                <a:latin typeface="微软雅黑" panose="020b0503020204020204" charset="-122"/>
                <a:ea typeface="微软雅黑" panose="020b0503020204020204" charset="-122"/>
                <a:sym typeface="+mn-ea"/>
              </a:rPr>
              <a:t>驳论文写作技巧</a:t>
            </a:r>
            <a:endParaRPr lang="zh-CN" altLang="en-US" sz="4000" b="1">
              <a:solidFill>
                <a:schemeClr val="accent1"/>
              </a:solidFill>
              <a:latin typeface="微软雅黑" panose="020b0503020204020204" charset="-122"/>
              <a:ea typeface="微软雅黑" panose="020b0503020204020204" charset="-122"/>
              <a:cs typeface="宋体" panose="02010600030101010101" pitchFamily="2" charset="-122"/>
              <a:sym typeface="+mn-ea"/>
            </a:endParaRPr>
          </a:p>
        </p:txBody>
      </p:sp>
    </p:spTree>
    <p:custDataLst>
      <p:tags r:id="rId8"/>
    </p:custDataLst>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145" name="标题 2"/>
          <p:cNvSpPr>
            <a:spLocks noGrp="1"/>
          </p:cNvSpPr>
          <p:nvPr>
            <p:ph type="title"/>
          </p:nvPr>
        </p:nvSpPr>
        <p:spPr>
          <a:xfrm>
            <a:off x="3764210" y="1388114"/>
            <a:ext cx="5409566" cy="939160"/>
          </a:xfrm>
          <a:prstGeom prst="rect">
            <a:avLst/>
          </a:prstGeom>
          <a:noFill/>
          <a:ln>
            <a:noFill/>
            <a:miter lim="800000"/>
          </a:ln>
        </p:spPr>
        <p:txBody>
          <a:bodyPr vert="horz" wrap="square" lIns="121920" tIns="60960" rIns="121920" bIns="60960" anchor="ctr" anchorCtr="0"/>
          <a:lstStyle>
            <a:lvl1pPr marL="0" indent="0" algn="ctr" defTabSz="914400" rtl="0" eaLnBrk="0" fontAlgn="base" hangingPunct="0">
              <a:lnSpc>
                <a:spcPct val="100000"/>
              </a:lnSpc>
              <a:spcBef>
                <a:spcPct val="0"/>
              </a:spcBef>
              <a:spcAft>
                <a:spcPct val="0"/>
              </a:spcAft>
              <a:buClrTx/>
              <a:buSzTx/>
              <a:buFontTx/>
              <a:buNone/>
              <a:defRPr lang="zh-CN" altLang="en-US" sz="4400" kern="1200">
                <a:solidFill>
                  <a:schemeClr val="tx1"/>
                </a:solidFill>
                <a:latin typeface="Arial" panose="020b0604020202020204" pitchFamily="34" charset="0"/>
                <a:ea typeface="黑体" panose="02010609060101010101" charset="-122"/>
                <a:cs typeface="+mj-cs"/>
              </a:defRPr>
            </a:lvl1pPr>
          </a:lstStyle>
          <a:p>
            <a:pPr lvl="0"/>
            <a:r>
              <a:rPr lang="zh-CN" altLang="en-US" sz="4800">
                <a:solidFill>
                  <a:schemeClr val="tx1"/>
                </a:solidFill>
              </a:rPr>
              <a:t>什么是驳论文？</a:t>
            </a:r>
            <a:endParaRPr lang="zh-CN" altLang="en-US" sz="4800">
              <a:solidFill>
                <a:schemeClr val="tx1"/>
              </a:solidFill>
            </a:endParaRPr>
          </a:p>
        </p:txBody>
      </p:sp>
      <p:sp>
        <p:nvSpPr>
          <p:cNvPr id="6146" name="内容占位符 3"/>
          <p:cNvSpPr>
            <a:spLocks noGrp="1"/>
          </p:cNvSpPr>
          <p:nvPr>
            <p:ph type="body" idx="1"/>
          </p:nvPr>
        </p:nvSpPr>
        <p:spPr>
          <a:xfrm>
            <a:off x="1622425" y="2426335"/>
            <a:ext cx="9990455" cy="1310640"/>
          </a:xfrm>
          <a:prstGeom prst="rect">
            <a:avLst/>
          </a:prstGeom>
        </p:spPr>
        <p:txBody>
          <a:bodyPr vert="horz" wrap="square" lIns="121920" tIns="60960" rIns="121920" bIns="60960" numCol="1" anchor="t" anchorCtr="0" compatLnSpc="1">
            <a:noAutofit/>
          </a:bodyPr>
          <a:lstStyle>
            <a:lvl1pPr marL="342900" indent="-342900" algn="l" defTabSz="914400" rtl="0" eaLnBrk="0" fontAlgn="base" hangingPunct="0">
              <a:lnSpc>
                <a:spcPct val="100000"/>
              </a:lnSpc>
              <a:spcBef>
                <a:spcPct val="20000"/>
              </a:spcBef>
              <a:spcAft>
                <a:spcPct val="0"/>
              </a:spcAft>
              <a:buClrTx/>
              <a:buSzTx/>
              <a:buFont typeface="Arial" panose="020b0604020202020204" pitchFamily="34" charset="0"/>
              <a:buChar char="•"/>
              <a:defRPr lang="zh-CN" altLang="en-US" sz="3200" kern="120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 typeface="Arial" panose="020b0604020202020204" pitchFamily="34" charset="0"/>
              <a:buChar char="–"/>
              <a:defRPr lang="zh-CN" altLang="en-US" sz="2800" kern="1200">
                <a:solidFill>
                  <a:schemeClr val="tx1"/>
                </a:solidFill>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lang="zh-CN" altLang="en-US" sz="2400" kern="1200">
                <a:solidFill>
                  <a:schemeClr val="tx1"/>
                </a:solidFill>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lang="zh-CN" altLang="en-US" sz="2000" kern="1200">
                <a:solidFill>
                  <a:schemeClr val="tx1"/>
                </a:solidFill>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lang="zh-CN" altLang="en-US"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lang="zh-CN" altLang="en-US"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lang="zh-CN" altLang="en-US"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lang="zh-CN" altLang="en-US"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lang="zh-CN" altLang="en-US" sz="2000" kern="1200">
                <a:solidFill>
                  <a:schemeClr val="tx1"/>
                </a:solidFill>
                <a:latin typeface="+mn-lt"/>
                <a:ea typeface="+mn-ea"/>
                <a:cs typeface="+mn-cs"/>
              </a:defRPr>
            </a:lvl9pPr>
          </a:lstStyle>
          <a:p>
            <a:pPr marL="0" marR="0" lvl="0" indent="0" defTabSz="914400">
              <a:lnSpc>
                <a:spcPct val="120000"/>
              </a:lnSpc>
              <a:buClrTx/>
              <a:buNone/>
            </a:pPr>
            <a:r>
              <a:rPr lang="en-US" altLang="zh-CN" sz="1100" b="1" u="none" spc="0" baseline="0">
                <a:latin typeface="宋体" panose="02010600030101010101" pitchFamily="2" charset="-122"/>
                <a:ea typeface="宋体" panose="02010600030101010101" pitchFamily="2" charset="-122"/>
              </a:rPr>
              <a:t>	</a:t>
            </a:r>
            <a:r>
              <a:rPr lang="zh-CN" altLang="zh-CN" sz="2800" u="none" spc="0" baseline="0">
                <a:latin typeface="微软雅黑" panose="020b0503020204020204" charset="-122"/>
                <a:ea typeface="微软雅黑" panose="020b0503020204020204" charset="-122"/>
                <a:cs typeface="微软雅黑" panose="020b0503020204020204" charset="-122"/>
              </a:rPr>
              <a:t>议论文是比较常见的文体之一，由</a:t>
            </a:r>
            <a:r>
              <a:rPr lang="zh-CN" altLang="zh-CN" sz="2800" u="none" spc="0" baseline="0">
                <a:solidFill>
                  <a:srgbClr val="FF0000"/>
                </a:solidFill>
                <a:latin typeface="微软雅黑" panose="020b0503020204020204" charset="-122"/>
                <a:ea typeface="微软雅黑" panose="020b0503020204020204" charset="-122"/>
                <a:cs typeface="微软雅黑" panose="020b0503020204020204" charset="-122"/>
              </a:rPr>
              <a:t>论点、论据、论证</a:t>
            </a:r>
            <a:r>
              <a:rPr lang="zh-CN" altLang="zh-CN" sz="2800" u="none" spc="0" baseline="0">
                <a:latin typeface="微软雅黑" panose="020b0503020204020204" charset="-122"/>
                <a:ea typeface="微软雅黑" panose="020b0503020204020204" charset="-122"/>
                <a:cs typeface="微软雅黑" panose="020b0503020204020204" charset="-122"/>
              </a:rPr>
              <a:t>三部分组成。其中，论点体现了作者的观点，论据是支撑论点的理论和事实，论证是用论据证明论点的方式，三者密不可分。</a:t>
            </a:r>
            <a:endParaRPr lang="en-US" altLang="zh-CN" sz="2800" u="none" baseline="0">
              <a:latin typeface="微软雅黑" panose="020b0503020204020204" charset="-122"/>
              <a:ea typeface="微软雅黑" panose="020b0503020204020204" charset="-122"/>
              <a:cs typeface="微软雅黑" panose="020b0503020204020204" charset="-122"/>
            </a:endParaRPr>
          </a:p>
          <a:p>
            <a:pPr marL="0" marR="0" lvl="0" indent="0" defTabSz="914400">
              <a:lnSpc>
                <a:spcPct val="120000"/>
              </a:lnSpc>
              <a:buClrTx/>
              <a:buNone/>
            </a:pPr>
            <a:r>
              <a:rPr lang="en-US" altLang="zh-CN" sz="2800" u="none" spc="0" baseline="0">
                <a:latin typeface="微软雅黑" panose="020b0503020204020204" charset="-122"/>
                <a:ea typeface="微软雅黑" panose="020b0503020204020204" charset="-122"/>
                <a:cs typeface="微软雅黑" panose="020b0503020204020204" charset="-122"/>
              </a:rPr>
              <a:t>	</a:t>
            </a:r>
            <a:r>
              <a:rPr lang="zh-CN" altLang="zh-CN" sz="2800" u="none" spc="0" baseline="0">
                <a:latin typeface="微软雅黑" panose="020b0503020204020204" charset="-122"/>
                <a:ea typeface="微软雅黑" panose="020b0503020204020204" charset="-122"/>
                <a:cs typeface="微软雅黑" panose="020b0503020204020204" charset="-122"/>
              </a:rPr>
              <a:t>就</a:t>
            </a:r>
            <a:r>
              <a:rPr lang="zh-CN" altLang="zh-CN" sz="2800" u="none" spc="0" baseline="0">
                <a:solidFill>
                  <a:srgbClr val="FF0000"/>
                </a:solidFill>
                <a:latin typeface="微软雅黑" panose="020b0503020204020204" charset="-122"/>
                <a:ea typeface="微软雅黑" panose="020b0503020204020204" charset="-122"/>
                <a:cs typeface="微软雅黑" panose="020b0503020204020204" charset="-122"/>
              </a:rPr>
              <a:t>论证方式</a:t>
            </a:r>
            <a:r>
              <a:rPr lang="zh-CN" altLang="zh-CN" sz="2800" u="none" spc="0" baseline="0">
                <a:latin typeface="微软雅黑" panose="020b0503020204020204" charset="-122"/>
                <a:ea typeface="微软雅黑" panose="020b0503020204020204" charset="-122"/>
                <a:cs typeface="微软雅黑" panose="020b0503020204020204" charset="-122"/>
              </a:rPr>
              <a:t>而言，可分为</a:t>
            </a:r>
            <a:r>
              <a:rPr lang="zh-CN" altLang="zh-CN" sz="2800" u="none" spc="0" baseline="0">
                <a:solidFill>
                  <a:srgbClr val="FF0000"/>
                </a:solidFill>
                <a:latin typeface="微软雅黑" panose="020b0503020204020204" charset="-122"/>
                <a:ea typeface="微软雅黑" panose="020b0503020204020204" charset="-122"/>
                <a:cs typeface="微软雅黑" panose="020b0503020204020204" charset="-122"/>
              </a:rPr>
              <a:t>立论和驳论</a:t>
            </a:r>
            <a:r>
              <a:rPr lang="zh-CN" altLang="zh-CN" sz="2800" u="none" spc="0" baseline="0">
                <a:latin typeface="微软雅黑" panose="020b0503020204020204" charset="-122"/>
                <a:ea typeface="微软雅黑" panose="020b0503020204020204" charset="-122"/>
                <a:cs typeface="微软雅黑" panose="020b0503020204020204" charset="-122"/>
              </a:rPr>
              <a:t>两种。立论是直接阐明论点，与之对应的是</a:t>
            </a:r>
            <a:r>
              <a:rPr lang="en-US" altLang="zh-CN" sz="2800" u="none" spc="0" baseline="0">
                <a:latin typeface="微软雅黑" panose="020b0503020204020204" charset="-122"/>
                <a:ea typeface="微软雅黑" panose="020b0503020204020204" charset="-122"/>
                <a:cs typeface="微软雅黑" panose="020b0503020204020204" charset="-122"/>
              </a:rPr>
              <a:t>“</a:t>
            </a:r>
            <a:r>
              <a:rPr lang="zh-CN" altLang="zh-CN" sz="2800" u="none" spc="0" baseline="0">
                <a:latin typeface="微软雅黑" panose="020b0503020204020204" charset="-122"/>
                <a:ea typeface="微软雅黑" panose="020b0503020204020204" charset="-122"/>
                <a:cs typeface="微软雅黑" panose="020b0503020204020204" charset="-122"/>
              </a:rPr>
              <a:t>立论文</a:t>
            </a:r>
            <a:r>
              <a:rPr lang="en-US" altLang="zh-CN" sz="2800" u="none" spc="0" baseline="0">
                <a:latin typeface="微软雅黑" panose="020b0503020204020204" charset="-122"/>
                <a:ea typeface="微软雅黑" panose="020b0503020204020204" charset="-122"/>
                <a:cs typeface="微软雅黑" panose="020b0503020204020204" charset="-122"/>
              </a:rPr>
              <a:t>”</a:t>
            </a:r>
            <a:r>
              <a:rPr lang="zh-CN" altLang="zh-CN" sz="2800" u="none" spc="0" baseline="0">
                <a:latin typeface="微软雅黑" panose="020b0503020204020204" charset="-122"/>
                <a:ea typeface="微软雅黑" panose="020b0503020204020204" charset="-122"/>
                <a:cs typeface="微软雅黑" panose="020b0503020204020204" charset="-122"/>
              </a:rPr>
              <a:t>；</a:t>
            </a:r>
            <a:r>
              <a:rPr lang="zh-CN" altLang="zh-CN" sz="2800" u="sng" spc="0" baseline="0">
                <a:solidFill>
                  <a:srgbClr val="FF0000"/>
                </a:solidFill>
                <a:latin typeface="微软雅黑" panose="020b0503020204020204" charset="-122"/>
                <a:ea typeface="微软雅黑" panose="020b0503020204020204" charset="-122"/>
                <a:cs typeface="微软雅黑" panose="020b0503020204020204" charset="-122"/>
              </a:rPr>
              <a:t>驳论是通过反驳对立的论点来阐明自己的主张，与之对应的是</a:t>
            </a:r>
            <a:r>
              <a:rPr lang="en-US" altLang="zh-CN" sz="2800" u="sng" spc="0" baseline="0">
                <a:solidFill>
                  <a:srgbClr val="FF0000"/>
                </a:solidFill>
                <a:latin typeface="微软雅黑" panose="020b0503020204020204" charset="-122"/>
                <a:ea typeface="微软雅黑" panose="020b0503020204020204" charset="-122"/>
                <a:cs typeface="微软雅黑" panose="020b0503020204020204" charset="-122"/>
              </a:rPr>
              <a:t>“</a:t>
            </a:r>
            <a:r>
              <a:rPr lang="zh-CN" altLang="zh-CN" sz="2800" u="sng" spc="0" baseline="0">
                <a:solidFill>
                  <a:srgbClr val="FF0000"/>
                </a:solidFill>
                <a:latin typeface="微软雅黑" panose="020b0503020204020204" charset="-122"/>
                <a:ea typeface="微软雅黑" panose="020b0503020204020204" charset="-122"/>
                <a:cs typeface="微软雅黑" panose="020b0503020204020204" charset="-122"/>
              </a:rPr>
              <a:t>驳论文</a:t>
            </a:r>
            <a:r>
              <a:rPr lang="en-US" altLang="zh-CN" sz="2800" u="sng" spc="0" baseline="0">
                <a:solidFill>
                  <a:srgbClr val="FF0000"/>
                </a:solidFill>
                <a:latin typeface="微软雅黑" panose="020b0503020204020204" charset="-122"/>
                <a:ea typeface="微软雅黑" panose="020b0503020204020204" charset="-122"/>
                <a:cs typeface="微软雅黑" panose="020b0503020204020204" charset="-122"/>
              </a:rPr>
              <a:t>”</a:t>
            </a:r>
            <a:r>
              <a:rPr lang="zh-CN" altLang="zh-CN" sz="2800" u="sng" spc="0" baseline="0">
                <a:solidFill>
                  <a:srgbClr val="FF0000"/>
                </a:solidFill>
                <a:latin typeface="微软雅黑" panose="020b0503020204020204" charset="-122"/>
                <a:ea typeface="微软雅黑" panose="020b0503020204020204" charset="-122"/>
                <a:cs typeface="微软雅黑" panose="020b0503020204020204" charset="-122"/>
              </a:rPr>
              <a:t>。</a:t>
            </a:r>
            <a:endParaRPr lang="zh-CN" altLang="zh-CN" sz="2800" u="sng" baseline="0">
              <a:solidFill>
                <a:srgbClr val="FF0000"/>
              </a:solidFill>
              <a:latin typeface="微软雅黑" panose="020b0503020204020204" charset="-122"/>
              <a:ea typeface="微软雅黑" panose="020b0503020204020204" charset="-122"/>
              <a:cs typeface="微软雅黑" panose="020b0503020204020204" charset="-122"/>
            </a:endParaRPr>
          </a:p>
          <a:p>
            <a:pPr marL="342900" marR="0" lvl="0" indent="-342900" defTabSz="914400">
              <a:lnSpc>
                <a:spcPct val="120000"/>
              </a:lnSpc>
              <a:buClrTx/>
            </a:pPr>
            <a:endParaRPr lang="zh-CN" altLang="zh-CN" sz="800" u="sng" baseline="0">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169" name="标题 1"/>
          <p:cNvSpPr>
            <a:spLocks noGrp="1"/>
          </p:cNvSpPr>
          <p:nvPr>
            <p:ph type="title"/>
          </p:nvPr>
        </p:nvSpPr>
        <p:spPr>
          <a:xfrm>
            <a:off x="609600" y="275167"/>
            <a:ext cx="10972800" cy="1143000"/>
          </a:xfrm>
          <a:prstGeom prst="rect">
            <a:avLst/>
          </a:prstGeom>
          <a:noFill/>
          <a:ln>
            <a:noFill/>
            <a:miter lim="800000"/>
          </a:ln>
        </p:spPr>
        <p:txBody>
          <a:bodyPr vert="horz" wrap="square" lIns="121920" tIns="60960" rIns="121920" bIns="60960" anchor="ctr" anchorCtr="0"/>
          <a:lstStyle>
            <a:lvl1pPr marL="0" indent="0" algn="ctr" defTabSz="914400" rtl="0" eaLnBrk="0" fontAlgn="base" hangingPunct="0">
              <a:lnSpc>
                <a:spcPct val="100000"/>
              </a:lnSpc>
              <a:spcBef>
                <a:spcPct val="0"/>
              </a:spcBef>
              <a:spcAft>
                <a:spcPct val="0"/>
              </a:spcAft>
              <a:buClrTx/>
              <a:buSzTx/>
              <a:buFontTx/>
              <a:buNone/>
              <a:defRPr lang="zh-CN" altLang="en-US" sz="4400" kern="1200">
                <a:solidFill>
                  <a:schemeClr val="tx1"/>
                </a:solidFill>
                <a:latin typeface="Arial" panose="020b0604020202020204" pitchFamily="34" charset="0"/>
                <a:ea typeface="黑体" panose="02010609060101010101" charset="-122"/>
                <a:cs typeface="+mj-cs"/>
              </a:defRPr>
            </a:lvl1pPr>
          </a:lstStyle>
          <a:p>
            <a:pPr lvl="0"/>
            <a:r>
              <a:rPr lang="zh-CN" altLang="en-US" b="1">
                <a:solidFill>
                  <a:srgbClr val="FF0000"/>
                </a:solidFill>
              </a:rPr>
              <a:t>不破不立</a:t>
            </a:r>
            <a:endParaRPr lang="zh-CN" altLang="en-US" b="1">
              <a:solidFill>
                <a:srgbClr val="FF0000"/>
              </a:solidFill>
            </a:endParaRPr>
          </a:p>
        </p:txBody>
      </p:sp>
      <p:sp>
        <p:nvSpPr>
          <p:cNvPr id="7170" name="内容占位符 2"/>
          <p:cNvSpPr>
            <a:spLocks noGrp="1"/>
          </p:cNvSpPr>
          <p:nvPr>
            <p:ph idx="1"/>
          </p:nvPr>
        </p:nvSpPr>
        <p:spPr>
          <a:xfrm>
            <a:off x="429895" y="1600200"/>
            <a:ext cx="11447145" cy="4525645"/>
          </a:xfrm>
          <a:prstGeom prst="rect">
            <a:avLst/>
          </a:prstGeom>
          <a:noFill/>
          <a:ln>
            <a:noFill/>
            <a:miter lim="800000"/>
          </a:ln>
        </p:spPr>
        <p:txBody>
          <a:bodyPr vert="horz" wrap="square" lIns="121920" tIns="60960" rIns="121920" bIns="60960" anchor="t" anchorCtr="0">
            <a:normAutofit fontScale="90000"/>
          </a:bodyPr>
          <a:lstStyle>
            <a:lvl1pPr marL="342900" indent="-342900" algn="l" defTabSz="914400" rtl="0" eaLnBrk="0" fontAlgn="base" hangingPunct="0">
              <a:lnSpc>
                <a:spcPct val="100000"/>
              </a:lnSpc>
              <a:spcBef>
                <a:spcPct val="20000"/>
              </a:spcBef>
              <a:spcAft>
                <a:spcPct val="0"/>
              </a:spcAft>
              <a:buClrTx/>
              <a:buSzTx/>
              <a:buFont typeface="Arial" panose="020b0604020202020204" pitchFamily="34" charset="0"/>
              <a:buChar char="•"/>
              <a:defRPr lang="zh-CN" altLang="en-US" sz="3200" kern="120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 typeface="Arial" panose="020b0604020202020204" pitchFamily="34" charset="0"/>
              <a:buChar char="–"/>
              <a:defRPr lang="zh-CN" altLang="en-US" sz="2800" kern="1200">
                <a:solidFill>
                  <a:schemeClr val="tx1"/>
                </a:solidFill>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lang="zh-CN" altLang="en-US" sz="2400" kern="1200">
                <a:solidFill>
                  <a:schemeClr val="tx1"/>
                </a:solidFill>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lang="zh-CN" altLang="en-US" sz="2000" kern="1200">
                <a:solidFill>
                  <a:schemeClr val="tx1"/>
                </a:solidFill>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lang="zh-CN" altLang="en-US"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lang="zh-CN" altLang="en-US"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lang="zh-CN" altLang="en-US"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lang="zh-CN" altLang="en-US"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lang="zh-CN" altLang="en-US" sz="2000" kern="1200">
                <a:solidFill>
                  <a:schemeClr val="tx1"/>
                </a:solidFill>
                <a:latin typeface="+mn-lt"/>
                <a:ea typeface="+mn-ea"/>
                <a:cs typeface="+mn-cs"/>
              </a:defRPr>
            </a:lvl9pPr>
          </a:lstStyle>
          <a:p>
            <a:pPr marL="0" lvl="0" indent="0">
              <a:lnSpc>
                <a:spcPct val="130000"/>
              </a:lnSpc>
              <a:buNone/>
            </a:pPr>
            <a:r>
              <a:rPr lang="en-US" altLang="zh-CN">
                <a:solidFill>
                  <a:srgbClr val="0070C0"/>
                </a:solidFill>
                <a:latin typeface="黑体" panose="02010609060101010101" charset="-122"/>
                <a:ea typeface="黑体" panose="02010609060101010101" charset="-122"/>
                <a:cs typeface="黑体" panose="02010609060101010101" charset="-122"/>
              </a:rPr>
              <a:t>	</a:t>
            </a:r>
            <a:r>
              <a:rPr lang="zh-CN" altLang="en-US">
                <a:solidFill>
                  <a:srgbClr val="FF0000"/>
                </a:solidFill>
                <a:latin typeface="微软雅黑" panose="020b0503020204020204" charset="-122"/>
                <a:ea typeface="微软雅黑" panose="020b0503020204020204" charset="-122"/>
                <a:cs typeface="微软雅黑" panose="020b0503020204020204" charset="-122"/>
              </a:rPr>
              <a:t>驳论是指通过揭露和驳斥错误的、反动的论点来确立自己的论点，</a:t>
            </a:r>
            <a:r>
              <a:rPr lang="zh-CN" altLang="en-US">
                <a:latin typeface="微软雅黑" panose="020b0503020204020204" charset="-122"/>
                <a:ea typeface="微软雅黑" panose="020b0503020204020204" charset="-122"/>
                <a:cs typeface="微软雅黑" panose="020b0503020204020204" charset="-122"/>
              </a:rPr>
              <a:t>驳论的作用在于“破”，即辨别是非，驳斥错误的观点，同时树立正确的观点。</a:t>
            </a:r>
            <a:endParaRPr lang="zh-CN" altLang="en-US">
              <a:latin typeface="微软雅黑" panose="020b0503020204020204" charset="-122"/>
              <a:ea typeface="微软雅黑" panose="020b0503020204020204" charset="-122"/>
              <a:cs typeface="微软雅黑" panose="020b0503020204020204" charset="-122"/>
            </a:endParaRPr>
          </a:p>
          <a:p>
            <a:pPr marL="0" lvl="0" indent="0">
              <a:lnSpc>
                <a:spcPct val="130000"/>
              </a:lnSpc>
              <a:buNone/>
            </a:pPr>
            <a:r>
              <a:rPr lang="en-US" altLang="zh-CN">
                <a:latin typeface="微软雅黑" panose="020b0503020204020204" charset="-122"/>
                <a:ea typeface="微软雅黑" panose="020b0503020204020204" charset="-122"/>
                <a:cs typeface="微软雅黑" panose="020b0503020204020204" charset="-122"/>
              </a:rPr>
              <a:t>	</a:t>
            </a:r>
            <a:r>
              <a:rPr>
                <a:latin typeface="微软雅黑" panose="020b0503020204020204" charset="-122"/>
                <a:ea typeface="微软雅黑" panose="020b0503020204020204" charset="-122"/>
                <a:cs typeface="微软雅黑" panose="020b0503020204020204" charset="-122"/>
              </a:rPr>
              <a:t>主要有三种形式：</a:t>
            </a:r>
            <a:endParaRPr>
              <a:latin typeface="微软雅黑" panose="020b0503020204020204" charset="-122"/>
              <a:ea typeface="微软雅黑" panose="020b0503020204020204" charset="-122"/>
              <a:cs typeface="微软雅黑" panose="020b0503020204020204" charset="-122"/>
            </a:endParaRPr>
          </a:p>
          <a:p>
            <a:pPr marL="0" lvl="0" indent="0">
              <a:lnSpc>
                <a:spcPct val="130000"/>
              </a:lnSpc>
              <a:buNone/>
            </a:pPr>
            <a:r>
              <a:rPr lang="en-US" altLang="zh-CN">
                <a:latin typeface="微软雅黑" panose="020b0503020204020204" charset="-122"/>
                <a:ea typeface="微软雅黑" panose="020b0503020204020204" charset="-122"/>
                <a:cs typeface="微软雅黑" panose="020b0503020204020204" charset="-122"/>
              </a:rPr>
              <a:t>1</a:t>
            </a:r>
            <a:r>
              <a:rPr>
                <a:latin typeface="微软雅黑" panose="020b0503020204020204" charset="-122"/>
                <a:ea typeface="微软雅黑" panose="020b0503020204020204" charset="-122"/>
                <a:cs typeface="微软雅黑" panose="020b0503020204020204" charset="-122"/>
              </a:rPr>
              <a:t>、驳论点：直接驳斥对方的论点。</a:t>
            </a:r>
            <a:endParaRPr>
              <a:latin typeface="微软雅黑" panose="020b0503020204020204" charset="-122"/>
              <a:ea typeface="微软雅黑" panose="020b0503020204020204" charset="-122"/>
              <a:cs typeface="微软雅黑" panose="020b0503020204020204" charset="-122"/>
            </a:endParaRPr>
          </a:p>
          <a:p>
            <a:pPr marL="0" lvl="0" indent="0">
              <a:lnSpc>
                <a:spcPct val="130000"/>
              </a:lnSpc>
              <a:buNone/>
            </a:pPr>
            <a:r>
              <a:rPr lang="en-US" altLang="zh-CN">
                <a:latin typeface="微软雅黑" panose="020b0503020204020204" charset="-122"/>
                <a:ea typeface="微软雅黑" panose="020b0503020204020204" charset="-122"/>
                <a:cs typeface="微软雅黑" panose="020b0503020204020204" charset="-122"/>
              </a:rPr>
              <a:t>2</a:t>
            </a:r>
            <a:r>
              <a:rPr>
                <a:latin typeface="微软雅黑" panose="020b0503020204020204" charset="-122"/>
                <a:ea typeface="微软雅黑" panose="020b0503020204020204" charset="-122"/>
                <a:cs typeface="微软雅黑" panose="020b0503020204020204" charset="-122"/>
              </a:rPr>
              <a:t>、驳论据：通过批驳对方的论据来驳倒对方的论点。</a:t>
            </a:r>
            <a:endParaRPr>
              <a:latin typeface="微软雅黑" panose="020b0503020204020204" charset="-122"/>
              <a:ea typeface="微软雅黑" panose="020b0503020204020204" charset="-122"/>
              <a:cs typeface="微软雅黑" panose="020b0503020204020204" charset="-122"/>
            </a:endParaRPr>
          </a:p>
          <a:p>
            <a:pPr marL="0" lvl="0" indent="0">
              <a:lnSpc>
                <a:spcPct val="130000"/>
              </a:lnSpc>
              <a:buNone/>
            </a:pPr>
            <a:r>
              <a:rPr lang="en-US" altLang="zh-CN">
                <a:latin typeface="微软雅黑" panose="020b0503020204020204" charset="-122"/>
                <a:ea typeface="微软雅黑" panose="020b0503020204020204" charset="-122"/>
                <a:cs typeface="微软雅黑" panose="020b0503020204020204" charset="-122"/>
              </a:rPr>
              <a:t>3</a:t>
            </a:r>
            <a:r>
              <a:rPr>
                <a:latin typeface="微软雅黑" panose="020b0503020204020204" charset="-122"/>
                <a:ea typeface="微软雅黑" panose="020b0503020204020204" charset="-122"/>
                <a:cs typeface="微软雅黑" panose="020b0503020204020204" charset="-122"/>
              </a:rPr>
              <a:t>、驳论证：通过批驳对方的论证过程的谬误来驳倒对方的论点。</a:t>
            </a:r>
            <a:endParaRPr>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08400" y="156915"/>
            <a:ext cx="10969200" cy="705600"/>
          </a:xfrm>
        </p:spPr>
        <p:txBody>
          <a:bodyPr/>
          <a:lstStyle/>
          <a:p>
            <a:r>
              <a:rPr lang="zh-CN" altLang="en-US">
                <a:solidFill>
                  <a:srgbClr val="FF0000"/>
                </a:solidFill>
              </a:rPr>
              <a:t>一、驳论点</a:t>
            </a:r>
            <a:endParaRPr lang="zh-CN" altLang="en-US">
              <a:solidFill>
                <a:srgbClr val="FF0000"/>
              </a:solidFill>
            </a:endParaRPr>
          </a:p>
        </p:txBody>
      </p:sp>
      <p:sp>
        <p:nvSpPr>
          <p:cNvPr id="3" name="内容占位符 2"/>
          <p:cNvSpPr>
            <a:spLocks noGrp="1"/>
          </p:cNvSpPr>
          <p:nvPr>
            <p:ph idx="1"/>
          </p:nvPr>
        </p:nvSpPr>
        <p:spPr>
          <a:xfrm>
            <a:off x="611505" y="776605"/>
            <a:ext cx="10968990" cy="3421380"/>
          </a:xfrm>
        </p:spPr>
        <p:txBody>
          <a:bodyPr/>
          <a:lstStyle/>
          <a:p>
            <a:pPr marL="0" indent="0">
              <a:buNone/>
            </a:pPr>
            <a:r>
              <a:rPr lang="zh-CN" altLang="en-US" sz="2800">
                <a:latin typeface="微软雅黑" panose="020b0503020204020204" charset="-122"/>
              </a:rPr>
              <a:t>例：小明：你知道吗？科学证明腿越少的动物就越聪明！</a:t>
            </a:r>
            <a:endParaRPr lang="zh-CN" altLang="en-US" sz="2800">
              <a:latin typeface="微软雅黑" panose="020b0503020204020204" charset="-122"/>
            </a:endParaRPr>
          </a:p>
          <a:p>
            <a:pPr marL="0" indent="0">
              <a:buNone/>
            </a:pPr>
            <a:r>
              <a:rPr lang="zh-CN" altLang="en-US" sz="2800">
                <a:latin typeface="微软雅黑" panose="020b0503020204020204" charset="-122"/>
              </a:rPr>
              <a:t>我：怎么说？</a:t>
            </a:r>
            <a:endParaRPr lang="zh-CN" altLang="en-US" sz="2800">
              <a:latin typeface="微软雅黑" panose="020b0503020204020204" charset="-122"/>
            </a:endParaRPr>
          </a:p>
          <a:p>
            <a:pPr marL="0" indent="0">
              <a:buNone/>
            </a:pPr>
            <a:r>
              <a:rPr lang="zh-CN" altLang="en-US" sz="2800">
                <a:latin typeface="微软雅黑" panose="020b0503020204020204" charset="-122"/>
              </a:rPr>
              <a:t>小明：比如，人就比猫啊狗啊要聪明，猫啊狗啊就比蜘蛛蜈蚣等等要聪明！</a:t>
            </a:r>
            <a:endParaRPr lang="zh-CN" altLang="en-US" sz="2800">
              <a:latin typeface="微软雅黑" panose="020b0503020204020204" charset="-122"/>
            </a:endParaRPr>
          </a:p>
          <a:p>
            <a:pPr marL="0" indent="0">
              <a:buNone/>
            </a:pPr>
            <a:r>
              <a:rPr lang="zh-CN" altLang="en-US" sz="2800">
                <a:solidFill>
                  <a:srgbClr val="FF0000"/>
                </a:solidFill>
                <a:latin typeface="微软雅黑" panose="020b0503020204020204" charset="-122"/>
              </a:rPr>
              <a:t>我：那一定是水里的鱼类最聪明了，他们没有腿！</a:t>
            </a:r>
            <a:endParaRPr lang="zh-CN" altLang="en-US" sz="2800">
              <a:solidFill>
                <a:srgbClr val="FF0000"/>
              </a:solidFill>
              <a:latin typeface="微软雅黑" panose="020b0503020204020204" charset="-122"/>
            </a:endParaRPr>
          </a:p>
        </p:txBody>
      </p:sp>
      <p:sp>
        <p:nvSpPr>
          <p:cNvPr id="4" name="文本框 3"/>
          <p:cNvSpPr txBox="1"/>
          <p:nvPr/>
        </p:nvSpPr>
        <p:spPr>
          <a:xfrm>
            <a:off x="666750" y="4197985"/>
            <a:ext cx="11206480" cy="2158365"/>
          </a:xfrm>
          <a:prstGeom prst="rect">
            <a:avLst/>
          </a:prstGeom>
          <a:noFill/>
        </p:spPr>
        <p:txBody>
          <a:bodyPr wrap="none" rtlCol="0">
            <a:spAutoFit/>
          </a:bodyPr>
          <a:lstStyle/>
          <a:p>
            <a:pPr>
              <a:lnSpc>
                <a:spcPct val="120000"/>
              </a:lnSpc>
            </a:pPr>
            <a:r>
              <a:rPr lang="zh-CN" altLang="en-US" sz="2800">
                <a:solidFill>
                  <a:srgbClr val="FF0000"/>
                </a:solidFill>
                <a:latin typeface="微软雅黑" panose="020b0503020204020204" charset="-122"/>
                <a:ea typeface="微软雅黑" panose="020b0503020204020204" charset="-122"/>
              </a:rPr>
              <a:t>驳论点：</a:t>
            </a:r>
            <a:r>
              <a:rPr lang="zh-CN" altLang="en-US" sz="2800">
                <a:latin typeface="微软雅黑" panose="020b0503020204020204" charset="-122"/>
                <a:ea typeface="微软雅黑" panose="020b0503020204020204" charset="-122"/>
              </a:rPr>
              <a:t>直接驳斥对方的论点。先指出对方荒谬的论点，然后用正确的</a:t>
            </a:r>
            <a:endParaRPr lang="zh-CN" altLang="en-US" sz="2800">
              <a:latin typeface="微软雅黑" panose="020b0503020204020204" charset="-122"/>
              <a:ea typeface="微软雅黑" panose="020b0503020204020204" charset="-122"/>
            </a:endParaRPr>
          </a:p>
          <a:p>
            <a:pPr>
              <a:lnSpc>
                <a:spcPct val="120000"/>
              </a:lnSpc>
            </a:pPr>
            <a:r>
              <a:rPr lang="zh-CN" altLang="en-US" sz="2800">
                <a:latin typeface="微软雅黑" panose="020b0503020204020204" charset="-122"/>
                <a:ea typeface="微软雅黑" panose="020b0503020204020204" charset="-122"/>
              </a:rPr>
              <a:t>道理和确凿的事实直接加以驳斥，揭示出谎言同事实、谬论与真理之间</a:t>
            </a:r>
            <a:endParaRPr lang="zh-CN" altLang="en-US" sz="2800">
              <a:latin typeface="微软雅黑" panose="020b0503020204020204" charset="-122"/>
              <a:ea typeface="微软雅黑" panose="020b0503020204020204" charset="-122"/>
            </a:endParaRPr>
          </a:p>
          <a:p>
            <a:pPr>
              <a:lnSpc>
                <a:spcPct val="120000"/>
              </a:lnSpc>
            </a:pPr>
            <a:r>
              <a:rPr lang="zh-CN" altLang="en-US" sz="2800">
                <a:latin typeface="微软雅黑" panose="020b0503020204020204" charset="-122"/>
                <a:ea typeface="微软雅黑" panose="020b0503020204020204" charset="-122"/>
              </a:rPr>
              <a:t>的矛盾；有的文章，首先证明与论敌的论点相对立的论点是正确的，以</a:t>
            </a:r>
            <a:endParaRPr lang="zh-CN" altLang="en-US" sz="2800">
              <a:latin typeface="微软雅黑" panose="020b0503020204020204" charset="-122"/>
              <a:ea typeface="微软雅黑" panose="020b0503020204020204" charset="-122"/>
            </a:endParaRPr>
          </a:p>
          <a:p>
            <a:pPr>
              <a:lnSpc>
                <a:spcPct val="120000"/>
              </a:lnSpc>
            </a:pPr>
            <a:r>
              <a:rPr lang="zh-CN" altLang="en-US" sz="2800">
                <a:latin typeface="微软雅黑" panose="020b0503020204020204" charset="-122"/>
                <a:ea typeface="微软雅黑" panose="020b0503020204020204" charset="-122"/>
              </a:rPr>
              <a:t>此来证明论敌的论点是错误的。</a:t>
            </a:r>
            <a:endParaRPr lang="zh-CN" altLang="en-US" sz="2800">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92245" y="-131375"/>
            <a:ext cx="10969200" cy="705600"/>
          </a:xfrm>
        </p:spPr>
        <p:txBody>
          <a:bodyPr>
            <a:normAutofit fontScale="90000"/>
          </a:bodyPr>
          <a:lstStyle/>
          <a:p>
            <a:br>
              <a:rPr lang="zh-CN" altLang="en-US">
                <a:solidFill>
                  <a:srgbClr val="FF0000"/>
                </a:solidFill>
                <a:sym typeface="+mn-ea"/>
              </a:rPr>
            </a:br>
            <a:r>
              <a:rPr lang="zh-CN" altLang="en-US" sz="3555">
                <a:solidFill>
                  <a:srgbClr val="FF0000"/>
                </a:solidFill>
                <a:sym typeface="+mn-ea"/>
              </a:rPr>
              <a:t>驳论点</a:t>
            </a:r>
            <a:br>
              <a:rPr lang="zh-CN" altLang="en-US"/>
            </a:br>
            <a:endParaRPr lang="zh-CN" altLang="en-US"/>
          </a:p>
        </p:txBody>
      </p:sp>
      <p:sp>
        <p:nvSpPr>
          <p:cNvPr id="3" name="内容占位符 2"/>
          <p:cNvSpPr>
            <a:spLocks noGrp="1"/>
          </p:cNvSpPr>
          <p:nvPr>
            <p:ph idx="1"/>
          </p:nvPr>
        </p:nvSpPr>
        <p:spPr>
          <a:xfrm>
            <a:off x="611505" y="900430"/>
            <a:ext cx="10968990" cy="5845175"/>
          </a:xfrm>
        </p:spPr>
        <p:txBody>
          <a:bodyPr>
            <a:noAutofit/>
          </a:bodyPr>
          <a:lstStyle/>
          <a:p>
            <a:pPr marL="0" indent="0">
              <a:lnSpc>
                <a:spcPct val="100000"/>
              </a:lnSpc>
              <a:buNone/>
            </a:pPr>
            <a:r>
              <a:rPr lang="zh-CN" altLang="en-US" sz="2800">
                <a:latin typeface="微软雅黑" panose="020b0503020204020204" charset="-122"/>
                <a:cs typeface="微软雅黑" panose="020b0503020204020204" charset="-122"/>
              </a:rPr>
              <a:t>1、俗话说:</a:t>
            </a:r>
            <a:r>
              <a:rPr lang="zh-CN" altLang="zh-CN" sz="2800" b="1">
                <a:solidFill>
                  <a:srgbClr val="0000FF"/>
                </a:solidFill>
                <a:latin typeface="微软雅黑" panose="020b0503020204020204" charset="-122"/>
                <a:cs typeface="微软雅黑" panose="020b0503020204020204" charset="-122"/>
              </a:rPr>
              <a:t>一个好汉三个帮。</a:t>
            </a:r>
            <a:endParaRPr lang="zh-CN" altLang="en-US" sz="2800">
              <a:latin typeface="微软雅黑" panose="020b0503020204020204" charset="-122"/>
              <a:cs typeface="微软雅黑" panose="020b0503020204020204" charset="-122"/>
            </a:endParaRPr>
          </a:p>
          <a:p>
            <a:pPr marL="0" indent="0">
              <a:lnSpc>
                <a:spcPct val="100000"/>
              </a:lnSpc>
              <a:buNone/>
            </a:pPr>
            <a:r>
              <a:rPr lang="en-US" altLang="zh-CN" sz="2800">
                <a:latin typeface="微软雅黑" panose="020b0503020204020204" charset="-122"/>
                <a:cs typeface="微软雅黑" panose="020b0503020204020204" charset="-122"/>
              </a:rPr>
              <a:t>         </a:t>
            </a:r>
            <a:r>
              <a:rPr lang="zh-CN" altLang="en-US" sz="2800">
                <a:latin typeface="微软雅黑" panose="020b0503020204020204" charset="-122"/>
                <a:cs typeface="微软雅黑" panose="020b0503020204020204" charset="-122"/>
              </a:rPr>
              <a:t>可俗话又说:</a:t>
            </a:r>
            <a:r>
              <a:rPr lang="zh-CN" altLang="en-US" sz="2800">
                <a:solidFill>
                  <a:srgbClr val="FF0000"/>
                </a:solidFill>
                <a:latin typeface="微软雅黑" panose="020b0503020204020204" charset="-122"/>
                <a:cs typeface="微软雅黑" panose="020b0503020204020204" charset="-122"/>
              </a:rPr>
              <a:t>靠人不如靠己!</a:t>
            </a:r>
            <a:endParaRPr lang="zh-CN" altLang="en-US" sz="2800">
              <a:solidFill>
                <a:srgbClr val="FF0000"/>
              </a:solidFill>
              <a:latin typeface="微软雅黑" panose="020b0503020204020204" charset="-122"/>
              <a:cs typeface="微软雅黑" panose="020b0503020204020204" charset="-122"/>
            </a:endParaRPr>
          </a:p>
          <a:p>
            <a:pPr marL="0" indent="0">
              <a:lnSpc>
                <a:spcPct val="100000"/>
              </a:lnSpc>
              <a:buNone/>
            </a:pPr>
            <a:r>
              <a:rPr lang="zh-CN" altLang="en-US" sz="2800">
                <a:latin typeface="微软雅黑" panose="020b0503020204020204" charset="-122"/>
                <a:cs typeface="微软雅黑" panose="020b0503020204020204" charset="-122"/>
              </a:rPr>
              <a:t>2、俗话说:</a:t>
            </a:r>
            <a:r>
              <a:rPr lang="zh-CN" altLang="zh-CN" sz="2800" b="1">
                <a:solidFill>
                  <a:srgbClr val="0000FF"/>
                </a:solidFill>
                <a:latin typeface="微软雅黑" panose="020b0503020204020204" charset="-122"/>
                <a:cs typeface="微软雅黑" panose="020b0503020204020204" charset="-122"/>
              </a:rPr>
              <a:t>人不犯我,我不犯人。</a:t>
            </a:r>
            <a:endParaRPr lang="zh-CN" altLang="en-US" sz="2800">
              <a:latin typeface="微软雅黑" panose="020b0503020204020204" charset="-122"/>
              <a:cs typeface="微软雅黑" panose="020b0503020204020204" charset="-122"/>
            </a:endParaRPr>
          </a:p>
          <a:p>
            <a:pPr marL="0" indent="0">
              <a:lnSpc>
                <a:spcPct val="100000"/>
              </a:lnSpc>
              <a:buNone/>
            </a:pPr>
            <a:r>
              <a:rPr lang="en-US" altLang="zh-CN" sz="2800">
                <a:latin typeface="微软雅黑" panose="020b0503020204020204" charset="-122"/>
                <a:cs typeface="微软雅黑" panose="020b0503020204020204" charset="-122"/>
              </a:rPr>
              <a:t>         </a:t>
            </a:r>
            <a:r>
              <a:rPr lang="zh-CN" altLang="en-US" sz="2800">
                <a:latin typeface="微软雅黑" panose="020b0503020204020204" charset="-122"/>
                <a:cs typeface="微软雅黑" panose="020b0503020204020204" charset="-122"/>
              </a:rPr>
              <a:t>可俗话又说:</a:t>
            </a:r>
            <a:r>
              <a:rPr lang="zh-CN" altLang="en-US" sz="2800">
                <a:solidFill>
                  <a:srgbClr val="FF0000"/>
                </a:solidFill>
                <a:latin typeface="微软雅黑" panose="020b0503020204020204" charset="-122"/>
                <a:cs typeface="微软雅黑" panose="020b0503020204020204" charset="-122"/>
              </a:rPr>
              <a:t>先下手为强,后下手遭殃。</a:t>
            </a:r>
            <a:endParaRPr lang="zh-CN" altLang="en-US" sz="2800">
              <a:solidFill>
                <a:srgbClr val="FF0000"/>
              </a:solidFill>
              <a:latin typeface="微软雅黑" panose="020b0503020204020204" charset="-122"/>
              <a:cs typeface="微软雅黑" panose="020b0503020204020204" charset="-122"/>
            </a:endParaRPr>
          </a:p>
          <a:p>
            <a:pPr marL="0" indent="0">
              <a:lnSpc>
                <a:spcPct val="100000"/>
              </a:lnSpc>
              <a:buNone/>
            </a:pPr>
            <a:r>
              <a:rPr lang="zh-CN" altLang="en-US" sz="2800">
                <a:latin typeface="微软雅黑" panose="020b0503020204020204" charset="-122"/>
                <a:cs typeface="微软雅黑" panose="020b0503020204020204" charset="-122"/>
              </a:rPr>
              <a:t>3、俗话说:</a:t>
            </a:r>
            <a:r>
              <a:rPr lang="zh-CN" altLang="zh-CN" sz="2800" b="1">
                <a:solidFill>
                  <a:srgbClr val="0000FF"/>
                </a:solidFill>
                <a:latin typeface="微软雅黑" panose="020b0503020204020204" charset="-122"/>
                <a:cs typeface="微软雅黑" panose="020b0503020204020204" charset="-122"/>
              </a:rPr>
              <a:t>兔子不吃窝边草。</a:t>
            </a:r>
            <a:endParaRPr lang="zh-CN" altLang="en-US" sz="2800">
              <a:latin typeface="微软雅黑" panose="020b0503020204020204" charset="-122"/>
              <a:cs typeface="微软雅黑" panose="020b0503020204020204" charset="-122"/>
            </a:endParaRPr>
          </a:p>
          <a:p>
            <a:pPr marL="0" indent="0">
              <a:lnSpc>
                <a:spcPct val="100000"/>
              </a:lnSpc>
              <a:buNone/>
            </a:pPr>
            <a:r>
              <a:rPr lang="en-US" altLang="zh-CN" sz="2800">
                <a:latin typeface="微软雅黑" panose="020b0503020204020204" charset="-122"/>
                <a:cs typeface="微软雅黑" panose="020b0503020204020204" charset="-122"/>
              </a:rPr>
              <a:t>         </a:t>
            </a:r>
            <a:r>
              <a:rPr lang="zh-CN" altLang="en-US" sz="2800">
                <a:latin typeface="微软雅黑" panose="020b0503020204020204" charset="-122"/>
                <a:cs typeface="微软雅黑" panose="020b0503020204020204" charset="-122"/>
              </a:rPr>
              <a:t>可俗话又说:</a:t>
            </a:r>
            <a:r>
              <a:rPr lang="zh-CN" altLang="en-US" sz="2800">
                <a:solidFill>
                  <a:srgbClr val="FF0000"/>
                </a:solidFill>
                <a:latin typeface="微软雅黑" panose="020b0503020204020204" charset="-122"/>
                <a:cs typeface="微软雅黑" panose="020b0503020204020204" charset="-122"/>
              </a:rPr>
              <a:t>近水台先得月!</a:t>
            </a:r>
            <a:endParaRPr lang="zh-CN" altLang="en-US" sz="2800">
              <a:solidFill>
                <a:srgbClr val="FF0000"/>
              </a:solidFill>
              <a:latin typeface="微软雅黑" panose="020b0503020204020204" charset="-122"/>
              <a:cs typeface="微软雅黑" panose="020b0503020204020204" charset="-122"/>
            </a:endParaRPr>
          </a:p>
          <a:p>
            <a:pPr marL="0" indent="0">
              <a:lnSpc>
                <a:spcPct val="100000"/>
              </a:lnSpc>
              <a:buNone/>
            </a:pPr>
            <a:r>
              <a:rPr lang="zh-CN" altLang="en-US" sz="2800">
                <a:latin typeface="微软雅黑" panose="020b0503020204020204" charset="-122"/>
                <a:cs typeface="微软雅黑" panose="020b0503020204020204" charset="-122"/>
              </a:rPr>
              <a:t>4、俗话说:</a:t>
            </a:r>
            <a:r>
              <a:rPr lang="zh-CN" altLang="zh-CN" sz="2800" b="1">
                <a:solidFill>
                  <a:srgbClr val="0000FF"/>
                </a:solidFill>
                <a:latin typeface="微软雅黑" panose="020b0503020204020204" charset="-122"/>
                <a:cs typeface="微软雅黑" panose="020b0503020204020204" charset="-122"/>
              </a:rPr>
              <a:t>知无不言,言无不尽。</a:t>
            </a:r>
            <a:endParaRPr lang="zh-CN" altLang="en-US" sz="2800">
              <a:latin typeface="微软雅黑" panose="020b0503020204020204" charset="-122"/>
              <a:cs typeface="微软雅黑" panose="020b0503020204020204" charset="-122"/>
            </a:endParaRPr>
          </a:p>
          <a:p>
            <a:pPr marL="0" indent="0">
              <a:lnSpc>
                <a:spcPct val="100000"/>
              </a:lnSpc>
              <a:buNone/>
            </a:pPr>
            <a:r>
              <a:rPr lang="en-US" altLang="zh-CN" sz="2800">
                <a:latin typeface="微软雅黑" panose="020b0503020204020204" charset="-122"/>
                <a:cs typeface="微软雅黑" panose="020b0503020204020204" charset="-122"/>
              </a:rPr>
              <a:t>         </a:t>
            </a:r>
            <a:r>
              <a:rPr lang="zh-CN" altLang="en-US" sz="2800">
                <a:latin typeface="微软雅黑" panose="020b0503020204020204" charset="-122"/>
                <a:cs typeface="微软雅黑" panose="020b0503020204020204" charset="-122"/>
              </a:rPr>
              <a:t>可俗话又说:</a:t>
            </a:r>
            <a:r>
              <a:rPr lang="zh-CN" altLang="en-US" sz="2800">
                <a:solidFill>
                  <a:srgbClr val="FF0000"/>
                </a:solidFill>
                <a:latin typeface="微软雅黑" panose="020b0503020204020204" charset="-122"/>
                <a:cs typeface="微软雅黑" panose="020b0503020204020204" charset="-122"/>
              </a:rPr>
              <a:t>交浅勿言深,沉默是金!</a:t>
            </a:r>
            <a:endParaRPr lang="zh-CN" altLang="en-US" sz="2800">
              <a:solidFill>
                <a:srgbClr val="FF0000"/>
              </a:solidFill>
              <a:latin typeface="微软雅黑" panose="020b0503020204020204" charset="-122"/>
              <a:cs typeface="微软雅黑" panose="020b0503020204020204" charset="-122"/>
            </a:endParaRPr>
          </a:p>
          <a:p>
            <a:pPr marL="0" indent="0">
              <a:lnSpc>
                <a:spcPct val="100000"/>
              </a:lnSpc>
              <a:buNone/>
            </a:pPr>
            <a:r>
              <a:rPr lang="zh-CN" altLang="en-US" sz="2800">
                <a:latin typeface="微软雅黑" panose="020b0503020204020204" charset="-122"/>
                <a:cs typeface="微软雅黑" panose="020b0503020204020204" charset="-122"/>
              </a:rPr>
              <a:t>5、俗话说:</a:t>
            </a:r>
            <a:r>
              <a:rPr lang="zh-CN" altLang="zh-CN" sz="2800" b="1">
                <a:solidFill>
                  <a:srgbClr val="0000FF"/>
                </a:solidFill>
                <a:latin typeface="微软雅黑" panose="020b0503020204020204" charset="-122"/>
                <a:cs typeface="微软雅黑" panose="020b0503020204020204" charset="-122"/>
              </a:rPr>
              <a:t>礼轻情谊重。</a:t>
            </a:r>
            <a:endParaRPr lang="zh-CN" altLang="en-US" sz="2800">
              <a:latin typeface="微软雅黑" panose="020b0503020204020204" charset="-122"/>
              <a:cs typeface="微软雅黑" panose="020b0503020204020204" charset="-122"/>
            </a:endParaRPr>
          </a:p>
          <a:p>
            <a:pPr marL="0" indent="0">
              <a:lnSpc>
                <a:spcPct val="100000"/>
              </a:lnSpc>
              <a:buNone/>
            </a:pPr>
            <a:r>
              <a:rPr lang="en-US" altLang="zh-CN" sz="2800">
                <a:latin typeface="微软雅黑" panose="020b0503020204020204" charset="-122"/>
                <a:cs typeface="微软雅黑" panose="020b0503020204020204" charset="-122"/>
              </a:rPr>
              <a:t>         </a:t>
            </a:r>
            <a:r>
              <a:rPr lang="zh-CN" altLang="en-US" sz="2800">
                <a:latin typeface="微软雅黑" panose="020b0503020204020204" charset="-122"/>
                <a:cs typeface="微软雅黑" panose="020b0503020204020204" charset="-122"/>
              </a:rPr>
              <a:t>可俗话又说:</a:t>
            </a:r>
            <a:r>
              <a:rPr lang="zh-CN" altLang="en-US" sz="2800">
                <a:solidFill>
                  <a:srgbClr val="FF0000"/>
                </a:solidFill>
                <a:latin typeface="微软雅黑" panose="020b0503020204020204" charset="-122"/>
                <a:cs typeface="微软雅黑" panose="020b0503020204020204" charset="-122"/>
              </a:rPr>
              <a:t>礼多人不怪!</a:t>
            </a:r>
            <a:endParaRPr lang="zh-CN" altLang="en-US" sz="2800">
              <a:solidFill>
                <a:srgbClr val="FF0000"/>
              </a:solidFill>
              <a:latin typeface="微软雅黑" panose="020b0503020204020204" charset="-122"/>
              <a:cs typeface="微软雅黑" panose="020b0503020204020204" charset="-122"/>
            </a:endParaRPr>
          </a:p>
          <a:p>
            <a:pPr marL="0" indent="0">
              <a:buNone/>
            </a:pPr>
            <a:endParaRPr lang="zh-CN" altLang="en-US" sz="2800">
              <a:solidFill>
                <a:srgbClr val="FF0000"/>
              </a:solidFill>
              <a:latin typeface="微软雅黑" panose="020b0503020204020204" charset="-122"/>
              <a:cs typeface="微软雅黑" panose="020b0503020204020204" charset="-122"/>
            </a:endParaRPr>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29685" y="70"/>
            <a:ext cx="10969200" cy="705600"/>
          </a:xfrm>
        </p:spPr>
        <p:txBody>
          <a:bodyPr>
            <a:normAutofit fontScale="90000"/>
          </a:bodyPr>
          <a:lstStyle/>
          <a:p>
            <a:br>
              <a:rPr lang="zh-CN" altLang="en-US">
                <a:solidFill>
                  <a:srgbClr val="FF0000"/>
                </a:solidFill>
                <a:latin typeface="黑体" panose="02010609060101010101" charset="-122"/>
                <a:ea typeface="黑体" panose="02010609060101010101" charset="-122"/>
                <a:cs typeface="黑体" panose="02010609060101010101" charset="-122"/>
                <a:sym typeface="+mn-ea"/>
              </a:rPr>
            </a:br>
            <a:r>
              <a:rPr lang="zh-CN" altLang="en-US" sz="4000">
                <a:solidFill>
                  <a:srgbClr val="FF0000"/>
                </a:solidFill>
                <a:latin typeface="黑体" panose="02010609060101010101" charset="-122"/>
                <a:ea typeface="黑体" panose="02010609060101010101" charset="-122"/>
                <a:cs typeface="黑体" panose="02010609060101010101" charset="-122"/>
                <a:sym typeface="+mn-ea"/>
              </a:rPr>
              <a:t>二、驳论据</a:t>
            </a:r>
            <a:br>
              <a:rPr lang="zh-CN" altLang="en-US" sz="4000">
                <a:solidFill>
                  <a:srgbClr val="FF0000"/>
                </a:solidFill>
                <a:latin typeface="黑体" panose="02010609060101010101" charset="-122"/>
                <a:ea typeface="黑体" panose="02010609060101010101" charset="-122"/>
                <a:cs typeface="黑体" panose="02010609060101010101" charset="-122"/>
              </a:rPr>
            </a:br>
            <a:endParaRPr lang="zh-CN" altLang="en-US" sz="4000">
              <a:solidFill>
                <a:srgbClr val="FF0000"/>
              </a:solidFill>
              <a:latin typeface="黑体" panose="02010609060101010101" charset="-122"/>
              <a:ea typeface="黑体" panose="02010609060101010101" charset="-122"/>
              <a:cs typeface="黑体" panose="02010609060101010101" charset="-122"/>
            </a:endParaRPr>
          </a:p>
        </p:txBody>
      </p:sp>
      <p:sp>
        <p:nvSpPr>
          <p:cNvPr id="3" name="内容占位符 2"/>
          <p:cNvSpPr>
            <a:spLocks noGrp="1"/>
          </p:cNvSpPr>
          <p:nvPr>
            <p:ph idx="1"/>
          </p:nvPr>
        </p:nvSpPr>
        <p:spPr>
          <a:xfrm>
            <a:off x="611505" y="1119505"/>
            <a:ext cx="10968990" cy="3352165"/>
          </a:xfrm>
        </p:spPr>
        <p:txBody>
          <a:bodyPr>
            <a:noAutofit/>
          </a:bodyPr>
          <a:lstStyle/>
          <a:p>
            <a:pPr marL="0" indent="0">
              <a:buNone/>
            </a:pPr>
            <a:r>
              <a:rPr lang="zh-CN" altLang="en-US" sz="2800">
                <a:latin typeface="微软雅黑" panose="020b0503020204020204" charset="-122"/>
                <a:cs typeface="微软雅黑" panose="020b0503020204020204" charset="-122"/>
              </a:rPr>
              <a:t>例：一家三口在达芬奇自画像面前。</a:t>
            </a:r>
            <a:endParaRPr lang="zh-CN" altLang="en-US" sz="2800">
              <a:latin typeface="微软雅黑" panose="020b0503020204020204" charset="-122"/>
              <a:cs typeface="微软雅黑" panose="020b0503020204020204" charset="-122"/>
            </a:endParaRPr>
          </a:p>
          <a:p>
            <a:pPr marL="0" indent="0">
              <a:lnSpc>
                <a:spcPct val="120000"/>
              </a:lnSpc>
              <a:buNone/>
            </a:pPr>
            <a:r>
              <a:rPr lang="en-US" altLang="zh-CN" sz="2800">
                <a:latin typeface="微软雅黑" panose="020b0503020204020204" charset="-122"/>
                <a:cs typeface="微软雅黑" panose="020b0503020204020204" charset="-122"/>
              </a:rPr>
              <a:t>	</a:t>
            </a:r>
            <a:r>
              <a:rPr lang="zh-CN" altLang="en-US" sz="2800">
                <a:latin typeface="微软雅黑" panose="020b0503020204020204" charset="-122"/>
                <a:cs typeface="微软雅黑" panose="020b0503020204020204" charset="-122"/>
              </a:rPr>
              <a:t>妈妈:达芬奇非常厉害啊,他会画画,还会物理啊、数学、解剖、设计啊,机械啊,几乎是什么都会。</a:t>
            </a:r>
            <a:endParaRPr lang="zh-CN" altLang="en-US" sz="2800">
              <a:latin typeface="微软雅黑" panose="020b0503020204020204" charset="-122"/>
              <a:cs typeface="微软雅黑" panose="020b0503020204020204" charset="-122"/>
            </a:endParaRPr>
          </a:p>
          <a:p>
            <a:pPr marL="0" indent="0">
              <a:buNone/>
            </a:pPr>
            <a:r>
              <a:rPr lang="en-US" altLang="zh-CN" sz="2800">
                <a:latin typeface="微软雅黑" panose="020b0503020204020204" charset="-122"/>
                <a:cs typeface="微软雅黑" panose="020b0503020204020204" charset="-122"/>
              </a:rPr>
              <a:t>	</a:t>
            </a:r>
            <a:r>
              <a:rPr lang="zh-CN" altLang="en-US" sz="2800">
                <a:latin typeface="微软雅黑" panose="020b0503020204020204" charset="-122"/>
                <a:cs typeface="微软雅黑" panose="020b0503020204020204" charset="-122"/>
              </a:rPr>
              <a:t>小女孩:那达芬奇会做肉肉菜吗?妈妈:应……应该不会吧!</a:t>
            </a:r>
            <a:endParaRPr lang="zh-CN" altLang="en-US" sz="2800">
              <a:latin typeface="微软雅黑" panose="020b0503020204020204" charset="-122"/>
              <a:cs typeface="微软雅黑" panose="020b0503020204020204" charset="-122"/>
            </a:endParaRPr>
          </a:p>
          <a:p>
            <a:pPr marL="0" indent="0">
              <a:buNone/>
            </a:pPr>
            <a:r>
              <a:rPr lang="en-US" altLang="zh-CN" sz="2800">
                <a:latin typeface="微软雅黑" panose="020b0503020204020204" charset="-122"/>
                <a:cs typeface="微软雅黑" panose="020b0503020204020204" charset="-122"/>
              </a:rPr>
              <a:t>	</a:t>
            </a:r>
            <a:r>
              <a:rPr lang="zh-CN" altLang="en-US" sz="2800">
                <a:latin typeface="微软雅黑" panose="020b0503020204020204" charset="-122"/>
                <a:cs typeface="微软雅黑" panose="020b0503020204020204" charset="-122"/>
              </a:rPr>
              <a:t>小女孩:那还是爸爸比较厉害!</a:t>
            </a:r>
            <a:endParaRPr lang="zh-CN" altLang="en-US" sz="2800">
              <a:latin typeface="微软雅黑" panose="020b0503020204020204" charset="-122"/>
              <a:cs typeface="微软雅黑" panose="020b0503020204020204" charset="-122"/>
            </a:endParaRPr>
          </a:p>
          <a:p>
            <a:pPr marL="0" indent="0">
              <a:buNone/>
            </a:pPr>
            <a:endParaRPr lang="zh-CN" altLang="en-US" sz="2800">
              <a:latin typeface="微软雅黑" panose="020b0503020204020204" charset="-122"/>
              <a:cs typeface="微软雅黑" panose="020b0503020204020204" charset="-122"/>
            </a:endParaRPr>
          </a:p>
        </p:txBody>
      </p:sp>
      <p:sp>
        <p:nvSpPr>
          <p:cNvPr id="4" name="文本框 3"/>
          <p:cNvSpPr txBox="1"/>
          <p:nvPr/>
        </p:nvSpPr>
        <p:spPr>
          <a:xfrm>
            <a:off x="729615" y="4471670"/>
            <a:ext cx="10666730" cy="1770380"/>
          </a:xfrm>
          <a:prstGeom prst="rect">
            <a:avLst/>
          </a:prstGeom>
          <a:noFill/>
        </p:spPr>
        <p:txBody>
          <a:bodyPr wrap="none" rtlCol="0" anchor="t">
            <a:spAutoFit/>
          </a:bodyPr>
          <a:lstStyle/>
          <a:p>
            <a:pPr marL="0" indent="0">
              <a:lnSpc>
                <a:spcPct val="130000"/>
              </a:lnSpc>
              <a:buNone/>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驳论据:</a:t>
            </a:r>
            <a:r>
              <a:rPr lang="zh-CN" altLang="en-US" sz="2800">
                <a:latin typeface="微软雅黑" panose="020b0503020204020204" charset="-122"/>
                <a:ea typeface="微软雅黑" panose="020b0503020204020204" charset="-122"/>
                <a:cs typeface="微软雅黑" panose="020b0503020204020204" charset="-122"/>
                <a:sym typeface="+mn-ea"/>
              </a:rPr>
              <a:t>通过批驳对方的论据来驳倒对方的论点。论据是论点的根据,</a:t>
            </a:r>
            <a:endParaRPr lang="zh-CN" altLang="en-US" sz="2800">
              <a:latin typeface="微软雅黑" panose="020b0503020204020204" charset="-122"/>
              <a:ea typeface="微软雅黑" panose="020b0503020204020204" charset="-122"/>
              <a:cs typeface="微软雅黑" panose="020b0503020204020204" charset="-122"/>
              <a:sym typeface="+mn-ea"/>
            </a:endParaRPr>
          </a:p>
          <a:p>
            <a:pPr marL="0" indent="0">
              <a:lnSpc>
                <a:spcPct val="130000"/>
              </a:lnSpc>
              <a:buNone/>
            </a:pPr>
            <a:r>
              <a:rPr lang="zh-CN" altLang="en-US" sz="2800">
                <a:latin typeface="微软雅黑" panose="020b0503020204020204" charset="-122"/>
                <a:ea typeface="微软雅黑" panose="020b0503020204020204" charset="-122"/>
                <a:cs typeface="微软雅黑" panose="020b0503020204020204" charset="-122"/>
                <a:sym typeface="+mn-ea"/>
              </a:rPr>
              <a:t>是证明论点的。错误和反动的论点,往往是建立在虚假的论据之上的,</a:t>
            </a:r>
            <a:endParaRPr lang="zh-CN" altLang="en-US" sz="2800">
              <a:latin typeface="微软雅黑" panose="020b0503020204020204" charset="-122"/>
              <a:ea typeface="微软雅黑" panose="020b0503020204020204" charset="-122"/>
              <a:cs typeface="微软雅黑" panose="020b0503020204020204" charset="-122"/>
              <a:sym typeface="+mn-ea"/>
            </a:endParaRPr>
          </a:p>
          <a:p>
            <a:pPr marL="0" indent="0">
              <a:lnSpc>
                <a:spcPct val="130000"/>
              </a:lnSpc>
              <a:buNone/>
            </a:pPr>
            <a:r>
              <a:rPr lang="zh-CN" altLang="en-US" sz="2800">
                <a:latin typeface="微软雅黑" panose="020b0503020204020204" charset="-122"/>
                <a:ea typeface="微软雅黑" panose="020b0503020204020204" charset="-122"/>
                <a:cs typeface="微软雅黑" panose="020b0503020204020204" charset="-122"/>
                <a:sym typeface="+mn-ea"/>
              </a:rPr>
              <a:t>论据驳倒了,论点也就站不住脚了。</a:t>
            </a:r>
            <a:endParaRPr lang="zh-CN" altLang="en-US"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文本框 7"/>
          <p:cNvSpPr txBox="1"/>
          <p:nvPr/>
        </p:nvSpPr>
        <p:spPr>
          <a:xfrm>
            <a:off x="831215" y="802640"/>
            <a:ext cx="10815320" cy="5532755"/>
          </a:xfrm>
          <a:prstGeom prst="rect">
            <a:avLst/>
          </a:prstGeom>
          <a:noFill/>
        </p:spPr>
        <p:txBody>
          <a:bodyPr wrap="square" rtlCol="0">
            <a:spAutoFit/>
          </a:bodyPr>
          <a:lstStyle/>
          <a:p>
            <a:pPr>
              <a:lnSpc>
                <a:spcPct val="170000"/>
              </a:lnSpc>
            </a:pPr>
            <a:r>
              <a:rPr lang="zh-CN" altLang="en-US" sz="4800" b="1">
                <a:latin typeface="微软雅黑" panose="020b0503020204020204" charset="-122"/>
                <a:ea typeface="微软雅黑" panose="020b0503020204020204" charset="-122"/>
                <a:cs typeface="微软雅黑" panose="020b0503020204020204" charset="-122"/>
              </a:rPr>
              <a:t>学习目标：</a:t>
            </a:r>
            <a:endParaRPr lang="zh-CN" altLang="en-US" sz="4800" b="1">
              <a:latin typeface="微软雅黑" panose="020b0503020204020204" charset="-122"/>
              <a:ea typeface="微软雅黑" panose="020b0503020204020204" charset="-122"/>
              <a:cs typeface="微软雅黑" panose="020b0503020204020204" charset="-122"/>
            </a:endParaRPr>
          </a:p>
          <a:p>
            <a:pPr>
              <a:lnSpc>
                <a:spcPct val="170000"/>
              </a:lnSpc>
            </a:pPr>
            <a:r>
              <a:rPr lang="en-US" altLang="zh-CN" sz="4000" b="1">
                <a:latin typeface="微软雅黑" panose="020b0503020204020204" charset="-122"/>
                <a:ea typeface="微软雅黑" panose="020b0503020204020204" charset="-122"/>
                <a:cs typeface="微软雅黑" panose="020b0503020204020204" charset="-122"/>
              </a:rPr>
              <a:t>1</a:t>
            </a:r>
            <a:r>
              <a:rPr lang="zh-CN" altLang="en-US" sz="4000" b="1">
                <a:latin typeface="微软雅黑" panose="020b0503020204020204" charset="-122"/>
                <a:ea typeface="微软雅黑" panose="020b0503020204020204" charset="-122"/>
                <a:cs typeface="微软雅黑" panose="020b0503020204020204" charset="-122"/>
              </a:rPr>
              <a:t>、了解直接论证和间接论证的特征。</a:t>
            </a:r>
            <a:endParaRPr lang="zh-CN" altLang="en-US" sz="4000" b="1">
              <a:latin typeface="微软雅黑" panose="020b0503020204020204" charset="-122"/>
              <a:ea typeface="微软雅黑" panose="020b0503020204020204" charset="-122"/>
              <a:cs typeface="微软雅黑" panose="020b0503020204020204" charset="-122"/>
            </a:endParaRPr>
          </a:p>
          <a:p>
            <a:pPr>
              <a:lnSpc>
                <a:spcPct val="170000"/>
              </a:lnSpc>
            </a:pPr>
            <a:r>
              <a:rPr lang="en-US" altLang="zh-CN" sz="4000" b="1">
                <a:latin typeface="微软雅黑" panose="020b0503020204020204" charset="-122"/>
                <a:ea typeface="微软雅黑" panose="020b0503020204020204" charset="-122"/>
                <a:cs typeface="微软雅黑" panose="020b0503020204020204" charset="-122"/>
              </a:rPr>
              <a:t>2</a:t>
            </a:r>
            <a:r>
              <a:rPr lang="zh-CN" altLang="en-US" sz="4000" b="1">
                <a:latin typeface="微软雅黑" panose="020b0503020204020204" charset="-122"/>
                <a:ea typeface="微软雅黑" panose="020b0503020204020204" charset="-122"/>
                <a:cs typeface="微软雅黑" panose="020b0503020204020204" charset="-122"/>
              </a:rPr>
              <a:t>、</a:t>
            </a:r>
            <a:r>
              <a:rPr lang="zh-CN" altLang="en-US" sz="4000" b="1">
                <a:latin typeface="微软雅黑" panose="020b0503020204020204" charset="-122"/>
                <a:ea typeface="微软雅黑" panose="020b0503020204020204" charset="-122"/>
                <a:cs typeface="微软雅黑" panose="020b0503020204020204" charset="-122"/>
                <a:sym typeface="+mn-ea"/>
              </a:rPr>
              <a:t>学会常用的论证方法及其特点。</a:t>
            </a:r>
            <a:endParaRPr lang="zh-CN" altLang="en-US" sz="4000" b="1">
              <a:latin typeface="微软雅黑" panose="020b0503020204020204" charset="-122"/>
              <a:ea typeface="微软雅黑" panose="020b0503020204020204" charset="-122"/>
              <a:cs typeface="微软雅黑" panose="020b0503020204020204" charset="-122"/>
              <a:sym typeface="+mn-ea"/>
            </a:endParaRPr>
          </a:p>
          <a:p>
            <a:pPr>
              <a:lnSpc>
                <a:spcPct val="170000"/>
              </a:lnSpc>
            </a:pPr>
            <a:r>
              <a:rPr lang="en-US" altLang="zh-CN" sz="4000" b="1">
                <a:latin typeface="微软雅黑" panose="020b0503020204020204" charset="-122"/>
                <a:ea typeface="微软雅黑" panose="020b0503020204020204" charset="-122"/>
                <a:cs typeface="微软雅黑" panose="020b0503020204020204" charset="-122"/>
                <a:sym typeface="+mn-ea"/>
              </a:rPr>
              <a:t>3</a:t>
            </a:r>
            <a:r>
              <a:rPr lang="zh-CN" altLang="en-US" sz="4000" b="1">
                <a:latin typeface="微软雅黑" panose="020b0503020204020204" charset="-122"/>
                <a:ea typeface="微软雅黑" panose="020b0503020204020204" charset="-122"/>
                <a:cs typeface="微软雅黑" panose="020b0503020204020204" charset="-122"/>
                <a:sym typeface="+mn-ea"/>
              </a:rPr>
              <a:t>、关注高考该知识点常见的设题类型。</a:t>
            </a:r>
            <a:endParaRPr lang="zh-CN" altLang="en-US" sz="4000" b="1">
              <a:latin typeface="微软雅黑" panose="020b0503020204020204" charset="-122"/>
              <a:ea typeface="微软雅黑" panose="020b0503020204020204" charset="-122"/>
              <a:cs typeface="微软雅黑" panose="020b0503020204020204" charset="-122"/>
            </a:endParaRPr>
          </a:p>
          <a:p>
            <a:pPr>
              <a:lnSpc>
                <a:spcPct val="170000"/>
              </a:lnSpc>
            </a:pPr>
            <a:endParaRPr lang="zh-CN" altLang="en-US" sz="4000" b="1">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57207" y="4"/>
            <a:ext cx="10852237" cy="441964"/>
          </a:xfrm>
        </p:spPr>
        <p:txBody>
          <a:bodyPr>
            <a:normAutofit fontScale="90000"/>
          </a:bodyPr>
          <a:lstStyle/>
          <a:p>
            <a:br>
              <a:rPr lang="zh-CN" altLang="en-US">
                <a:sym typeface="+mn-ea"/>
              </a:rPr>
            </a:br>
            <a:r>
              <a:rPr lang="zh-CN" altLang="en-US" sz="4000">
                <a:solidFill>
                  <a:srgbClr val="FF0000"/>
                </a:solidFill>
                <a:latin typeface="黑体" panose="02010609060101010101" charset="-122"/>
                <a:ea typeface="黑体" panose="02010609060101010101" charset="-122"/>
                <a:sym typeface="+mn-ea"/>
              </a:rPr>
              <a:t>驳论据</a:t>
            </a:r>
            <a:br>
              <a:rPr lang="zh-CN" altLang="en-US" sz="4000"/>
            </a:br>
            <a:endParaRPr lang="zh-CN" altLang="en-US" sz="4000"/>
          </a:p>
        </p:txBody>
      </p:sp>
      <p:sp>
        <p:nvSpPr>
          <p:cNvPr id="3" name="内容占位符 2"/>
          <p:cNvSpPr>
            <a:spLocks noGrp="1"/>
          </p:cNvSpPr>
          <p:nvPr>
            <p:ph idx="1"/>
          </p:nvPr>
        </p:nvSpPr>
        <p:spPr>
          <a:xfrm>
            <a:off x="608330" y="1171575"/>
            <a:ext cx="10968990" cy="5493385"/>
          </a:xfrm>
        </p:spPr>
        <p:txBody>
          <a:bodyPr>
            <a:noAutofit/>
          </a:bodyPr>
          <a:lstStyle/>
          <a:p>
            <a:pPr marL="0" indent="0">
              <a:lnSpc>
                <a:spcPct val="120000"/>
              </a:lnSpc>
              <a:buNone/>
            </a:pPr>
            <a:r>
              <a:rPr lang="zh-CN" altLang="en-US" sz="2800">
                <a:latin typeface="微软雅黑" panose="020b0503020204020204" charset="-122"/>
                <a:cs typeface="微软雅黑" panose="020b0503020204020204" charset="-122"/>
                <a:sym typeface="+mn-ea"/>
              </a:rPr>
              <a:t>例</a:t>
            </a:r>
            <a:r>
              <a:rPr lang="en-US" altLang="zh-CN" sz="2800">
                <a:latin typeface="微软雅黑" panose="020b0503020204020204" charset="-122"/>
                <a:cs typeface="微软雅黑" panose="020b0503020204020204" charset="-122"/>
                <a:sym typeface="+mn-ea"/>
              </a:rPr>
              <a:t>1</a:t>
            </a:r>
            <a:r>
              <a:rPr lang="zh-CN" altLang="en-US" sz="2800">
                <a:latin typeface="微软雅黑" panose="020b0503020204020204" charset="-122"/>
                <a:cs typeface="微软雅黑" panose="020b0503020204020204" charset="-122"/>
                <a:sym typeface="+mn-ea"/>
              </a:rPr>
              <a:t>：唐僧带领徒弟化缘,敲开了一员外家的门,唐僧：“阿弥陀佛,施主,给点吃的吧!”</a:t>
            </a:r>
            <a:endParaRPr lang="zh-CN" altLang="en-US" sz="2800">
              <a:latin typeface="微软雅黑" panose="020b0503020204020204" charset="-122"/>
              <a:cs typeface="微软雅黑" panose="020b0503020204020204" charset="-122"/>
            </a:endParaRPr>
          </a:p>
          <a:p>
            <a:pPr marL="0" indent="0">
              <a:lnSpc>
                <a:spcPct val="120000"/>
              </a:lnSpc>
              <a:buNone/>
            </a:pPr>
            <a:r>
              <a:rPr lang="en-US" altLang="zh-CN" sz="2800">
                <a:latin typeface="微软雅黑" panose="020b0503020204020204" charset="-122"/>
                <a:cs typeface="微软雅黑" panose="020b0503020204020204" charset="-122"/>
                <a:sym typeface="+mn-ea"/>
              </a:rPr>
              <a:t>	</a:t>
            </a:r>
            <a:r>
              <a:rPr lang="zh-CN" altLang="en-US" sz="2800">
                <a:latin typeface="微软雅黑" panose="020b0503020204020204" charset="-122"/>
                <a:cs typeface="微软雅黑" panose="020b0503020204020204" charset="-122"/>
                <a:sym typeface="+mn-ea"/>
              </a:rPr>
              <a:t>员外:“你们比我有钱,怎么还向我要吃的?”</a:t>
            </a:r>
            <a:endParaRPr lang="zh-CN" altLang="en-US" sz="2800">
              <a:latin typeface="微软雅黑" panose="020b0503020204020204" charset="-122"/>
              <a:cs typeface="微软雅黑" panose="020b0503020204020204" charset="-122"/>
              <a:sym typeface="+mn-ea"/>
            </a:endParaRPr>
          </a:p>
          <a:p>
            <a:pPr marL="0" indent="0">
              <a:lnSpc>
                <a:spcPct val="120000"/>
              </a:lnSpc>
              <a:buNone/>
            </a:pPr>
            <a:r>
              <a:rPr lang="en-US" altLang="zh-CN" sz="2800">
                <a:latin typeface="微软雅黑" panose="020b0503020204020204" charset="-122"/>
                <a:cs typeface="微软雅黑" panose="020b0503020204020204" charset="-122"/>
                <a:sym typeface="+mn-ea"/>
              </a:rPr>
              <a:t>	</a:t>
            </a:r>
            <a:r>
              <a:rPr lang="zh-CN" altLang="en-US" sz="2800">
                <a:latin typeface="微软雅黑" panose="020b0503020204020204" charset="-122"/>
                <a:cs typeface="微软雅黑" panose="020b0503020204020204" charset="-122"/>
                <a:sym typeface="+mn-ea"/>
              </a:rPr>
              <a:t>唐僧:“我们是和尚,身无分文,怎么可能比您老人家有钱呢?</a:t>
            </a:r>
            <a:endParaRPr lang="zh-CN" altLang="en-US" sz="2800">
              <a:latin typeface="微软雅黑" panose="020b0503020204020204" charset="-122"/>
              <a:cs typeface="微软雅黑" panose="020b0503020204020204" charset="-122"/>
            </a:endParaRPr>
          </a:p>
          <a:p>
            <a:pPr marL="0" indent="0">
              <a:lnSpc>
                <a:spcPct val="120000"/>
              </a:lnSpc>
              <a:buNone/>
            </a:pPr>
            <a:r>
              <a:rPr lang="en-US" altLang="zh-CN" sz="2800">
                <a:latin typeface="微软雅黑" panose="020b0503020204020204" charset="-122"/>
                <a:cs typeface="微软雅黑" panose="020b0503020204020204" charset="-122"/>
                <a:sym typeface="+mn-ea"/>
              </a:rPr>
              <a:t>	</a:t>
            </a:r>
            <a:r>
              <a:rPr lang="zh-CN" altLang="en-US" sz="2800">
                <a:latin typeface="微软雅黑" panose="020b0503020204020204" charset="-122"/>
                <a:cs typeface="微软雅黑" panose="020b0503020204020204" charset="-122"/>
                <a:sym typeface="+mn-ea"/>
              </a:rPr>
              <a:t>员外:“身无分文?哼！你骑着的宝马比我家的牛值钱;你身边的那个瘦子穿的皮草,比我穿的绫罗绸锻值钱;你挑担子的挑夫还烫着卷发,就连你身边的那头猪都比我家的肥。凭什么要施舍给你吃的!</a:t>
            </a:r>
            <a:endParaRPr lang="zh-CN" altLang="en-US" sz="2800">
              <a:latin typeface="微软雅黑" panose="020b0503020204020204" charset="-122"/>
              <a:cs typeface="微软雅黑" panose="020b0503020204020204" charset="-122"/>
            </a:endParaRPr>
          </a:p>
          <a:p>
            <a:pPr marL="0" indent="0">
              <a:lnSpc>
                <a:spcPct val="120000"/>
              </a:lnSpc>
              <a:buNone/>
            </a:pPr>
            <a:r>
              <a:rPr lang="en-US" altLang="zh-CN" sz="2800">
                <a:latin typeface="微软雅黑" panose="020b0503020204020204" charset="-122"/>
                <a:cs typeface="微软雅黑" panose="020b0503020204020204" charset="-122"/>
                <a:sym typeface="+mn-ea"/>
              </a:rPr>
              <a:t>	</a:t>
            </a:r>
            <a:r>
              <a:rPr lang="zh-CN" altLang="en-US" sz="2800">
                <a:latin typeface="微软雅黑" panose="020b0503020204020204" charset="-122"/>
                <a:cs typeface="微软雅黑" panose="020b0503020204020204" charset="-122"/>
                <a:sym typeface="+mn-ea"/>
              </a:rPr>
              <a:t>唐僧……</a:t>
            </a:r>
            <a:endParaRPr lang="zh-CN" altLang="en-US" sz="2800">
              <a:latin typeface="微软雅黑" panose="020b0503020204020204" charset="-122"/>
              <a:cs typeface="微软雅黑" panose="020b0503020204020204" charset="-122"/>
            </a:endParaRPr>
          </a:p>
          <a:p>
            <a:pPr marL="0" indent="0">
              <a:lnSpc>
                <a:spcPct val="110000"/>
              </a:lnSpc>
              <a:buNone/>
            </a:pPr>
            <a:endParaRPr lang="zh-CN" altLang="en-US" sz="2800">
              <a:latin typeface="微软雅黑" panose="020b0503020204020204" charset="-122"/>
              <a:cs typeface="微软雅黑" panose="020b0503020204020204" charset="-122"/>
            </a:endParaRPr>
          </a:p>
        </p:txBody>
      </p:sp>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43230" y="290830"/>
            <a:ext cx="10968990" cy="6039485"/>
          </a:xfrm>
        </p:spPr>
        <p:txBody>
          <a:bodyPr>
            <a:noAutofit/>
          </a:bodyPr>
          <a:lstStyle/>
          <a:p>
            <a:pPr marL="0" indent="0">
              <a:buNone/>
            </a:pPr>
            <a:r>
              <a:rPr lang="zh-CN" altLang="en-US" sz="2800">
                <a:solidFill>
                  <a:srgbClr val="FF0000"/>
                </a:solidFill>
                <a:sym typeface="+mn-ea"/>
              </a:rPr>
              <a:t>例</a:t>
            </a:r>
            <a:r>
              <a:rPr lang="en-US" altLang="zh-CN" sz="2800">
                <a:solidFill>
                  <a:srgbClr val="FF0000"/>
                </a:solidFill>
                <a:sym typeface="+mn-ea"/>
              </a:rPr>
              <a:t>2</a:t>
            </a:r>
            <a:r>
              <a:rPr lang="zh-CN" altLang="en-US" sz="2800">
                <a:solidFill>
                  <a:srgbClr val="FF0000"/>
                </a:solidFill>
                <a:sym typeface="+mn-ea"/>
              </a:rPr>
              <a:t>：</a:t>
            </a:r>
            <a:r>
              <a:rPr lang="zh-CN" altLang="en-US" sz="2800">
                <a:solidFill>
                  <a:srgbClr val="FF0000"/>
                </a:solidFill>
                <a:latin typeface="黑体" panose="02010609060101010101" charset="-122"/>
                <a:ea typeface="黑体" panose="02010609060101010101" charset="-122"/>
                <a:cs typeface="黑体" panose="02010609060101010101" charset="-122"/>
                <a:sym typeface="+mn-ea"/>
              </a:rPr>
              <a:t>举例反驳(驳论点、论据)驳“木秀于林,风必摧之”</a:t>
            </a:r>
            <a:endParaRPr lang="zh-CN" altLang="en-US" sz="2800">
              <a:solidFill>
                <a:srgbClr val="FF0000"/>
              </a:solidFill>
              <a:latin typeface="黑体" panose="02010609060101010101" charset="-122"/>
              <a:ea typeface="黑体" panose="02010609060101010101" charset="-122"/>
              <a:cs typeface="黑体" panose="02010609060101010101" charset="-122"/>
            </a:endParaRPr>
          </a:p>
          <a:p>
            <a:pPr marL="0" indent="0">
              <a:buNone/>
            </a:pPr>
            <a:r>
              <a:rPr lang="en-US" altLang="zh-CN" sz="2800">
                <a:latin typeface="黑体" panose="02010609060101010101" charset="-122"/>
                <a:ea typeface="黑体" panose="02010609060101010101" charset="-122"/>
                <a:cs typeface="黑体" panose="02010609060101010101" charset="-122"/>
                <a:sym typeface="+mn-ea"/>
              </a:rPr>
              <a:t>	</a:t>
            </a:r>
            <a:r>
              <a:rPr lang="zh-CN" altLang="en-US" sz="2800">
                <a:latin typeface="微软雅黑" panose="020b0503020204020204" charset="-122"/>
                <a:cs typeface="微软雅黑" panose="020b0503020204020204" charset="-122"/>
                <a:sym typeface="+mn-ea"/>
              </a:rPr>
              <a:t>古人说:“木秀于林,风必摧之。”但对于现代人来说,此话已经早就说不通了。现在多少人在抱怨生活的不公,而你有听过总统抱怨过生活的不公么?然而,总统不就是那棵“秀于林”的木吗?风不就是社会上的困难么?就算他心觉不公,但不是没有倒下,没有被风吹倒么?反而是那些“缩在林中”,也就是那些社会上的普通人,总是经不住困难的阻挡,放弃了一个个的理想。</a:t>
            </a:r>
            <a:endParaRPr lang="zh-CN" altLang="en-US" sz="2800">
              <a:latin typeface="微软雅黑" panose="020b0503020204020204" charset="-122"/>
              <a:cs typeface="微软雅黑" panose="020b0503020204020204" charset="-122"/>
            </a:endParaRPr>
          </a:p>
          <a:p>
            <a:pPr marL="0" indent="0">
              <a:buNone/>
            </a:pPr>
            <a:r>
              <a:rPr lang="en-US" altLang="zh-CN" sz="2800">
                <a:latin typeface="微软雅黑" panose="020b0503020204020204" charset="-122"/>
                <a:cs typeface="微软雅黑" panose="020b0503020204020204" charset="-122"/>
                <a:sym typeface="+mn-ea"/>
              </a:rPr>
              <a:t>	</a:t>
            </a:r>
            <a:r>
              <a:rPr lang="zh-CN" altLang="en-US" sz="2800">
                <a:latin typeface="微软雅黑" panose="020b0503020204020204" charset="-122"/>
                <a:cs typeface="微软雅黑" panose="020b0503020204020204" charset="-122"/>
                <a:sym typeface="+mn-ea"/>
              </a:rPr>
              <a:t>蔡依林在获2006年的金曲奖时,说:“我要感谢那些以前不看好我的人,是他们让我们更努力,一步一步走到现在这个位置。”这不刚刚好反驳了“木秀于林,风必摧之”的原意么?有些自强的人会将悲伤化作力量、不惧困难地往上攀。</a:t>
            </a:r>
            <a:endParaRPr lang="zh-CN" altLang="en-US" sz="2800">
              <a:latin typeface="微软雅黑" panose="020b0503020204020204" charset="-122"/>
              <a:cs typeface="微软雅黑" panose="020b0503020204020204" charset="-122"/>
            </a:endParaRPr>
          </a:p>
          <a:p>
            <a:pPr marL="0" indent="0">
              <a:buNone/>
            </a:pPr>
            <a:endParaRPr lang="zh-CN" altLang="en-US" sz="2800">
              <a:latin typeface="微软雅黑" panose="020b0503020204020204" charset="-122"/>
              <a:cs typeface="微软雅黑" panose="020b0503020204020204" charset="-122"/>
            </a:endParaRPr>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17837" y="69854"/>
            <a:ext cx="10852237" cy="441964"/>
          </a:xfrm>
        </p:spPr>
        <p:txBody>
          <a:bodyPr>
            <a:normAutofit fontScale="90000"/>
          </a:bodyPr>
          <a:lstStyle/>
          <a:p>
            <a:br>
              <a:rPr lang="zh-CN" altLang="en-US">
                <a:sym typeface="+mn-ea"/>
              </a:rPr>
            </a:br>
            <a:r>
              <a:rPr lang="zh-CN" altLang="en-US" sz="4000">
                <a:solidFill>
                  <a:srgbClr val="FF0000"/>
                </a:solidFill>
                <a:sym typeface="+mn-ea"/>
              </a:rPr>
              <a:t>三、驳论证</a:t>
            </a:r>
            <a:br>
              <a:rPr lang="zh-CN" altLang="en-US" sz="4000"/>
            </a:br>
            <a:endParaRPr lang="zh-CN" altLang="en-US" sz="4000"/>
          </a:p>
        </p:txBody>
      </p:sp>
      <p:sp>
        <p:nvSpPr>
          <p:cNvPr id="3" name="内容占位符 2"/>
          <p:cNvSpPr>
            <a:spLocks noGrp="1"/>
          </p:cNvSpPr>
          <p:nvPr>
            <p:ph idx="1"/>
          </p:nvPr>
        </p:nvSpPr>
        <p:spPr>
          <a:xfrm>
            <a:off x="608330" y="1490345"/>
            <a:ext cx="10968990" cy="2202815"/>
          </a:xfrm>
        </p:spPr>
        <p:txBody>
          <a:bodyPr>
            <a:noAutofit/>
          </a:bodyPr>
          <a:lstStyle/>
          <a:p>
            <a:pPr marL="0" indent="0">
              <a:lnSpc>
                <a:spcPct val="120000"/>
              </a:lnSpc>
              <a:buNone/>
            </a:pPr>
            <a:r>
              <a:rPr lang="en-US" altLang="zh-CN" sz="2800">
                <a:latin typeface="黑体" panose="02010609060101010101" charset="-122"/>
                <a:ea typeface="黑体" panose="02010609060101010101" charset="-122"/>
                <a:cs typeface="黑体" panose="02010609060101010101" charset="-122"/>
              </a:rPr>
              <a:t>  </a:t>
            </a:r>
            <a:r>
              <a:rPr lang="zh-CN" altLang="en-US" sz="2800">
                <a:latin typeface="微软雅黑" panose="020b0503020204020204" charset="-122"/>
                <a:cs typeface="微软雅黑" panose="020b0503020204020204" charset="-122"/>
              </a:rPr>
              <a:t>例：前几天有人上我家推销净水器,一个劲的说他们的净水器如何如何的好,像人的肾一样,能过滤掉那些脏物质。</a:t>
            </a:r>
            <a:endParaRPr lang="zh-CN" altLang="en-US" sz="2800">
              <a:latin typeface="微软雅黑" panose="020b0503020204020204" charset="-122"/>
              <a:cs typeface="微软雅黑" panose="020b0503020204020204" charset="-122"/>
            </a:endParaRPr>
          </a:p>
          <a:p>
            <a:pPr marL="0" indent="0">
              <a:lnSpc>
                <a:spcPct val="120000"/>
              </a:lnSpc>
              <a:buNone/>
            </a:pPr>
            <a:r>
              <a:rPr lang="zh-CN" altLang="en-US" sz="2800">
                <a:latin typeface="微软雅黑" panose="020b0503020204020204" charset="-122"/>
                <a:cs typeface="微软雅黑" panose="020b0503020204020204" charset="-122"/>
              </a:rPr>
              <a:t>我老妈神叨叨的来了一句:“肾过滤完剩下的不是尿吗?”</a:t>
            </a:r>
            <a:endParaRPr lang="zh-CN" altLang="en-US" sz="2800">
              <a:latin typeface="微软雅黑" panose="020b0503020204020204" charset="-122"/>
              <a:cs typeface="微软雅黑" panose="020b0503020204020204" charset="-122"/>
            </a:endParaRPr>
          </a:p>
          <a:p>
            <a:pPr marL="0" indent="0">
              <a:lnSpc>
                <a:spcPct val="120000"/>
              </a:lnSpc>
              <a:buNone/>
            </a:pPr>
            <a:endParaRPr lang="zh-CN" altLang="en-US" sz="2800">
              <a:latin typeface="微软雅黑" panose="020b0503020204020204" charset="-122"/>
              <a:cs typeface="微软雅黑" panose="020b0503020204020204" charset="-122"/>
            </a:endParaRPr>
          </a:p>
        </p:txBody>
      </p:sp>
      <p:sp>
        <p:nvSpPr>
          <p:cNvPr id="4" name="文本框 3"/>
          <p:cNvSpPr txBox="1"/>
          <p:nvPr/>
        </p:nvSpPr>
        <p:spPr>
          <a:xfrm>
            <a:off x="551815" y="3777615"/>
            <a:ext cx="11174095" cy="1124585"/>
          </a:xfrm>
          <a:prstGeom prst="rect">
            <a:avLst/>
          </a:prstGeom>
          <a:noFill/>
        </p:spPr>
        <p:txBody>
          <a:bodyPr wrap="none" rtlCol="0" anchor="t">
            <a:spAutoFit/>
          </a:bodyPr>
          <a:lstStyle/>
          <a:p>
            <a:pPr marL="0" indent="0">
              <a:lnSpc>
                <a:spcPct val="120000"/>
              </a:lnSpc>
              <a:buNone/>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驳论证:通过批驳对方的论证过程的谬误(驳其论证)来驳倒对方的论点。</a:t>
            </a:r>
            <a:endPar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endParaRPr>
          </a:p>
          <a:p>
            <a:pPr marL="0" indent="0">
              <a:lnSpc>
                <a:spcPct val="120000"/>
              </a:lnSpc>
              <a:buNone/>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驳倒了它的论证中关键问题,也就把谬论驳倒了。</a:t>
            </a:r>
            <a:r>
              <a:rPr lang="zh-CN" altLang="en-US" sz="2800">
                <a:latin typeface="微软雅黑" panose="020b0503020204020204" charset="-122"/>
                <a:ea typeface="微软雅黑" panose="020b0503020204020204" charset="-122"/>
                <a:cs typeface="微软雅黑" panose="020b0503020204020204" charset="-122"/>
                <a:sym typeface="+mn-ea"/>
              </a:rPr>
              <a:t>论点不攻自破。</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p:txBody>
          <a:bodyPr>
            <a:normAutofit lnSpcReduction="10000"/>
          </a:bodyPr>
          <a:lstStyle/>
          <a:p>
            <a:pPr marL="0" indent="0">
              <a:lnSpc>
                <a:spcPct val="140000"/>
              </a:lnSpc>
              <a:buNone/>
            </a:pPr>
            <a:r>
              <a:rPr lang="zh-CN" altLang="en-US" sz="2800">
                <a:latin typeface="微软雅黑" panose="020b0503020204020204" charset="-122"/>
                <a:cs typeface="微软雅黑" panose="020b0503020204020204" charset="-122"/>
                <a:sym typeface="+mn-ea"/>
              </a:rPr>
              <a:t>归谬法(驳论证)</a:t>
            </a:r>
            <a:endParaRPr lang="zh-CN" altLang="en-US" sz="2800">
              <a:latin typeface="微软雅黑" panose="020b0503020204020204" charset="-122"/>
              <a:cs typeface="微软雅黑" panose="020b0503020204020204" charset="-122"/>
            </a:endParaRPr>
          </a:p>
          <a:p>
            <a:pPr marL="0" indent="0">
              <a:lnSpc>
                <a:spcPct val="140000"/>
              </a:lnSpc>
              <a:buNone/>
            </a:pPr>
            <a:r>
              <a:rPr lang="zh-CN" altLang="en-US" sz="2800">
                <a:latin typeface="微软雅黑" panose="020b0503020204020204" charset="-122"/>
                <a:cs typeface="微软雅黑" panose="020b0503020204020204" charset="-122"/>
                <a:sym typeface="+mn-ea"/>
              </a:rPr>
              <a:t>反驳“上帝是万能的”。</a:t>
            </a:r>
            <a:endParaRPr lang="zh-CN" altLang="en-US" sz="2800">
              <a:latin typeface="微软雅黑" panose="020b0503020204020204" charset="-122"/>
              <a:cs typeface="微软雅黑" panose="020b0503020204020204" charset="-122"/>
            </a:endParaRPr>
          </a:p>
          <a:p>
            <a:pPr marL="0" indent="0">
              <a:lnSpc>
                <a:spcPct val="140000"/>
              </a:lnSpc>
              <a:buNone/>
            </a:pPr>
            <a:r>
              <a:rPr lang="zh-CN" altLang="en-US" sz="2800">
                <a:solidFill>
                  <a:srgbClr val="FF0000"/>
                </a:solidFill>
                <a:latin typeface="微软雅黑" panose="020b0503020204020204" charset="-122"/>
                <a:cs typeface="微软雅黑" panose="020b0503020204020204" charset="-122"/>
                <a:sym typeface="+mn-ea"/>
              </a:rPr>
              <a:t>第一步,假设</a:t>
            </a:r>
            <a:r>
              <a:rPr lang="zh-CN" altLang="en-US" sz="2800">
                <a:latin typeface="微软雅黑" panose="020b0503020204020204" charset="-122"/>
                <a:cs typeface="微软雅黑" panose="020b0503020204020204" charset="-122"/>
                <a:sym typeface="+mn-ea"/>
              </a:rPr>
              <a:t>“上帝是万能的”正确用。</a:t>
            </a:r>
            <a:endParaRPr lang="zh-CN" altLang="en-US" sz="2800">
              <a:latin typeface="微软雅黑" panose="020b0503020204020204" charset="-122"/>
              <a:cs typeface="微软雅黑" panose="020b0503020204020204" charset="-122"/>
            </a:endParaRPr>
          </a:p>
          <a:p>
            <a:pPr marL="0" indent="0">
              <a:lnSpc>
                <a:spcPct val="140000"/>
              </a:lnSpc>
              <a:buNone/>
            </a:pPr>
            <a:r>
              <a:rPr lang="zh-CN" altLang="en-US" sz="2800">
                <a:solidFill>
                  <a:srgbClr val="FF0000"/>
                </a:solidFill>
                <a:latin typeface="微软雅黑" panose="020b0503020204020204" charset="-122"/>
                <a:cs typeface="微软雅黑" panose="020b0503020204020204" charset="-122"/>
                <a:sym typeface="+mn-ea"/>
              </a:rPr>
              <a:t>第二步,推理</a:t>
            </a:r>
            <a:r>
              <a:rPr lang="zh-CN" altLang="en-US" sz="2800">
                <a:latin typeface="微软雅黑" panose="020b0503020204020204" charset="-122"/>
                <a:cs typeface="微软雅黑" panose="020b0503020204020204" charset="-122"/>
                <a:sym typeface="+mn-ea"/>
              </a:rPr>
              <a:t>:上帝是万能的,那么上帝应该能够造出一颗自己都举不起的石头。 </a:t>
            </a:r>
            <a:endParaRPr lang="zh-CN" altLang="en-US" sz="2800">
              <a:latin typeface="微软雅黑" panose="020b0503020204020204" charset="-122"/>
              <a:cs typeface="微软雅黑" panose="020b0503020204020204" charset="-122"/>
            </a:endParaRPr>
          </a:p>
          <a:p>
            <a:pPr marL="0" indent="0">
              <a:lnSpc>
                <a:spcPct val="140000"/>
              </a:lnSpc>
              <a:buNone/>
            </a:pPr>
            <a:r>
              <a:rPr lang="zh-CN" altLang="en-US" sz="2800">
                <a:solidFill>
                  <a:srgbClr val="FF0000"/>
                </a:solidFill>
                <a:latin typeface="微软雅黑" panose="020b0503020204020204" charset="-122"/>
                <a:cs typeface="微软雅黑" panose="020b0503020204020204" charset="-122"/>
                <a:sym typeface="+mn-ea"/>
              </a:rPr>
              <a:t>第三步,结论</a:t>
            </a:r>
            <a:r>
              <a:rPr lang="zh-CN" altLang="en-US" sz="2800">
                <a:latin typeface="微软雅黑" panose="020b0503020204020204" charset="-122"/>
                <a:cs typeface="微软雅黑" panose="020b0503020204020204" charset="-122"/>
                <a:sym typeface="+mn-ea"/>
              </a:rPr>
              <a:t>:上帝连一块石头都举不起之类，然后加以推论,引出极其荒谬可笑的结论来。</a:t>
            </a:r>
            <a:endParaRPr lang="zh-CN" altLang="en-US" sz="2800">
              <a:latin typeface="微软雅黑" panose="020b0503020204020204" charset="-122"/>
              <a:cs typeface="微软雅黑" panose="020b0503020204020204" charset="-122"/>
            </a:endParaRPr>
          </a:p>
        </p:txBody>
      </p:sp>
      <p:pic>
        <p:nvPicPr>
          <p:cNvPr id="4" name="New picture"/>
          <p:cNvPicPr/>
          <p:nvPr/>
        </p:nvPicPr>
        <p:blipFill>
          <a:blip r:embed="rId2"/>
          <a:stretch>
            <a:fillRect/>
          </a:stretch>
        </p:blipFill>
        <p:spPr>
          <a:xfrm>
            <a:off x="10744200" y="11366500"/>
            <a:ext cx="355600" cy="254000"/>
          </a:xfrm>
          <a:prstGeom prst="cube">
            <a:avLst/>
          </a:prstGeom>
        </p:spPr>
      </p:pic>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grpSp>
        <p:nvGrpSpPr>
          <p:cNvPr id="17" name="组合 16"/>
          <p:cNvGrpSpPr/>
          <p:nvPr userDrawn="1">
            <p:custDataLst>
              <p:tags r:id="rId2"/>
            </p:custDataLst>
          </p:nvPr>
        </p:nvGrpSpPr>
        <p:grpSpPr>
          <a:xfrm>
            <a:off x="11598910" y="6433185"/>
            <a:ext cx="450850" cy="149860"/>
            <a:chOff x="0" y="3623101"/>
            <a:chExt cx="1405715" cy="468548"/>
          </a:xfrm>
        </p:grpSpPr>
        <p:sp>
          <p:nvSpPr>
            <p:cNvPr id="19" name="菱形 18"/>
            <p:cNvSpPr/>
            <p:nvPr userDrawn="1">
              <p:custDataLst>
                <p:tags r:id="rId3"/>
              </p:custDataLst>
            </p:nvPr>
          </p:nvSpPr>
          <p:spPr>
            <a:xfrm>
              <a:off x="0" y="3633950"/>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20" name="菱形 19"/>
            <p:cNvSpPr/>
            <p:nvPr userDrawn="1">
              <p:custDataLst>
                <p:tags r:id="rId4"/>
              </p:custDataLst>
            </p:nvPr>
          </p:nvSpPr>
          <p:spPr>
            <a:xfrm>
              <a:off x="474008"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21" name="菱形 20"/>
            <p:cNvSpPr/>
            <p:nvPr userDrawn="1">
              <p:custDataLst>
                <p:tags r:id="rId5"/>
              </p:custDataLst>
            </p:nvPr>
          </p:nvSpPr>
          <p:spPr>
            <a:xfrm>
              <a:off x="948016"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sp>
        <p:nvSpPr>
          <p:cNvPr id="16"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pic>
        <p:nvPicPr>
          <p:cNvPr id="3" name="图片 2" descr="1e6fd11063ec930bfbfe72598977413d"/>
          <p:cNvPicPr>
            <a:picLocks noChangeAspect="1"/>
          </p:cNvPicPr>
          <p:nvPr/>
        </p:nvPicPr>
        <p:blipFill>
          <a:blip r:embed="rId7"/>
          <a:stretch>
            <a:fillRect/>
          </a:stretch>
        </p:blipFill>
        <p:spPr>
          <a:xfrm>
            <a:off x="2605405" y="2063750"/>
            <a:ext cx="1710055" cy="1710055"/>
          </a:xfrm>
          <a:prstGeom prst="rect">
            <a:avLst/>
          </a:prstGeom>
        </p:spPr>
      </p:pic>
      <p:sp>
        <p:nvSpPr>
          <p:cNvPr id="2" name="文本框 1"/>
          <p:cNvSpPr txBox="1"/>
          <p:nvPr/>
        </p:nvSpPr>
        <p:spPr>
          <a:xfrm>
            <a:off x="4774565" y="2412365"/>
            <a:ext cx="3738880" cy="706755"/>
          </a:xfrm>
          <a:prstGeom prst="rect">
            <a:avLst/>
          </a:prstGeom>
          <a:noFill/>
        </p:spPr>
        <p:txBody>
          <a:bodyPr wrap="none" rtlCol="0" anchor="t">
            <a:spAutoFit/>
          </a:bodyPr>
          <a:lstStyle/>
          <a:p>
            <a:pPr algn="l"/>
            <a:r>
              <a:rPr lang="zh-CN" altLang="en-US" sz="4000" b="1">
                <a:solidFill>
                  <a:schemeClr val="accent1"/>
                </a:solidFill>
                <a:latin typeface="微软雅黑" panose="020b0503020204020204" charset="-122"/>
                <a:ea typeface="微软雅黑" panose="020b0503020204020204" charset="-122"/>
                <a:cs typeface="宋体" panose="02010600030101010101" pitchFamily="2" charset="-122"/>
                <a:sym typeface="+mn-ea"/>
              </a:rPr>
              <a:t>关注隐含的前提</a:t>
            </a:r>
            <a:endParaRPr lang="zh-CN" altLang="en-US" sz="4000" b="1">
              <a:solidFill>
                <a:schemeClr val="accent1"/>
              </a:solidFill>
              <a:latin typeface="微软雅黑" panose="020b0503020204020204" charset="-122"/>
              <a:ea typeface="微软雅黑" panose="020b0503020204020204" charset="-122"/>
              <a:cs typeface="宋体" panose="02010600030101010101" pitchFamily="2" charset="-122"/>
              <a:sym typeface="+mn-ea"/>
            </a:endParaRPr>
          </a:p>
        </p:txBody>
      </p:sp>
    </p:spTree>
    <p:custDataLst>
      <p:tags r:id="rId8"/>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grpSp>
        <p:nvGrpSpPr>
          <p:cNvPr id="17" name="组合 16"/>
          <p:cNvGrpSpPr/>
          <p:nvPr userDrawn="1">
            <p:custDataLst>
              <p:tags r:id="rId2"/>
            </p:custDataLst>
          </p:nvPr>
        </p:nvGrpSpPr>
        <p:grpSpPr>
          <a:xfrm>
            <a:off x="11598910" y="6433185"/>
            <a:ext cx="450850" cy="149860"/>
            <a:chOff x="0" y="3623101"/>
            <a:chExt cx="1405715" cy="468548"/>
          </a:xfrm>
        </p:grpSpPr>
        <p:sp>
          <p:nvSpPr>
            <p:cNvPr id="19" name="菱形 18"/>
            <p:cNvSpPr/>
            <p:nvPr userDrawn="1">
              <p:custDataLst>
                <p:tags r:id="rId3"/>
              </p:custDataLst>
            </p:nvPr>
          </p:nvSpPr>
          <p:spPr>
            <a:xfrm>
              <a:off x="0" y="3633950"/>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20" name="菱形 19"/>
            <p:cNvSpPr/>
            <p:nvPr userDrawn="1">
              <p:custDataLst>
                <p:tags r:id="rId4"/>
              </p:custDataLst>
            </p:nvPr>
          </p:nvSpPr>
          <p:spPr>
            <a:xfrm>
              <a:off x="474008"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21" name="菱形 20"/>
            <p:cNvSpPr/>
            <p:nvPr userDrawn="1">
              <p:custDataLst>
                <p:tags r:id="rId5"/>
              </p:custDataLst>
            </p:nvPr>
          </p:nvSpPr>
          <p:spPr>
            <a:xfrm>
              <a:off x="948016"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sp>
        <p:nvSpPr>
          <p:cNvPr id="16"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2" name="文本框 1"/>
          <p:cNvSpPr txBox="1"/>
          <p:nvPr>
            <p:custDataLst>
              <p:tags r:id="rId7"/>
            </p:custDataLst>
          </p:nvPr>
        </p:nvSpPr>
        <p:spPr>
          <a:xfrm>
            <a:off x="3018790" y="1383030"/>
            <a:ext cx="8011160" cy="4092575"/>
          </a:xfrm>
          <a:prstGeom prst="rect">
            <a:avLst/>
          </a:prstGeom>
          <a:noFill/>
        </p:spPr>
        <p:txBody>
          <a:bodyPr wrap="square" rtlCol="0" anchor="t">
            <a:spAutoFit/>
          </a:bodyPr>
          <a:lstStyle/>
          <a:p>
            <a:pPr>
              <a:lnSpc>
                <a:spcPct val="130000"/>
              </a:lnSpc>
            </a:pPr>
            <a:r>
              <a:rPr lang="en-US" altLang="zh-CN" sz="3200" b="1">
                <a:solidFill>
                  <a:schemeClr val="dk1"/>
                </a:solidFill>
                <a:latin typeface="微软雅黑" panose="020b0503020204020204" charset="-122"/>
                <a:ea typeface="微软雅黑" panose="020b0503020204020204" charset="-122"/>
                <a:cs typeface="微软雅黑" panose="020b0503020204020204" charset="-122"/>
                <a:sym typeface="+mn-ea"/>
              </a:rPr>
              <a:t>       </a:t>
            </a:r>
            <a:r>
              <a:rPr lang="zh-CN" altLang="en-US" sz="4000" b="1">
                <a:solidFill>
                  <a:schemeClr val="dk1"/>
                </a:solidFill>
                <a:latin typeface="微软雅黑" panose="020b0503020204020204" charset="-122"/>
                <a:ea typeface="微软雅黑" panose="020b0503020204020204" charset="-122"/>
                <a:cs typeface="微软雅黑" panose="020b0503020204020204" charset="-122"/>
                <a:sym typeface="+mn-ea"/>
              </a:rPr>
              <a:t>在直接论证中，往往不会巨细无遗地呈现逻辑推理过程中的每一个环节，会出现部分前提的省略，这些省略的前提却往往又隐藏着理解论证的关键。</a:t>
            </a:r>
            <a:endParaRPr lang="zh-CN" altLang="en-US" sz="4000" b="1">
              <a:solidFill>
                <a:schemeClr val="dk1"/>
              </a:solidFill>
              <a:latin typeface="微软雅黑" panose="020b0503020204020204" charset="-122"/>
              <a:ea typeface="微软雅黑" panose="020b0503020204020204" charset="-122"/>
              <a:cs typeface="微软雅黑" panose="020b0503020204020204" charset="-122"/>
              <a:sym typeface="+mn-ea"/>
            </a:endParaRPr>
          </a:p>
        </p:txBody>
      </p:sp>
      <p:pic>
        <p:nvPicPr>
          <p:cNvPr id="3" name="图片 2" descr="1e6fd11063ec930bfbfe72598977413d"/>
          <p:cNvPicPr>
            <a:picLocks noChangeAspect="1"/>
          </p:cNvPicPr>
          <p:nvPr>
            <p:custDataLst>
              <p:tags r:id="rId9"/>
            </p:custDataLst>
          </p:nvPr>
        </p:nvPicPr>
        <p:blipFill>
          <a:blip r:embed="rId8"/>
          <a:stretch>
            <a:fillRect/>
          </a:stretch>
        </p:blipFill>
        <p:spPr>
          <a:xfrm>
            <a:off x="539115" y="2140585"/>
            <a:ext cx="1710055" cy="1710055"/>
          </a:xfrm>
          <a:prstGeom prst="rect">
            <a:avLst/>
          </a:prstGeom>
        </p:spPr>
      </p:pic>
    </p:spTree>
    <p:custDataLst>
      <p:tags r:id="rId10"/>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grpSp>
        <p:nvGrpSpPr>
          <p:cNvPr id="17" name="组合 16"/>
          <p:cNvGrpSpPr/>
          <p:nvPr userDrawn="1">
            <p:custDataLst>
              <p:tags r:id="rId2"/>
            </p:custDataLst>
          </p:nvPr>
        </p:nvGrpSpPr>
        <p:grpSpPr>
          <a:xfrm>
            <a:off x="11598910" y="6433185"/>
            <a:ext cx="450850" cy="149860"/>
            <a:chOff x="0" y="3623101"/>
            <a:chExt cx="1405715" cy="468548"/>
          </a:xfrm>
        </p:grpSpPr>
        <p:sp>
          <p:nvSpPr>
            <p:cNvPr id="19" name="菱形 18"/>
            <p:cNvSpPr/>
            <p:nvPr userDrawn="1">
              <p:custDataLst>
                <p:tags r:id="rId3"/>
              </p:custDataLst>
            </p:nvPr>
          </p:nvSpPr>
          <p:spPr>
            <a:xfrm>
              <a:off x="0" y="3633950"/>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20" name="菱形 19"/>
            <p:cNvSpPr/>
            <p:nvPr userDrawn="1">
              <p:custDataLst>
                <p:tags r:id="rId4"/>
              </p:custDataLst>
            </p:nvPr>
          </p:nvSpPr>
          <p:spPr>
            <a:xfrm>
              <a:off x="474008"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21" name="菱形 20"/>
            <p:cNvSpPr/>
            <p:nvPr userDrawn="1">
              <p:custDataLst>
                <p:tags r:id="rId5"/>
              </p:custDataLst>
            </p:nvPr>
          </p:nvSpPr>
          <p:spPr>
            <a:xfrm>
              <a:off x="948016"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sp>
        <p:nvSpPr>
          <p:cNvPr id="16"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3" name="文本框 2"/>
          <p:cNvSpPr txBox="1"/>
          <p:nvPr>
            <p:custDataLst>
              <p:tags r:id="rId7"/>
            </p:custDataLst>
          </p:nvPr>
        </p:nvSpPr>
        <p:spPr>
          <a:xfrm>
            <a:off x="286385" y="873125"/>
            <a:ext cx="11732260" cy="5877560"/>
          </a:xfrm>
          <a:prstGeom prst="rect">
            <a:avLst/>
          </a:prstGeom>
          <a:noFill/>
        </p:spPr>
        <p:txBody>
          <a:bodyPr wrap="square" rtlCol="0">
            <a:spAutoFit/>
          </a:bodyPr>
          <a:lstStyle/>
          <a:p>
            <a:pPr>
              <a:lnSpc>
                <a:spcPct val="140000"/>
              </a:lnSpc>
            </a:pPr>
            <a:r>
              <a:rPr lang="zh-CN" altLang="en-US" sz="4000" b="1">
                <a:solidFill>
                  <a:schemeClr val="dk1"/>
                </a:solidFill>
                <a:latin typeface="微软雅黑" panose="020b0503020204020204" charset="-122"/>
                <a:ea typeface="微软雅黑" panose="020b0503020204020204" charset="-122"/>
                <a:cs typeface="微软雅黑" panose="020b0503020204020204" charset="-122"/>
              </a:rPr>
              <a:t>柯南道尔的《银色马》中，主人公福尔摩斯有这样一段话：</a:t>
            </a:r>
            <a:endParaRPr lang="zh-CN" altLang="en-US" sz="4000" b="1">
              <a:solidFill>
                <a:schemeClr val="dk1"/>
              </a:solidFill>
              <a:latin typeface="微软雅黑" panose="020b0503020204020204" charset="-122"/>
              <a:ea typeface="微软雅黑" panose="020b0503020204020204" charset="-122"/>
              <a:cs typeface="微软雅黑" panose="020b0503020204020204" charset="-122"/>
            </a:endParaRPr>
          </a:p>
          <a:p>
            <a:pPr>
              <a:lnSpc>
                <a:spcPct val="140000"/>
              </a:lnSpc>
            </a:pPr>
            <a:r>
              <a:rPr lang="en-US" altLang="zh-CN" sz="4000" b="1">
                <a:solidFill>
                  <a:schemeClr val="dk1"/>
                </a:solidFill>
                <a:latin typeface="微软雅黑" panose="020b0503020204020204" charset="-122"/>
                <a:ea typeface="微软雅黑" panose="020b0503020204020204" charset="-122"/>
                <a:cs typeface="微软雅黑" panose="020b0503020204020204" charset="-122"/>
              </a:rPr>
              <a:t>     </a:t>
            </a:r>
            <a:r>
              <a:rPr lang="zh-CN" altLang="en-US" sz="4000" b="1">
                <a:solidFill>
                  <a:schemeClr val="dk1"/>
                </a:solidFill>
                <a:latin typeface="微软雅黑" panose="020b0503020204020204" charset="-122"/>
                <a:ea typeface="微软雅黑" panose="020b0503020204020204" charset="-122"/>
                <a:cs typeface="微软雅黑" panose="020b0503020204020204" charset="-122"/>
              </a:rPr>
              <a:t>马厩中有一条狗，然而，尽管有人进来，并且把马牵走，它竟毫不吠叫，没有惊动睡在草料棚里两个看马房的人。显然，这位午夜来客是这条狗非常熟悉的人。</a:t>
            </a:r>
            <a:endParaRPr lang="zh-CN" altLang="en-US" sz="4000" b="1">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4000" b="1">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4000" b="1">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grpSp>
        <p:nvGrpSpPr>
          <p:cNvPr id="17" name="组合 16"/>
          <p:cNvGrpSpPr/>
          <p:nvPr userDrawn="1">
            <p:custDataLst>
              <p:tags r:id="rId2"/>
            </p:custDataLst>
          </p:nvPr>
        </p:nvGrpSpPr>
        <p:grpSpPr>
          <a:xfrm>
            <a:off x="11598910" y="6433185"/>
            <a:ext cx="450850" cy="149860"/>
            <a:chOff x="0" y="3623101"/>
            <a:chExt cx="1405715" cy="468548"/>
          </a:xfrm>
        </p:grpSpPr>
        <p:sp>
          <p:nvSpPr>
            <p:cNvPr id="19" name="菱形 18"/>
            <p:cNvSpPr/>
            <p:nvPr userDrawn="1">
              <p:custDataLst>
                <p:tags r:id="rId3"/>
              </p:custDataLst>
            </p:nvPr>
          </p:nvSpPr>
          <p:spPr>
            <a:xfrm>
              <a:off x="0" y="3633950"/>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20" name="菱形 19"/>
            <p:cNvSpPr/>
            <p:nvPr userDrawn="1">
              <p:custDataLst>
                <p:tags r:id="rId4"/>
              </p:custDataLst>
            </p:nvPr>
          </p:nvSpPr>
          <p:spPr>
            <a:xfrm>
              <a:off x="474008"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21" name="菱形 20"/>
            <p:cNvSpPr/>
            <p:nvPr userDrawn="1">
              <p:custDataLst>
                <p:tags r:id="rId5"/>
              </p:custDataLst>
            </p:nvPr>
          </p:nvSpPr>
          <p:spPr>
            <a:xfrm>
              <a:off x="948016"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sp>
        <p:nvSpPr>
          <p:cNvPr id="16"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3" name="文本框 2"/>
          <p:cNvSpPr txBox="1"/>
          <p:nvPr>
            <p:custDataLst>
              <p:tags r:id="rId7"/>
            </p:custDataLst>
          </p:nvPr>
        </p:nvSpPr>
        <p:spPr>
          <a:xfrm>
            <a:off x="286385" y="873125"/>
            <a:ext cx="11732260" cy="4399915"/>
          </a:xfrm>
          <a:prstGeom prst="rect">
            <a:avLst/>
          </a:prstGeom>
          <a:noFill/>
        </p:spPr>
        <p:txBody>
          <a:bodyPr wrap="square" rtlCol="0">
            <a:spAutoFit/>
          </a:bodyPr>
          <a:lstStyle/>
          <a:p>
            <a:r>
              <a:rPr lang="zh-CN" altLang="en-US" sz="3200" b="1">
                <a:solidFill>
                  <a:schemeClr val="dk1"/>
                </a:solidFill>
                <a:latin typeface="微软雅黑" panose="020b0503020204020204" charset="-122"/>
                <a:ea typeface="微软雅黑" panose="020b0503020204020204" charset="-122"/>
                <a:cs typeface="微软雅黑" panose="020b0503020204020204" charset="-122"/>
              </a:rPr>
              <a:t></a:t>
            </a:r>
            <a:r>
              <a:rPr lang="zh-CN" altLang="en-US" sz="4000" b="1">
                <a:solidFill>
                  <a:schemeClr val="dk1"/>
                </a:solidFill>
                <a:latin typeface="微软雅黑" panose="020b0503020204020204" charset="-122"/>
                <a:ea typeface="微软雅黑" panose="020b0503020204020204" charset="-122"/>
                <a:cs typeface="微软雅黑" panose="020b0503020204020204" charset="-122"/>
              </a:rPr>
              <a:t>任务：尝试在论据2和论据1前面，加上隐含前提。</a:t>
            </a:r>
            <a:endParaRPr lang="zh-CN" altLang="en-US" sz="4000" b="1">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4000" b="1">
                <a:solidFill>
                  <a:schemeClr val="dk1"/>
                </a:solidFill>
                <a:latin typeface="微软雅黑" panose="020b0503020204020204" charset="-122"/>
                <a:ea typeface="微软雅黑" panose="020b0503020204020204" charset="-122"/>
                <a:cs typeface="微软雅黑" panose="020b0503020204020204" charset="-122"/>
              </a:rPr>
              <a:t>论据2：草料棚的人没有惊醒</a:t>
            </a:r>
            <a:endParaRPr lang="zh-CN" altLang="en-US" sz="4000" b="1">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4000" b="1">
                <a:solidFill>
                  <a:schemeClr val="dk1"/>
                </a:solidFill>
                <a:latin typeface="微软雅黑" panose="020b0503020204020204" charset="-122"/>
                <a:ea typeface="微软雅黑" panose="020b0503020204020204" charset="-122"/>
                <a:cs typeface="微软雅黑" panose="020b0503020204020204" charset="-122"/>
              </a:rPr>
              <a:t>隐含前提2：（          </a:t>
            </a:r>
            <a:r>
              <a:rPr lang="en-US" altLang="zh-CN" sz="4000" b="1">
                <a:solidFill>
                  <a:schemeClr val="dk1"/>
                </a:solidFill>
                <a:latin typeface="微软雅黑" panose="020b0503020204020204" charset="-122"/>
                <a:ea typeface="微软雅黑" panose="020b0503020204020204" charset="-122"/>
                <a:cs typeface="微软雅黑" panose="020b0503020204020204" charset="-122"/>
              </a:rPr>
              <a:t>           </a:t>
            </a:r>
            <a:r>
              <a:rPr lang="zh-CN" altLang="en-US" sz="4000" b="1">
                <a:solidFill>
                  <a:schemeClr val="dk1"/>
                </a:solidFill>
                <a:latin typeface="微软雅黑" panose="020b0503020204020204" charset="-122"/>
                <a:ea typeface="微软雅黑" panose="020b0503020204020204" charset="-122"/>
                <a:cs typeface="微软雅黑" panose="020b0503020204020204" charset="-122"/>
              </a:rPr>
              <a:t>     </a:t>
            </a:r>
            <a:r>
              <a:rPr lang="en-US" altLang="zh-CN" sz="4000" b="1">
                <a:solidFill>
                  <a:schemeClr val="dk1"/>
                </a:solidFill>
                <a:latin typeface="微软雅黑" panose="020b0503020204020204" charset="-122"/>
                <a:ea typeface="微软雅黑" panose="020b0503020204020204" charset="-122"/>
                <a:cs typeface="微软雅黑" panose="020b0503020204020204" charset="-122"/>
              </a:rPr>
              <a:t>        </a:t>
            </a:r>
            <a:r>
              <a:rPr lang="zh-CN" altLang="en-US" sz="4000" b="1">
                <a:solidFill>
                  <a:schemeClr val="dk1"/>
                </a:solidFill>
                <a:latin typeface="微软雅黑" panose="020b0503020204020204" charset="-122"/>
                <a:ea typeface="微软雅黑" panose="020b0503020204020204" charset="-122"/>
                <a:cs typeface="微软雅黑" panose="020b0503020204020204" charset="-122"/>
              </a:rPr>
              <a:t>）</a:t>
            </a:r>
            <a:r>
              <a:rPr lang="zh-CN" altLang="en-US" sz="4000" b="1" u="sng">
                <a:solidFill>
                  <a:schemeClr val="dk1"/>
                </a:solidFill>
                <a:latin typeface="微软雅黑" panose="020b0503020204020204" charset="-122"/>
                <a:ea typeface="微软雅黑" panose="020b0503020204020204" charset="-122"/>
                <a:cs typeface="微软雅黑" panose="020b0503020204020204" charset="-122"/>
              </a:rPr>
              <a:t>                       </a:t>
            </a:r>
            <a:r>
              <a:rPr lang="zh-CN" altLang="en-US" sz="4000" b="1">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4000" b="1">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4000" b="1">
                <a:solidFill>
                  <a:schemeClr val="dk1"/>
                </a:solidFill>
                <a:latin typeface="微软雅黑" panose="020b0503020204020204" charset="-122"/>
                <a:ea typeface="微软雅黑" panose="020b0503020204020204" charset="-122"/>
                <a:cs typeface="微软雅黑" panose="020b0503020204020204" charset="-122"/>
              </a:rPr>
              <a:t>论据1：狗没有吠</a:t>
            </a:r>
            <a:endParaRPr lang="zh-CN" altLang="en-US" sz="4000" b="1">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4000" b="1">
                <a:solidFill>
                  <a:schemeClr val="dk1"/>
                </a:solidFill>
                <a:latin typeface="微软雅黑" panose="020b0503020204020204" charset="-122"/>
                <a:ea typeface="微软雅黑" panose="020b0503020204020204" charset="-122"/>
                <a:cs typeface="微软雅黑" panose="020b0503020204020204" charset="-122"/>
              </a:rPr>
              <a:t>隐含前提1：（     </a:t>
            </a:r>
            <a:r>
              <a:rPr lang="en-US" altLang="zh-CN" sz="4000" b="1">
                <a:solidFill>
                  <a:schemeClr val="dk1"/>
                </a:solidFill>
                <a:latin typeface="微软雅黑" panose="020b0503020204020204" charset="-122"/>
                <a:ea typeface="微软雅黑" panose="020b0503020204020204" charset="-122"/>
                <a:cs typeface="微软雅黑" panose="020b0503020204020204" charset="-122"/>
              </a:rPr>
              <a:t>                    </a:t>
            </a:r>
            <a:r>
              <a:rPr lang="zh-CN" altLang="en-US" sz="4000" b="1">
                <a:solidFill>
                  <a:schemeClr val="dk1"/>
                </a:solidFill>
                <a:latin typeface="微软雅黑" panose="020b0503020204020204" charset="-122"/>
                <a:ea typeface="微软雅黑" panose="020b0503020204020204" charset="-122"/>
                <a:cs typeface="微软雅黑" panose="020b0503020204020204" charset="-122"/>
              </a:rPr>
              <a:t>          ）                              </a:t>
            </a:r>
            <a:endParaRPr lang="zh-CN" altLang="en-US" sz="4000" b="1">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4000" b="1">
                <a:solidFill>
                  <a:schemeClr val="dk1"/>
                </a:solidFill>
                <a:latin typeface="微软雅黑" panose="020b0503020204020204" charset="-122"/>
                <a:ea typeface="微软雅黑" panose="020b0503020204020204" charset="-122"/>
                <a:cs typeface="微软雅黑" panose="020b0503020204020204" charset="-122"/>
              </a:rPr>
              <a:t>论点：牵走马的人是狗熟悉的</a:t>
            </a:r>
            <a:endParaRPr lang="zh-CN" altLang="en-US" sz="4000" b="1">
              <a:solidFill>
                <a:schemeClr val="dk1"/>
              </a:solidFill>
              <a:latin typeface="微软雅黑" panose="020b0503020204020204" charset="-122"/>
              <a:ea typeface="微软雅黑" panose="020b0503020204020204" charset="-122"/>
              <a:cs typeface="微软雅黑" panose="020b0503020204020204" charset="-122"/>
            </a:endParaRPr>
          </a:p>
          <a:p>
            <a:endParaRPr lang="zh-CN" altLang="en-US" sz="4000" b="1">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3558540" y="2277745"/>
            <a:ext cx="5923915" cy="583565"/>
          </a:xfrm>
          <a:prstGeom prst="rect">
            <a:avLst/>
          </a:prstGeom>
          <a:noFill/>
        </p:spPr>
        <p:txBody>
          <a:bodyPr wrap="square" rtlCol="0">
            <a:spAutoFit/>
          </a:bodyPr>
          <a:lstStyle/>
          <a:p>
            <a:r>
              <a:rPr lang="zh-CN" altLang="en-US" sz="3200" b="1">
                <a:solidFill>
                  <a:schemeClr val="dk1"/>
                </a:solidFill>
                <a:latin typeface="微软雅黑" panose="020b0503020204020204" charset="-122"/>
                <a:ea typeface="微软雅黑" panose="020b0503020204020204" charset="-122"/>
                <a:cs typeface="微软雅黑" panose="020b0503020204020204" charset="-122"/>
                <a:sym typeface="+mn-ea"/>
              </a:rPr>
              <a:t>狗叫了，就会惊醒草料棚的人</a:t>
            </a:r>
            <a:endParaRPr lang="zh-CN" altLang="en-US" sz="3200"/>
          </a:p>
        </p:txBody>
      </p:sp>
      <p:sp>
        <p:nvSpPr>
          <p:cNvPr id="4" name="文本框 3"/>
          <p:cNvSpPr txBox="1"/>
          <p:nvPr/>
        </p:nvSpPr>
        <p:spPr>
          <a:xfrm>
            <a:off x="3703320" y="3365500"/>
            <a:ext cx="4653280" cy="583565"/>
          </a:xfrm>
          <a:prstGeom prst="rect">
            <a:avLst/>
          </a:prstGeom>
          <a:noFill/>
        </p:spPr>
        <p:txBody>
          <a:bodyPr wrap="none" rtlCol="0" anchor="t">
            <a:spAutoFit/>
          </a:bodyPr>
          <a:lstStyle/>
          <a:p>
            <a:r>
              <a:rPr lang="zh-CN" altLang="en-US" sz="3200" b="1">
                <a:solidFill>
                  <a:schemeClr val="dk1"/>
                </a:solidFill>
                <a:latin typeface="微软雅黑" panose="020b0503020204020204" charset="-122"/>
                <a:ea typeface="微软雅黑" panose="020b0503020204020204" charset="-122"/>
                <a:cs typeface="微软雅黑" panose="020b0503020204020204" charset="-122"/>
                <a:sym typeface="+mn-ea"/>
              </a:rPr>
              <a:t>看到熟悉的人，狗不会叫</a:t>
            </a:r>
            <a:endParaRPr lang="zh-CN" altLang="en-US" sz="3200"/>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grpSp>
        <p:nvGrpSpPr>
          <p:cNvPr id="17" name="组合 16"/>
          <p:cNvGrpSpPr/>
          <p:nvPr userDrawn="1">
            <p:custDataLst>
              <p:tags r:id="rId2"/>
            </p:custDataLst>
          </p:nvPr>
        </p:nvGrpSpPr>
        <p:grpSpPr>
          <a:xfrm>
            <a:off x="11598910" y="6433185"/>
            <a:ext cx="450850" cy="149860"/>
            <a:chOff x="0" y="3623101"/>
            <a:chExt cx="1405715" cy="468548"/>
          </a:xfrm>
        </p:grpSpPr>
        <p:sp>
          <p:nvSpPr>
            <p:cNvPr id="19" name="菱形 18"/>
            <p:cNvSpPr/>
            <p:nvPr userDrawn="1">
              <p:custDataLst>
                <p:tags r:id="rId3"/>
              </p:custDataLst>
            </p:nvPr>
          </p:nvSpPr>
          <p:spPr>
            <a:xfrm>
              <a:off x="0" y="3633950"/>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20" name="菱形 19"/>
            <p:cNvSpPr/>
            <p:nvPr userDrawn="1">
              <p:custDataLst>
                <p:tags r:id="rId4"/>
              </p:custDataLst>
            </p:nvPr>
          </p:nvSpPr>
          <p:spPr>
            <a:xfrm>
              <a:off x="474008"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21" name="菱形 20"/>
            <p:cNvSpPr/>
            <p:nvPr userDrawn="1">
              <p:custDataLst>
                <p:tags r:id="rId5"/>
              </p:custDataLst>
            </p:nvPr>
          </p:nvSpPr>
          <p:spPr>
            <a:xfrm>
              <a:off x="948016"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sp>
        <p:nvSpPr>
          <p:cNvPr id="16"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pic>
        <p:nvPicPr>
          <p:cNvPr id="3" name="图片 2" descr="1e6fd11063ec930bfbfe72598977413d"/>
          <p:cNvPicPr>
            <a:picLocks noChangeAspect="1"/>
          </p:cNvPicPr>
          <p:nvPr/>
        </p:nvPicPr>
        <p:blipFill>
          <a:blip r:embed="rId7"/>
          <a:stretch>
            <a:fillRect/>
          </a:stretch>
        </p:blipFill>
        <p:spPr>
          <a:xfrm>
            <a:off x="2605405" y="2063750"/>
            <a:ext cx="1710055" cy="1710055"/>
          </a:xfrm>
          <a:prstGeom prst="rect">
            <a:avLst/>
          </a:prstGeom>
        </p:spPr>
      </p:pic>
      <p:sp>
        <p:nvSpPr>
          <p:cNvPr id="2" name="文本框 1"/>
          <p:cNvSpPr txBox="1"/>
          <p:nvPr/>
        </p:nvSpPr>
        <p:spPr>
          <a:xfrm>
            <a:off x="4774565" y="2412365"/>
            <a:ext cx="3230880" cy="706755"/>
          </a:xfrm>
          <a:prstGeom prst="rect">
            <a:avLst/>
          </a:prstGeom>
          <a:noFill/>
        </p:spPr>
        <p:txBody>
          <a:bodyPr wrap="none" rtlCol="0" anchor="t">
            <a:spAutoFit/>
          </a:bodyPr>
          <a:lstStyle/>
          <a:p>
            <a:pPr algn="l"/>
            <a:r>
              <a:rPr lang="zh-CN" altLang="en-US" sz="4000" b="1">
                <a:solidFill>
                  <a:schemeClr val="accent1"/>
                </a:solidFill>
                <a:latin typeface="微软雅黑" panose="020b0503020204020204" charset="-122"/>
                <a:ea typeface="微软雅黑" panose="020b0503020204020204" charset="-122"/>
                <a:cs typeface="宋体" panose="02010600030101010101" pitchFamily="2" charset="-122"/>
                <a:sym typeface="+mn-ea"/>
              </a:rPr>
              <a:t>学会间接论证</a:t>
            </a:r>
            <a:endParaRPr lang="zh-CN" altLang="en-US" sz="4000" b="1">
              <a:solidFill>
                <a:schemeClr val="accent1"/>
              </a:solidFill>
              <a:latin typeface="微软雅黑" panose="020b0503020204020204" charset="-122"/>
              <a:ea typeface="微软雅黑" panose="020b0503020204020204" charset="-122"/>
              <a:cs typeface="宋体" panose="02010600030101010101" pitchFamily="2" charset="-122"/>
              <a:sym typeface="+mn-ea"/>
            </a:endParaRPr>
          </a:p>
        </p:txBody>
      </p:sp>
    </p:spTree>
    <p:custDataLst>
      <p:tags r:id="rId8"/>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grpSp>
        <p:nvGrpSpPr>
          <p:cNvPr id="17" name="组合 16"/>
          <p:cNvGrpSpPr/>
          <p:nvPr userDrawn="1">
            <p:custDataLst>
              <p:tags r:id="rId2"/>
            </p:custDataLst>
          </p:nvPr>
        </p:nvGrpSpPr>
        <p:grpSpPr>
          <a:xfrm>
            <a:off x="11598910" y="6433185"/>
            <a:ext cx="450850" cy="149860"/>
            <a:chOff x="0" y="3623101"/>
            <a:chExt cx="1405715" cy="468548"/>
          </a:xfrm>
        </p:grpSpPr>
        <p:sp>
          <p:nvSpPr>
            <p:cNvPr id="19" name="菱形 18"/>
            <p:cNvSpPr/>
            <p:nvPr userDrawn="1">
              <p:custDataLst>
                <p:tags r:id="rId3"/>
              </p:custDataLst>
            </p:nvPr>
          </p:nvSpPr>
          <p:spPr>
            <a:xfrm>
              <a:off x="0" y="3633950"/>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20" name="菱形 19"/>
            <p:cNvSpPr/>
            <p:nvPr userDrawn="1">
              <p:custDataLst>
                <p:tags r:id="rId4"/>
              </p:custDataLst>
            </p:nvPr>
          </p:nvSpPr>
          <p:spPr>
            <a:xfrm>
              <a:off x="474008"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21" name="菱形 20"/>
            <p:cNvSpPr/>
            <p:nvPr userDrawn="1">
              <p:custDataLst>
                <p:tags r:id="rId5"/>
              </p:custDataLst>
            </p:nvPr>
          </p:nvSpPr>
          <p:spPr>
            <a:xfrm>
              <a:off x="948016" y="3623101"/>
              <a:ext cx="457699" cy="457699"/>
            </a:xfrm>
            <a:prstGeom prst="diamond">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sp>
        <p:nvSpPr>
          <p:cNvPr id="16" name="五边形 4"/>
          <p:cNvSpPr/>
          <p:nvPr userDrawn="1">
            <p:custDataLst>
              <p:tags r:id="rId6"/>
            </p:custDataLst>
          </p:nvPr>
        </p:nvSpPr>
        <p:spPr>
          <a:xfrm rot="5400000">
            <a:off x="346710" y="-80010"/>
            <a:ext cx="438150" cy="543560"/>
          </a:xfrm>
          <a:prstGeom prst="homePlate">
            <a:avLst>
              <a:gd name="adj" fmla="val 35759"/>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2" name="文本框 1"/>
          <p:cNvSpPr txBox="1"/>
          <p:nvPr/>
        </p:nvSpPr>
        <p:spPr>
          <a:xfrm>
            <a:off x="923925" y="1791335"/>
            <a:ext cx="10343515" cy="3138170"/>
          </a:xfrm>
          <a:prstGeom prst="rect">
            <a:avLst/>
          </a:prstGeom>
          <a:noFill/>
        </p:spPr>
        <p:txBody>
          <a:bodyPr wrap="square" rtlCol="0" anchor="t">
            <a:spAutoFit/>
          </a:bodyPr>
          <a:lstStyle/>
          <a:p>
            <a:pPr>
              <a:lnSpc>
                <a:spcPct val="150000"/>
              </a:lnSpc>
            </a:pPr>
            <a:r>
              <a:rPr lang="zh-CN" altLang="en-US" sz="4400" b="1">
                <a:solidFill>
                  <a:schemeClr val="dk1"/>
                </a:solidFill>
                <a:latin typeface="微软雅黑" panose="020b0503020204020204" charset="-122"/>
                <a:ea typeface="微软雅黑" panose="020b0503020204020204" charset="-122"/>
                <a:cs typeface="微软雅黑" panose="020b0503020204020204" charset="-122"/>
                <a:sym typeface="+mn-ea"/>
              </a:rPr>
              <a:t>当直接论证有困难或者效果不好的时候，我们就会采用间接论证，主要运用“排除法”“反证法”和“归谬法”。</a:t>
            </a:r>
            <a:endParaRPr lang="zh-CN" altLang="en-US" sz="4400" b="1">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p:transition/>
  <p:timing/>
</p:sld>
</file>

<file path=ppt/tags/tag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0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0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8"/>
  <p:tag name="KSO_WM_UNIT_INDEX" val="8"/>
  <p:tag name="KSO_WM_UNIT_LAYERLEVEL" val="1"/>
  <p:tag name="KSO_WM_UNIT_TYPE" val="i"/>
</p:tagLst>
</file>

<file path=ppt/tags/tag10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9"/>
  <p:tag name="KSO_WM_UNIT_INDEX" val="9"/>
  <p:tag name="KSO_WM_UNIT_LAYERLEVEL" val="1"/>
  <p:tag name="KSO_WM_UNIT_TYPE" val="i"/>
</p:tagLst>
</file>

<file path=ppt/tags/tag10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10"/>
  <p:tag name="KSO_WM_UNIT_INDEX" val="10"/>
  <p:tag name="KSO_WM_UNIT_LAYERLEVEL" val="1"/>
  <p:tag name="KSO_WM_UNIT_TYPE" val="i"/>
</p:tagLst>
</file>

<file path=ppt/tags/tag10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0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01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0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8"/>
  <p:tag name="KSO_WM_UNIT_INDEX" val="8"/>
  <p:tag name="KSO_WM_UNIT_LAYERLEVEL" val="1"/>
  <p:tag name="KSO_WM_UNIT_TYPE" val="i"/>
</p:tagLst>
</file>

<file path=ppt/tags/tag1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9"/>
  <p:tag name="KSO_WM_UNIT_INDEX" val="9"/>
  <p:tag name="KSO_WM_UNIT_LAYERLEVEL" val="1"/>
  <p:tag name="KSO_WM_UNIT_TYPE" val="i"/>
</p:tagLst>
</file>

<file path=ppt/tags/tag10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10"/>
  <p:tag name="KSO_WM_UNIT_INDEX" val="10"/>
  <p:tag name="KSO_WM_UNIT_LAYERLEVEL" val="1"/>
  <p:tag name="KSO_WM_UNIT_TYPE" val="i"/>
</p:tagLst>
</file>

<file path=ppt/tags/tag10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0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0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0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0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0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0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0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3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0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8"/>
  <p:tag name="KSO_WM_UNIT_INDEX" val="8"/>
  <p:tag name="KSO_WM_UNIT_LAYERLEVEL" val="1"/>
  <p:tag name="KSO_WM_UNIT_TYPE" val="i"/>
</p:tagLst>
</file>

<file path=ppt/tags/tag10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9"/>
  <p:tag name="KSO_WM_UNIT_INDEX" val="9"/>
  <p:tag name="KSO_WM_UNIT_LAYERLEVEL" val="1"/>
  <p:tag name="KSO_WM_UNIT_TYPE" val="i"/>
</p:tagLst>
</file>

<file path=ppt/tags/tag10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10"/>
  <p:tag name="KSO_WM_UNIT_INDEX" val="10"/>
  <p:tag name="KSO_WM_UNIT_LAYERLEVEL" val="1"/>
  <p:tag name="KSO_WM_UNIT_TYPE" val="i"/>
</p:tagLst>
</file>

<file path=ppt/tags/tag10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0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0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0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0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0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04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10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4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0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0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5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05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8"/>
  <p:tag name="KSO_WM_UNIT_INDEX" val="8"/>
  <p:tag name="KSO_WM_UNIT_LAYERLEVEL" val="1"/>
  <p:tag name="KSO_WM_UNIT_TYPE" val="i"/>
</p:tagLst>
</file>

<file path=ppt/tags/tag105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9"/>
  <p:tag name="KSO_WM_UNIT_INDEX" val="9"/>
  <p:tag name="KSO_WM_UNIT_LAYERLEVEL" val="1"/>
  <p:tag name="KSO_WM_UNIT_TYPE" val="i"/>
</p:tagLst>
</file>

<file path=ppt/tags/tag10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06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0"/>
  <p:tag name="KSO_WM_UNIT_INDEX" val="10"/>
  <p:tag name="KSO_WM_UNIT_LAYERLEVEL" val="1"/>
  <p:tag name="KSO_WM_UNIT_TYPE" val="i"/>
</p:tagLst>
</file>

<file path=ppt/tags/tag106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06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06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06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06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066.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06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06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8"/>
  <p:tag name="KSO_WM_UNIT_INDEX" val="8"/>
  <p:tag name="KSO_WM_UNIT_LAYERLEVEL" val="1"/>
  <p:tag name="KSO_WM_UNIT_TYPE" val="i"/>
</p:tagLst>
</file>

<file path=ppt/tags/tag106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9"/>
  <p:tag name="KSO_WM_UNIT_INDEX" val="9"/>
  <p:tag name="KSO_WM_UNIT_LAYERLEVEL" val="1"/>
  <p:tag name="KSO_WM_UNIT_TYPE" val="i"/>
</p:tagLst>
</file>

<file path=ppt/tags/tag1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8"/>
  <p:tag name="KSO_WM_UNIT_INDEX" val="8"/>
  <p:tag name="KSO_WM_UNIT_LAYERLEVEL" val="1"/>
  <p:tag name="KSO_WM_UNIT_TYPE" val="i"/>
</p:tagLst>
</file>

<file path=ppt/tags/tag107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10"/>
  <p:tag name="KSO_WM_UNIT_INDEX" val="10"/>
  <p:tag name="KSO_WM_UNIT_LAYERLEVEL" val="1"/>
  <p:tag name="KSO_WM_UNIT_TYPE" val="i"/>
</p:tagLst>
</file>

<file path=ppt/tags/tag107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07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07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07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07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07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077.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07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07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8"/>
  <p:tag name="KSO_WM_UNIT_INDEX" val="8"/>
  <p:tag name="KSO_WM_UNIT_LAYERLEVEL" val="1"/>
  <p:tag name="KSO_WM_UNIT_TYPE" val="i"/>
</p:tagLst>
</file>

<file path=ppt/tags/tag1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9"/>
  <p:tag name="KSO_WM_UNIT_INDEX" val="9"/>
  <p:tag name="KSO_WM_UNIT_LAYERLEVEL" val="1"/>
  <p:tag name="KSO_WM_UNIT_TYPE" val="i"/>
</p:tagLst>
</file>

<file path=ppt/tags/tag108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9"/>
  <p:tag name="KSO_WM_UNIT_INDEX" val="9"/>
  <p:tag name="KSO_WM_UNIT_LAYERLEVEL" val="1"/>
  <p:tag name="KSO_WM_UNIT_TYPE" val="i"/>
</p:tagLst>
</file>

<file path=ppt/tags/tag108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10"/>
  <p:tag name="KSO_WM_UNIT_INDEX" val="10"/>
  <p:tag name="KSO_WM_UNIT_LAYERLEVEL" val="1"/>
  <p:tag name="KSO_WM_UNIT_TYPE" val="i"/>
</p:tagLst>
</file>

<file path=ppt/tags/tag108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8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8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8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8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8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8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89.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10"/>
  <p:tag name="KSO_WM_UNIT_INDEX" val="10"/>
  <p:tag name="KSO_WM_UNIT_LAYERLEVEL" val="1"/>
  <p:tag name="KSO_WM_UNIT_TYPE" val="i"/>
</p:tagLst>
</file>

<file path=ppt/tags/tag109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09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8"/>
  <p:tag name="KSO_WM_UNIT_INDEX" val="8"/>
  <p:tag name="KSO_WM_UNIT_LAYERLEVEL" val="1"/>
  <p:tag name="KSO_WM_UNIT_TYPE" val="i"/>
</p:tagLst>
</file>

<file path=ppt/tags/tag109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9"/>
  <p:tag name="KSO_WM_UNIT_INDEX" val="9"/>
  <p:tag name="KSO_WM_UNIT_LAYERLEVEL" val="1"/>
  <p:tag name="KSO_WM_UNIT_TYPE" val="i"/>
</p:tagLst>
</file>

<file path=ppt/tags/tag109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10"/>
  <p:tag name="KSO_WM_UNIT_INDEX" val="10"/>
  <p:tag name="KSO_WM_UNIT_LAYERLEVEL" val="1"/>
  <p:tag name="KSO_WM_UNIT_TYPE" val="i"/>
</p:tagLst>
</file>

<file path=ppt/tags/tag109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9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9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9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9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9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0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101.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10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10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8"/>
  <p:tag name="KSO_WM_UNIT_INDEX" val="8"/>
  <p:tag name="KSO_WM_UNIT_LAYERLEVEL" val="1"/>
  <p:tag name="KSO_WM_UNIT_TYPE" val="i"/>
</p:tagLst>
</file>

<file path=ppt/tags/tag110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9"/>
  <p:tag name="KSO_WM_UNIT_INDEX" val="9"/>
  <p:tag name="KSO_WM_UNIT_LAYERLEVEL" val="1"/>
  <p:tag name="KSO_WM_UNIT_TYPE" val="i"/>
</p:tagLst>
</file>

<file path=ppt/tags/tag110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10"/>
  <p:tag name="KSO_WM_UNIT_INDEX" val="10"/>
  <p:tag name="KSO_WM_UNIT_LAYERLEVEL" val="1"/>
  <p:tag name="KSO_WM_UNIT_TYPE" val="i"/>
</p:tagLst>
</file>

<file path=ppt/tags/tag110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0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0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0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1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1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1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1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11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1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1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1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1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1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2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2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2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4"/>
  <p:tag name="KSO_WM_UNIT_INDEX" val="4"/>
  <p:tag name="KSO_WM_UNIT_LAYERLEVEL" val="1"/>
  <p:tag name="KSO_WM_UNIT_TYPE" val="i"/>
</p:tagLst>
</file>

<file path=ppt/tags/tag112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5"/>
  <p:tag name="KSO_WM_UNIT_INDEX" val="5"/>
  <p:tag name="KSO_WM_UNIT_LAYERLEVEL" val="1"/>
  <p:tag name="KSO_WM_UNIT_TYPE" val="i"/>
</p:tagLst>
</file>

<file path=ppt/tags/tag112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6"/>
  <p:tag name="KSO_WM_UNIT_INDEX" val="6"/>
  <p:tag name="KSO_WM_UNIT_LAYERLEVEL" val="1"/>
  <p:tag name="KSO_WM_UNIT_TYPE" val="i"/>
</p:tagLst>
</file>

<file path=ppt/tags/tag112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7"/>
  <p:tag name="KSO_WM_UNIT_INDEX" val="7"/>
  <p:tag name="KSO_WM_UNIT_LAYERLEVEL" val="1"/>
  <p:tag name="KSO_WM_UNIT_TYPE" val="i"/>
</p:tagLst>
</file>

<file path=ppt/tags/tag112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4"/>
  <p:tag name="KSO_WM_UNIT_INDEX" val="4"/>
  <p:tag name="KSO_WM_UNIT_LAYERLEVEL" val="1"/>
  <p:tag name="KSO_WM_UNIT_TYPE" val="i"/>
</p:tagLst>
</file>

<file path=ppt/tags/tag1127.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12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12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3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13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13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13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13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135.xml><?xml version="1.0" encoding="utf-8"?>
<p:tagLst xmlns:p="http://schemas.openxmlformats.org/presentationml/2006/main">
  <p:tag name="KSO_WM_BEAUTIFY_FLAG" val="#wm#"/>
  <p:tag name="KSO_WM_TAG_VERSION" val="1.0"/>
  <p:tag name="KSO_WM_TEMPLATE_CATEGORY" val="custom"/>
  <p:tag name="KSO_WM_TEMPLATE_INDEX" val="20202582"/>
  <p:tag name="KSO_WM_UNIT_COMPATIBLE" val="0"/>
  <p:tag name="KSO_WM_UNIT_DIAGRAM_ISNUMVISUAL" val="0"/>
  <p:tag name="KSO_WM_UNIT_DIAGRAM_ISREFERUNIT" val="0"/>
  <p:tag name="KSO_WM_UNIT_HIGHLIGHT" val="0"/>
  <p:tag name="KSO_WM_UNIT_ID" val="_0**"/>
  <p:tag name="KSO_WM_UNIT_LAYERLEVEL" val="1"/>
</p:tagLst>
</file>

<file path=ppt/tags/tag1136.xml><?xml version="1.0" encoding="utf-8"?>
<p:tagLst xmlns:p="http://schemas.openxmlformats.org/presentationml/2006/main">
  <p:tag name="KSO_WM_BEAUTIFY_FLAG" val="#wm#"/>
  <p:tag name="KSO_WM_TAG_VERSION" val="1.0"/>
  <p:tag name="KSO_WM_TEMPLATE_CATEGORY" val="custom"/>
  <p:tag name="KSO_WM_TEMPLATE_INDEX" val="20202582"/>
  <p:tag name="KSO_WM_UNIT_COMPATIBLE" val="0"/>
  <p:tag name="KSO_WM_UNIT_DIAGRAM_ISNUMVISUAL" val="0"/>
  <p:tag name="KSO_WM_UNIT_DIAGRAM_ISREFERUNIT" val="0"/>
  <p:tag name="KSO_WM_UNIT_HIGHLIGHT" val="0"/>
  <p:tag name="KSO_WM_UNIT_ID" val="_0**"/>
  <p:tag name="KSO_WM_UNIT_LAYERLEVEL" val="1"/>
</p:tagLst>
</file>

<file path=ppt/tags/tag11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1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1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40.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2582"/>
  <p:tag name="KSO_WM_TEMPLATE_MASTER_THUMB_INDEX" val="12"/>
  <p:tag name="KSO_WM_TEMPLATE_MASTER_TYPE" val="1"/>
  <p:tag name="KSO_WM_TEMPLATE_SUBCATEGORY" val="0"/>
  <p:tag name="KSO_WM_TEMPLATE_THUMBS_INDEX" val="1、2、3、4、5、6、7、8、9、10、11、12、13、15"/>
  <p:tag name="KSO_WM_UNIT_SHOW_EDIT_AREA_INDICATION" val="0"/>
</p:tagLst>
</file>

<file path=ppt/tags/tag114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4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114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4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4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4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14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4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4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5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5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5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5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5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5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5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5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5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5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6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1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8"/>
  <p:tag name="KSO_WM_UNIT_INDEX" val="8"/>
  <p:tag name="KSO_WM_UNIT_LAYERLEVEL" val="1"/>
  <p:tag name="KSO_WM_UNIT_TYPE" val="i"/>
</p:tagLst>
</file>

<file path=ppt/tags/tag11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9"/>
  <p:tag name="KSO_WM_UNIT_INDEX" val="9"/>
  <p:tag name="KSO_WM_UNIT_LAYERLEVEL" val="1"/>
  <p:tag name="KSO_WM_UNIT_TYPE" val="i"/>
</p:tagLst>
</file>

<file path=ppt/tags/tag11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10"/>
  <p:tag name="KSO_WM_UNIT_INDEX" val="10"/>
  <p:tag name="KSO_WM_UNIT_LAYERLEVEL" val="1"/>
  <p:tag name="KSO_WM_UNIT_TYPE" val="i"/>
</p:tagLst>
</file>

<file path=ppt/tags/tag11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7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11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7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1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1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18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8"/>
  <p:tag name="KSO_WM_UNIT_INDEX" val="8"/>
  <p:tag name="KSO_WM_UNIT_LAYERLEVEL" val="1"/>
  <p:tag name="KSO_WM_UNIT_TYPE" val="i"/>
</p:tagLst>
</file>

<file path=ppt/tags/tag11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8"/>
  <p:tag name="KSO_WM_UNIT_INDEX" val="8"/>
  <p:tag name="KSO_WM_UNIT_LAYERLEVEL" val="1"/>
  <p:tag name="KSO_WM_UNIT_TYPE" val="i"/>
</p:tagLst>
</file>

<file path=ppt/tags/tag11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9"/>
  <p:tag name="KSO_WM_UNIT_INDEX" val="9"/>
  <p:tag name="KSO_WM_UNIT_LAYERLEVEL" val="1"/>
  <p:tag name="KSO_WM_UNIT_TYPE" val="i"/>
</p:tagLst>
</file>

<file path=ppt/tags/tag11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0"/>
  <p:tag name="KSO_WM_UNIT_INDEX" val="10"/>
  <p:tag name="KSO_WM_UNIT_LAYERLEVEL" val="1"/>
  <p:tag name="KSO_WM_UNIT_TYPE" val="i"/>
</p:tagLst>
</file>

<file path=ppt/tags/tag11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1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1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1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1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1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1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9"/>
  <p:tag name="KSO_WM_UNIT_INDEX" val="9"/>
  <p:tag name="KSO_WM_UNIT_LAYERLEVEL" val="1"/>
  <p:tag name="KSO_WM_UNIT_TYPE" val="i"/>
</p:tagLst>
</file>

<file path=ppt/tags/tag12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20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2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8"/>
  <p:tag name="KSO_WM_UNIT_INDEX" val="8"/>
  <p:tag name="KSO_WM_UNIT_LAYERLEVEL" val="1"/>
  <p:tag name="KSO_WM_UNIT_TYPE" val="i"/>
</p:tagLst>
</file>

<file path=ppt/tags/tag12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9"/>
  <p:tag name="KSO_WM_UNIT_INDEX" val="9"/>
  <p:tag name="KSO_WM_UNIT_LAYERLEVEL" val="1"/>
  <p:tag name="KSO_WM_UNIT_TYPE" val="i"/>
</p:tagLst>
</file>

<file path=ppt/tags/tag12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10"/>
  <p:tag name="KSO_WM_UNIT_INDEX" val="10"/>
  <p:tag name="KSO_WM_UNIT_LAYERLEVEL" val="1"/>
  <p:tag name="KSO_WM_UNIT_TYPE" val="i"/>
</p:tagLst>
</file>

<file path=ppt/tags/tag12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2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2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2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2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10"/>
  <p:tag name="KSO_WM_UNIT_INDEX" val="10"/>
  <p:tag name="KSO_WM_UNIT_LAYERLEVEL" val="1"/>
  <p:tag name="KSO_WM_UNIT_TYPE" val="i"/>
</p:tagLst>
</file>

<file path=ppt/tags/tag12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2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2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2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2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21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12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2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2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21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2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2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2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2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2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2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2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2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2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2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2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3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2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8"/>
  <p:tag name="KSO_WM_UNIT_INDEX" val="8"/>
  <p:tag name="KSO_WM_UNIT_LAYERLEVEL" val="1"/>
  <p:tag name="KSO_WM_UNIT_TYPE" val="i"/>
</p:tagLst>
</file>

<file path=ppt/tags/tag12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9"/>
  <p:tag name="KSO_WM_UNIT_INDEX" val="9"/>
  <p:tag name="KSO_WM_UNIT_LAYERLEVEL" val="1"/>
  <p:tag name="KSO_WM_UNIT_TYPE" val="i"/>
</p:tagLst>
</file>

<file path=ppt/tags/tag12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10"/>
  <p:tag name="KSO_WM_UNIT_INDEX" val="10"/>
  <p:tag name="KSO_WM_UNIT_LAYERLEVEL" val="1"/>
  <p:tag name="KSO_WM_UNIT_TYPE" val="i"/>
</p:tagLst>
</file>

<file path=ppt/tags/tag12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4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2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8"/>
  <p:tag name="KSO_WM_UNIT_INDEX" val="8"/>
  <p:tag name="KSO_WM_UNIT_LAYERLEVEL" val="1"/>
  <p:tag name="KSO_WM_UNIT_TYPE" val="i"/>
</p:tagLst>
</file>

<file path=ppt/tags/tag12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9"/>
  <p:tag name="KSO_WM_UNIT_INDEX" val="9"/>
  <p:tag name="KSO_WM_UNIT_LAYERLEVEL" val="1"/>
  <p:tag name="KSO_WM_UNIT_TYPE" val="i"/>
</p:tagLst>
</file>

<file path=ppt/tags/tag12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10"/>
  <p:tag name="KSO_WM_UNIT_INDEX" val="10"/>
  <p:tag name="KSO_WM_UNIT_LAYERLEVEL" val="1"/>
  <p:tag name="KSO_WM_UNIT_TYPE" val="i"/>
</p:tagLst>
</file>

<file path=ppt/tags/tag1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5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2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8"/>
  <p:tag name="KSO_WM_UNIT_INDEX" val="8"/>
  <p:tag name="KSO_WM_UNIT_LAYERLEVEL" val="1"/>
  <p:tag name="KSO_WM_UNIT_TYPE" val="i"/>
</p:tagLst>
</file>

<file path=ppt/tags/tag1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9"/>
  <p:tag name="KSO_WM_UNIT_INDEX" val="9"/>
  <p:tag name="KSO_WM_UNIT_LAYERLEVEL" val="1"/>
  <p:tag name="KSO_WM_UNIT_TYPE" val="i"/>
</p:tagLst>
</file>

<file path=ppt/tags/tag12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10"/>
  <p:tag name="KSO_WM_UNIT_INDEX" val="10"/>
  <p:tag name="KSO_WM_UNIT_LAYERLEVEL" val="1"/>
  <p:tag name="KSO_WM_UNIT_TYPE" val="i"/>
</p:tagLst>
</file>

<file path=ppt/tags/tag12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6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12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7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2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12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8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28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8"/>
  <p:tag name="KSO_WM_UNIT_INDEX" val="8"/>
  <p:tag name="KSO_WM_UNIT_LAYERLEVEL" val="1"/>
  <p:tag name="KSO_WM_UNIT_TYPE" val="i"/>
</p:tagLst>
</file>

<file path=ppt/tags/tag128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9"/>
  <p:tag name="KSO_WM_UNIT_INDEX" val="9"/>
  <p:tag name="KSO_WM_UNIT_LAYERLEVEL" val="1"/>
  <p:tag name="KSO_WM_UNIT_TYPE" val="i"/>
</p:tagLst>
</file>

<file path=ppt/tags/tag128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0"/>
  <p:tag name="KSO_WM_UNIT_INDEX" val="10"/>
  <p:tag name="KSO_WM_UNIT_LAYERLEVEL" val="1"/>
  <p:tag name="KSO_WM_UNIT_TYPE" val="i"/>
</p:tagLst>
</file>

<file path=ppt/tags/tag128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9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29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29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29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294.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29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29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8"/>
  <p:tag name="KSO_WM_UNIT_INDEX" val="8"/>
  <p:tag name="KSO_WM_UNIT_LAYERLEVEL" val="1"/>
  <p:tag name="KSO_WM_UNIT_TYPE" val="i"/>
</p:tagLst>
</file>

<file path=ppt/tags/tag129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9"/>
  <p:tag name="KSO_WM_UNIT_INDEX" val="9"/>
  <p:tag name="KSO_WM_UNIT_LAYERLEVEL" val="1"/>
  <p:tag name="KSO_WM_UNIT_TYPE" val="i"/>
</p:tagLst>
</file>

<file path=ppt/tags/tag129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10"/>
  <p:tag name="KSO_WM_UNIT_INDEX" val="10"/>
  <p:tag name="KSO_WM_UNIT_LAYERLEVEL" val="1"/>
  <p:tag name="KSO_WM_UNIT_TYPE" val="i"/>
</p:tagLst>
</file>

<file path=ppt/tags/tag129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0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30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30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30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30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305.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30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30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8"/>
  <p:tag name="KSO_WM_UNIT_INDEX" val="8"/>
  <p:tag name="KSO_WM_UNIT_LAYERLEVEL" val="1"/>
  <p:tag name="KSO_WM_UNIT_TYPE" val="i"/>
</p:tagLst>
</file>

<file path=ppt/tags/tag130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9"/>
  <p:tag name="KSO_WM_UNIT_INDEX" val="9"/>
  <p:tag name="KSO_WM_UNIT_LAYERLEVEL" val="1"/>
  <p:tag name="KSO_WM_UNIT_TYPE" val="i"/>
</p:tagLst>
</file>

<file path=ppt/tags/tag130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10"/>
  <p:tag name="KSO_WM_UNIT_INDEX" val="10"/>
  <p:tag name="KSO_WM_UNIT_LAYERLEVEL" val="1"/>
  <p:tag name="KSO_WM_UNIT_TYPE" val="i"/>
</p:tagLst>
</file>

<file path=ppt/tags/tag1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1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31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31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31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31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31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31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317.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31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31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8"/>
  <p:tag name="KSO_WM_UNIT_INDEX" val="8"/>
  <p:tag name="KSO_WM_UNIT_LAYERLEVEL" val="1"/>
  <p:tag name="KSO_WM_UNIT_TYPE" val="i"/>
</p:tagLst>
</file>

<file path=ppt/tags/tag13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32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9"/>
  <p:tag name="KSO_WM_UNIT_INDEX" val="9"/>
  <p:tag name="KSO_WM_UNIT_LAYERLEVEL" val="1"/>
  <p:tag name="KSO_WM_UNIT_TYPE" val="i"/>
</p:tagLst>
</file>

<file path=ppt/tags/tag132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10"/>
  <p:tag name="KSO_WM_UNIT_INDEX" val="10"/>
  <p:tag name="KSO_WM_UNIT_LAYERLEVEL" val="1"/>
  <p:tag name="KSO_WM_UNIT_TYPE" val="i"/>
</p:tagLst>
</file>

<file path=ppt/tags/tag132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2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2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2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2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2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2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29.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3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33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8"/>
  <p:tag name="KSO_WM_UNIT_INDEX" val="8"/>
  <p:tag name="KSO_WM_UNIT_LAYERLEVEL" val="1"/>
  <p:tag name="KSO_WM_UNIT_TYPE" val="i"/>
</p:tagLst>
</file>

<file path=ppt/tags/tag133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9"/>
  <p:tag name="KSO_WM_UNIT_INDEX" val="9"/>
  <p:tag name="KSO_WM_UNIT_LAYERLEVEL" val="1"/>
  <p:tag name="KSO_WM_UNIT_TYPE" val="i"/>
</p:tagLst>
</file>

<file path=ppt/tags/tag133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10"/>
  <p:tag name="KSO_WM_UNIT_INDEX" val="10"/>
  <p:tag name="KSO_WM_UNIT_LAYERLEVEL" val="1"/>
  <p:tag name="KSO_WM_UNIT_TYPE" val="i"/>
</p:tagLst>
</file>

<file path=ppt/tags/tag133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3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3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3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3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3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4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4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34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4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4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4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4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4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4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4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5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4"/>
  <p:tag name="KSO_WM_UNIT_INDEX" val="4"/>
  <p:tag name="KSO_WM_UNIT_LAYERLEVEL" val="1"/>
  <p:tag name="KSO_WM_UNIT_TYPE" val="i"/>
</p:tagLst>
</file>

<file path=ppt/tags/tag135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5"/>
  <p:tag name="KSO_WM_UNIT_INDEX" val="5"/>
  <p:tag name="KSO_WM_UNIT_LAYERLEVEL" val="1"/>
  <p:tag name="KSO_WM_UNIT_TYPE" val="i"/>
</p:tagLst>
</file>

<file path=ppt/tags/tag135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6"/>
  <p:tag name="KSO_WM_UNIT_INDEX" val="6"/>
  <p:tag name="KSO_WM_UNIT_LAYERLEVEL" val="1"/>
  <p:tag name="KSO_WM_UNIT_TYPE" val="i"/>
</p:tagLst>
</file>

<file path=ppt/tags/tag135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7"/>
  <p:tag name="KSO_WM_UNIT_INDEX" val="7"/>
  <p:tag name="KSO_WM_UNIT_LAYERLEVEL" val="1"/>
  <p:tag name="KSO_WM_UNIT_TYPE" val="i"/>
</p:tagLst>
</file>

<file path=ppt/tags/tag135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4"/>
  <p:tag name="KSO_WM_UNIT_INDEX" val="4"/>
  <p:tag name="KSO_WM_UNIT_LAYERLEVEL" val="1"/>
  <p:tag name="KSO_WM_UNIT_TYPE" val="i"/>
</p:tagLst>
</file>

<file path=ppt/tags/tag1355.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35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5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5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5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6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6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6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63.xml><?xml version="1.0" encoding="utf-8"?>
<p:tagLst xmlns:p="http://schemas.openxmlformats.org/presentationml/2006/main">
  <p:tag name="KSO_WM_BEAUTIFY_FLAG" val="#wm#"/>
  <p:tag name="KSO_WM_TAG_VERSION" val="1.0"/>
  <p:tag name="KSO_WM_TEMPLATE_CATEGORY" val="custom"/>
  <p:tag name="KSO_WM_TEMPLATE_INDEX" val="20202582"/>
  <p:tag name="KSO_WM_UNIT_COMPATIBLE" val="0"/>
  <p:tag name="KSO_WM_UNIT_DIAGRAM_ISNUMVISUAL" val="0"/>
  <p:tag name="KSO_WM_UNIT_DIAGRAM_ISREFERUNIT" val="0"/>
  <p:tag name="KSO_WM_UNIT_HIGHLIGHT" val="0"/>
  <p:tag name="KSO_WM_UNIT_ID" val="_0**"/>
  <p:tag name="KSO_WM_UNIT_LAYERLEVEL" val="1"/>
</p:tagLst>
</file>

<file path=ppt/tags/tag1364.xml><?xml version="1.0" encoding="utf-8"?>
<p:tagLst xmlns:p="http://schemas.openxmlformats.org/presentationml/2006/main">
  <p:tag name="KSO_WM_BEAUTIFY_FLAG" val="#wm#"/>
  <p:tag name="KSO_WM_TAG_VERSION" val="1.0"/>
  <p:tag name="KSO_WM_TEMPLATE_CATEGORY" val="custom"/>
  <p:tag name="KSO_WM_TEMPLATE_INDEX" val="20202582"/>
  <p:tag name="KSO_WM_UNIT_COMPATIBLE" val="0"/>
  <p:tag name="KSO_WM_UNIT_DIAGRAM_ISNUMVISUAL" val="0"/>
  <p:tag name="KSO_WM_UNIT_DIAGRAM_ISREFERUNIT" val="0"/>
  <p:tag name="KSO_WM_UNIT_HIGHLIGHT" val="0"/>
  <p:tag name="KSO_WM_UNIT_ID" val="_0**"/>
  <p:tag name="KSO_WM_UNIT_LAYERLEVEL" val="1"/>
</p:tagLst>
</file>

<file path=ppt/tags/tag13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68.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2582"/>
  <p:tag name="KSO_WM_TEMPLATE_MASTER_THUMB_INDEX" val="12"/>
  <p:tag name="KSO_WM_TEMPLATE_MASTER_TYPE" val="1"/>
  <p:tag name="KSO_WM_TEMPLATE_SUBCATEGORY" val="0"/>
  <p:tag name="KSO_WM_TEMPLATE_THUMBS_INDEX" val="1、2、3、4、5、6、7、8、9、10、11、12、13、15"/>
  <p:tag name="KSO_WM_UNIT_SHOW_EDIT_AREA_INDICATION" val="0"/>
</p:tagLst>
</file>

<file path=ppt/tags/tag136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7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137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7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7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7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37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7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7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7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7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8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8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8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8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8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8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8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8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8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8"/>
  <p:tag name="KSO_WM_UNIT_INDEX" val="8"/>
  <p:tag name="KSO_WM_UNIT_LAYERLEVEL" val="1"/>
  <p:tag name="KSO_WM_UNIT_TYPE" val="i"/>
</p:tagLst>
</file>

<file path=ppt/tags/tag13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9"/>
  <p:tag name="KSO_WM_UNIT_INDEX" val="9"/>
  <p:tag name="KSO_WM_UNIT_LAYERLEVEL" val="1"/>
  <p:tag name="KSO_WM_UNIT_TYPE" val="i"/>
</p:tagLst>
</file>

<file path=ppt/tags/tag13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10"/>
  <p:tag name="KSO_WM_UNIT_INDEX" val="10"/>
  <p:tag name="KSO_WM_UNIT_LAYERLEVEL" val="1"/>
  <p:tag name="KSO_WM_UNIT_TYPE" val="i"/>
</p:tagLst>
</file>

<file path=ppt/tags/tag13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0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14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4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41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4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8"/>
  <p:tag name="KSO_WM_UNIT_INDEX" val="8"/>
  <p:tag name="KSO_WM_UNIT_LAYERLEVEL" val="1"/>
  <p:tag name="KSO_WM_UNIT_TYPE" val="i"/>
</p:tagLst>
</file>

<file path=ppt/tags/tag14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9"/>
  <p:tag name="KSO_WM_UNIT_INDEX" val="9"/>
  <p:tag name="KSO_WM_UNIT_LAYERLEVEL" val="1"/>
  <p:tag name="KSO_WM_UNIT_TYPE" val="i"/>
</p:tagLst>
</file>

<file path=ppt/tags/tag1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0"/>
  <p:tag name="KSO_WM_UNIT_INDEX" val="10"/>
  <p:tag name="KSO_WM_UNIT_LAYERLEVEL" val="1"/>
  <p:tag name="KSO_WM_UNIT_TYPE" val="i"/>
</p:tagLst>
</file>

<file path=ppt/tags/tag14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4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4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4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4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4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4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4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2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8"/>
  <p:tag name="KSO_WM_UNIT_INDEX" val="8"/>
  <p:tag name="KSO_WM_UNIT_LAYERLEVEL" val="1"/>
  <p:tag name="KSO_WM_UNIT_TYPE" val="i"/>
</p:tagLst>
</file>

<file path=ppt/tags/tag14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9"/>
  <p:tag name="KSO_WM_UNIT_INDEX" val="9"/>
  <p:tag name="KSO_WM_UNIT_LAYERLEVEL" val="1"/>
  <p:tag name="KSO_WM_UNIT_TYPE" val="i"/>
</p:tagLst>
</file>

<file path=ppt/tags/tag14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10"/>
  <p:tag name="KSO_WM_UNIT_INDEX" val="10"/>
  <p:tag name="KSO_WM_UNIT_LAYERLEVEL" val="1"/>
  <p:tag name="KSO_WM_UNIT_TYPE" val="i"/>
</p:tagLst>
</file>

<file path=ppt/tags/tag14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44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14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4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4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44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4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4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4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4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4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4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4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4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4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4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4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4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4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4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8"/>
  <p:tag name="KSO_WM_UNIT_INDEX" val="8"/>
  <p:tag name="KSO_WM_UNIT_LAYERLEVEL" val="1"/>
  <p:tag name="KSO_WM_UNIT_TYPE" val="i"/>
</p:tagLst>
</file>

<file path=ppt/tags/tag14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46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4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8"/>
  <p:tag name="KSO_WM_UNIT_INDEX" val="8"/>
  <p:tag name="KSO_WM_UNIT_LAYERLEVEL" val="1"/>
  <p:tag name="KSO_WM_UNIT_TYPE" val="i"/>
</p:tagLst>
</file>

<file path=ppt/tags/tag14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9"/>
  <p:tag name="KSO_WM_UNIT_INDEX" val="9"/>
  <p:tag name="KSO_WM_UNIT_LAYERLEVEL" val="1"/>
  <p:tag name="KSO_WM_UNIT_TYPE" val="i"/>
</p:tagLst>
</file>

<file path=ppt/tags/tag14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10"/>
  <p:tag name="KSO_WM_UNIT_INDEX" val="10"/>
  <p:tag name="KSO_WM_UNIT_LAYERLEVEL" val="1"/>
  <p:tag name="KSO_WM_UNIT_TYPE" val="i"/>
</p:tagLst>
</file>

<file path=ppt/tags/tag14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4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4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4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4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4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9"/>
  <p:tag name="KSO_WM_UNIT_INDEX" val="9"/>
  <p:tag name="KSO_WM_UNIT_LAYERLEVEL" val="1"/>
  <p:tag name="KSO_WM_UNIT_TYPE" val="i"/>
</p:tagLst>
</file>

<file path=ppt/tags/tag14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4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4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4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47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4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8"/>
  <p:tag name="KSO_WM_UNIT_INDEX" val="8"/>
  <p:tag name="KSO_WM_UNIT_LAYERLEVEL" val="1"/>
  <p:tag name="KSO_WM_UNIT_TYPE" val="i"/>
</p:tagLst>
</file>

<file path=ppt/tags/tag14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9"/>
  <p:tag name="KSO_WM_UNIT_INDEX" val="9"/>
  <p:tag name="KSO_WM_UNIT_LAYERLEVEL" val="1"/>
  <p:tag name="KSO_WM_UNIT_TYPE" val="i"/>
</p:tagLst>
</file>

<file path=ppt/tags/tag14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10"/>
  <p:tag name="KSO_WM_UNIT_INDEX" val="10"/>
  <p:tag name="KSO_WM_UNIT_LAYERLEVEL" val="1"/>
  <p:tag name="KSO_WM_UNIT_TYPE" val="i"/>
</p:tagLst>
</file>

<file path=ppt/tags/tag14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4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4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0"/>
  <p:tag name="KSO_WM_UNIT_INDEX" val="10"/>
  <p:tag name="KSO_WM_UNIT_LAYERLEVEL" val="1"/>
  <p:tag name="KSO_WM_UNIT_TYPE" val="i"/>
</p:tagLst>
</file>

<file path=ppt/tags/tag14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4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4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4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4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4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48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4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8"/>
  <p:tag name="KSO_WM_UNIT_INDEX" val="8"/>
  <p:tag name="KSO_WM_UNIT_LAYERLEVEL" val="1"/>
  <p:tag name="KSO_WM_UNIT_TYPE" val="i"/>
</p:tagLst>
</file>

<file path=ppt/tags/tag14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9"/>
  <p:tag name="KSO_WM_UNIT_INDEX" val="9"/>
  <p:tag name="KSO_WM_UNIT_LAYERLEVEL" val="1"/>
  <p:tag name="KSO_WM_UNIT_TYPE" val="i"/>
</p:tagLst>
</file>

<file path=ppt/tags/tag14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10"/>
  <p:tag name="KSO_WM_UNIT_INDEX" val="10"/>
  <p:tag name="KSO_WM_UNIT_LAYERLEVEL" val="1"/>
  <p:tag name="KSO_WM_UNIT_TYPE" val="i"/>
</p:tagLst>
</file>

<file path=ppt/tags/tag14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4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4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4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4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4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9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14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5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0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5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1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51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8"/>
  <p:tag name="KSO_WM_UNIT_INDEX" val="8"/>
  <p:tag name="KSO_WM_UNIT_LAYERLEVEL" val="1"/>
  <p:tag name="KSO_WM_UNIT_TYPE" val="i"/>
</p:tagLst>
</file>

<file path=ppt/tags/tag151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9"/>
  <p:tag name="KSO_WM_UNIT_INDEX" val="9"/>
  <p:tag name="KSO_WM_UNIT_LAYERLEVEL" val="1"/>
  <p:tag name="KSO_WM_UNIT_TYPE" val="i"/>
</p:tagLst>
</file>

<file path=ppt/tags/tag151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0"/>
  <p:tag name="KSO_WM_UNIT_INDEX" val="10"/>
  <p:tag name="KSO_WM_UNIT_LAYERLEVEL" val="1"/>
  <p:tag name="KSO_WM_UNIT_TYPE" val="i"/>
</p:tagLst>
</file>

<file path=ppt/tags/tag151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1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1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2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2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22.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52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52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8"/>
  <p:tag name="KSO_WM_UNIT_INDEX" val="8"/>
  <p:tag name="KSO_WM_UNIT_LAYERLEVEL" val="1"/>
  <p:tag name="KSO_WM_UNIT_TYPE" val="i"/>
</p:tagLst>
</file>

<file path=ppt/tags/tag152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9"/>
  <p:tag name="KSO_WM_UNIT_INDEX" val="9"/>
  <p:tag name="KSO_WM_UNIT_LAYERLEVEL" val="1"/>
  <p:tag name="KSO_WM_UNIT_TYPE" val="i"/>
</p:tagLst>
</file>

<file path=ppt/tags/tag152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10"/>
  <p:tag name="KSO_WM_UNIT_INDEX" val="10"/>
  <p:tag name="KSO_WM_UNIT_LAYERLEVEL" val="1"/>
  <p:tag name="KSO_WM_UNIT_TYPE" val="i"/>
</p:tagLst>
</file>

<file path=ppt/tags/tag152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2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2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3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3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3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33.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53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53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8"/>
  <p:tag name="KSO_WM_UNIT_INDEX" val="8"/>
  <p:tag name="KSO_WM_UNIT_LAYERLEVEL" val="1"/>
  <p:tag name="KSO_WM_UNIT_TYPE" val="i"/>
</p:tagLst>
</file>

<file path=ppt/tags/tag153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9"/>
  <p:tag name="KSO_WM_UNIT_INDEX" val="9"/>
  <p:tag name="KSO_WM_UNIT_LAYERLEVEL" val="1"/>
  <p:tag name="KSO_WM_UNIT_TYPE" val="i"/>
</p:tagLst>
</file>

<file path=ppt/tags/tag153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10"/>
  <p:tag name="KSO_WM_UNIT_INDEX" val="10"/>
  <p:tag name="KSO_WM_UNIT_LAYERLEVEL" val="1"/>
  <p:tag name="KSO_WM_UNIT_TYPE" val="i"/>
</p:tagLst>
</file>

<file path=ppt/tags/tag153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3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4.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54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4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4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4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4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45.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54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54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8"/>
  <p:tag name="KSO_WM_UNIT_INDEX" val="8"/>
  <p:tag name="KSO_WM_UNIT_LAYERLEVEL" val="1"/>
  <p:tag name="KSO_WM_UNIT_TYPE" val="i"/>
</p:tagLst>
</file>

<file path=ppt/tags/tag154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9"/>
  <p:tag name="KSO_WM_UNIT_INDEX" val="9"/>
  <p:tag name="KSO_WM_UNIT_LAYERLEVEL" val="1"/>
  <p:tag name="KSO_WM_UNIT_TYPE" val="i"/>
</p:tagLst>
</file>

<file path=ppt/tags/tag154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10"/>
  <p:tag name="KSO_WM_UNIT_INDEX" val="10"/>
  <p:tag name="KSO_WM_UNIT_LAYERLEVEL" val="1"/>
  <p:tag name="KSO_WM_UNIT_TYPE" val="i"/>
</p:tagLst>
</file>

<file path=ppt/tags/tag15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55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5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5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5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5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5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5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57.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55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55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8"/>
  <p:tag name="KSO_WM_UNIT_INDEX" val="8"/>
  <p:tag name="KSO_WM_UNIT_LAYERLEVEL" val="1"/>
  <p:tag name="KSO_WM_UNIT_TYPE" val="i"/>
</p:tagLst>
</file>

<file path=ppt/tags/tag15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8"/>
  <p:tag name="KSO_WM_UNIT_INDEX" val="8"/>
  <p:tag name="KSO_WM_UNIT_LAYERLEVEL" val="1"/>
  <p:tag name="KSO_WM_UNIT_TYPE" val="i"/>
</p:tagLst>
</file>

<file path=ppt/tags/tag156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9"/>
  <p:tag name="KSO_WM_UNIT_INDEX" val="9"/>
  <p:tag name="KSO_WM_UNIT_LAYERLEVEL" val="1"/>
  <p:tag name="KSO_WM_UNIT_TYPE" val="i"/>
</p:tagLst>
</file>

<file path=ppt/tags/tag156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10"/>
  <p:tag name="KSO_WM_UNIT_INDEX" val="10"/>
  <p:tag name="KSO_WM_UNIT_LAYERLEVEL" val="1"/>
  <p:tag name="KSO_WM_UNIT_TYPE" val="i"/>
</p:tagLst>
</file>

<file path=ppt/tags/tag156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56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56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56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56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56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56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56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5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9"/>
  <p:tag name="KSO_WM_UNIT_INDEX" val="9"/>
  <p:tag name="KSO_WM_UNIT_LAYERLEVEL" val="1"/>
  <p:tag name="KSO_WM_UNIT_TYPE" val="i"/>
</p:tagLst>
</file>

<file path=ppt/tags/tag157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7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7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7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7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7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7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7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7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4"/>
  <p:tag name="KSO_WM_UNIT_INDEX" val="4"/>
  <p:tag name="KSO_WM_UNIT_LAYERLEVEL" val="1"/>
  <p:tag name="KSO_WM_UNIT_TYPE" val="i"/>
</p:tagLst>
</file>

<file path=ppt/tags/tag157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5"/>
  <p:tag name="KSO_WM_UNIT_INDEX" val="5"/>
  <p:tag name="KSO_WM_UNIT_LAYERLEVEL" val="1"/>
  <p:tag name="KSO_WM_UNIT_TYPE" val="i"/>
</p:tagLst>
</file>

<file path=ppt/tags/tag15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10"/>
  <p:tag name="KSO_WM_UNIT_INDEX" val="10"/>
  <p:tag name="KSO_WM_UNIT_LAYERLEVEL" val="1"/>
  <p:tag name="KSO_WM_UNIT_TYPE" val="i"/>
</p:tagLst>
</file>

<file path=ppt/tags/tag158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6"/>
  <p:tag name="KSO_WM_UNIT_INDEX" val="6"/>
  <p:tag name="KSO_WM_UNIT_LAYERLEVEL" val="1"/>
  <p:tag name="KSO_WM_UNIT_TYPE" val="i"/>
</p:tagLst>
</file>

<file path=ppt/tags/tag158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7"/>
  <p:tag name="KSO_WM_UNIT_INDEX" val="7"/>
  <p:tag name="KSO_WM_UNIT_LAYERLEVEL" val="1"/>
  <p:tag name="KSO_WM_UNIT_TYPE" val="i"/>
</p:tagLst>
</file>

<file path=ppt/tags/tag158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4"/>
  <p:tag name="KSO_WM_UNIT_INDEX" val="4"/>
  <p:tag name="KSO_WM_UNIT_LAYERLEVEL" val="1"/>
  <p:tag name="KSO_WM_UNIT_TYPE" val="i"/>
</p:tagLst>
</file>

<file path=ppt/tags/tag1583.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58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8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8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8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8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8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9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91.xml><?xml version="1.0" encoding="utf-8"?>
<p:tagLst xmlns:p="http://schemas.openxmlformats.org/presentationml/2006/main">
  <p:tag name="KSO_WM_BEAUTIFY_FLAG" val="#wm#"/>
  <p:tag name="KSO_WM_TAG_VERSION" val="1.0"/>
  <p:tag name="KSO_WM_TEMPLATE_CATEGORY" val="custom"/>
  <p:tag name="KSO_WM_TEMPLATE_INDEX" val="20202582"/>
  <p:tag name="KSO_WM_UNIT_COMPATIBLE" val="0"/>
  <p:tag name="KSO_WM_UNIT_DIAGRAM_ISNUMVISUAL" val="0"/>
  <p:tag name="KSO_WM_UNIT_DIAGRAM_ISREFERUNIT" val="0"/>
  <p:tag name="KSO_WM_UNIT_HIGHLIGHT" val="0"/>
  <p:tag name="KSO_WM_UNIT_ID" val="_0**"/>
  <p:tag name="KSO_WM_UNIT_LAYERLEVEL" val="1"/>
</p:tagLst>
</file>

<file path=ppt/tags/tag1592.xml><?xml version="1.0" encoding="utf-8"?>
<p:tagLst xmlns:p="http://schemas.openxmlformats.org/presentationml/2006/main">
  <p:tag name="KSO_WM_BEAUTIFY_FLAG" val="#wm#"/>
  <p:tag name="KSO_WM_TAG_VERSION" val="1.0"/>
  <p:tag name="KSO_WM_TEMPLATE_CATEGORY" val="custom"/>
  <p:tag name="KSO_WM_TEMPLATE_INDEX" val="20202582"/>
  <p:tag name="KSO_WM_UNIT_COMPATIBLE" val="0"/>
  <p:tag name="KSO_WM_UNIT_DIAGRAM_ISNUMVISUAL" val="0"/>
  <p:tag name="KSO_WM_UNIT_DIAGRAM_ISREFERUNIT" val="0"/>
  <p:tag name="KSO_WM_UNIT_HIGHLIGHT" val="0"/>
  <p:tag name="KSO_WM_UNIT_ID" val="_0**"/>
  <p:tag name="KSO_WM_UNIT_LAYERLEVEL" val="1"/>
</p:tagLst>
</file>

<file path=ppt/tags/tag15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5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5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596.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2582"/>
  <p:tag name="KSO_WM_TEMPLATE_MASTER_THUMB_INDEX" val="12"/>
  <p:tag name="KSO_WM_TEMPLATE_MASTER_TYPE" val="1"/>
  <p:tag name="KSO_WM_TEMPLATE_SUBCATEGORY" val="0"/>
  <p:tag name="KSO_WM_TEMPLATE_THUMBS_INDEX" val="1、2、3、4、5、6、7、8、9、10、11、12、13、15"/>
  <p:tag name="KSO_WM_UNIT_SHOW_EDIT_AREA_INDICATION" val="0"/>
</p:tagLst>
</file>

<file path=ppt/tags/tag159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59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159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60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0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0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60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0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0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0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0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0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0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61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1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1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1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1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1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1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6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8"/>
  <p:tag name="KSO_WM_UNIT_INDEX" val="8"/>
  <p:tag name="KSO_WM_UNIT_LAYERLEVEL" val="1"/>
  <p:tag name="KSO_WM_UNIT_TYPE" val="i"/>
</p:tagLst>
</file>

<file path=ppt/tags/tag16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9"/>
  <p:tag name="KSO_WM_UNIT_INDEX" val="9"/>
  <p:tag name="KSO_WM_UNIT_LAYERLEVEL" val="1"/>
  <p:tag name="KSO_WM_UNIT_TYPE" val="i"/>
</p:tagLst>
</file>

<file path=ppt/tags/tag16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6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10"/>
  <p:tag name="KSO_WM_UNIT_INDEX" val="10"/>
  <p:tag name="KSO_WM_UNIT_LAYERLEVEL" val="1"/>
  <p:tag name="KSO_WM_UNIT_TYPE" val="i"/>
</p:tagLst>
</file>

<file path=ppt/tags/tag16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2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16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6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3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6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6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4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6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8"/>
  <p:tag name="KSO_WM_UNIT_INDEX" val="8"/>
  <p:tag name="KSO_WM_UNIT_LAYERLEVEL" val="1"/>
  <p:tag name="KSO_WM_UNIT_TYPE" val="i"/>
</p:tagLst>
</file>

<file path=ppt/tags/tag16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9"/>
  <p:tag name="KSO_WM_UNIT_INDEX" val="9"/>
  <p:tag name="KSO_WM_UNIT_LAYERLEVEL" val="1"/>
  <p:tag name="KSO_WM_UNIT_TYPE" val="i"/>
</p:tagLst>
</file>

<file path=ppt/tags/tag16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0"/>
  <p:tag name="KSO_WM_UNIT_INDEX" val="10"/>
  <p:tag name="KSO_WM_UNIT_LAYERLEVEL" val="1"/>
  <p:tag name="KSO_WM_UNIT_TYPE" val="i"/>
</p:tagLst>
</file>

<file path=ppt/tags/tag16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5.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6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65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6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8"/>
  <p:tag name="KSO_WM_UNIT_INDEX" val="8"/>
  <p:tag name="KSO_WM_UNIT_LAYERLEVEL" val="1"/>
  <p:tag name="KSO_WM_UNIT_TYPE" val="i"/>
</p:tagLst>
</file>

<file path=ppt/tags/tag16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9"/>
  <p:tag name="KSO_WM_UNIT_INDEX" val="9"/>
  <p:tag name="KSO_WM_UNIT_LAYERLEVEL" val="1"/>
  <p:tag name="KSO_WM_UNIT_TYPE" val="i"/>
</p:tagLst>
</file>

<file path=ppt/tags/tag16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6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10"/>
  <p:tag name="KSO_WM_UNIT_INDEX" val="10"/>
  <p:tag name="KSO_WM_UNIT_LAYERLEVEL" val="1"/>
  <p:tag name="KSO_WM_UNIT_TYPE" val="i"/>
</p:tagLst>
</file>

<file path=ppt/tags/tag16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6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6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6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6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6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6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6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6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6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8"/>
  <p:tag name="KSO_WM_UNIT_INDEX" val="8"/>
  <p:tag name="KSO_WM_UNIT_LAYERLEVEL" val="1"/>
  <p:tag name="KSO_WM_UNIT_TYPE" val="i"/>
</p:tagLst>
</file>

<file path=ppt/tags/tag16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67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16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6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6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67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6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6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6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6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6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9"/>
  <p:tag name="KSO_WM_UNIT_INDEX" val="9"/>
  <p:tag name="KSO_WM_UNIT_LAYERLEVEL" val="1"/>
  <p:tag name="KSO_WM_UNIT_TYPE" val="i"/>
</p:tagLst>
</file>

<file path=ppt/tags/tag16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6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6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6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6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6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6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6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6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68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6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10"/>
  <p:tag name="KSO_WM_UNIT_INDEX" val="10"/>
  <p:tag name="KSO_WM_UNIT_LAYERLEVEL" val="1"/>
  <p:tag name="KSO_WM_UNIT_TYPE" val="i"/>
</p:tagLst>
</file>

<file path=ppt/tags/tag16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8"/>
  <p:tag name="KSO_WM_UNIT_INDEX" val="8"/>
  <p:tag name="KSO_WM_UNIT_LAYERLEVEL" val="1"/>
  <p:tag name="KSO_WM_UNIT_TYPE" val="i"/>
</p:tagLst>
</file>

<file path=ppt/tags/tag16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9"/>
  <p:tag name="KSO_WM_UNIT_INDEX" val="9"/>
  <p:tag name="KSO_WM_UNIT_LAYERLEVEL" val="1"/>
  <p:tag name="KSO_WM_UNIT_TYPE" val="i"/>
</p:tagLst>
</file>

<file path=ppt/tags/tag16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10"/>
  <p:tag name="KSO_WM_UNIT_INDEX" val="10"/>
  <p:tag name="KSO_WM_UNIT_LAYERLEVEL" val="1"/>
  <p:tag name="KSO_WM_UNIT_TYPE" val="i"/>
</p:tagLst>
</file>

<file path=ppt/tags/tag16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6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6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6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6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6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6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7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7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7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70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7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8"/>
  <p:tag name="KSO_WM_UNIT_INDEX" val="8"/>
  <p:tag name="KSO_WM_UNIT_LAYERLEVEL" val="1"/>
  <p:tag name="KSO_WM_UNIT_TYPE" val="i"/>
</p:tagLst>
</file>

<file path=ppt/tags/tag17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9"/>
  <p:tag name="KSO_WM_UNIT_INDEX" val="9"/>
  <p:tag name="KSO_WM_UNIT_LAYERLEVEL" val="1"/>
  <p:tag name="KSO_WM_UNIT_TYPE" val="i"/>
</p:tagLst>
</file>

<file path=ppt/tags/tag17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10"/>
  <p:tag name="KSO_WM_UNIT_INDEX" val="10"/>
  <p:tag name="KSO_WM_UNIT_LAYERLEVEL" val="1"/>
  <p:tag name="KSO_WM_UNIT_TYPE" val="i"/>
</p:tagLst>
</file>

<file path=ppt/tags/tag17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7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7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7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7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7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7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7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7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71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7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8"/>
  <p:tag name="KSO_WM_UNIT_INDEX" val="8"/>
  <p:tag name="KSO_WM_UNIT_LAYERLEVEL" val="1"/>
  <p:tag name="KSO_WM_UNIT_TYPE" val="i"/>
</p:tagLst>
</file>

<file path=ppt/tags/tag17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9"/>
  <p:tag name="KSO_WM_UNIT_INDEX" val="9"/>
  <p:tag name="KSO_WM_UNIT_LAYERLEVEL" val="1"/>
  <p:tag name="KSO_WM_UNIT_TYPE" val="i"/>
</p:tagLst>
</file>

<file path=ppt/tags/tag17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10"/>
  <p:tag name="KSO_WM_UNIT_INDEX" val="10"/>
  <p:tag name="KSO_WM_UNIT_LAYERLEVEL" val="1"/>
  <p:tag name="KSO_WM_UNIT_TYPE" val="i"/>
</p:tagLst>
</file>

<file path=ppt/tags/tag17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7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7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7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7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7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7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2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17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2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7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7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7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4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74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8"/>
  <p:tag name="KSO_WM_UNIT_INDEX" val="8"/>
  <p:tag name="KSO_WM_UNIT_LAYERLEVEL" val="1"/>
  <p:tag name="KSO_WM_UNIT_TYPE" val="i"/>
</p:tagLst>
</file>

<file path=ppt/tags/tag174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9"/>
  <p:tag name="KSO_WM_UNIT_INDEX" val="9"/>
  <p:tag name="KSO_WM_UNIT_LAYERLEVEL" val="1"/>
  <p:tag name="KSO_WM_UNIT_TYPE" val="i"/>
</p:tagLst>
</file>

<file path=ppt/tags/tag174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0"/>
  <p:tag name="KSO_WM_UNIT_INDEX" val="10"/>
  <p:tag name="KSO_WM_UNIT_LAYERLEVEL" val="1"/>
  <p:tag name="KSO_WM_UNIT_TYPE" val="i"/>
</p:tagLst>
</file>

<file path=ppt/tags/tag174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4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4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4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4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750.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75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75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8"/>
  <p:tag name="KSO_WM_UNIT_INDEX" val="8"/>
  <p:tag name="KSO_WM_UNIT_LAYERLEVEL" val="1"/>
  <p:tag name="KSO_WM_UNIT_TYPE" val="i"/>
</p:tagLst>
</file>

<file path=ppt/tags/tag175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9"/>
  <p:tag name="KSO_WM_UNIT_INDEX" val="9"/>
  <p:tag name="KSO_WM_UNIT_LAYERLEVEL" val="1"/>
  <p:tag name="KSO_WM_UNIT_TYPE" val="i"/>
</p:tagLst>
</file>

<file path=ppt/tags/tag175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10"/>
  <p:tag name="KSO_WM_UNIT_INDEX" val="10"/>
  <p:tag name="KSO_WM_UNIT_LAYERLEVEL" val="1"/>
  <p:tag name="KSO_WM_UNIT_TYPE" val="i"/>
</p:tagLst>
</file>

<file path=ppt/tags/tag175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75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75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75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75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7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76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761.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76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76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8"/>
  <p:tag name="KSO_WM_UNIT_INDEX" val="8"/>
  <p:tag name="KSO_WM_UNIT_LAYERLEVEL" val="1"/>
  <p:tag name="KSO_WM_UNIT_TYPE" val="i"/>
</p:tagLst>
</file>

<file path=ppt/tags/tag176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9"/>
  <p:tag name="KSO_WM_UNIT_INDEX" val="9"/>
  <p:tag name="KSO_WM_UNIT_LAYERLEVEL" val="1"/>
  <p:tag name="KSO_WM_UNIT_TYPE" val="i"/>
</p:tagLst>
</file>

<file path=ppt/tags/tag176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10"/>
  <p:tag name="KSO_WM_UNIT_INDEX" val="10"/>
  <p:tag name="KSO_WM_UNIT_LAYERLEVEL" val="1"/>
  <p:tag name="KSO_WM_UNIT_TYPE" val="i"/>
</p:tagLst>
</file>

<file path=ppt/tags/tag176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76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76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76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77.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77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77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77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773.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77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77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8"/>
  <p:tag name="KSO_WM_UNIT_INDEX" val="8"/>
  <p:tag name="KSO_WM_UNIT_LAYERLEVEL" val="1"/>
  <p:tag name="KSO_WM_UNIT_TYPE" val="i"/>
</p:tagLst>
</file>

<file path=ppt/tags/tag177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9"/>
  <p:tag name="KSO_WM_UNIT_INDEX" val="9"/>
  <p:tag name="KSO_WM_UNIT_LAYERLEVEL" val="1"/>
  <p:tag name="KSO_WM_UNIT_TYPE" val="i"/>
</p:tagLst>
</file>

<file path=ppt/tags/tag177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10"/>
  <p:tag name="KSO_WM_UNIT_INDEX" val="10"/>
  <p:tag name="KSO_WM_UNIT_LAYERLEVEL" val="1"/>
  <p:tag name="KSO_WM_UNIT_TYPE" val="i"/>
</p:tagLst>
</file>

<file path=ppt/tags/tag177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7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78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8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8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8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8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85.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78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78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8"/>
  <p:tag name="KSO_WM_UNIT_INDEX" val="8"/>
  <p:tag name="KSO_WM_UNIT_LAYERLEVEL" val="1"/>
  <p:tag name="KSO_WM_UNIT_TYPE" val="i"/>
</p:tagLst>
</file>

<file path=ppt/tags/tag178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9"/>
  <p:tag name="KSO_WM_UNIT_INDEX" val="9"/>
  <p:tag name="KSO_WM_UNIT_LAYERLEVEL" val="1"/>
  <p:tag name="KSO_WM_UNIT_TYPE" val="i"/>
</p:tagLst>
</file>

<file path=ppt/tags/tag178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10"/>
  <p:tag name="KSO_WM_UNIT_INDEX" val="10"/>
  <p:tag name="KSO_WM_UNIT_LAYERLEVEL" val="1"/>
  <p:tag name="KSO_WM_UNIT_TYPE" val="i"/>
</p:tagLst>
</file>

<file path=ppt/tags/tag17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8"/>
  <p:tag name="KSO_WM_UNIT_INDEX" val="8"/>
  <p:tag name="KSO_WM_UNIT_LAYERLEVEL" val="1"/>
  <p:tag name="KSO_WM_UNIT_TYPE" val="i"/>
</p:tagLst>
</file>

<file path=ppt/tags/tag179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9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9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9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9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9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9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9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79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9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8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9"/>
  <p:tag name="KSO_WM_UNIT_INDEX" val="9"/>
  <p:tag name="KSO_WM_UNIT_LAYERLEVEL" val="1"/>
  <p:tag name="KSO_WM_UNIT_TYPE" val="i"/>
</p:tagLst>
</file>

<file path=ppt/tags/tag180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0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0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0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0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0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0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4"/>
  <p:tag name="KSO_WM_UNIT_INDEX" val="4"/>
  <p:tag name="KSO_WM_UNIT_LAYERLEVEL" val="1"/>
  <p:tag name="KSO_WM_UNIT_TYPE" val="i"/>
</p:tagLst>
</file>

<file path=ppt/tags/tag180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5"/>
  <p:tag name="KSO_WM_UNIT_INDEX" val="5"/>
  <p:tag name="KSO_WM_UNIT_LAYERLEVEL" val="1"/>
  <p:tag name="KSO_WM_UNIT_TYPE" val="i"/>
</p:tagLst>
</file>

<file path=ppt/tags/tag180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6"/>
  <p:tag name="KSO_WM_UNIT_INDEX" val="6"/>
  <p:tag name="KSO_WM_UNIT_LAYERLEVEL" val="1"/>
  <p:tag name="KSO_WM_UNIT_TYPE" val="i"/>
</p:tagLst>
</file>

<file path=ppt/tags/tag180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7"/>
  <p:tag name="KSO_WM_UNIT_INDEX" val="7"/>
  <p:tag name="KSO_WM_UNIT_LAYERLEVEL" val="1"/>
  <p:tag name="KSO_WM_UNIT_TYPE" val="i"/>
</p:tagLst>
</file>

<file path=ppt/tags/tag18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10"/>
  <p:tag name="KSO_WM_UNIT_INDEX" val="10"/>
  <p:tag name="KSO_WM_UNIT_LAYERLEVEL" val="1"/>
  <p:tag name="KSO_WM_UNIT_TYPE" val="i"/>
</p:tagLst>
</file>

<file path=ppt/tags/tag181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4"/>
  <p:tag name="KSO_WM_UNIT_INDEX" val="4"/>
  <p:tag name="KSO_WM_UNIT_LAYERLEVEL" val="1"/>
  <p:tag name="KSO_WM_UNIT_TYPE" val="i"/>
</p:tagLst>
</file>

<file path=ppt/tags/tag1811.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81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81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81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81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81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81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81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819.xml><?xml version="1.0" encoding="utf-8"?>
<p:tagLst xmlns:p="http://schemas.openxmlformats.org/presentationml/2006/main">
  <p:tag name="KSO_WM_BEAUTIFY_FLAG" val="#wm#"/>
  <p:tag name="KSO_WM_TAG_VERSION" val="1.0"/>
  <p:tag name="KSO_WM_TEMPLATE_CATEGORY" val="custom"/>
  <p:tag name="KSO_WM_TEMPLATE_INDEX" val="20202582"/>
  <p:tag name="KSO_WM_UNIT_COMPATIBLE" val="0"/>
  <p:tag name="KSO_WM_UNIT_DIAGRAM_ISNUMVISUAL" val="0"/>
  <p:tag name="KSO_WM_UNIT_DIAGRAM_ISREFERUNIT" val="0"/>
  <p:tag name="KSO_WM_UNIT_HIGHLIGHT" val="0"/>
  <p:tag name="KSO_WM_UNIT_ID" val="_0**"/>
  <p:tag name="KSO_WM_UNIT_LAYERLEVEL" val="1"/>
</p:tagLst>
</file>

<file path=ppt/tags/tag18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820.xml><?xml version="1.0" encoding="utf-8"?>
<p:tagLst xmlns:p="http://schemas.openxmlformats.org/presentationml/2006/main">
  <p:tag name="KSO_WM_BEAUTIFY_FLAG" val="#wm#"/>
  <p:tag name="KSO_WM_TAG_VERSION" val="1.0"/>
  <p:tag name="KSO_WM_TEMPLATE_CATEGORY" val="custom"/>
  <p:tag name="KSO_WM_TEMPLATE_INDEX" val="20202582"/>
  <p:tag name="KSO_WM_UNIT_COMPATIBLE" val="0"/>
  <p:tag name="KSO_WM_UNIT_DIAGRAM_ISNUMVISUAL" val="0"/>
  <p:tag name="KSO_WM_UNIT_DIAGRAM_ISREFERUNIT" val="0"/>
  <p:tag name="KSO_WM_UNIT_HIGHLIGHT" val="0"/>
  <p:tag name="KSO_WM_UNIT_ID" val="_0**"/>
  <p:tag name="KSO_WM_UNIT_LAYERLEVEL" val="1"/>
</p:tagLst>
</file>

<file path=ppt/tags/tag18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8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8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824.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2582"/>
  <p:tag name="KSO_WM_TEMPLATE_MASTER_THUMB_INDEX" val="12"/>
  <p:tag name="KSO_WM_TEMPLATE_MASTER_TYPE" val="1"/>
  <p:tag name="KSO_WM_TEMPLATE_SUBCATEGORY" val="0"/>
  <p:tag name="KSO_WM_TEMPLATE_THUMBS_INDEX" val="1、2、3、4、5、6、7、8、9、10、11、12、13、15"/>
  <p:tag name="KSO_WM_UNIT_SHOW_EDIT_AREA_INDICATION" val="0"/>
</p:tagLst>
</file>

<file path=ppt/tags/tag182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82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182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82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82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8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83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83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83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83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83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83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83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83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83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83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8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84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84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84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84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8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4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8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8"/>
  <p:tag name="KSO_WM_UNIT_INDEX" val="8"/>
  <p:tag name="KSO_WM_UNIT_LAYERLEVEL" val="1"/>
  <p:tag name="KSO_WM_UNIT_TYPE" val="i"/>
</p:tagLst>
</file>

<file path=ppt/tags/tag18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9"/>
  <p:tag name="KSO_WM_UNIT_INDEX" val="9"/>
  <p:tag name="KSO_WM_UNIT_LAYERLEVEL" val="1"/>
  <p:tag name="KSO_WM_UNIT_TYPE" val="i"/>
</p:tagLst>
</file>

<file path=ppt/tags/tag18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10"/>
  <p:tag name="KSO_WM_UNIT_INDEX" val="10"/>
  <p:tag name="KSO_WM_UNIT_LAYERLEVEL" val="1"/>
  <p:tag name="KSO_WM_UNIT_TYPE" val="i"/>
</p:tagLst>
</file>

<file path=ppt/tags/tag18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8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5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18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86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8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8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7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8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8"/>
  <p:tag name="KSO_WM_UNIT_INDEX" val="8"/>
  <p:tag name="KSO_WM_UNIT_LAYERLEVEL" val="1"/>
  <p:tag name="KSO_WM_UNIT_TYPE" val="i"/>
</p:tagLst>
</file>

<file path=ppt/tags/tag18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9"/>
  <p:tag name="KSO_WM_UNIT_INDEX" val="9"/>
  <p:tag name="KSO_WM_UNIT_LAYERLEVEL" val="1"/>
  <p:tag name="KSO_WM_UNIT_TYPE" val="i"/>
</p:tagLst>
</file>

<file path=ppt/tags/tag18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0"/>
  <p:tag name="KSO_WM_UNIT_INDEX" val="10"/>
  <p:tag name="KSO_WM_UNIT_LAYERLEVEL" val="1"/>
  <p:tag name="KSO_WM_UNIT_TYPE" val="i"/>
</p:tagLst>
</file>

<file path=ppt/tags/tag18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8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88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8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8"/>
  <p:tag name="KSO_WM_UNIT_INDEX" val="8"/>
  <p:tag name="KSO_WM_UNIT_LAYERLEVEL" val="1"/>
  <p:tag name="KSO_WM_UNIT_TYPE" val="i"/>
</p:tagLst>
</file>

<file path=ppt/tags/tag18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9"/>
  <p:tag name="KSO_WM_UNIT_INDEX" val="9"/>
  <p:tag name="KSO_WM_UNIT_LAYERLEVEL" val="1"/>
  <p:tag name="KSO_WM_UNIT_TYPE" val="i"/>
</p:tagLst>
</file>

<file path=ppt/tags/tag18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10"/>
  <p:tag name="KSO_WM_UNIT_INDEX" val="10"/>
  <p:tag name="KSO_WM_UNIT_LAYERLEVEL" val="1"/>
  <p:tag name="KSO_WM_UNIT_TYPE" val="i"/>
</p:tagLst>
</file>

<file path=ppt/tags/tag18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89.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8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8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8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8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8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8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8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8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8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89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1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9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9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9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9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90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9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9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9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9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9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9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9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8"/>
  <p:tag name="KSO_WM_UNIT_INDEX" val="8"/>
  <p:tag name="KSO_WM_UNIT_LAYERLEVEL" val="1"/>
  <p:tag name="KSO_WM_UNIT_TYPE" val="i"/>
</p:tagLst>
</file>

<file path=ppt/tags/tag19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9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9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9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9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9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9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91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9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8"/>
  <p:tag name="KSO_WM_UNIT_INDEX" val="8"/>
  <p:tag name="KSO_WM_UNIT_LAYERLEVEL" val="1"/>
  <p:tag name="KSO_WM_UNIT_TYPE" val="i"/>
</p:tagLst>
</file>

<file path=ppt/tags/tag19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9"/>
  <p:tag name="KSO_WM_UNIT_INDEX" val="9"/>
  <p:tag name="KSO_WM_UNIT_LAYERLEVEL" val="1"/>
  <p:tag name="KSO_WM_UNIT_TYPE" val="i"/>
</p:tagLst>
</file>

<file path=ppt/tags/tag19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9"/>
  <p:tag name="KSO_WM_UNIT_INDEX" val="9"/>
  <p:tag name="KSO_WM_UNIT_LAYERLEVEL" val="1"/>
  <p:tag name="KSO_WM_UNIT_TYPE" val="i"/>
</p:tagLst>
</file>

<file path=ppt/tags/tag19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10"/>
  <p:tag name="KSO_WM_UNIT_INDEX" val="10"/>
  <p:tag name="KSO_WM_UNIT_LAYERLEVEL" val="1"/>
  <p:tag name="KSO_WM_UNIT_TYPE" val="i"/>
</p:tagLst>
</file>

<file path=ppt/tags/tag19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9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9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9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9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9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9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9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9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9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10"/>
  <p:tag name="KSO_WM_UNIT_INDEX" val="10"/>
  <p:tag name="KSO_WM_UNIT_LAYERLEVEL" val="1"/>
  <p:tag name="KSO_WM_UNIT_TYPE" val="i"/>
</p:tagLst>
</file>

<file path=ppt/tags/tag193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9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8"/>
  <p:tag name="KSO_WM_UNIT_INDEX" val="8"/>
  <p:tag name="KSO_WM_UNIT_LAYERLEVEL" val="1"/>
  <p:tag name="KSO_WM_UNIT_TYPE" val="i"/>
</p:tagLst>
</file>

<file path=ppt/tags/tag19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9"/>
  <p:tag name="KSO_WM_UNIT_INDEX" val="9"/>
  <p:tag name="KSO_WM_UNIT_LAYERLEVEL" val="1"/>
  <p:tag name="KSO_WM_UNIT_TYPE" val="i"/>
</p:tagLst>
</file>

<file path=ppt/tags/tag19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10"/>
  <p:tag name="KSO_WM_UNIT_INDEX" val="10"/>
  <p:tag name="KSO_WM_UNIT_LAYERLEVEL" val="1"/>
  <p:tag name="KSO_WM_UNIT_TYPE" val="i"/>
</p:tagLst>
</file>

<file path=ppt/tags/tag19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9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9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9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9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9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9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9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9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94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9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8"/>
  <p:tag name="KSO_WM_UNIT_INDEX" val="8"/>
  <p:tag name="KSO_WM_UNIT_LAYERLEVEL" val="1"/>
  <p:tag name="KSO_WM_UNIT_TYPE" val="i"/>
</p:tagLst>
</file>

<file path=ppt/tags/tag19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9"/>
  <p:tag name="KSO_WM_UNIT_INDEX" val="9"/>
  <p:tag name="KSO_WM_UNIT_LAYERLEVEL" val="1"/>
  <p:tag name="KSO_WM_UNIT_TYPE" val="i"/>
</p:tagLst>
</file>

<file path=ppt/tags/tag19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10"/>
  <p:tag name="KSO_WM_UNIT_INDEX" val="10"/>
  <p:tag name="KSO_WM_UNIT_LAYERLEVEL" val="1"/>
  <p:tag name="KSO_WM_UNIT_TYPE" val="i"/>
</p:tagLst>
</file>

<file path=ppt/tags/tag19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9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9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9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9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9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9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95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19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9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9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95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9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9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9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9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9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9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9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9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9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9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9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9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9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96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9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97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8"/>
  <p:tag name="KSO_WM_UNIT_INDEX" val="8"/>
  <p:tag name="KSO_WM_UNIT_LAYERLEVEL" val="1"/>
  <p:tag name="KSO_WM_UNIT_TYPE" val="i"/>
</p:tagLst>
</file>

<file path=ppt/tags/tag197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9"/>
  <p:tag name="KSO_WM_UNIT_INDEX" val="9"/>
  <p:tag name="KSO_WM_UNIT_LAYERLEVEL" val="1"/>
  <p:tag name="KSO_WM_UNIT_TYPE" val="i"/>
</p:tagLst>
</file>

<file path=ppt/tags/tag197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0"/>
  <p:tag name="KSO_WM_UNIT_INDEX" val="10"/>
  <p:tag name="KSO_WM_UNIT_LAYERLEVEL" val="1"/>
  <p:tag name="KSO_WM_UNIT_TYPE" val="i"/>
</p:tagLst>
</file>

<file path=ppt/tags/tag197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7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7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7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7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78.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97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9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98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8"/>
  <p:tag name="KSO_WM_UNIT_INDEX" val="8"/>
  <p:tag name="KSO_WM_UNIT_LAYERLEVEL" val="1"/>
  <p:tag name="KSO_WM_UNIT_TYPE" val="i"/>
</p:tagLst>
</file>

<file path=ppt/tags/tag198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9"/>
  <p:tag name="KSO_WM_UNIT_INDEX" val="9"/>
  <p:tag name="KSO_WM_UNIT_LAYERLEVEL" val="1"/>
  <p:tag name="KSO_WM_UNIT_TYPE" val="i"/>
</p:tagLst>
</file>

<file path=ppt/tags/tag198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10"/>
  <p:tag name="KSO_WM_UNIT_INDEX" val="10"/>
  <p:tag name="KSO_WM_UNIT_LAYERLEVEL" val="1"/>
  <p:tag name="KSO_WM_UNIT_TYPE" val="i"/>
</p:tagLst>
</file>

<file path=ppt/tags/tag198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98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98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98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98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98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989.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9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99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199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8"/>
  <p:tag name="KSO_WM_UNIT_INDEX" val="8"/>
  <p:tag name="KSO_WM_UNIT_LAYERLEVEL" val="1"/>
  <p:tag name="KSO_WM_UNIT_TYPE" val="i"/>
</p:tagLst>
</file>

<file path=ppt/tags/tag199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9"/>
  <p:tag name="KSO_WM_UNIT_INDEX" val="9"/>
  <p:tag name="KSO_WM_UNIT_LAYERLEVEL" val="1"/>
  <p:tag name="KSO_WM_UNIT_TYPE" val="i"/>
</p:tagLst>
</file>

<file path=ppt/tags/tag199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10"/>
  <p:tag name="KSO_WM_UNIT_INDEX" val="10"/>
  <p:tag name="KSO_WM_UNIT_LAYERLEVEL" val="1"/>
  <p:tag name="KSO_WM_UNIT_TYPE" val="i"/>
</p:tagLst>
</file>

<file path=ppt/tags/tag199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99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99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99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99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99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0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00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001.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200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00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8"/>
  <p:tag name="KSO_WM_UNIT_INDEX" val="8"/>
  <p:tag name="KSO_WM_UNIT_LAYERLEVEL" val="1"/>
  <p:tag name="KSO_WM_UNIT_TYPE" val="i"/>
</p:tagLst>
</file>

<file path=ppt/tags/tag200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9"/>
  <p:tag name="KSO_WM_UNIT_INDEX" val="9"/>
  <p:tag name="KSO_WM_UNIT_LAYERLEVEL" val="1"/>
  <p:tag name="KSO_WM_UNIT_TYPE" val="i"/>
</p:tagLst>
</file>

<file path=ppt/tags/tag200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10"/>
  <p:tag name="KSO_WM_UNIT_INDEX" val="10"/>
  <p:tag name="KSO_WM_UNIT_LAYERLEVEL" val="1"/>
  <p:tag name="KSO_WM_UNIT_TYPE" val="i"/>
</p:tagLst>
</file>

<file path=ppt/tags/tag200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00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00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00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0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201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01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01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013.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201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01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8"/>
  <p:tag name="KSO_WM_UNIT_INDEX" val="8"/>
  <p:tag name="KSO_WM_UNIT_LAYERLEVEL" val="1"/>
  <p:tag name="KSO_WM_UNIT_TYPE" val="i"/>
</p:tagLst>
</file>

<file path=ppt/tags/tag201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9"/>
  <p:tag name="KSO_WM_UNIT_INDEX" val="9"/>
  <p:tag name="KSO_WM_UNIT_LAYERLEVEL" val="1"/>
  <p:tag name="KSO_WM_UNIT_TYPE" val="i"/>
</p:tagLst>
</file>

<file path=ppt/tags/tag201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10"/>
  <p:tag name="KSO_WM_UNIT_INDEX" val="10"/>
  <p:tag name="KSO_WM_UNIT_LAYERLEVEL" val="1"/>
  <p:tag name="KSO_WM_UNIT_TYPE" val="i"/>
</p:tagLst>
</file>

<file path=ppt/tags/tag201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01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0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02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02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02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02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02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02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202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02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02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02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0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03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03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03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03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03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4"/>
  <p:tag name="KSO_WM_UNIT_INDEX" val="4"/>
  <p:tag name="KSO_WM_UNIT_LAYERLEVEL" val="1"/>
  <p:tag name="KSO_WM_UNIT_TYPE" val="i"/>
</p:tagLst>
</file>

<file path=ppt/tags/tag203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5"/>
  <p:tag name="KSO_WM_UNIT_INDEX" val="5"/>
  <p:tag name="KSO_WM_UNIT_LAYERLEVEL" val="1"/>
  <p:tag name="KSO_WM_UNIT_TYPE" val="i"/>
</p:tagLst>
</file>

<file path=ppt/tags/tag203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6"/>
  <p:tag name="KSO_WM_UNIT_INDEX" val="6"/>
  <p:tag name="KSO_WM_UNIT_LAYERLEVEL" val="1"/>
  <p:tag name="KSO_WM_UNIT_TYPE" val="i"/>
</p:tagLst>
</file>

<file path=ppt/tags/tag203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7"/>
  <p:tag name="KSO_WM_UNIT_INDEX" val="7"/>
  <p:tag name="KSO_WM_UNIT_LAYERLEVEL" val="1"/>
  <p:tag name="KSO_WM_UNIT_TYPE" val="i"/>
</p:tagLst>
</file>

<file path=ppt/tags/tag203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4"/>
  <p:tag name="KSO_WM_UNIT_INDEX" val="4"/>
  <p:tag name="KSO_WM_UNIT_LAYERLEVEL" val="1"/>
  <p:tag name="KSO_WM_UNIT_TYPE" val="i"/>
</p:tagLst>
</file>

<file path=ppt/tags/tag2039.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20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04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4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4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4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4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4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4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47.xml><?xml version="1.0" encoding="utf-8"?>
<p:tagLst xmlns:p="http://schemas.openxmlformats.org/presentationml/2006/main">
  <p:tag name="KSO_WM_BEAUTIFY_FLAG" val="#wm#"/>
  <p:tag name="KSO_WM_TAG_VERSION" val="1.0"/>
  <p:tag name="KSO_WM_TEMPLATE_CATEGORY" val="custom"/>
  <p:tag name="KSO_WM_TEMPLATE_INDEX" val="20202582"/>
  <p:tag name="KSO_WM_UNIT_COMPATIBLE" val="0"/>
  <p:tag name="KSO_WM_UNIT_DIAGRAM_ISNUMVISUAL" val="0"/>
  <p:tag name="KSO_WM_UNIT_DIAGRAM_ISREFERUNIT" val="0"/>
  <p:tag name="KSO_WM_UNIT_HIGHLIGHT" val="0"/>
  <p:tag name="KSO_WM_UNIT_ID" val="_0**"/>
  <p:tag name="KSO_WM_UNIT_LAYERLEVEL" val="1"/>
</p:tagLst>
</file>

<file path=ppt/tags/tag2048.xml><?xml version="1.0" encoding="utf-8"?>
<p:tagLst xmlns:p="http://schemas.openxmlformats.org/presentationml/2006/main">
  <p:tag name="KSO_WM_BEAUTIFY_FLAG" val="#wm#"/>
  <p:tag name="KSO_WM_TAG_VERSION" val="1.0"/>
  <p:tag name="KSO_WM_TEMPLATE_CATEGORY" val="custom"/>
  <p:tag name="KSO_WM_TEMPLATE_INDEX" val="20202582"/>
  <p:tag name="KSO_WM_UNIT_COMPATIBLE" val="0"/>
  <p:tag name="KSO_WM_UNIT_DIAGRAM_ISNUMVISUAL" val="0"/>
  <p:tag name="KSO_WM_UNIT_DIAGRAM_ISREFERUNIT" val="0"/>
  <p:tag name="KSO_WM_UNIT_HIGHLIGHT" val="0"/>
  <p:tag name="KSO_WM_UNIT_ID" val="_0**"/>
  <p:tag name="KSO_WM_UNIT_LAYERLEVEL" val="1"/>
</p:tagLst>
</file>

<file path=ppt/tags/tag20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0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0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0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05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2582"/>
  <p:tag name="KSO_WM_TEMPLATE_MASTER_THUMB_INDEX" val="12"/>
  <p:tag name="KSO_WM_TEMPLATE_MASTER_TYPE" val="1"/>
  <p:tag name="KSO_WM_TEMPLATE_SUBCATEGORY" val="0"/>
  <p:tag name="KSO_WM_TEMPLATE_THUMBS_INDEX" val="1、2、3、4、5、6、7、8、9、10、11、12、13、15"/>
  <p:tag name="KSO_WM_UNIT_SHOW_EDIT_AREA_INDICATION" val="0"/>
</p:tagLst>
</file>

<file path=ppt/tags/tag205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5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205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5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5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5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05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06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6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6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6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6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6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6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6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6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6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07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7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07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0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8"/>
  <p:tag name="KSO_WM_UNIT_INDEX" val="8"/>
  <p:tag name="KSO_WM_UNIT_LAYERLEVEL" val="1"/>
  <p:tag name="KSO_WM_UNIT_TYPE" val="i"/>
</p:tagLst>
</file>

<file path=ppt/tags/tag20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9"/>
  <p:tag name="KSO_WM_UNIT_INDEX" val="9"/>
  <p:tag name="KSO_WM_UNIT_LAYERLEVEL" val="1"/>
  <p:tag name="KSO_WM_UNIT_TYPE" val="i"/>
</p:tagLst>
</file>

<file path=ppt/tags/tag20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10"/>
  <p:tag name="KSO_WM_UNIT_INDEX" val="10"/>
  <p:tag name="KSO_WM_UNIT_LAYERLEVEL" val="1"/>
  <p:tag name="KSO_WM_UNIT_TYPE" val="i"/>
</p:tagLst>
</file>

<file path=ppt/tags/tag20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0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0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0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0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0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0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0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08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20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0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0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08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0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0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0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0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0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0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0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0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0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0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0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0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1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4"/>
  <p:tag name="KSO_WM_UNIT_INDEX" val="4"/>
  <p:tag name="KSO_WM_UNIT_LAYERLEVEL" val="1"/>
  <p:tag name="KSO_WM_UNIT_TYPE" val="i"/>
</p:tagLst>
</file>

<file path=ppt/tags/tag21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1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8"/>
  <p:tag name="KSO_WM_UNIT_INDEX" val="8"/>
  <p:tag name="KSO_WM_UNIT_LAYERLEVEL" val="1"/>
  <p:tag name="KSO_WM_UNIT_TYPE" val="i"/>
</p:tagLst>
</file>

<file path=ppt/tags/tag21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9"/>
  <p:tag name="KSO_WM_UNIT_INDEX" val="9"/>
  <p:tag name="KSO_WM_UNIT_LAYERLEVEL" val="1"/>
  <p:tag name="KSO_WM_UNIT_TYPE" val="i"/>
</p:tagLst>
</file>

<file path=ppt/tags/tag21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0"/>
  <p:tag name="KSO_WM_UNIT_INDEX" val="10"/>
  <p:tag name="KSO_WM_UNIT_LAYERLEVEL" val="1"/>
  <p:tag name="KSO_WM_UNIT_TYPE" val="i"/>
</p:tagLst>
</file>

<file path=ppt/tags/tag21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5"/>
  <p:tag name="KSO_WM_UNIT_INDEX" val="5"/>
  <p:tag name="KSO_WM_UNIT_LAYERLEVEL" val="1"/>
  <p:tag name="KSO_WM_UNIT_TYPE" val="i"/>
</p:tagLst>
</file>

<file path=ppt/tags/tag21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11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1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8"/>
  <p:tag name="KSO_WM_UNIT_INDEX" val="8"/>
  <p:tag name="KSO_WM_UNIT_LAYERLEVEL" val="1"/>
  <p:tag name="KSO_WM_UNIT_TYPE" val="i"/>
</p:tagLst>
</file>

<file path=ppt/tags/tag21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9"/>
  <p:tag name="KSO_WM_UNIT_INDEX" val="9"/>
  <p:tag name="KSO_WM_UNIT_LAYERLEVEL" val="1"/>
  <p:tag name="KSO_WM_UNIT_TYPE" val="i"/>
</p:tagLst>
</file>

<file path=ppt/tags/tag21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10"/>
  <p:tag name="KSO_WM_UNIT_INDEX" val="10"/>
  <p:tag name="KSO_WM_UNIT_LAYERLEVEL" val="1"/>
  <p:tag name="KSO_WM_UNIT_TYPE" val="i"/>
</p:tagLst>
</file>

<file path=ppt/tags/tag21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1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1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1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6"/>
  <p:tag name="KSO_WM_UNIT_INDEX" val="6"/>
  <p:tag name="KSO_WM_UNIT_LAYERLEVEL" val="1"/>
  <p:tag name="KSO_WM_UNIT_TYPE" val="i"/>
</p:tagLst>
</file>

<file path=ppt/tags/tag21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1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1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1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1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1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1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12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21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1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1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7"/>
  <p:tag name="KSO_WM_UNIT_INDEX" val="7"/>
  <p:tag name="KSO_WM_UNIT_LAYERLEVEL" val="1"/>
  <p:tag name="KSO_WM_UNIT_TYPE" val="i"/>
</p:tagLst>
</file>

<file path=ppt/tags/tag21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13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1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1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1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1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1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1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1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1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1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4"/>
  <p:tag name="KSO_WM_UNIT_INDEX" val="4"/>
  <p:tag name="KSO_WM_UNIT_LAYERLEVEL" val="1"/>
  <p:tag name="KSO_WM_UNIT_TYPE" val="i"/>
</p:tagLst>
</file>

<file path=ppt/tags/tag21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1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1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1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1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14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1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8"/>
  <p:tag name="KSO_WM_UNIT_INDEX" val="8"/>
  <p:tag name="KSO_WM_UNIT_LAYERLEVEL" val="1"/>
  <p:tag name="KSO_WM_UNIT_TYPE" val="i"/>
</p:tagLst>
</file>

<file path=ppt/tags/tag21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9"/>
  <p:tag name="KSO_WM_UNIT_INDEX" val="9"/>
  <p:tag name="KSO_WM_UNIT_LAYERLEVEL" val="1"/>
  <p:tag name="KSO_WM_UNIT_TYPE" val="i"/>
</p:tagLst>
</file>

<file path=ppt/tags/tag21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10"/>
  <p:tag name="KSO_WM_UNIT_INDEX" val="10"/>
  <p:tag name="KSO_WM_UNIT_LAYERLEVEL" val="1"/>
  <p:tag name="KSO_WM_UNIT_TYPE" val="i"/>
</p:tagLst>
</file>

<file path=ppt/tags/tag21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15.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21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1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1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1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1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1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1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1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15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1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8"/>
  <p:tag name="KSO_WM_UNIT_INDEX" val="8"/>
  <p:tag name="KSO_WM_UNIT_LAYERLEVEL" val="1"/>
  <p:tag name="KSO_WM_UNIT_TYPE" val="i"/>
</p:tagLst>
</file>

<file path=ppt/tags/tag21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1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9"/>
  <p:tag name="KSO_WM_UNIT_INDEX" val="9"/>
  <p:tag name="KSO_WM_UNIT_LAYERLEVEL" val="1"/>
  <p:tag name="KSO_WM_UNIT_TYPE" val="i"/>
</p:tagLst>
</file>

<file path=ppt/tags/tag21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10"/>
  <p:tag name="KSO_WM_UNIT_INDEX" val="10"/>
  <p:tag name="KSO_WM_UNIT_LAYERLEVEL" val="1"/>
  <p:tag name="KSO_WM_UNIT_TYPE" val="i"/>
</p:tagLst>
</file>

<file path=ppt/tags/tag21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1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1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1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1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1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1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1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1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17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1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8"/>
  <p:tag name="KSO_WM_UNIT_INDEX" val="8"/>
  <p:tag name="KSO_WM_UNIT_LAYERLEVEL" val="1"/>
  <p:tag name="KSO_WM_UNIT_TYPE" val="i"/>
</p:tagLst>
</file>

<file path=ppt/tags/tag21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9"/>
  <p:tag name="KSO_WM_UNIT_INDEX" val="9"/>
  <p:tag name="KSO_WM_UNIT_LAYERLEVEL" val="1"/>
  <p:tag name="KSO_WM_UNIT_TYPE" val="i"/>
</p:tagLst>
</file>

<file path=ppt/tags/tag21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10"/>
  <p:tag name="KSO_WM_UNIT_INDEX" val="10"/>
  <p:tag name="KSO_WM_UNIT_LAYERLEVEL" val="1"/>
  <p:tag name="KSO_WM_UNIT_TYPE" val="i"/>
</p:tagLst>
</file>

<file path=ppt/tags/tag21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1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1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1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1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1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1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18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21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1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1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18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1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1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1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1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1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1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1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1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1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1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1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1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1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19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19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8"/>
  <p:tag name="KSO_WM_UNIT_INDEX" val="8"/>
  <p:tag name="KSO_WM_UNIT_LAYERLEVEL" val="1"/>
  <p:tag name="KSO_WM_UNIT_TYPE" val="i"/>
</p:tagLst>
</file>

<file path=ppt/tags/tag219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9"/>
  <p:tag name="KSO_WM_UNIT_INDEX" val="9"/>
  <p:tag name="KSO_WM_UNIT_LAYERLEVEL" val="1"/>
  <p:tag name="KSO_WM_UNIT_TYPE" val="i"/>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8"/>
  <p:tag name="KSO_WM_UNIT_INDEX" val="8"/>
  <p:tag name="KSO_WM_UNIT_LAYERLEVEL" val="1"/>
  <p:tag name="KSO_WM_UNIT_TYPE" val="i"/>
</p:tagLst>
</file>

<file path=ppt/tags/tag22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20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0"/>
  <p:tag name="KSO_WM_UNIT_INDEX" val="10"/>
  <p:tag name="KSO_WM_UNIT_LAYERLEVEL" val="1"/>
  <p:tag name="KSO_WM_UNIT_TYPE" val="i"/>
</p:tagLst>
</file>

<file path=ppt/tags/tag220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0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0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0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0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06.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220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20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8"/>
  <p:tag name="KSO_WM_UNIT_INDEX" val="8"/>
  <p:tag name="KSO_WM_UNIT_LAYERLEVEL" val="1"/>
  <p:tag name="KSO_WM_UNIT_TYPE" val="i"/>
</p:tagLst>
</file>

<file path=ppt/tags/tag220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9"/>
  <p:tag name="KSO_WM_UNIT_INDEX" val="9"/>
  <p:tag name="KSO_WM_UNIT_LAYERLEVEL" val="1"/>
  <p:tag name="KSO_WM_UNIT_TYPE" val="i"/>
</p:tagLst>
</file>

<file path=ppt/tags/tag22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21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10"/>
  <p:tag name="KSO_WM_UNIT_INDEX" val="10"/>
  <p:tag name="KSO_WM_UNIT_LAYERLEVEL" val="1"/>
  <p:tag name="KSO_WM_UNIT_TYPE" val="i"/>
</p:tagLst>
</file>

<file path=ppt/tags/tag221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21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21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21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21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21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217.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221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21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8"/>
  <p:tag name="KSO_WM_UNIT_INDEX" val="8"/>
  <p:tag name="KSO_WM_UNIT_LAYERLEVEL" val="1"/>
  <p:tag name="KSO_WM_UNIT_TYPE" val="i"/>
</p:tagLst>
</file>

<file path=ppt/tags/tag22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22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9"/>
  <p:tag name="KSO_WM_UNIT_INDEX" val="9"/>
  <p:tag name="KSO_WM_UNIT_LAYERLEVEL" val="1"/>
  <p:tag name="KSO_WM_UNIT_TYPE" val="i"/>
</p:tagLst>
</file>

<file path=ppt/tags/tag222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10"/>
  <p:tag name="KSO_WM_UNIT_INDEX" val="10"/>
  <p:tag name="KSO_WM_UNIT_LAYERLEVEL" val="1"/>
  <p:tag name="KSO_WM_UNIT_TYPE" val="i"/>
</p:tagLst>
</file>

<file path=ppt/tags/tag222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22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22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22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22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22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22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229.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223.xml><?xml version="1.0" encoding="utf-8"?>
<p:tagLst xmlns:p="http://schemas.openxmlformats.org/presentationml/2006/main">
  <p:tag name="KSO_WM_BEAUTIFY_FLAG" val="#wm#"/>
  <p:tag name="KSO_WM_TAG_VERSION" val="1.0"/>
  <p:tag name="KSO_WM_TEMPLATE_CATEGORY" val="custom"/>
  <p:tag name="KSO_WM_TEMPLATE_INDEX" val="20202582"/>
  <p:tag name="KSO_WM_UNIT_COMPATIBLE" val="0"/>
  <p:tag name="KSO_WM_UNIT_DIAGRAM_ISNUMVISUAL" val="0"/>
  <p:tag name="KSO_WM_UNIT_DIAGRAM_ISREFERUNIT" val="0"/>
  <p:tag name="KSO_WM_UNIT_HIGHLIGHT" val="0"/>
  <p:tag name="KSO_WM_UNIT_ID" val="_0**"/>
  <p:tag name="KSO_WM_UNIT_LAYERLEVEL" val="1"/>
</p:tagLst>
</file>

<file path=ppt/tags/tag223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23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8"/>
  <p:tag name="KSO_WM_UNIT_INDEX" val="8"/>
  <p:tag name="KSO_WM_UNIT_LAYERLEVEL" val="1"/>
  <p:tag name="KSO_WM_UNIT_TYPE" val="i"/>
</p:tagLst>
</file>

<file path=ppt/tags/tag223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9"/>
  <p:tag name="KSO_WM_UNIT_INDEX" val="9"/>
  <p:tag name="KSO_WM_UNIT_LAYERLEVEL" val="1"/>
  <p:tag name="KSO_WM_UNIT_TYPE" val="i"/>
</p:tagLst>
</file>

<file path=ppt/tags/tag223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10"/>
  <p:tag name="KSO_WM_UNIT_INDEX" val="10"/>
  <p:tag name="KSO_WM_UNIT_LAYERLEVEL" val="1"/>
  <p:tag name="KSO_WM_UNIT_TYPE" val="i"/>
</p:tagLst>
</file>

<file path=ppt/tags/tag223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23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23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23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23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23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24.xml><?xml version="1.0" encoding="utf-8"?>
<p:tagLst xmlns:p="http://schemas.openxmlformats.org/presentationml/2006/main">
  <p:tag name="KSO_WM_BEAUTIFY_FLAG" val="#wm#"/>
  <p:tag name="KSO_WM_TAG_VERSION" val="1.0"/>
  <p:tag name="KSO_WM_TEMPLATE_CATEGORY" val="custom"/>
  <p:tag name="KSO_WM_TEMPLATE_INDEX" val="20202582"/>
  <p:tag name="KSO_WM_UNIT_COMPATIBLE" val="0"/>
  <p:tag name="KSO_WM_UNIT_DIAGRAM_ISNUMVISUAL" val="0"/>
  <p:tag name="KSO_WM_UNIT_DIAGRAM_ISREFERUNIT" val="0"/>
  <p:tag name="KSO_WM_UNIT_HIGHLIGHT" val="0"/>
  <p:tag name="KSO_WM_UNIT_ID" val="_0**"/>
  <p:tag name="KSO_WM_UNIT_LAYERLEVEL" val="1"/>
</p:tagLst>
</file>

<file path=ppt/tags/tag224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241.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224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24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8"/>
  <p:tag name="KSO_WM_UNIT_INDEX" val="8"/>
  <p:tag name="KSO_WM_UNIT_LAYERLEVEL" val="1"/>
  <p:tag name="KSO_WM_UNIT_TYPE" val="i"/>
</p:tagLst>
</file>

<file path=ppt/tags/tag224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9"/>
  <p:tag name="KSO_WM_UNIT_INDEX" val="9"/>
  <p:tag name="KSO_WM_UNIT_LAYERLEVEL" val="1"/>
  <p:tag name="KSO_WM_UNIT_TYPE" val="i"/>
</p:tagLst>
</file>

<file path=ppt/tags/tag224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10"/>
  <p:tag name="KSO_WM_UNIT_INDEX" val="10"/>
  <p:tag name="KSO_WM_UNIT_LAYERLEVEL" val="1"/>
  <p:tag name="KSO_WM_UNIT_TYPE" val="i"/>
</p:tagLst>
</file>

<file path=ppt/tags/tag224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24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24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24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25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25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25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25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225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25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25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25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25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25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26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26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26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4"/>
  <p:tag name="KSO_WM_UNIT_INDEX" val="4"/>
  <p:tag name="KSO_WM_UNIT_LAYERLEVEL" val="1"/>
  <p:tag name="KSO_WM_UNIT_TYPE" val="i"/>
</p:tagLst>
</file>

<file path=ppt/tags/tag226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5"/>
  <p:tag name="KSO_WM_UNIT_INDEX" val="5"/>
  <p:tag name="KSO_WM_UNIT_LAYERLEVEL" val="1"/>
  <p:tag name="KSO_WM_UNIT_TYPE" val="i"/>
</p:tagLst>
</file>

<file path=ppt/tags/tag226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6"/>
  <p:tag name="KSO_WM_UNIT_INDEX" val="6"/>
  <p:tag name="KSO_WM_UNIT_LAYERLEVEL" val="1"/>
  <p:tag name="KSO_WM_UNIT_TYPE" val="i"/>
</p:tagLst>
</file>

<file path=ppt/tags/tag226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7"/>
  <p:tag name="KSO_WM_UNIT_INDEX" val="7"/>
  <p:tag name="KSO_WM_UNIT_LAYERLEVEL" val="1"/>
  <p:tag name="KSO_WM_UNIT_TYPE" val="i"/>
</p:tagLst>
</file>

<file path=ppt/tags/tag226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4"/>
  <p:tag name="KSO_WM_UNIT_INDEX" val="4"/>
  <p:tag name="KSO_WM_UNIT_LAYERLEVEL" val="1"/>
  <p:tag name="KSO_WM_UNIT_TYPE" val="i"/>
</p:tagLst>
</file>

<file path=ppt/tags/tag2267.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226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26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27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27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27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27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27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275.xml><?xml version="1.0" encoding="utf-8"?>
<p:tagLst xmlns:p="http://schemas.openxmlformats.org/presentationml/2006/main">
  <p:tag name="KSO_WM_BEAUTIFY_FLAG" val="#wm#"/>
  <p:tag name="KSO_WM_TAG_VERSION" val="1.0"/>
  <p:tag name="KSO_WM_TEMPLATE_CATEGORY" val="custom"/>
  <p:tag name="KSO_WM_TEMPLATE_INDEX" val="20202582"/>
  <p:tag name="KSO_WM_UNIT_COMPATIBLE" val="0"/>
  <p:tag name="KSO_WM_UNIT_DIAGRAM_ISNUMVISUAL" val="0"/>
  <p:tag name="KSO_WM_UNIT_DIAGRAM_ISREFERUNIT" val="0"/>
  <p:tag name="KSO_WM_UNIT_HIGHLIGHT" val="0"/>
  <p:tag name="KSO_WM_UNIT_ID" val="_0**"/>
  <p:tag name="KSO_WM_UNIT_LAYERLEVEL" val="1"/>
</p:tagLst>
</file>

<file path=ppt/tags/tag2276.xml><?xml version="1.0" encoding="utf-8"?>
<p:tagLst xmlns:p="http://schemas.openxmlformats.org/presentationml/2006/main">
  <p:tag name="KSO_WM_BEAUTIFY_FLAG" val="#wm#"/>
  <p:tag name="KSO_WM_TAG_VERSION" val="1.0"/>
  <p:tag name="KSO_WM_TEMPLATE_CATEGORY" val="custom"/>
  <p:tag name="KSO_WM_TEMPLATE_INDEX" val="20202582"/>
  <p:tag name="KSO_WM_UNIT_COMPATIBLE" val="0"/>
  <p:tag name="KSO_WM_UNIT_DIAGRAM_ISNUMVISUAL" val="0"/>
  <p:tag name="KSO_WM_UNIT_DIAGRAM_ISREFERUNIT" val="0"/>
  <p:tag name="KSO_WM_UNIT_HIGHLIGHT" val="0"/>
  <p:tag name="KSO_WM_UNIT_ID" val="_0**"/>
  <p:tag name="KSO_WM_UNIT_LAYERLEVEL" val="1"/>
</p:tagLst>
</file>

<file path=ppt/tags/tag22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2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2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28.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2582"/>
  <p:tag name="KSO_WM_TEMPLATE_MASTER_THUMB_INDEX" val="12"/>
  <p:tag name="KSO_WM_TEMPLATE_MASTER_TYPE" val="1"/>
  <p:tag name="KSO_WM_TEMPLATE_SUBCATEGORY" val="0"/>
  <p:tag name="KSO_WM_TEMPLATE_THUMBS_INDEX" val="1、2、3、4、5、6、7、8、9、10、11、12、13、15"/>
  <p:tag name="KSO_WM_UNIT_SHOW_EDIT_AREA_INDICATION" val="0"/>
</p:tagLst>
</file>

<file path=ppt/tags/tag2280.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2582"/>
  <p:tag name="KSO_WM_TEMPLATE_MASTER_THUMB_INDEX" val="12"/>
  <p:tag name="KSO_WM_TEMPLATE_MASTER_TYPE" val="1"/>
  <p:tag name="KSO_WM_TEMPLATE_SUBCATEGORY" val="0"/>
  <p:tag name="KSO_WM_TEMPLATE_THUMBS_INDEX" val="1、2、3、4、5、6、7、8、9、10、11、12、13、15"/>
  <p:tag name="KSO_WM_UNIT_SHOW_EDIT_AREA_INDICATION" val="0"/>
</p:tagLst>
</file>

<file path=ppt/tags/tag228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28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228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28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28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28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28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28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28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2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29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29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29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29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29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29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29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29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29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29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9"/>
  <p:tag name="KSO_WM_UNIT_INDEX" val="9"/>
  <p:tag name="KSO_WM_UNIT_LAYERLEVEL" val="1"/>
  <p:tag name="KSO_WM_UNIT_TYPE" val="i"/>
</p:tagLst>
</file>

<file path=ppt/tags/tag23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23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30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3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8"/>
  <p:tag name="KSO_WM_UNIT_INDEX" val="8"/>
  <p:tag name="KSO_WM_UNIT_LAYERLEVEL" val="1"/>
  <p:tag name="KSO_WM_UNIT_TYPE" val="i"/>
</p:tagLst>
</file>

<file path=ppt/tags/tag23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9"/>
  <p:tag name="KSO_WM_UNIT_INDEX" val="9"/>
  <p:tag name="KSO_WM_UNIT_LAYERLEVEL" val="1"/>
  <p:tag name="KSO_WM_UNIT_TYPE" val="i"/>
</p:tagLst>
</file>

<file path=ppt/tags/tag23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10"/>
  <p:tag name="KSO_WM_UNIT_INDEX" val="10"/>
  <p:tag name="KSO_WM_UNIT_LAYERLEVEL" val="1"/>
  <p:tag name="KSO_WM_UNIT_TYPE" val="i"/>
</p:tagLst>
</file>

<file path=ppt/tags/tag23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3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3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3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3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3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3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3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1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23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1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3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3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2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3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3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8"/>
  <p:tag name="KSO_WM_UNIT_INDEX" val="8"/>
  <p:tag name="KSO_WM_UNIT_LAYERLEVEL" val="1"/>
  <p:tag name="KSO_WM_UNIT_TYPE" val="i"/>
</p:tagLst>
</file>

<file path=ppt/tags/tag23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9"/>
  <p:tag name="KSO_WM_UNIT_INDEX" val="9"/>
  <p:tag name="KSO_WM_UNIT_LAYERLEVEL" val="1"/>
  <p:tag name="KSO_WM_UNIT_TYPE" val="i"/>
</p:tagLst>
</file>

<file path=ppt/tags/tag23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0"/>
  <p:tag name="KSO_WM_UNIT_INDEX" val="10"/>
  <p:tag name="KSO_WM_UNIT_LAYERLEVEL" val="1"/>
  <p:tag name="KSO_WM_UNIT_TYPE" val="i"/>
</p:tagLst>
</file>

<file path=ppt/tags/tag23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3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4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3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8"/>
  <p:tag name="KSO_WM_UNIT_INDEX" val="8"/>
  <p:tag name="KSO_WM_UNIT_LAYERLEVEL" val="1"/>
  <p:tag name="KSO_WM_UNIT_TYPE" val="i"/>
</p:tagLst>
</file>

<file path=ppt/tags/tag23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9"/>
  <p:tag name="KSO_WM_UNIT_INDEX" val="9"/>
  <p:tag name="KSO_WM_UNIT_LAYERLEVEL" val="1"/>
  <p:tag name="KSO_WM_UNIT_TYPE" val="i"/>
</p:tagLst>
</file>

<file path=ppt/tags/tag23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10"/>
  <p:tag name="KSO_WM_UNIT_INDEX" val="10"/>
  <p:tag name="KSO_WM_UNIT_LAYERLEVEL" val="1"/>
  <p:tag name="KSO_WM_UNIT_TYPE" val="i"/>
</p:tagLst>
</file>

<file path=ppt/tags/tag23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3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35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23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3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3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35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3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3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3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3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3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3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3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3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3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3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3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3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3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3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3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37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3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8"/>
  <p:tag name="KSO_WM_UNIT_INDEX" val="8"/>
  <p:tag name="KSO_WM_UNIT_LAYERLEVEL" val="1"/>
  <p:tag name="KSO_WM_UNIT_TYPE" val="i"/>
</p:tagLst>
</file>

<file path=ppt/tags/tag23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9"/>
  <p:tag name="KSO_WM_UNIT_INDEX" val="9"/>
  <p:tag name="KSO_WM_UNIT_LAYERLEVEL" val="1"/>
  <p:tag name="KSO_WM_UNIT_TYPE" val="i"/>
</p:tagLst>
</file>

<file path=ppt/tags/tag23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10"/>
  <p:tag name="KSO_WM_UNIT_INDEX" val="10"/>
  <p:tag name="KSO_WM_UNIT_LAYERLEVEL" val="1"/>
  <p:tag name="KSO_WM_UNIT_TYPE" val="i"/>
</p:tagLst>
</file>

<file path=ppt/tags/tag23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3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3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3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3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3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3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3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3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3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38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3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8"/>
  <p:tag name="KSO_WM_UNIT_INDEX" val="8"/>
  <p:tag name="KSO_WM_UNIT_LAYERLEVEL" val="1"/>
  <p:tag name="KSO_WM_UNIT_TYPE" val="i"/>
</p:tagLst>
</file>

<file path=ppt/tags/tag23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9"/>
  <p:tag name="KSO_WM_UNIT_INDEX" val="9"/>
  <p:tag name="KSO_WM_UNIT_LAYERLEVEL" val="1"/>
  <p:tag name="KSO_WM_UNIT_TYPE" val="i"/>
</p:tagLst>
</file>

<file path=ppt/tags/tag23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10"/>
  <p:tag name="KSO_WM_UNIT_INDEX" val="10"/>
  <p:tag name="KSO_WM_UNIT_LAYERLEVEL" val="1"/>
  <p:tag name="KSO_WM_UNIT_TYPE" val="i"/>
</p:tagLst>
</file>

<file path=ppt/tags/tag23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3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3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3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3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3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3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3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3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39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3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8"/>
  <p:tag name="KSO_WM_UNIT_INDEX" val="8"/>
  <p:tag name="KSO_WM_UNIT_LAYERLEVEL" val="1"/>
  <p:tag name="KSO_WM_UNIT_TYPE" val="i"/>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10"/>
  <p:tag name="KSO_WM_UNIT_INDEX" val="10"/>
  <p:tag name="KSO_WM_UNIT_LAYERLEVEL" val="1"/>
  <p:tag name="KSO_WM_UNIT_TYPE" val="i"/>
</p:tagLst>
</file>

<file path=ppt/tags/tag24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4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9"/>
  <p:tag name="KSO_WM_UNIT_INDEX" val="9"/>
  <p:tag name="KSO_WM_UNIT_LAYERLEVEL" val="1"/>
  <p:tag name="KSO_WM_UNIT_TYPE" val="i"/>
</p:tagLst>
</file>

<file path=ppt/tags/tag24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10"/>
  <p:tag name="KSO_WM_UNIT_INDEX" val="10"/>
  <p:tag name="KSO_WM_UNIT_LAYERLEVEL" val="1"/>
  <p:tag name="KSO_WM_UNIT_TYPE" val="i"/>
</p:tagLst>
</file>

<file path=ppt/tags/tag24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4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4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4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4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4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40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24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4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4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4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41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4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4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4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4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4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4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4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4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4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4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4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4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4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42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42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8"/>
  <p:tag name="KSO_WM_UNIT_INDEX" val="8"/>
  <p:tag name="KSO_WM_UNIT_LAYERLEVEL" val="1"/>
  <p:tag name="KSO_WM_UNIT_TYPE" val="i"/>
</p:tagLst>
</file>

<file path=ppt/tags/tag242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9"/>
  <p:tag name="KSO_WM_UNIT_INDEX" val="9"/>
  <p:tag name="KSO_WM_UNIT_LAYERLEVEL" val="1"/>
  <p:tag name="KSO_WM_UNIT_TYPE" val="i"/>
</p:tagLst>
</file>

<file path=ppt/tags/tag242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0"/>
  <p:tag name="KSO_WM_UNIT_INDEX" val="10"/>
  <p:tag name="KSO_WM_UNIT_LAYERLEVEL" val="1"/>
  <p:tag name="KSO_WM_UNIT_TYPE" val="i"/>
</p:tagLst>
</file>

<file path=ppt/tags/tag242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43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3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3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3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34.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243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43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8"/>
  <p:tag name="KSO_WM_UNIT_INDEX" val="8"/>
  <p:tag name="KSO_WM_UNIT_LAYERLEVEL" val="1"/>
  <p:tag name="KSO_WM_UNIT_TYPE" val="i"/>
</p:tagLst>
</file>

<file path=ppt/tags/tag243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9"/>
  <p:tag name="KSO_WM_UNIT_INDEX" val="9"/>
  <p:tag name="KSO_WM_UNIT_LAYERLEVEL" val="1"/>
  <p:tag name="KSO_WM_UNIT_TYPE" val="i"/>
</p:tagLst>
</file>

<file path=ppt/tags/tag243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10"/>
  <p:tag name="KSO_WM_UNIT_INDEX" val="10"/>
  <p:tag name="KSO_WM_UNIT_LAYERLEVEL" val="1"/>
  <p:tag name="KSO_WM_UNIT_TYPE" val="i"/>
</p:tagLst>
</file>

<file path=ppt/tags/tag243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4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44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44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44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44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44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445.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244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44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8"/>
  <p:tag name="KSO_WM_UNIT_INDEX" val="8"/>
  <p:tag name="KSO_WM_UNIT_LAYERLEVEL" val="1"/>
  <p:tag name="KSO_WM_UNIT_TYPE" val="i"/>
</p:tagLst>
</file>

<file path=ppt/tags/tag244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9"/>
  <p:tag name="KSO_WM_UNIT_INDEX" val="9"/>
  <p:tag name="KSO_WM_UNIT_LAYERLEVEL" val="1"/>
  <p:tag name="KSO_WM_UNIT_TYPE" val="i"/>
</p:tagLst>
</file>

<file path=ppt/tags/tag244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10"/>
  <p:tag name="KSO_WM_UNIT_INDEX" val="10"/>
  <p:tag name="KSO_WM_UNIT_LAYERLEVEL" val="1"/>
  <p:tag name="KSO_WM_UNIT_TYPE" val="i"/>
</p:tagLst>
</file>

<file path=ppt/tags/tag24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45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45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45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45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45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45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45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457.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245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45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8"/>
  <p:tag name="KSO_WM_UNIT_INDEX" val="8"/>
  <p:tag name="KSO_WM_UNIT_LAYERLEVEL" val="1"/>
  <p:tag name="KSO_WM_UNIT_TYPE" val="i"/>
</p:tagLst>
</file>

<file path=ppt/tags/tag24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46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9"/>
  <p:tag name="KSO_WM_UNIT_INDEX" val="9"/>
  <p:tag name="KSO_WM_UNIT_LAYERLEVEL" val="1"/>
  <p:tag name="KSO_WM_UNIT_TYPE" val="i"/>
</p:tagLst>
</file>

<file path=ppt/tags/tag246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10"/>
  <p:tag name="KSO_WM_UNIT_INDEX" val="10"/>
  <p:tag name="KSO_WM_UNIT_LAYERLEVEL" val="1"/>
  <p:tag name="KSO_WM_UNIT_TYPE" val="i"/>
</p:tagLst>
</file>

<file path=ppt/tags/tag246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46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46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46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46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46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46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469.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24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47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47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8"/>
  <p:tag name="KSO_WM_UNIT_INDEX" val="8"/>
  <p:tag name="KSO_WM_UNIT_LAYERLEVEL" val="1"/>
  <p:tag name="KSO_WM_UNIT_TYPE" val="i"/>
</p:tagLst>
</file>

<file path=ppt/tags/tag247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9"/>
  <p:tag name="KSO_WM_UNIT_INDEX" val="9"/>
  <p:tag name="KSO_WM_UNIT_LAYERLEVEL" val="1"/>
  <p:tag name="KSO_WM_UNIT_TYPE" val="i"/>
</p:tagLst>
</file>

<file path=ppt/tags/tag247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10"/>
  <p:tag name="KSO_WM_UNIT_INDEX" val="10"/>
  <p:tag name="KSO_WM_UNIT_LAYERLEVEL" val="1"/>
  <p:tag name="KSO_WM_UNIT_TYPE" val="i"/>
</p:tagLst>
</file>

<file path=ppt/tags/tag247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47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47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47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47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47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48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48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248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48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48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48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48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48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48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48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4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49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4"/>
  <p:tag name="KSO_WM_UNIT_INDEX" val="4"/>
  <p:tag name="KSO_WM_UNIT_LAYERLEVEL" val="1"/>
  <p:tag name="KSO_WM_UNIT_TYPE" val="i"/>
</p:tagLst>
</file>

<file path=ppt/tags/tag249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5"/>
  <p:tag name="KSO_WM_UNIT_INDEX" val="5"/>
  <p:tag name="KSO_WM_UNIT_LAYERLEVEL" val="1"/>
  <p:tag name="KSO_WM_UNIT_TYPE" val="i"/>
</p:tagLst>
</file>

<file path=ppt/tags/tag249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6"/>
  <p:tag name="KSO_WM_UNIT_INDEX" val="6"/>
  <p:tag name="KSO_WM_UNIT_LAYERLEVEL" val="1"/>
  <p:tag name="KSO_WM_UNIT_TYPE" val="i"/>
</p:tagLst>
</file>

<file path=ppt/tags/tag249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7"/>
  <p:tag name="KSO_WM_UNIT_INDEX" val="7"/>
  <p:tag name="KSO_WM_UNIT_LAYERLEVEL" val="1"/>
  <p:tag name="KSO_WM_UNIT_TYPE" val="i"/>
</p:tagLst>
</file>

<file path=ppt/tags/tag249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4"/>
  <p:tag name="KSO_WM_UNIT_INDEX" val="4"/>
  <p:tag name="KSO_WM_UNIT_LAYERLEVEL" val="1"/>
  <p:tag name="KSO_WM_UNIT_TYPE" val="i"/>
</p:tagLst>
</file>

<file path=ppt/tags/tag2495.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249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49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49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49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8"/>
  <p:tag name="KSO_WM_UNIT_INDEX" val="8"/>
  <p:tag name="KSO_WM_UNIT_LAYERLEVEL" val="1"/>
  <p:tag name="KSO_WM_UNIT_TYPE" val="i"/>
</p:tagLst>
</file>

<file path=ppt/tags/tag250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50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50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503.xml><?xml version="1.0" encoding="utf-8"?>
<p:tagLst xmlns:p="http://schemas.openxmlformats.org/presentationml/2006/main">
  <p:tag name="KSO_WM_BEAUTIFY_FLAG" val="#wm#"/>
  <p:tag name="KSO_WM_TAG_VERSION" val="1.0"/>
  <p:tag name="KSO_WM_TEMPLATE_CATEGORY" val="custom"/>
  <p:tag name="KSO_WM_TEMPLATE_INDEX" val="20202582"/>
  <p:tag name="KSO_WM_UNIT_COMPATIBLE" val="0"/>
  <p:tag name="KSO_WM_UNIT_DIAGRAM_ISNUMVISUAL" val="0"/>
  <p:tag name="KSO_WM_UNIT_DIAGRAM_ISREFERUNIT" val="0"/>
  <p:tag name="KSO_WM_UNIT_HIGHLIGHT" val="0"/>
  <p:tag name="KSO_WM_UNIT_ID" val="_0**"/>
  <p:tag name="KSO_WM_UNIT_LAYERLEVEL" val="1"/>
</p:tagLst>
</file>

<file path=ppt/tags/tag2504.xml><?xml version="1.0" encoding="utf-8"?>
<p:tagLst xmlns:p="http://schemas.openxmlformats.org/presentationml/2006/main">
  <p:tag name="KSO_WM_BEAUTIFY_FLAG" val="#wm#"/>
  <p:tag name="KSO_WM_TAG_VERSION" val="1.0"/>
  <p:tag name="KSO_WM_TEMPLATE_CATEGORY" val="custom"/>
  <p:tag name="KSO_WM_TEMPLATE_INDEX" val="20202582"/>
  <p:tag name="KSO_WM_UNIT_COMPATIBLE" val="0"/>
  <p:tag name="KSO_WM_UNIT_DIAGRAM_ISNUMVISUAL" val="0"/>
  <p:tag name="KSO_WM_UNIT_DIAGRAM_ISREFERUNIT" val="0"/>
  <p:tag name="KSO_WM_UNIT_HIGHLIGHT" val="0"/>
  <p:tag name="KSO_WM_UNIT_ID" val="_0**"/>
  <p:tag name="KSO_WM_UNIT_LAYERLEVEL" val="1"/>
</p:tagLst>
</file>

<file path=ppt/tags/tag25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5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5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508.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2582"/>
  <p:tag name="KSO_WM_TEMPLATE_MASTER_THUMB_INDEX" val="12"/>
  <p:tag name="KSO_WM_TEMPLATE_MASTER_TYPE" val="1"/>
  <p:tag name="KSO_WM_TEMPLATE_SUBCATEGORY" val="0"/>
  <p:tag name="KSO_WM_TEMPLATE_THUMBS_INDEX" val="1、2、3、4、5、6、7、8、9、10、11、12、13、15"/>
  <p:tag name="KSO_WM_UNIT_SHOW_EDIT_AREA_INDICATION" val="0"/>
</p:tagLst>
</file>

<file path=ppt/tags/tag250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9"/>
  <p:tag name="KSO_WM_UNIT_INDEX" val="9"/>
  <p:tag name="KSO_WM_UNIT_LAYERLEVEL" val="1"/>
  <p:tag name="KSO_WM_UNIT_TYPE" val="i"/>
</p:tagLst>
</file>

<file path=ppt/tags/tag251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251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51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51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51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51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51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51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51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51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10"/>
  <p:tag name="KSO_WM_UNIT_INDEX" val="10"/>
  <p:tag name="KSO_WM_UNIT_LAYERLEVEL" val="1"/>
  <p:tag name="KSO_WM_UNIT_TYPE" val="i"/>
</p:tagLst>
</file>

<file path=ppt/tags/tag252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52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52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52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52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52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52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52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5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52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5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8"/>
  <p:tag name="KSO_WM_UNIT_INDEX" val="8"/>
  <p:tag name="KSO_WM_UNIT_LAYERLEVEL" val="1"/>
  <p:tag name="KSO_WM_UNIT_TYPE" val="i"/>
</p:tagLst>
</file>

<file path=ppt/tags/tag25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9"/>
  <p:tag name="KSO_WM_UNIT_INDEX" val="9"/>
  <p:tag name="KSO_WM_UNIT_LAYERLEVEL" val="1"/>
  <p:tag name="KSO_WM_UNIT_TYPE" val="i"/>
</p:tagLst>
</file>

<file path=ppt/tags/tag25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10"/>
  <p:tag name="KSO_WM_UNIT_INDEX" val="10"/>
  <p:tag name="KSO_WM_UNIT_LAYERLEVEL" val="1"/>
  <p:tag name="KSO_WM_UNIT_TYPE" val="i"/>
</p:tagLst>
</file>

<file path=ppt/tags/tag25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5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5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5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5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5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5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54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25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5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5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54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5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5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5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5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5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5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5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5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5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5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5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5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5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5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8"/>
  <p:tag name="KSO_WM_UNIT_INDEX" val="8"/>
  <p:tag name="KSO_WM_UNIT_LAYERLEVEL" val="1"/>
  <p:tag name="KSO_WM_UNIT_TYPE" val="i"/>
</p:tagLst>
</file>

<file path=ppt/tags/tag25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9"/>
  <p:tag name="KSO_WM_UNIT_INDEX" val="9"/>
  <p:tag name="KSO_WM_UNIT_LAYERLEVEL" val="1"/>
  <p:tag name="KSO_WM_UNIT_TYPE" val="i"/>
</p:tagLst>
</file>

<file path=ppt/tags/tag2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5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0"/>
  <p:tag name="KSO_WM_UNIT_INDEX" val="10"/>
  <p:tag name="KSO_WM_UNIT_LAYERLEVEL" val="1"/>
  <p:tag name="KSO_WM_UNIT_TYPE" val="i"/>
</p:tagLst>
</file>

<file path=ppt/tags/tag25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6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5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8"/>
  <p:tag name="KSO_WM_UNIT_INDEX" val="8"/>
  <p:tag name="KSO_WM_UNIT_LAYERLEVEL" val="1"/>
  <p:tag name="KSO_WM_UNIT_TYPE" val="i"/>
</p:tagLst>
</file>

<file path=ppt/tags/tag25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9"/>
  <p:tag name="KSO_WM_UNIT_INDEX" val="9"/>
  <p:tag name="KSO_WM_UNIT_LAYERLEVEL" val="1"/>
  <p:tag name="KSO_WM_UNIT_TYPE" val="i"/>
</p:tagLst>
</file>

<file path=ppt/tags/tag25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10"/>
  <p:tag name="KSO_WM_UNIT_INDEX" val="10"/>
  <p:tag name="KSO_WM_UNIT_LAYERLEVEL" val="1"/>
  <p:tag name="KSO_WM_UNIT_TYPE" val="i"/>
</p:tagLst>
</file>

<file path=ppt/tags/tag25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5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58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25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5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5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58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5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5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5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5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5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5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5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5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5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5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5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5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6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26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60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6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8"/>
  <p:tag name="KSO_WM_UNIT_INDEX" val="8"/>
  <p:tag name="KSO_WM_UNIT_LAYERLEVEL" val="1"/>
  <p:tag name="KSO_WM_UNIT_TYPE" val="i"/>
</p:tagLst>
</file>

<file path=ppt/tags/tag26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9"/>
  <p:tag name="KSO_WM_UNIT_INDEX" val="9"/>
  <p:tag name="KSO_WM_UNIT_LAYERLEVEL" val="1"/>
  <p:tag name="KSO_WM_UNIT_TYPE" val="i"/>
</p:tagLst>
</file>

<file path=ppt/tags/tag26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10"/>
  <p:tag name="KSO_WM_UNIT_INDEX" val="10"/>
  <p:tag name="KSO_WM_UNIT_LAYERLEVEL" val="1"/>
  <p:tag name="KSO_WM_UNIT_TYPE" val="i"/>
</p:tagLst>
</file>

<file path=ppt/tags/tag26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6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6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6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6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6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6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6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6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61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6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8"/>
  <p:tag name="KSO_WM_UNIT_INDEX" val="8"/>
  <p:tag name="KSO_WM_UNIT_LAYERLEVEL" val="1"/>
  <p:tag name="KSO_WM_UNIT_TYPE" val="i"/>
</p:tagLst>
</file>

<file path=ppt/tags/tag26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9"/>
  <p:tag name="KSO_WM_UNIT_INDEX" val="9"/>
  <p:tag name="KSO_WM_UNIT_LAYERLEVEL" val="1"/>
  <p:tag name="KSO_WM_UNIT_TYPE" val="i"/>
</p:tagLst>
</file>

<file path=ppt/tags/tag26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10"/>
  <p:tag name="KSO_WM_UNIT_INDEX" val="10"/>
  <p:tag name="KSO_WM_UNIT_LAYERLEVEL" val="1"/>
  <p:tag name="KSO_WM_UNIT_TYPE" val="i"/>
</p:tagLst>
</file>

<file path=ppt/tags/tag26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6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6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6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6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6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6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6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62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6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8"/>
  <p:tag name="KSO_WM_UNIT_INDEX" val="8"/>
  <p:tag name="KSO_WM_UNIT_LAYERLEVEL" val="1"/>
  <p:tag name="KSO_WM_UNIT_TYPE" val="i"/>
</p:tagLst>
</file>

<file path=ppt/tags/tag26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9"/>
  <p:tag name="KSO_WM_UNIT_INDEX" val="9"/>
  <p:tag name="KSO_WM_UNIT_LAYERLEVEL" val="1"/>
  <p:tag name="KSO_WM_UNIT_TYPE" val="i"/>
</p:tagLst>
</file>

<file path=ppt/tags/tag26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10"/>
  <p:tag name="KSO_WM_UNIT_INDEX" val="10"/>
  <p:tag name="KSO_WM_UNIT_LAYERLEVEL" val="1"/>
  <p:tag name="KSO_WM_UNIT_TYPE" val="i"/>
</p:tagLst>
</file>

<file path=ppt/tags/tag2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6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6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6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6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6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6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63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26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6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6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6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64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6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6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6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6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6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6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6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6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6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6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6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6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65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65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8"/>
  <p:tag name="KSO_WM_UNIT_INDEX" val="8"/>
  <p:tag name="KSO_WM_UNIT_LAYERLEVEL" val="1"/>
  <p:tag name="KSO_WM_UNIT_TYPE" val="i"/>
</p:tagLst>
</file>

<file path=ppt/tags/tag265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9"/>
  <p:tag name="KSO_WM_UNIT_INDEX" val="9"/>
  <p:tag name="KSO_WM_UNIT_LAYERLEVEL" val="1"/>
  <p:tag name="KSO_WM_UNIT_TYPE" val="i"/>
</p:tagLst>
</file>

<file path=ppt/tags/tag265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0"/>
  <p:tag name="KSO_WM_UNIT_INDEX" val="10"/>
  <p:tag name="KSO_WM_UNIT_LAYERLEVEL" val="1"/>
  <p:tag name="KSO_WM_UNIT_TYPE" val="i"/>
</p:tagLst>
</file>

<file path=ppt/tags/tag265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5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5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66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6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62.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266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66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8"/>
  <p:tag name="KSO_WM_UNIT_INDEX" val="8"/>
  <p:tag name="KSO_WM_UNIT_LAYERLEVEL" val="1"/>
  <p:tag name="KSO_WM_UNIT_TYPE" val="i"/>
</p:tagLst>
</file>

<file path=ppt/tags/tag266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9"/>
  <p:tag name="KSO_WM_UNIT_INDEX" val="9"/>
  <p:tag name="KSO_WM_UNIT_LAYERLEVEL" val="1"/>
  <p:tag name="KSO_WM_UNIT_TYPE" val="i"/>
</p:tagLst>
</file>

<file path=ppt/tags/tag266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10"/>
  <p:tag name="KSO_WM_UNIT_INDEX" val="10"/>
  <p:tag name="KSO_WM_UNIT_LAYERLEVEL" val="1"/>
  <p:tag name="KSO_WM_UNIT_TYPE" val="i"/>
</p:tagLst>
</file>

<file path=ppt/tags/tag266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66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66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67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67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67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673.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267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67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8"/>
  <p:tag name="KSO_WM_UNIT_INDEX" val="8"/>
  <p:tag name="KSO_WM_UNIT_LAYERLEVEL" val="1"/>
  <p:tag name="KSO_WM_UNIT_TYPE" val="i"/>
</p:tagLst>
</file>

<file path=ppt/tags/tag267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9"/>
  <p:tag name="KSO_WM_UNIT_INDEX" val="9"/>
  <p:tag name="KSO_WM_UNIT_LAYERLEVEL" val="1"/>
  <p:tag name="KSO_WM_UNIT_TYPE" val="i"/>
</p:tagLst>
</file>

<file path=ppt/tags/tag267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10"/>
  <p:tag name="KSO_WM_UNIT_INDEX" val="10"/>
  <p:tag name="KSO_WM_UNIT_LAYERLEVEL" val="1"/>
  <p:tag name="KSO_WM_UNIT_TYPE" val="i"/>
</p:tagLst>
</file>

<file path=ppt/tags/tag267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67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68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68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68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68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68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685.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268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68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8"/>
  <p:tag name="KSO_WM_UNIT_INDEX" val="8"/>
  <p:tag name="KSO_WM_UNIT_LAYERLEVEL" val="1"/>
  <p:tag name="KSO_WM_UNIT_TYPE" val="i"/>
</p:tagLst>
</file>

<file path=ppt/tags/tag268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9"/>
  <p:tag name="KSO_WM_UNIT_INDEX" val="9"/>
  <p:tag name="KSO_WM_UNIT_LAYERLEVEL" val="1"/>
  <p:tag name="KSO_WM_UNIT_TYPE" val="i"/>
</p:tagLst>
</file>

<file path=ppt/tags/tag268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10"/>
  <p:tag name="KSO_WM_UNIT_INDEX" val="10"/>
  <p:tag name="KSO_WM_UNIT_LAYERLEVEL" val="1"/>
  <p:tag name="KSO_WM_UNIT_TYPE" val="i"/>
</p:tagLst>
</file>

<file path=ppt/tags/tag2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69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69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69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69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69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69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69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697.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269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69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8"/>
  <p:tag name="KSO_WM_UNIT_INDEX" val="8"/>
  <p:tag name="KSO_WM_UNIT_LAYERLEVEL" val="1"/>
  <p:tag name="KSO_WM_UNIT_TYPE" val="i"/>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0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9"/>
  <p:tag name="KSO_WM_UNIT_INDEX" val="9"/>
  <p:tag name="KSO_WM_UNIT_LAYERLEVEL" val="1"/>
  <p:tag name="KSO_WM_UNIT_TYPE" val="i"/>
</p:tagLst>
</file>

<file path=ppt/tags/tag270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10"/>
  <p:tag name="KSO_WM_UNIT_INDEX" val="10"/>
  <p:tag name="KSO_WM_UNIT_LAYERLEVEL" val="1"/>
  <p:tag name="KSO_WM_UNIT_TYPE" val="i"/>
</p:tagLst>
</file>

<file path=ppt/tags/tag270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70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70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70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70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70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70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70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2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1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71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71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71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71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71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71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71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71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4"/>
  <p:tag name="KSO_WM_UNIT_INDEX" val="4"/>
  <p:tag name="KSO_WM_UNIT_LAYERLEVEL" val="1"/>
  <p:tag name="KSO_WM_UNIT_TYPE" val="i"/>
</p:tagLst>
</file>

<file path=ppt/tags/tag271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5"/>
  <p:tag name="KSO_WM_UNIT_INDEX" val="5"/>
  <p:tag name="KSO_WM_UNIT_LAYERLEVEL" val="1"/>
  <p:tag name="KSO_WM_UNIT_TYPE" val="i"/>
</p:tagLst>
</file>

<file path=ppt/tags/tag2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2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6"/>
  <p:tag name="KSO_WM_UNIT_INDEX" val="6"/>
  <p:tag name="KSO_WM_UNIT_LAYERLEVEL" val="1"/>
  <p:tag name="KSO_WM_UNIT_TYPE" val="i"/>
</p:tagLst>
</file>

<file path=ppt/tags/tag272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7"/>
  <p:tag name="KSO_WM_UNIT_INDEX" val="7"/>
  <p:tag name="KSO_WM_UNIT_LAYERLEVEL" val="1"/>
  <p:tag name="KSO_WM_UNIT_TYPE" val="i"/>
</p:tagLst>
</file>

<file path=ppt/tags/tag272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4"/>
  <p:tag name="KSO_WM_UNIT_INDEX" val="4"/>
  <p:tag name="KSO_WM_UNIT_LAYERLEVEL" val="1"/>
  <p:tag name="KSO_WM_UNIT_TYPE" val="i"/>
</p:tagLst>
</file>

<file path=ppt/tags/tag2723.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272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72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72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72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72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72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3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731.xml><?xml version="1.0" encoding="utf-8"?>
<p:tagLst xmlns:p="http://schemas.openxmlformats.org/presentationml/2006/main">
  <p:tag name="KSO_WM_BEAUTIFY_FLAG" val="#wm#"/>
  <p:tag name="KSO_WM_TAG_VERSION" val="1.0"/>
  <p:tag name="KSO_WM_TEMPLATE_CATEGORY" val="custom"/>
  <p:tag name="KSO_WM_TEMPLATE_INDEX" val="20202582"/>
  <p:tag name="KSO_WM_UNIT_COMPATIBLE" val="0"/>
  <p:tag name="KSO_WM_UNIT_DIAGRAM_ISNUMVISUAL" val="0"/>
  <p:tag name="KSO_WM_UNIT_DIAGRAM_ISREFERUNIT" val="0"/>
  <p:tag name="KSO_WM_UNIT_HIGHLIGHT" val="0"/>
  <p:tag name="KSO_WM_UNIT_ID" val="_0**"/>
  <p:tag name="KSO_WM_UNIT_LAYERLEVEL" val="1"/>
</p:tagLst>
</file>

<file path=ppt/tags/tag2732.xml><?xml version="1.0" encoding="utf-8"?>
<p:tagLst xmlns:p="http://schemas.openxmlformats.org/presentationml/2006/main">
  <p:tag name="KSO_WM_BEAUTIFY_FLAG" val="#wm#"/>
  <p:tag name="KSO_WM_TAG_VERSION" val="1.0"/>
  <p:tag name="KSO_WM_TEMPLATE_CATEGORY" val="custom"/>
  <p:tag name="KSO_WM_TEMPLATE_INDEX" val="20202582"/>
  <p:tag name="KSO_WM_UNIT_COMPATIBLE" val="0"/>
  <p:tag name="KSO_WM_UNIT_DIAGRAM_ISNUMVISUAL" val="0"/>
  <p:tag name="KSO_WM_UNIT_DIAGRAM_ISREFERUNIT" val="0"/>
  <p:tag name="KSO_WM_UNIT_HIGHLIGHT" val="0"/>
  <p:tag name="KSO_WM_UNIT_ID" val="_0**"/>
  <p:tag name="KSO_WM_UNIT_LAYERLEVEL" val="1"/>
</p:tagLst>
</file>

<file path=ppt/tags/tag27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7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7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736.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2582"/>
  <p:tag name="KSO_WM_TEMPLATE_MASTER_THUMB_INDEX" val="12"/>
  <p:tag name="KSO_WM_TEMPLATE_MASTER_TYPE" val="1"/>
  <p:tag name="KSO_WM_TEMPLATE_SUBCATEGORY" val="0"/>
  <p:tag name="KSO_WM_TEMPLATE_THUMBS_INDEX" val="1、2、3、4、5、6、7、8、9、10、11、12、13、15"/>
  <p:tag name="KSO_WM_UNIT_SHOW_EDIT_AREA_INDICATION" val="0"/>
</p:tagLst>
</file>

<file path=ppt/tags/tag273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73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273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4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74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74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74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74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74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74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74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74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74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5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75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75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75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75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75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7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75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7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8"/>
  <p:tag name="KSO_WM_UNIT_INDEX" val="8"/>
  <p:tag name="KSO_WM_UNIT_LAYERLEVEL" val="1"/>
  <p:tag name="KSO_WM_UNIT_TYPE" val="i"/>
</p:tagLst>
</file>

<file path=ppt/tags/tag27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9"/>
  <p:tag name="KSO_WM_UNIT_INDEX" val="9"/>
  <p:tag name="KSO_WM_UNIT_LAYERLEVEL" val="1"/>
  <p:tag name="KSO_WM_UNIT_TYPE" val="i"/>
</p:tagLst>
</file>

<file path=ppt/tags/tag2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10"/>
  <p:tag name="KSO_WM_UNIT_INDEX" val="10"/>
  <p:tag name="KSO_WM_UNIT_LAYERLEVEL" val="1"/>
  <p:tag name="KSO_WM_UNIT_TYPE" val="i"/>
</p:tagLst>
</file>

<file path=ppt/tags/tag27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7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7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7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7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7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7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6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27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7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7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7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8"/>
  <p:tag name="KSO_WM_UNIT_INDEX" val="8"/>
  <p:tag name="KSO_WM_UNIT_LAYERLEVEL" val="1"/>
  <p:tag name="KSO_WM_UNIT_TYPE" val="i"/>
</p:tagLst>
</file>

<file path=ppt/tags/tag27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8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7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8"/>
  <p:tag name="KSO_WM_UNIT_INDEX" val="8"/>
  <p:tag name="KSO_WM_UNIT_LAYERLEVEL" val="1"/>
  <p:tag name="KSO_WM_UNIT_TYPE" val="i"/>
</p:tagLst>
</file>

<file path=ppt/tags/tag27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9"/>
  <p:tag name="KSO_WM_UNIT_INDEX" val="9"/>
  <p:tag name="KSO_WM_UNIT_LAYERLEVEL" val="1"/>
  <p:tag name="KSO_WM_UNIT_TYPE" val="i"/>
</p:tagLst>
</file>

<file path=ppt/tags/tag27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0"/>
  <p:tag name="KSO_WM_UNIT_INDEX" val="10"/>
  <p:tag name="KSO_WM_UNIT_LAYERLEVEL" val="1"/>
  <p:tag name="KSO_WM_UNIT_TYPE" val="i"/>
</p:tagLst>
</file>

<file path=ppt/tags/tag27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9"/>
  <p:tag name="KSO_WM_UNIT_INDEX" val="9"/>
  <p:tag name="KSO_WM_UNIT_LAYERLEVEL" val="1"/>
  <p:tag name="KSO_WM_UNIT_TYPE" val="i"/>
</p:tagLst>
</file>

<file path=ppt/tags/tag27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9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7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8"/>
  <p:tag name="KSO_WM_UNIT_INDEX" val="8"/>
  <p:tag name="KSO_WM_UNIT_LAYERLEVEL" val="1"/>
  <p:tag name="KSO_WM_UNIT_TYPE" val="i"/>
</p:tagLst>
</file>

<file path=ppt/tags/tag27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9"/>
  <p:tag name="KSO_WM_UNIT_INDEX" val="9"/>
  <p:tag name="KSO_WM_UNIT_LAYERLEVEL" val="1"/>
  <p:tag name="KSO_WM_UNIT_TYPE" val="i"/>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0"/>
  <p:tag name="KSO_WM_UNIT_INDEX" val="10"/>
  <p:tag name="KSO_WM_UNIT_LAYERLEVEL" val="1"/>
  <p:tag name="KSO_WM_UNIT_TYPE" val="i"/>
</p:tagLst>
</file>

<file path=ppt/tags/tag28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10"/>
  <p:tag name="KSO_WM_UNIT_INDEX" val="10"/>
  <p:tag name="KSO_WM_UNIT_LAYERLEVEL" val="1"/>
  <p:tag name="KSO_WM_UNIT_TYPE" val="i"/>
</p:tagLst>
</file>

<file path=ppt/tags/tag28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81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28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8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8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81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8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8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8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8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8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8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8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8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8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8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8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8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82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8"/>
  <p:tag name="KSO_WM_UNIT_INDEX" val="8"/>
  <p:tag name="KSO_WM_UNIT_LAYERLEVEL" val="1"/>
  <p:tag name="KSO_WM_UNIT_TYPE" val="i"/>
</p:tagLst>
</file>

<file path=ppt/tags/tag28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9"/>
  <p:tag name="KSO_WM_UNIT_INDEX" val="9"/>
  <p:tag name="KSO_WM_UNIT_LAYERLEVEL" val="1"/>
  <p:tag name="KSO_WM_UNIT_TYPE" val="i"/>
</p:tagLst>
</file>

<file path=ppt/tags/tag28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10"/>
  <p:tag name="KSO_WM_UNIT_INDEX" val="10"/>
  <p:tag name="KSO_WM_UNIT_LAYERLEVEL" val="1"/>
  <p:tag name="KSO_WM_UNIT_TYPE" val="i"/>
</p:tagLst>
</file>

<file path=ppt/tags/tag28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8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8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8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8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8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8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8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84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8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8"/>
  <p:tag name="KSO_WM_UNIT_INDEX" val="8"/>
  <p:tag name="KSO_WM_UNIT_LAYERLEVEL" val="1"/>
  <p:tag name="KSO_WM_UNIT_TYPE" val="i"/>
</p:tagLst>
</file>

<file path=ppt/tags/tag28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9"/>
  <p:tag name="KSO_WM_UNIT_INDEX" val="9"/>
  <p:tag name="KSO_WM_UNIT_LAYERLEVEL" val="1"/>
  <p:tag name="KSO_WM_UNIT_TYPE" val="i"/>
</p:tagLst>
</file>

<file path=ppt/tags/tag28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10"/>
  <p:tag name="KSO_WM_UNIT_INDEX" val="10"/>
  <p:tag name="KSO_WM_UNIT_LAYERLEVEL" val="1"/>
  <p:tag name="KSO_WM_UNIT_TYPE" val="i"/>
</p:tagLst>
</file>

<file path=ppt/tags/tag28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8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8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8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8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8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8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85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8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8"/>
  <p:tag name="KSO_WM_UNIT_INDEX" val="8"/>
  <p:tag name="KSO_WM_UNIT_LAYERLEVEL" val="1"/>
  <p:tag name="KSO_WM_UNIT_TYPE" val="i"/>
</p:tagLst>
</file>

<file path=ppt/tags/tag28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9"/>
  <p:tag name="KSO_WM_UNIT_INDEX" val="9"/>
  <p:tag name="KSO_WM_UNIT_LAYERLEVEL" val="1"/>
  <p:tag name="KSO_WM_UNIT_TYPE" val="i"/>
</p:tagLst>
</file>

<file path=ppt/tags/tag28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10"/>
  <p:tag name="KSO_WM_UNIT_INDEX" val="10"/>
  <p:tag name="KSO_WM_UNIT_LAYERLEVEL" val="1"/>
  <p:tag name="KSO_WM_UNIT_TYPE" val="i"/>
</p:tagLst>
</file>

<file path=ppt/tags/tag28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8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8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8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8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86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28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8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8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86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8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8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8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8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8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8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8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8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8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8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88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88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8"/>
  <p:tag name="KSO_WM_UNIT_INDEX" val="8"/>
  <p:tag name="KSO_WM_UNIT_LAYERLEVEL" val="1"/>
  <p:tag name="KSO_WM_UNIT_TYPE" val="i"/>
</p:tagLst>
</file>

<file path=ppt/tags/tag288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9"/>
  <p:tag name="KSO_WM_UNIT_INDEX" val="9"/>
  <p:tag name="KSO_WM_UNIT_LAYERLEVEL" val="1"/>
  <p:tag name="KSO_WM_UNIT_TYPE" val="i"/>
</p:tagLst>
</file>

<file path=ppt/tags/tag288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0"/>
  <p:tag name="KSO_WM_UNIT_INDEX" val="10"/>
  <p:tag name="KSO_WM_UNIT_LAYERLEVEL" val="1"/>
  <p:tag name="KSO_WM_UNIT_TYPE" val="i"/>
</p:tagLst>
</file>

<file path=ppt/tags/tag288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88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88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88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88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8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890.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289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89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8"/>
  <p:tag name="KSO_WM_UNIT_INDEX" val="8"/>
  <p:tag name="KSO_WM_UNIT_LAYERLEVEL" val="1"/>
  <p:tag name="KSO_WM_UNIT_TYPE" val="i"/>
</p:tagLst>
</file>

<file path=ppt/tags/tag289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9"/>
  <p:tag name="KSO_WM_UNIT_INDEX" val="9"/>
  <p:tag name="KSO_WM_UNIT_LAYERLEVEL" val="1"/>
  <p:tag name="KSO_WM_UNIT_TYPE" val="i"/>
</p:tagLst>
</file>

<file path=ppt/tags/tag289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10"/>
  <p:tag name="KSO_WM_UNIT_INDEX" val="10"/>
  <p:tag name="KSO_WM_UNIT_LAYERLEVEL" val="1"/>
  <p:tag name="KSO_WM_UNIT_TYPE" val="i"/>
</p:tagLst>
</file>

<file path=ppt/tags/tag289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89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89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89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89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8"/>
  <p:tag name="KSO_WM_UNIT_INDEX" val="8"/>
  <p:tag name="KSO_WM_UNIT_LAYERLEVEL" val="1"/>
  <p:tag name="KSO_WM_UNIT_TYPE" val="i"/>
</p:tagLst>
</file>

<file path=ppt/tags/tag290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901.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290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90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8"/>
  <p:tag name="KSO_WM_UNIT_INDEX" val="8"/>
  <p:tag name="KSO_WM_UNIT_LAYERLEVEL" val="1"/>
  <p:tag name="KSO_WM_UNIT_TYPE" val="i"/>
</p:tagLst>
</file>

<file path=ppt/tags/tag290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9"/>
  <p:tag name="KSO_WM_UNIT_INDEX" val="9"/>
  <p:tag name="KSO_WM_UNIT_LAYERLEVEL" val="1"/>
  <p:tag name="KSO_WM_UNIT_TYPE" val="i"/>
</p:tagLst>
</file>

<file path=ppt/tags/tag290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10"/>
  <p:tag name="KSO_WM_UNIT_INDEX" val="10"/>
  <p:tag name="KSO_WM_UNIT_LAYERLEVEL" val="1"/>
  <p:tag name="KSO_WM_UNIT_TYPE" val="i"/>
</p:tagLst>
</file>

<file path=ppt/tags/tag290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90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90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90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9"/>
  <p:tag name="KSO_WM_UNIT_INDEX" val="9"/>
  <p:tag name="KSO_WM_UNIT_LAYERLEVEL" val="1"/>
  <p:tag name="KSO_WM_UNIT_TYPE" val="i"/>
</p:tagLst>
</file>

<file path=ppt/tags/tag291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91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91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913.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291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91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8"/>
  <p:tag name="KSO_WM_UNIT_INDEX" val="8"/>
  <p:tag name="KSO_WM_UNIT_LAYERLEVEL" val="1"/>
  <p:tag name="KSO_WM_UNIT_TYPE" val="i"/>
</p:tagLst>
</file>

<file path=ppt/tags/tag291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9"/>
  <p:tag name="KSO_WM_UNIT_INDEX" val="9"/>
  <p:tag name="KSO_WM_UNIT_LAYERLEVEL" val="1"/>
  <p:tag name="KSO_WM_UNIT_TYPE" val="i"/>
</p:tagLst>
</file>

<file path=ppt/tags/tag291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10"/>
  <p:tag name="KSO_WM_UNIT_INDEX" val="10"/>
  <p:tag name="KSO_WM_UNIT_LAYERLEVEL" val="1"/>
  <p:tag name="KSO_WM_UNIT_TYPE" val="i"/>
</p:tagLst>
</file>

<file path=ppt/tags/tag291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91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10"/>
  <p:tag name="KSO_WM_UNIT_INDEX" val="10"/>
  <p:tag name="KSO_WM_UNIT_LAYERLEVEL" val="1"/>
  <p:tag name="KSO_WM_UNIT_TYPE" val="i"/>
</p:tagLst>
</file>

<file path=ppt/tags/tag292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92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92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92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92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925.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292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92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8"/>
  <p:tag name="KSO_WM_UNIT_INDEX" val="8"/>
  <p:tag name="KSO_WM_UNIT_LAYERLEVEL" val="1"/>
  <p:tag name="KSO_WM_UNIT_TYPE" val="i"/>
</p:tagLst>
</file>

<file path=ppt/tags/tag292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9"/>
  <p:tag name="KSO_WM_UNIT_INDEX" val="9"/>
  <p:tag name="KSO_WM_UNIT_LAYERLEVEL" val="1"/>
  <p:tag name="KSO_WM_UNIT_TYPE" val="i"/>
</p:tagLst>
</file>

<file path=ppt/tags/tag292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10"/>
  <p:tag name="KSO_WM_UNIT_INDEX" val="10"/>
  <p:tag name="KSO_WM_UNIT_LAYERLEVEL" val="1"/>
  <p:tag name="KSO_WM_UNIT_TYPE" val="i"/>
</p:tagLst>
</file>

<file path=ppt/tags/tag2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3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93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93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93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93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93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93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93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293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93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4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94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94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94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94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94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94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4"/>
  <p:tag name="KSO_WM_UNIT_INDEX" val="4"/>
  <p:tag name="KSO_WM_UNIT_LAYERLEVEL" val="1"/>
  <p:tag name="KSO_WM_UNIT_TYPE" val="i"/>
</p:tagLst>
</file>

<file path=ppt/tags/tag294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5"/>
  <p:tag name="KSO_WM_UNIT_INDEX" val="5"/>
  <p:tag name="KSO_WM_UNIT_LAYERLEVEL" val="1"/>
  <p:tag name="KSO_WM_UNIT_TYPE" val="i"/>
</p:tagLst>
</file>

<file path=ppt/tags/tag294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6"/>
  <p:tag name="KSO_WM_UNIT_INDEX" val="6"/>
  <p:tag name="KSO_WM_UNIT_LAYERLEVEL" val="1"/>
  <p:tag name="KSO_WM_UNIT_TYPE" val="i"/>
</p:tagLst>
</file>

<file path=ppt/tags/tag294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7"/>
  <p:tag name="KSO_WM_UNIT_INDEX" val="7"/>
  <p:tag name="KSO_WM_UNIT_LAYERLEVEL" val="1"/>
  <p:tag name="KSO_WM_UNIT_TYPE" val="i"/>
</p:tagLst>
</file>

<file path=ppt/tags/tag2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5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4"/>
  <p:tag name="KSO_WM_UNIT_INDEX" val="4"/>
  <p:tag name="KSO_WM_UNIT_LAYERLEVEL" val="1"/>
  <p:tag name="KSO_WM_UNIT_TYPE" val="i"/>
</p:tagLst>
</file>

<file path=ppt/tags/tag2951.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295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95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95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95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95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95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95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959.xml><?xml version="1.0" encoding="utf-8"?>
<p:tagLst xmlns:p="http://schemas.openxmlformats.org/presentationml/2006/main">
  <p:tag name="KSO_WM_BEAUTIFY_FLAG" val="#wm#"/>
  <p:tag name="KSO_WM_TAG_VERSION" val="1.0"/>
  <p:tag name="KSO_WM_TEMPLATE_CATEGORY" val="custom"/>
  <p:tag name="KSO_WM_TEMPLATE_INDEX" val="20202582"/>
  <p:tag name="KSO_WM_UNIT_COMPATIBLE" val="0"/>
  <p:tag name="KSO_WM_UNIT_DIAGRAM_ISNUMVISUAL" val="0"/>
  <p:tag name="KSO_WM_UNIT_DIAGRAM_ISREFERUNIT" val="0"/>
  <p:tag name="KSO_WM_UNIT_HIGHLIGHT" val="0"/>
  <p:tag name="KSO_WM_UNIT_ID" val="_0**"/>
  <p:tag name="KSO_WM_UNIT_LAYERLEVEL" val="1"/>
</p:tagLst>
</file>

<file path=ppt/tags/tag2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60.xml><?xml version="1.0" encoding="utf-8"?>
<p:tagLst xmlns:p="http://schemas.openxmlformats.org/presentationml/2006/main">
  <p:tag name="KSO_WM_BEAUTIFY_FLAG" val="#wm#"/>
  <p:tag name="KSO_WM_TAG_VERSION" val="1.0"/>
  <p:tag name="KSO_WM_TEMPLATE_CATEGORY" val="custom"/>
  <p:tag name="KSO_WM_TEMPLATE_INDEX" val="20202582"/>
  <p:tag name="KSO_WM_UNIT_COMPATIBLE" val="0"/>
  <p:tag name="KSO_WM_UNIT_DIAGRAM_ISNUMVISUAL" val="0"/>
  <p:tag name="KSO_WM_UNIT_DIAGRAM_ISREFERUNIT" val="0"/>
  <p:tag name="KSO_WM_UNIT_HIGHLIGHT" val="0"/>
  <p:tag name="KSO_WM_UNIT_ID" val="_0**"/>
  <p:tag name="KSO_WM_UNIT_LAYERLEVEL" val="1"/>
</p:tagLst>
</file>

<file path=ppt/tags/tag29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9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9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964.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2582"/>
  <p:tag name="KSO_WM_TEMPLATE_MASTER_THUMB_INDEX" val="12"/>
  <p:tag name="KSO_WM_TEMPLATE_MASTER_TYPE" val="1"/>
  <p:tag name="KSO_WM_TEMPLATE_SUBCATEGORY" val="0"/>
  <p:tag name="KSO_WM_TEMPLATE_THUMBS_INDEX" val="1、2、3、4、5、6、7、8、9、10、11、12、13、15"/>
  <p:tag name="KSO_WM_UNIT_SHOW_EDIT_AREA_INDICATION" val="0"/>
</p:tagLst>
</file>

<file path=ppt/tags/tag296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96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296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96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96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7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97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97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97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97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97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97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97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97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97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8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98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98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98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9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98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29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8"/>
  <p:tag name="KSO_WM_UNIT_INDEX" val="8"/>
  <p:tag name="KSO_WM_UNIT_LAYERLEVEL" val="1"/>
  <p:tag name="KSO_WM_UNIT_TYPE" val="i"/>
</p:tagLst>
</file>

<file path=ppt/tags/tag29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9"/>
  <p:tag name="KSO_WM_UNIT_INDEX" val="9"/>
  <p:tag name="KSO_WM_UNIT_LAYERLEVEL" val="1"/>
  <p:tag name="KSO_WM_UNIT_TYPE" val="i"/>
</p:tagLst>
</file>

<file path=ppt/tags/tag29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10"/>
  <p:tag name="KSO_WM_UNIT_INDEX" val="10"/>
  <p:tag name="KSO_WM_UNIT_LAYERLEVEL" val="1"/>
  <p:tag name="KSO_WM_UNIT_TYPE" val="i"/>
</p:tagLst>
</file>

<file path=ppt/tags/tag29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9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9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9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9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9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99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29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9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9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00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0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0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0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0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0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0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0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0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0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0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0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0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01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0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8"/>
  <p:tag name="KSO_WM_UNIT_INDEX" val="8"/>
  <p:tag name="KSO_WM_UNIT_LAYERLEVEL" val="1"/>
  <p:tag name="KSO_WM_UNIT_TYPE" val="i"/>
</p:tagLst>
</file>

<file path=ppt/tags/tag30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9"/>
  <p:tag name="KSO_WM_UNIT_INDEX" val="9"/>
  <p:tag name="KSO_WM_UNIT_LAYERLEVEL" val="1"/>
  <p:tag name="KSO_WM_UNIT_TYPE" val="i"/>
</p:tagLst>
</file>

<file path=ppt/tags/tag30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0"/>
  <p:tag name="KSO_WM_UNIT_INDEX" val="10"/>
  <p:tag name="KSO_WM_UNIT_LAYERLEVEL" val="1"/>
  <p:tag name="KSO_WM_UNIT_TYPE" val="i"/>
</p:tagLst>
</file>

<file path=ppt/tags/tag30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0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0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0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0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0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0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0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02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0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8"/>
  <p:tag name="KSO_WM_UNIT_INDEX" val="8"/>
  <p:tag name="KSO_WM_UNIT_LAYERLEVEL" val="1"/>
  <p:tag name="KSO_WM_UNIT_TYPE" val="i"/>
</p:tagLst>
</file>

<file path=ppt/tags/tag30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9"/>
  <p:tag name="KSO_WM_UNIT_INDEX" val="9"/>
  <p:tag name="KSO_WM_UNIT_LAYERLEVEL" val="1"/>
  <p:tag name="KSO_WM_UNIT_TYPE" val="i"/>
</p:tagLst>
</file>

<file path=ppt/tags/tag30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10"/>
  <p:tag name="KSO_WM_UNIT_INDEX" val="10"/>
  <p:tag name="KSO_WM_UNIT_LAYERLEVEL" val="1"/>
  <p:tag name="KSO_WM_UNIT_TYPE" val="i"/>
</p:tagLst>
</file>

<file path=ppt/tags/tag30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0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30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0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0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0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0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0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0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0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0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03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3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0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0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0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04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0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0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0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0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0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0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0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0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0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0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0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0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0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05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0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8"/>
  <p:tag name="KSO_WM_UNIT_INDEX" val="8"/>
  <p:tag name="KSO_WM_UNIT_LAYERLEVEL" val="1"/>
  <p:tag name="KSO_WM_UNIT_TYPE" val="i"/>
</p:tagLst>
</file>

<file path=ppt/tags/tag30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9"/>
  <p:tag name="KSO_WM_UNIT_INDEX" val="9"/>
  <p:tag name="KSO_WM_UNIT_LAYERLEVEL" val="1"/>
  <p:tag name="KSO_WM_UNIT_TYPE" val="i"/>
</p:tagLst>
</file>

<file path=ppt/tags/tag3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0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10"/>
  <p:tag name="KSO_WM_UNIT_INDEX" val="10"/>
  <p:tag name="KSO_WM_UNIT_LAYERLEVEL" val="1"/>
  <p:tag name="KSO_WM_UNIT_TYPE" val="i"/>
</p:tagLst>
</file>

<file path=ppt/tags/tag30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0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0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0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0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0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0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0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0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0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07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0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8"/>
  <p:tag name="KSO_WM_UNIT_INDEX" val="8"/>
  <p:tag name="KSO_WM_UNIT_LAYERLEVEL" val="1"/>
  <p:tag name="KSO_WM_UNIT_TYPE" val="i"/>
</p:tagLst>
</file>

<file path=ppt/tags/tag30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9"/>
  <p:tag name="KSO_WM_UNIT_INDEX" val="9"/>
  <p:tag name="KSO_WM_UNIT_LAYERLEVEL" val="1"/>
  <p:tag name="KSO_WM_UNIT_TYPE" val="i"/>
</p:tagLst>
</file>

<file path=ppt/tags/tag30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10"/>
  <p:tag name="KSO_WM_UNIT_INDEX" val="10"/>
  <p:tag name="KSO_WM_UNIT_LAYERLEVEL" val="1"/>
  <p:tag name="KSO_WM_UNIT_TYPE" val="i"/>
</p:tagLst>
</file>

<file path=ppt/tags/tag30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0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0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0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0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0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0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0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08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0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8"/>
  <p:tag name="KSO_WM_UNIT_INDEX" val="8"/>
  <p:tag name="KSO_WM_UNIT_LAYERLEVEL" val="1"/>
  <p:tag name="KSO_WM_UNIT_TYPE" val="i"/>
</p:tagLst>
</file>

<file path=ppt/tags/tag30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9"/>
  <p:tag name="KSO_WM_UNIT_INDEX" val="9"/>
  <p:tag name="KSO_WM_UNIT_LAYERLEVEL" val="1"/>
  <p:tag name="KSO_WM_UNIT_TYPE" val="i"/>
</p:tagLst>
</file>

<file path=ppt/tags/tag30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10"/>
  <p:tag name="KSO_WM_UNIT_INDEX" val="10"/>
  <p:tag name="KSO_WM_UNIT_LAYERLEVEL" val="1"/>
  <p:tag name="KSO_WM_UNIT_TYPE" val="i"/>
</p:tagLst>
</file>

<file path=ppt/tags/tag30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0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0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0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0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0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09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30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0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0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09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0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0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0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1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1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1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1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1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1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1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1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10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1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8"/>
  <p:tag name="KSO_WM_UNIT_INDEX" val="8"/>
  <p:tag name="KSO_WM_UNIT_LAYERLEVEL" val="1"/>
  <p:tag name="KSO_WM_UNIT_TYPE" val="i"/>
</p:tagLst>
</file>

<file path=ppt/tags/tag311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9"/>
  <p:tag name="KSO_WM_UNIT_INDEX" val="9"/>
  <p:tag name="KSO_WM_UNIT_LAYERLEVEL" val="1"/>
  <p:tag name="KSO_WM_UNIT_TYPE" val="i"/>
</p:tagLst>
</file>

<file path=ppt/tags/tag311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0"/>
  <p:tag name="KSO_WM_UNIT_INDEX" val="10"/>
  <p:tag name="KSO_WM_UNIT_LAYERLEVEL" val="1"/>
  <p:tag name="KSO_WM_UNIT_TYPE" val="i"/>
</p:tagLst>
</file>

<file path=ppt/tags/tag311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11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11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11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11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118.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311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2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8"/>
  <p:tag name="KSO_WM_UNIT_INDEX" val="8"/>
  <p:tag name="KSO_WM_UNIT_LAYERLEVEL" val="1"/>
  <p:tag name="KSO_WM_UNIT_TYPE" val="i"/>
</p:tagLst>
</file>

<file path=ppt/tags/tag312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9"/>
  <p:tag name="KSO_WM_UNIT_INDEX" val="9"/>
  <p:tag name="KSO_WM_UNIT_LAYERLEVEL" val="1"/>
  <p:tag name="KSO_WM_UNIT_TYPE" val="i"/>
</p:tagLst>
</file>

<file path=ppt/tags/tag312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10"/>
  <p:tag name="KSO_WM_UNIT_INDEX" val="10"/>
  <p:tag name="KSO_WM_UNIT_LAYERLEVEL" val="1"/>
  <p:tag name="KSO_WM_UNIT_TYPE" val="i"/>
</p:tagLst>
</file>

<file path=ppt/tags/tag312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12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12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12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12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12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129.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3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3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13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8"/>
  <p:tag name="KSO_WM_UNIT_INDEX" val="8"/>
  <p:tag name="KSO_WM_UNIT_LAYERLEVEL" val="1"/>
  <p:tag name="KSO_WM_UNIT_TYPE" val="i"/>
</p:tagLst>
</file>

<file path=ppt/tags/tag313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9"/>
  <p:tag name="KSO_WM_UNIT_INDEX" val="9"/>
  <p:tag name="KSO_WM_UNIT_LAYERLEVEL" val="1"/>
  <p:tag name="KSO_WM_UNIT_TYPE" val="i"/>
</p:tagLst>
</file>

<file path=ppt/tags/tag313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10"/>
  <p:tag name="KSO_WM_UNIT_INDEX" val="10"/>
  <p:tag name="KSO_WM_UNIT_LAYERLEVEL" val="1"/>
  <p:tag name="KSO_WM_UNIT_TYPE" val="i"/>
</p:tagLst>
</file>

<file path=ppt/tags/tag313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13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13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13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13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13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4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141.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314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14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8"/>
  <p:tag name="KSO_WM_UNIT_INDEX" val="8"/>
  <p:tag name="KSO_WM_UNIT_LAYERLEVEL" val="1"/>
  <p:tag name="KSO_WM_UNIT_TYPE" val="i"/>
</p:tagLst>
</file>

<file path=ppt/tags/tag314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9"/>
  <p:tag name="KSO_WM_UNIT_INDEX" val="9"/>
  <p:tag name="KSO_WM_UNIT_LAYERLEVEL" val="1"/>
  <p:tag name="KSO_WM_UNIT_TYPE" val="i"/>
</p:tagLst>
</file>

<file path=ppt/tags/tag314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10"/>
  <p:tag name="KSO_WM_UNIT_INDEX" val="10"/>
  <p:tag name="KSO_WM_UNIT_LAYERLEVEL" val="1"/>
  <p:tag name="KSO_WM_UNIT_TYPE" val="i"/>
</p:tagLst>
</file>

<file path=ppt/tags/tag314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14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14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14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5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15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15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153.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315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15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8"/>
  <p:tag name="KSO_WM_UNIT_INDEX" val="8"/>
  <p:tag name="KSO_WM_UNIT_LAYERLEVEL" val="1"/>
  <p:tag name="KSO_WM_UNIT_TYPE" val="i"/>
</p:tagLst>
</file>

<file path=ppt/tags/tag315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9"/>
  <p:tag name="KSO_WM_UNIT_INDEX" val="9"/>
  <p:tag name="KSO_WM_UNIT_LAYERLEVEL" val="1"/>
  <p:tag name="KSO_WM_UNIT_TYPE" val="i"/>
</p:tagLst>
</file>

<file path=ppt/tags/tag315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10"/>
  <p:tag name="KSO_WM_UNIT_INDEX" val="10"/>
  <p:tag name="KSO_WM_UNIT_LAYERLEVEL" val="1"/>
  <p:tag name="KSO_WM_UNIT_TYPE" val="i"/>
</p:tagLst>
</file>

<file path=ppt/tags/tag315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15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6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16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16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16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16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16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316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16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16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16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17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17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17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17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17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4"/>
  <p:tag name="KSO_WM_UNIT_INDEX" val="4"/>
  <p:tag name="KSO_WM_UNIT_LAYERLEVEL" val="1"/>
  <p:tag name="KSO_WM_UNIT_TYPE" val="i"/>
</p:tagLst>
</file>

<file path=ppt/tags/tag317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5"/>
  <p:tag name="KSO_WM_UNIT_INDEX" val="5"/>
  <p:tag name="KSO_WM_UNIT_LAYERLEVEL" val="1"/>
  <p:tag name="KSO_WM_UNIT_TYPE" val="i"/>
</p:tagLst>
</file>

<file path=ppt/tags/tag317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6"/>
  <p:tag name="KSO_WM_UNIT_INDEX" val="6"/>
  <p:tag name="KSO_WM_UNIT_LAYERLEVEL" val="1"/>
  <p:tag name="KSO_WM_UNIT_TYPE" val="i"/>
</p:tagLst>
</file>

<file path=ppt/tags/tag317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7"/>
  <p:tag name="KSO_WM_UNIT_INDEX" val="7"/>
  <p:tag name="KSO_WM_UNIT_LAYERLEVEL" val="1"/>
  <p:tag name="KSO_WM_UNIT_TYPE" val="i"/>
</p:tagLst>
</file>

<file path=ppt/tags/tag317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4"/>
  <p:tag name="KSO_WM_UNIT_INDEX" val="4"/>
  <p:tag name="KSO_WM_UNIT_LAYERLEVEL" val="1"/>
  <p:tag name="KSO_WM_UNIT_TYPE" val="i"/>
</p:tagLst>
</file>

<file path=ppt/tags/tag3179.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3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18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18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18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18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18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18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18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187.xml><?xml version="1.0" encoding="utf-8"?>
<p:tagLst xmlns:p="http://schemas.openxmlformats.org/presentationml/2006/main">
  <p:tag name="KSO_WM_BEAUTIFY_FLAG" val="#wm#"/>
  <p:tag name="KSO_WM_TAG_VERSION" val="1.0"/>
  <p:tag name="KSO_WM_TEMPLATE_CATEGORY" val="custom"/>
  <p:tag name="KSO_WM_TEMPLATE_INDEX" val="20202582"/>
  <p:tag name="KSO_WM_UNIT_COMPATIBLE" val="0"/>
  <p:tag name="KSO_WM_UNIT_DIAGRAM_ISNUMVISUAL" val="0"/>
  <p:tag name="KSO_WM_UNIT_DIAGRAM_ISREFERUNIT" val="0"/>
  <p:tag name="KSO_WM_UNIT_HIGHLIGHT" val="0"/>
  <p:tag name="KSO_WM_UNIT_ID" val="_0**"/>
  <p:tag name="KSO_WM_UNIT_LAYERLEVEL" val="1"/>
</p:tagLst>
</file>

<file path=ppt/tags/tag3188.xml><?xml version="1.0" encoding="utf-8"?>
<p:tagLst xmlns:p="http://schemas.openxmlformats.org/presentationml/2006/main">
  <p:tag name="KSO_WM_BEAUTIFY_FLAG" val="#wm#"/>
  <p:tag name="KSO_WM_TAG_VERSION" val="1.0"/>
  <p:tag name="KSO_WM_TEMPLATE_CATEGORY" val="custom"/>
  <p:tag name="KSO_WM_TEMPLATE_INDEX" val="20202582"/>
  <p:tag name="KSO_WM_UNIT_COMPATIBLE" val="0"/>
  <p:tag name="KSO_WM_UNIT_DIAGRAM_ISNUMVISUAL" val="0"/>
  <p:tag name="KSO_WM_UNIT_DIAGRAM_ISREFERUNIT" val="0"/>
  <p:tag name="KSO_WM_UNIT_HIGHLIGHT" val="0"/>
  <p:tag name="KSO_WM_UNIT_ID" val="_0**"/>
  <p:tag name="KSO_WM_UNIT_LAYERLEVEL" val="1"/>
</p:tagLst>
</file>

<file path=ppt/tags/tag31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1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1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19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2582"/>
  <p:tag name="KSO_WM_TEMPLATE_MASTER_THUMB_INDEX" val="12"/>
  <p:tag name="KSO_WM_TEMPLATE_MASTER_TYPE" val="1"/>
  <p:tag name="KSO_WM_TEMPLATE_SUBCATEGORY" val="0"/>
  <p:tag name="KSO_WM_TEMPLATE_THUMBS_INDEX" val="1、2、3、4、5、6、7、8、9、10、11、12、13、15"/>
  <p:tag name="KSO_WM_UNIT_SHOW_EDIT_AREA_INDICATION" val="0"/>
</p:tagLst>
</file>

<file path=ppt/tags/tag319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19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319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19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19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19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19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3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20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20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20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20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20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20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20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20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20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20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2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21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21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2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21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2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8"/>
  <p:tag name="KSO_WM_UNIT_INDEX" val="8"/>
  <p:tag name="KSO_WM_UNIT_LAYERLEVEL" val="1"/>
  <p:tag name="KSO_WM_UNIT_TYPE" val="i"/>
</p:tagLst>
</file>

<file path=ppt/tags/tag32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9"/>
  <p:tag name="KSO_WM_UNIT_INDEX" val="9"/>
  <p:tag name="KSO_WM_UNIT_LAYERLEVEL" val="1"/>
  <p:tag name="KSO_WM_UNIT_TYPE" val="i"/>
</p:tagLst>
</file>

<file path=ppt/tags/tag32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10"/>
  <p:tag name="KSO_WM_UNIT_INDEX" val="10"/>
  <p:tag name="KSO_WM_UNIT_LAYERLEVEL" val="1"/>
  <p:tag name="KSO_WM_UNIT_TYPE" val="i"/>
</p:tagLst>
</file>

<file path=ppt/tags/tag32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2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2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8"/>
  <p:tag name="KSO_WM_UNIT_INDEX" val="8"/>
  <p:tag name="KSO_WM_UNIT_LAYERLEVEL" val="1"/>
  <p:tag name="KSO_WM_UNIT_TYPE" val="i"/>
</p:tagLst>
</file>

<file path=ppt/tags/tag32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2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2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2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22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32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2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2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22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2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9"/>
  <p:tag name="KSO_WM_UNIT_INDEX" val="9"/>
  <p:tag name="KSO_WM_UNIT_LAYERLEVEL" val="1"/>
  <p:tag name="KSO_WM_UNIT_TYPE" val="i"/>
</p:tagLst>
</file>

<file path=ppt/tags/tag32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2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2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2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2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2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2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2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2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2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10"/>
  <p:tag name="KSO_WM_UNIT_INDEX" val="10"/>
  <p:tag name="KSO_WM_UNIT_LAYERLEVEL" val="1"/>
  <p:tag name="KSO_WM_UNIT_TYPE" val="i"/>
</p:tagLst>
</file>

<file path=ppt/tags/tag32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24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2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8"/>
  <p:tag name="KSO_WM_UNIT_INDEX" val="8"/>
  <p:tag name="KSO_WM_UNIT_LAYERLEVEL" val="1"/>
  <p:tag name="KSO_WM_UNIT_TYPE" val="i"/>
</p:tagLst>
</file>

<file path=ppt/tags/tag32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9"/>
  <p:tag name="KSO_WM_UNIT_INDEX" val="9"/>
  <p:tag name="KSO_WM_UNIT_LAYERLEVEL" val="1"/>
  <p:tag name="KSO_WM_UNIT_TYPE" val="i"/>
</p:tagLst>
</file>

<file path=ppt/tags/tag32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0"/>
  <p:tag name="KSO_WM_UNIT_INDEX" val="10"/>
  <p:tag name="KSO_WM_UNIT_LAYERLEVEL" val="1"/>
  <p:tag name="KSO_WM_UNIT_TYPE" val="i"/>
</p:tagLst>
</file>

<file path=ppt/tags/tag32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2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2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2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2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2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2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2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5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2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8"/>
  <p:tag name="KSO_WM_UNIT_INDEX" val="8"/>
  <p:tag name="KSO_WM_UNIT_LAYERLEVEL" val="1"/>
  <p:tag name="KSO_WM_UNIT_TYPE" val="i"/>
</p:tagLst>
</file>

<file path=ppt/tags/tag32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9"/>
  <p:tag name="KSO_WM_UNIT_INDEX" val="9"/>
  <p:tag name="KSO_WM_UNIT_LAYERLEVEL" val="1"/>
  <p:tag name="KSO_WM_UNIT_TYPE" val="i"/>
</p:tagLst>
</file>

<file path=ppt/tags/tag32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10"/>
  <p:tag name="KSO_WM_UNIT_INDEX" val="10"/>
  <p:tag name="KSO_WM_UNIT_LAYERLEVEL" val="1"/>
  <p:tag name="KSO_WM_UNIT_TYPE" val="i"/>
</p:tagLst>
</file>

<file path=ppt/tags/tag32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2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6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32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2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7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2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2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2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2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2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28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2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8"/>
  <p:tag name="KSO_WM_UNIT_INDEX" val="8"/>
  <p:tag name="KSO_WM_UNIT_LAYERLEVEL" val="1"/>
  <p:tag name="KSO_WM_UNIT_TYPE" val="i"/>
</p:tagLst>
</file>

<file path=ppt/tags/tag32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9"/>
  <p:tag name="KSO_WM_UNIT_INDEX" val="9"/>
  <p:tag name="KSO_WM_UNIT_LAYERLEVEL" val="1"/>
  <p:tag name="KSO_WM_UNIT_TYPE" val="i"/>
</p:tagLst>
</file>

<file path=ppt/tags/tag32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10"/>
  <p:tag name="KSO_WM_UNIT_INDEX" val="10"/>
  <p:tag name="KSO_WM_UNIT_LAYERLEVEL" val="1"/>
  <p:tag name="KSO_WM_UNIT_TYPE" val="i"/>
</p:tagLst>
</file>

<file path=ppt/tags/tag32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2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2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2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2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2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2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2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2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29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2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8"/>
  <p:tag name="KSO_WM_UNIT_INDEX" val="8"/>
  <p:tag name="KSO_WM_UNIT_LAYERLEVEL" val="1"/>
  <p:tag name="KSO_WM_UNIT_TYPE" val="i"/>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3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9"/>
  <p:tag name="KSO_WM_UNIT_INDEX" val="9"/>
  <p:tag name="KSO_WM_UNIT_LAYERLEVEL" val="1"/>
  <p:tag name="KSO_WM_UNIT_TYPE" val="i"/>
</p:tagLst>
</file>

<file path=ppt/tags/tag33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10"/>
  <p:tag name="KSO_WM_UNIT_INDEX" val="10"/>
  <p:tag name="KSO_WM_UNIT_LAYERLEVEL" val="1"/>
  <p:tag name="KSO_WM_UNIT_TYPE" val="i"/>
</p:tagLst>
</file>

<file path=ppt/tags/tag33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3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3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3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3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3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3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3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31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3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8"/>
  <p:tag name="KSO_WM_UNIT_INDEX" val="8"/>
  <p:tag name="KSO_WM_UNIT_LAYERLEVEL" val="1"/>
  <p:tag name="KSO_WM_UNIT_TYPE" val="i"/>
</p:tagLst>
</file>

<file path=ppt/tags/tag33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9"/>
  <p:tag name="KSO_WM_UNIT_INDEX" val="9"/>
  <p:tag name="KSO_WM_UNIT_LAYERLEVEL" val="1"/>
  <p:tag name="KSO_WM_UNIT_TYPE" val="i"/>
</p:tagLst>
</file>

<file path=ppt/tags/tag33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10"/>
  <p:tag name="KSO_WM_UNIT_INDEX" val="10"/>
  <p:tag name="KSO_WM_UNIT_LAYERLEVEL" val="1"/>
  <p:tag name="KSO_WM_UNIT_TYPE" val="i"/>
</p:tagLst>
</file>

<file path=ppt/tags/tag33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3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3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3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3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3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32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33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3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3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32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3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3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3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3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3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3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3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3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3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3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3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3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33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33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8"/>
  <p:tag name="KSO_WM_UNIT_INDEX" val="8"/>
  <p:tag name="KSO_WM_UNIT_LAYERLEVEL" val="1"/>
  <p:tag name="KSO_WM_UNIT_TYPE" val="i"/>
</p:tagLst>
</file>

<file path=ppt/tags/tag333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9"/>
  <p:tag name="KSO_WM_UNIT_INDEX" val="9"/>
  <p:tag name="KSO_WM_UNIT_LAYERLEVEL" val="1"/>
  <p:tag name="KSO_WM_UNIT_TYPE" val="i"/>
</p:tagLst>
</file>

<file path=ppt/tags/tag33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34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0"/>
  <p:tag name="KSO_WM_UNIT_INDEX" val="10"/>
  <p:tag name="KSO_WM_UNIT_LAYERLEVEL" val="1"/>
  <p:tag name="KSO_WM_UNIT_TYPE" val="i"/>
</p:tagLst>
</file>

<file path=ppt/tags/tag334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34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34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34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34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346.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334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34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8"/>
  <p:tag name="KSO_WM_UNIT_INDEX" val="8"/>
  <p:tag name="KSO_WM_UNIT_LAYERLEVEL" val="1"/>
  <p:tag name="KSO_WM_UNIT_TYPE" val="i"/>
</p:tagLst>
</file>

<file path=ppt/tags/tag334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9"/>
  <p:tag name="KSO_WM_UNIT_INDEX" val="9"/>
  <p:tag name="KSO_WM_UNIT_LAYERLEVEL" val="1"/>
  <p:tag name="KSO_WM_UNIT_TYPE" val="i"/>
</p:tagLst>
</file>

<file path=ppt/tags/tag3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8"/>
  <p:tag name="KSO_WM_UNIT_INDEX" val="8"/>
  <p:tag name="KSO_WM_UNIT_LAYERLEVEL" val="1"/>
  <p:tag name="KSO_WM_UNIT_TYPE" val="i"/>
</p:tagLst>
</file>

<file path=ppt/tags/tag335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10"/>
  <p:tag name="KSO_WM_UNIT_INDEX" val="10"/>
  <p:tag name="KSO_WM_UNIT_LAYERLEVEL" val="1"/>
  <p:tag name="KSO_WM_UNIT_TYPE" val="i"/>
</p:tagLst>
</file>

<file path=ppt/tags/tag335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35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35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35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35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35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357.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335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35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8"/>
  <p:tag name="KSO_WM_UNIT_INDEX" val="8"/>
  <p:tag name="KSO_WM_UNIT_LAYERLEVEL" val="1"/>
  <p:tag name="KSO_WM_UNIT_TYPE" val="i"/>
</p:tagLst>
</file>

<file path=ppt/tags/tag3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9"/>
  <p:tag name="KSO_WM_UNIT_INDEX" val="9"/>
  <p:tag name="KSO_WM_UNIT_LAYERLEVEL" val="1"/>
  <p:tag name="KSO_WM_UNIT_TYPE" val="i"/>
</p:tagLst>
</file>

<file path=ppt/tags/tag336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9"/>
  <p:tag name="KSO_WM_UNIT_INDEX" val="9"/>
  <p:tag name="KSO_WM_UNIT_LAYERLEVEL" val="1"/>
  <p:tag name="KSO_WM_UNIT_TYPE" val="i"/>
</p:tagLst>
</file>

<file path=ppt/tags/tag336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10"/>
  <p:tag name="KSO_WM_UNIT_INDEX" val="10"/>
  <p:tag name="KSO_WM_UNIT_LAYERLEVEL" val="1"/>
  <p:tag name="KSO_WM_UNIT_TYPE" val="i"/>
</p:tagLst>
</file>

<file path=ppt/tags/tag336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36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36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36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36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36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36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369.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3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10"/>
  <p:tag name="KSO_WM_UNIT_INDEX" val="10"/>
  <p:tag name="KSO_WM_UNIT_LAYERLEVEL" val="1"/>
  <p:tag name="KSO_WM_UNIT_TYPE" val="i"/>
</p:tagLst>
</file>

<file path=ppt/tags/tag337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37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8"/>
  <p:tag name="KSO_WM_UNIT_INDEX" val="8"/>
  <p:tag name="KSO_WM_UNIT_LAYERLEVEL" val="1"/>
  <p:tag name="KSO_WM_UNIT_TYPE" val="i"/>
</p:tagLst>
</file>

<file path=ppt/tags/tag337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9"/>
  <p:tag name="KSO_WM_UNIT_INDEX" val="9"/>
  <p:tag name="KSO_WM_UNIT_LAYERLEVEL" val="1"/>
  <p:tag name="KSO_WM_UNIT_TYPE" val="i"/>
</p:tagLst>
</file>

<file path=ppt/tags/tag337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10"/>
  <p:tag name="KSO_WM_UNIT_INDEX" val="10"/>
  <p:tag name="KSO_WM_UNIT_LAYERLEVEL" val="1"/>
  <p:tag name="KSO_WM_UNIT_TYPE" val="i"/>
</p:tagLst>
</file>

<file path=ppt/tags/tag337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37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37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37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37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37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38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381.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338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38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8"/>
  <p:tag name="KSO_WM_UNIT_INDEX" val="8"/>
  <p:tag name="KSO_WM_UNIT_LAYERLEVEL" val="1"/>
  <p:tag name="KSO_WM_UNIT_TYPE" val="i"/>
</p:tagLst>
</file>

<file path=ppt/tags/tag338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9"/>
  <p:tag name="KSO_WM_UNIT_INDEX" val="9"/>
  <p:tag name="KSO_WM_UNIT_LAYERLEVEL" val="1"/>
  <p:tag name="KSO_WM_UNIT_TYPE" val="i"/>
</p:tagLst>
</file>

<file path=ppt/tags/tag338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10"/>
  <p:tag name="KSO_WM_UNIT_INDEX" val="10"/>
  <p:tag name="KSO_WM_UNIT_LAYERLEVEL" val="1"/>
  <p:tag name="KSO_WM_UNIT_TYPE" val="i"/>
</p:tagLst>
</file>

<file path=ppt/tags/tag338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38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38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38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39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39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39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39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339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39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39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39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39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39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40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40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40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4"/>
  <p:tag name="KSO_WM_UNIT_INDEX" val="4"/>
  <p:tag name="KSO_WM_UNIT_LAYERLEVEL" val="1"/>
  <p:tag name="KSO_WM_UNIT_TYPE" val="i"/>
</p:tagLst>
</file>

<file path=ppt/tags/tag340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5"/>
  <p:tag name="KSO_WM_UNIT_INDEX" val="5"/>
  <p:tag name="KSO_WM_UNIT_LAYERLEVEL" val="1"/>
  <p:tag name="KSO_WM_UNIT_TYPE" val="i"/>
</p:tagLst>
</file>

<file path=ppt/tags/tag340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6"/>
  <p:tag name="KSO_WM_UNIT_INDEX" val="6"/>
  <p:tag name="KSO_WM_UNIT_LAYERLEVEL" val="1"/>
  <p:tag name="KSO_WM_UNIT_TYPE" val="i"/>
</p:tagLst>
</file>

<file path=ppt/tags/tag340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7"/>
  <p:tag name="KSO_WM_UNIT_INDEX" val="7"/>
  <p:tag name="KSO_WM_UNIT_LAYERLEVEL" val="1"/>
  <p:tag name="KSO_WM_UNIT_TYPE" val="i"/>
</p:tagLst>
</file>

<file path=ppt/tags/tag340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4"/>
  <p:tag name="KSO_WM_UNIT_INDEX" val="4"/>
  <p:tag name="KSO_WM_UNIT_LAYERLEVEL" val="1"/>
  <p:tag name="KSO_WM_UNIT_TYPE" val="i"/>
</p:tagLst>
</file>

<file path=ppt/tags/tag3407.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340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40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41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41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41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41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41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415.xml><?xml version="1.0" encoding="utf-8"?>
<p:tagLst xmlns:p="http://schemas.openxmlformats.org/presentationml/2006/main">
  <p:tag name="KSO_WM_BEAUTIFY_FLAG" val="#wm#"/>
  <p:tag name="KSO_WM_TAG_VERSION" val="1.0"/>
  <p:tag name="KSO_WM_TEMPLATE_CATEGORY" val="custom"/>
  <p:tag name="KSO_WM_TEMPLATE_INDEX" val="20202582"/>
  <p:tag name="KSO_WM_UNIT_COMPATIBLE" val="0"/>
  <p:tag name="KSO_WM_UNIT_DIAGRAM_ISNUMVISUAL" val="0"/>
  <p:tag name="KSO_WM_UNIT_DIAGRAM_ISREFERUNIT" val="0"/>
  <p:tag name="KSO_WM_UNIT_HIGHLIGHT" val="0"/>
  <p:tag name="KSO_WM_UNIT_ID" val="_0**"/>
  <p:tag name="KSO_WM_UNIT_LAYERLEVEL" val="1"/>
</p:tagLst>
</file>

<file path=ppt/tags/tag3416.xml><?xml version="1.0" encoding="utf-8"?>
<p:tagLst xmlns:p="http://schemas.openxmlformats.org/presentationml/2006/main">
  <p:tag name="KSO_WM_BEAUTIFY_FLAG" val="#wm#"/>
  <p:tag name="KSO_WM_TAG_VERSION" val="1.0"/>
  <p:tag name="KSO_WM_TEMPLATE_CATEGORY" val="custom"/>
  <p:tag name="KSO_WM_TEMPLATE_INDEX" val="20202582"/>
  <p:tag name="KSO_WM_UNIT_COMPATIBLE" val="0"/>
  <p:tag name="KSO_WM_UNIT_DIAGRAM_ISNUMVISUAL" val="0"/>
  <p:tag name="KSO_WM_UNIT_DIAGRAM_ISREFERUNIT" val="0"/>
  <p:tag name="KSO_WM_UNIT_HIGHLIGHT" val="0"/>
  <p:tag name="KSO_WM_UNIT_ID" val="_0**"/>
  <p:tag name="KSO_WM_UNIT_LAYERLEVEL" val="1"/>
</p:tagLst>
</file>

<file path=ppt/tags/tag34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4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4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420.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2582"/>
  <p:tag name="KSO_WM_TEMPLATE_MASTER_THUMB_INDEX" val="12"/>
  <p:tag name="KSO_WM_TEMPLATE_MASTER_TYPE" val="1"/>
  <p:tag name="KSO_WM_TEMPLATE_SUBCATEGORY" val="0"/>
  <p:tag name="KSO_WM_TEMPLATE_THUMBS_INDEX" val="1、2、3、4、5、6、7、8、9、10、11、12、13、15"/>
  <p:tag name="KSO_WM_UNIT_SHOW_EDIT_AREA_INDICATION" val="0"/>
</p:tagLst>
</file>

<file path=ppt/tags/tag342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42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342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42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42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42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42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42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42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43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43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43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43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43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43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43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43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43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43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4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44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4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8"/>
  <p:tag name="KSO_WM_UNIT_INDEX" val="8"/>
  <p:tag name="KSO_WM_UNIT_LAYERLEVEL" val="1"/>
  <p:tag name="KSO_WM_UNIT_TYPE" val="i"/>
</p:tagLst>
</file>

<file path=ppt/tags/tag34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9"/>
  <p:tag name="KSO_WM_UNIT_INDEX" val="9"/>
  <p:tag name="KSO_WM_UNIT_LAYERLEVEL" val="1"/>
  <p:tag name="KSO_WM_UNIT_TYPE" val="i"/>
</p:tagLst>
</file>

<file path=ppt/tags/tag34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10"/>
  <p:tag name="KSO_WM_UNIT_INDEX" val="10"/>
  <p:tag name="KSO_WM_UNIT_LAYERLEVEL" val="1"/>
  <p:tag name="KSO_WM_UNIT_TYPE" val="i"/>
</p:tagLst>
</file>

<file path=ppt/tags/tag34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4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4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4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4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4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4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45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34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4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4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45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4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4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4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4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4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4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4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4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4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4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4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4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4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46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8"/>
  <p:tag name="KSO_WM_UNIT_INDEX" val="8"/>
  <p:tag name="KSO_WM_UNIT_LAYERLEVEL" val="1"/>
  <p:tag name="KSO_WM_UNIT_TYPE" val="i"/>
</p:tagLst>
</file>

<file path=ppt/tags/tag34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8"/>
  <p:tag name="KSO_WM_UNIT_INDEX" val="8"/>
  <p:tag name="KSO_WM_UNIT_LAYERLEVEL" val="1"/>
  <p:tag name="KSO_WM_UNIT_TYPE" val="i"/>
</p:tagLst>
</file>

<file path=ppt/tags/tag34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9"/>
  <p:tag name="KSO_WM_UNIT_INDEX" val="9"/>
  <p:tag name="KSO_WM_UNIT_LAYERLEVEL" val="1"/>
  <p:tag name="KSO_WM_UNIT_TYPE" val="i"/>
</p:tagLst>
</file>

<file path=ppt/tags/tag34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0"/>
  <p:tag name="KSO_WM_UNIT_INDEX" val="10"/>
  <p:tag name="KSO_WM_UNIT_LAYERLEVEL" val="1"/>
  <p:tag name="KSO_WM_UNIT_TYPE" val="i"/>
</p:tagLst>
</file>

<file path=ppt/tags/tag34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4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4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4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4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4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4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9"/>
  <p:tag name="KSO_WM_UNIT_INDEX" val="9"/>
  <p:tag name="KSO_WM_UNIT_LAYERLEVEL" val="1"/>
  <p:tag name="KSO_WM_UNIT_TYPE" val="i"/>
</p:tagLst>
</file>

<file path=ppt/tags/tag34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8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4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8"/>
  <p:tag name="KSO_WM_UNIT_INDEX" val="8"/>
  <p:tag name="KSO_WM_UNIT_LAYERLEVEL" val="1"/>
  <p:tag name="KSO_WM_UNIT_TYPE" val="i"/>
</p:tagLst>
</file>

<file path=ppt/tags/tag34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9"/>
  <p:tag name="KSO_WM_UNIT_INDEX" val="9"/>
  <p:tag name="KSO_WM_UNIT_LAYERLEVEL" val="1"/>
  <p:tag name="KSO_WM_UNIT_TYPE" val="i"/>
</p:tagLst>
</file>

<file path=ppt/tags/tag34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10"/>
  <p:tag name="KSO_WM_UNIT_INDEX" val="10"/>
  <p:tag name="KSO_WM_UNIT_LAYERLEVEL" val="1"/>
  <p:tag name="KSO_WM_UNIT_TYPE" val="i"/>
</p:tagLst>
</file>

<file path=ppt/tags/tag34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10"/>
  <p:tag name="KSO_WM_UNIT_INDEX" val="10"/>
  <p:tag name="KSO_WM_UNIT_LAYERLEVEL" val="1"/>
  <p:tag name="KSO_WM_UNIT_TYPE" val="i"/>
</p:tagLst>
</file>

<file path=ppt/tags/tag34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9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34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9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5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5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5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5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5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5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5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5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5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5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5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51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5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8"/>
  <p:tag name="KSO_WM_UNIT_INDEX" val="8"/>
  <p:tag name="KSO_WM_UNIT_LAYERLEVEL" val="1"/>
  <p:tag name="KSO_WM_UNIT_TYPE" val="i"/>
</p:tagLst>
</file>

<file path=ppt/tags/tag35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9"/>
  <p:tag name="KSO_WM_UNIT_INDEX" val="9"/>
  <p:tag name="KSO_WM_UNIT_LAYERLEVEL" val="1"/>
  <p:tag name="KSO_WM_UNIT_TYPE" val="i"/>
</p:tagLst>
</file>

<file path=ppt/tags/tag35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10"/>
  <p:tag name="KSO_WM_UNIT_INDEX" val="10"/>
  <p:tag name="KSO_WM_UNIT_LAYERLEVEL" val="1"/>
  <p:tag name="KSO_WM_UNIT_TYPE" val="i"/>
</p:tagLst>
</file>

<file path=ppt/tags/tag35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5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5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5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5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5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5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5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5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52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5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8"/>
  <p:tag name="KSO_WM_UNIT_INDEX" val="8"/>
  <p:tag name="KSO_WM_UNIT_LAYERLEVEL" val="1"/>
  <p:tag name="KSO_WM_UNIT_TYPE" val="i"/>
</p:tagLst>
</file>

<file path=ppt/tags/tag35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9"/>
  <p:tag name="KSO_WM_UNIT_INDEX" val="9"/>
  <p:tag name="KSO_WM_UNIT_LAYERLEVEL" val="1"/>
  <p:tag name="KSO_WM_UNIT_TYPE" val="i"/>
</p:tagLst>
</file>

<file path=ppt/tags/tag35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10"/>
  <p:tag name="KSO_WM_UNIT_INDEX" val="10"/>
  <p:tag name="KSO_WM_UNIT_LAYERLEVEL" val="1"/>
  <p:tag name="KSO_WM_UNIT_TYPE" val="i"/>
</p:tagLst>
</file>

<file path=ppt/tags/tag3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5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5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5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5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5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5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5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5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53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5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8"/>
  <p:tag name="KSO_WM_UNIT_INDEX" val="8"/>
  <p:tag name="KSO_WM_UNIT_LAYERLEVEL" val="1"/>
  <p:tag name="KSO_WM_UNIT_TYPE" val="i"/>
</p:tagLst>
</file>

<file path=ppt/tags/tag3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5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9"/>
  <p:tag name="KSO_WM_UNIT_INDEX" val="9"/>
  <p:tag name="KSO_WM_UNIT_LAYERLEVEL" val="1"/>
  <p:tag name="KSO_WM_UNIT_TYPE" val="i"/>
</p:tagLst>
</file>

<file path=ppt/tags/tag35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10"/>
  <p:tag name="KSO_WM_UNIT_INDEX" val="10"/>
  <p:tag name="KSO_WM_UNIT_LAYERLEVEL" val="1"/>
  <p:tag name="KSO_WM_UNIT_TYPE" val="i"/>
</p:tagLst>
</file>

<file path=ppt/tags/tag35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5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5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5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5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5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54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35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5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5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55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5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5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5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5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5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5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5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5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35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5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5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5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5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56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56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8"/>
  <p:tag name="KSO_WM_UNIT_INDEX" val="8"/>
  <p:tag name="KSO_WM_UNIT_LAYERLEVEL" val="1"/>
  <p:tag name="KSO_WM_UNIT_TYPE" val="i"/>
</p:tagLst>
</file>

<file path=ppt/tags/tag356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9"/>
  <p:tag name="KSO_WM_UNIT_INDEX" val="9"/>
  <p:tag name="KSO_WM_UNIT_LAYERLEVEL" val="1"/>
  <p:tag name="KSO_WM_UNIT_TYPE" val="i"/>
</p:tagLst>
</file>

<file path=ppt/tags/tag356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0"/>
  <p:tag name="KSO_WM_UNIT_INDEX" val="10"/>
  <p:tag name="KSO_WM_UNIT_LAYERLEVEL" val="1"/>
  <p:tag name="KSO_WM_UNIT_TYPE" val="i"/>
</p:tagLst>
</file>

<file path=ppt/tags/tag356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57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57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57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57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574.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357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57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8"/>
  <p:tag name="KSO_WM_UNIT_INDEX" val="8"/>
  <p:tag name="KSO_WM_UNIT_LAYERLEVEL" val="1"/>
  <p:tag name="KSO_WM_UNIT_TYPE" val="i"/>
</p:tagLst>
</file>

<file path=ppt/tags/tag357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9"/>
  <p:tag name="KSO_WM_UNIT_INDEX" val="9"/>
  <p:tag name="KSO_WM_UNIT_LAYERLEVEL" val="1"/>
  <p:tag name="KSO_WM_UNIT_TYPE" val="i"/>
</p:tagLst>
</file>

<file path=ppt/tags/tag357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10"/>
  <p:tag name="KSO_WM_UNIT_INDEX" val="10"/>
  <p:tag name="KSO_WM_UNIT_LAYERLEVEL" val="1"/>
  <p:tag name="KSO_WM_UNIT_TYPE" val="i"/>
</p:tagLst>
</file>

<file path=ppt/tags/tag357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58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58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58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58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58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585.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358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58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8"/>
  <p:tag name="KSO_WM_UNIT_INDEX" val="8"/>
  <p:tag name="KSO_WM_UNIT_LAYERLEVEL" val="1"/>
  <p:tag name="KSO_WM_UNIT_TYPE" val="i"/>
</p:tagLst>
</file>

<file path=ppt/tags/tag358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9"/>
  <p:tag name="KSO_WM_UNIT_INDEX" val="9"/>
  <p:tag name="KSO_WM_UNIT_LAYERLEVEL" val="1"/>
  <p:tag name="KSO_WM_UNIT_TYPE" val="i"/>
</p:tagLst>
</file>

<file path=ppt/tags/tag358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10"/>
  <p:tag name="KSO_WM_UNIT_INDEX" val="10"/>
  <p:tag name="KSO_WM_UNIT_LAYERLEVEL" val="1"/>
  <p:tag name="KSO_WM_UNIT_TYPE" val="i"/>
</p:tagLst>
</file>

<file path=ppt/tags/tag3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59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59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59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59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59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59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59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597.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359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59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8"/>
  <p:tag name="KSO_WM_UNIT_INDEX" val="8"/>
  <p:tag name="KSO_WM_UNIT_LAYERLEVEL" val="1"/>
  <p:tag name="KSO_WM_UNIT_TYPE" val="i"/>
</p:tagLst>
</file>

<file path=ppt/tags/tag3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6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60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9"/>
  <p:tag name="KSO_WM_UNIT_INDEX" val="9"/>
  <p:tag name="KSO_WM_UNIT_LAYERLEVEL" val="1"/>
  <p:tag name="KSO_WM_UNIT_TYPE" val="i"/>
</p:tagLst>
</file>

<file path=ppt/tags/tag360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10"/>
  <p:tag name="KSO_WM_UNIT_INDEX" val="10"/>
  <p:tag name="KSO_WM_UNIT_LAYERLEVEL" val="1"/>
  <p:tag name="KSO_WM_UNIT_TYPE" val="i"/>
</p:tagLst>
</file>

<file path=ppt/tags/tag360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60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60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60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60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60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60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609.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3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61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61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8"/>
  <p:tag name="KSO_WM_UNIT_INDEX" val="8"/>
  <p:tag name="KSO_WM_UNIT_LAYERLEVEL" val="1"/>
  <p:tag name="KSO_WM_UNIT_TYPE" val="i"/>
</p:tagLst>
</file>

<file path=ppt/tags/tag361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9"/>
  <p:tag name="KSO_WM_UNIT_INDEX" val="9"/>
  <p:tag name="KSO_WM_UNIT_LAYERLEVEL" val="1"/>
  <p:tag name="KSO_WM_UNIT_TYPE" val="i"/>
</p:tagLst>
</file>

<file path=ppt/tags/tag361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10"/>
  <p:tag name="KSO_WM_UNIT_INDEX" val="10"/>
  <p:tag name="KSO_WM_UNIT_LAYERLEVEL" val="1"/>
  <p:tag name="KSO_WM_UNIT_TYPE" val="i"/>
</p:tagLst>
</file>

<file path=ppt/tags/tag361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61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61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61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61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61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62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62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362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62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62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62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62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62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62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62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63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4"/>
  <p:tag name="KSO_WM_UNIT_INDEX" val="4"/>
  <p:tag name="KSO_WM_UNIT_LAYERLEVEL" val="1"/>
  <p:tag name="KSO_WM_UNIT_TYPE" val="i"/>
</p:tagLst>
</file>

<file path=ppt/tags/tag363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5"/>
  <p:tag name="KSO_WM_UNIT_INDEX" val="5"/>
  <p:tag name="KSO_WM_UNIT_LAYERLEVEL" val="1"/>
  <p:tag name="KSO_WM_UNIT_TYPE" val="i"/>
</p:tagLst>
</file>

<file path=ppt/tags/tag363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6"/>
  <p:tag name="KSO_WM_UNIT_INDEX" val="6"/>
  <p:tag name="KSO_WM_UNIT_LAYERLEVEL" val="1"/>
  <p:tag name="KSO_WM_UNIT_TYPE" val="i"/>
</p:tagLst>
</file>

<file path=ppt/tags/tag363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7"/>
  <p:tag name="KSO_WM_UNIT_INDEX" val="7"/>
  <p:tag name="KSO_WM_UNIT_LAYERLEVEL" val="1"/>
  <p:tag name="KSO_WM_UNIT_TYPE" val="i"/>
</p:tagLst>
</file>

<file path=ppt/tags/tag363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4"/>
  <p:tag name="KSO_WM_UNIT_INDEX" val="4"/>
  <p:tag name="KSO_WM_UNIT_LAYERLEVEL" val="1"/>
  <p:tag name="KSO_WM_UNIT_TYPE" val="i"/>
</p:tagLst>
</file>

<file path=ppt/tags/tag3635.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363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63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63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63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64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64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64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643.xml><?xml version="1.0" encoding="utf-8"?>
<p:tagLst xmlns:p="http://schemas.openxmlformats.org/presentationml/2006/main">
  <p:tag name="KSO_WM_BEAUTIFY_FLAG" val="#wm#"/>
  <p:tag name="KSO_WM_TAG_VERSION" val="1.0"/>
  <p:tag name="KSO_WM_TEMPLATE_CATEGORY" val="custom"/>
  <p:tag name="KSO_WM_TEMPLATE_INDEX" val="20202582"/>
  <p:tag name="KSO_WM_UNIT_COMPATIBLE" val="0"/>
  <p:tag name="KSO_WM_UNIT_DIAGRAM_ISNUMVISUAL" val="0"/>
  <p:tag name="KSO_WM_UNIT_DIAGRAM_ISREFERUNIT" val="0"/>
  <p:tag name="KSO_WM_UNIT_HIGHLIGHT" val="0"/>
  <p:tag name="KSO_WM_UNIT_ID" val="_0**"/>
  <p:tag name="KSO_WM_UNIT_LAYERLEVEL" val="1"/>
</p:tagLst>
</file>

<file path=ppt/tags/tag3644.xml><?xml version="1.0" encoding="utf-8"?>
<p:tagLst xmlns:p="http://schemas.openxmlformats.org/presentationml/2006/main">
  <p:tag name="KSO_WM_BEAUTIFY_FLAG" val="#wm#"/>
  <p:tag name="KSO_WM_TAG_VERSION" val="1.0"/>
  <p:tag name="KSO_WM_TEMPLATE_CATEGORY" val="custom"/>
  <p:tag name="KSO_WM_TEMPLATE_INDEX" val="20202582"/>
  <p:tag name="KSO_WM_UNIT_COMPATIBLE" val="0"/>
  <p:tag name="KSO_WM_UNIT_DIAGRAM_ISNUMVISUAL" val="0"/>
  <p:tag name="KSO_WM_UNIT_DIAGRAM_ISREFERUNIT" val="0"/>
  <p:tag name="KSO_WM_UNIT_HIGHLIGHT" val="0"/>
  <p:tag name="KSO_WM_UNIT_ID" val="_0**"/>
  <p:tag name="KSO_WM_UNIT_LAYERLEVEL" val="1"/>
</p:tagLst>
</file>

<file path=ppt/tags/tag36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6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6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648.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2582"/>
  <p:tag name="KSO_WM_TEMPLATE_MASTER_THUMB_INDEX" val="12"/>
  <p:tag name="KSO_WM_TEMPLATE_MASTER_TYPE" val="1"/>
  <p:tag name="KSO_WM_TEMPLATE_SUBCATEGORY" val="0"/>
  <p:tag name="KSO_WM_TEMPLATE_THUMBS_INDEX" val="1、2、3、4、5、6、7、8、9、10、11、12、13、15"/>
  <p:tag name="KSO_WM_UNIT_SHOW_EDIT_AREA_INDICATION" val="0"/>
</p:tagLst>
</file>

<file path=ppt/tags/tag364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65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365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65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65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65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65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65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65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65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65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66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66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66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66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66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66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66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66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6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66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6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8"/>
  <p:tag name="KSO_WM_UNIT_INDEX" val="8"/>
  <p:tag name="KSO_WM_UNIT_LAYERLEVEL" val="1"/>
  <p:tag name="KSO_WM_UNIT_TYPE" val="i"/>
</p:tagLst>
</file>

<file path=ppt/tags/tag36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9"/>
  <p:tag name="KSO_WM_UNIT_INDEX" val="9"/>
  <p:tag name="KSO_WM_UNIT_LAYERLEVEL" val="1"/>
  <p:tag name="KSO_WM_UNIT_TYPE" val="i"/>
</p:tagLst>
</file>

<file path=ppt/tags/tag36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10"/>
  <p:tag name="KSO_WM_UNIT_INDEX" val="10"/>
  <p:tag name="KSO_WM_UNIT_LAYERLEVEL" val="1"/>
  <p:tag name="KSO_WM_UNIT_TYPE" val="i"/>
</p:tagLst>
</file>

<file path=ppt/tags/tag36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6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6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6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6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6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6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68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36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6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6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68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6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6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6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6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6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6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6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6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6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6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6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6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69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6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8"/>
  <p:tag name="KSO_WM_UNIT_INDEX" val="8"/>
  <p:tag name="KSO_WM_UNIT_LAYERLEVEL" val="1"/>
  <p:tag name="KSO_WM_UNIT_TYPE" val="i"/>
</p:tagLst>
</file>

<file path=ppt/tags/tag36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9"/>
  <p:tag name="KSO_WM_UNIT_INDEX" val="9"/>
  <p:tag name="KSO_WM_UNIT_LAYERLEVEL" val="1"/>
  <p:tag name="KSO_WM_UNIT_TYPE" val="i"/>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7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0"/>
  <p:tag name="KSO_WM_UNIT_INDEX" val="10"/>
  <p:tag name="KSO_WM_UNIT_LAYERLEVEL" val="1"/>
  <p:tag name="KSO_WM_UNIT_TYPE" val="i"/>
</p:tagLst>
</file>

<file path=ppt/tags/tag37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7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7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7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7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7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7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7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0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7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8"/>
  <p:tag name="KSO_WM_UNIT_INDEX" val="8"/>
  <p:tag name="KSO_WM_UNIT_LAYERLEVEL" val="1"/>
  <p:tag name="KSO_WM_UNIT_TYPE" val="i"/>
</p:tagLst>
</file>

<file path=ppt/tags/tag37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9"/>
  <p:tag name="KSO_WM_UNIT_INDEX" val="9"/>
  <p:tag name="KSO_WM_UNIT_LAYERLEVEL" val="1"/>
  <p:tag name="KSO_WM_UNIT_TYPE" val="i"/>
</p:tagLst>
</file>

<file path=ppt/tags/tag37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10"/>
  <p:tag name="KSO_WM_UNIT_INDEX" val="10"/>
  <p:tag name="KSO_WM_UNIT_LAYERLEVEL" val="1"/>
  <p:tag name="KSO_WM_UNIT_TYPE" val="i"/>
</p:tagLst>
</file>

<file path=ppt/tags/tag37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7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2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37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2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7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7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8"/>
  <p:tag name="KSO_WM_UNIT_INDEX" val="8"/>
  <p:tag name="KSO_WM_UNIT_LAYERLEVEL" val="1"/>
  <p:tag name="KSO_WM_UNIT_TYPE" val="i"/>
</p:tagLst>
</file>

<file path=ppt/tags/tag37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74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7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8"/>
  <p:tag name="KSO_WM_UNIT_INDEX" val="8"/>
  <p:tag name="KSO_WM_UNIT_LAYERLEVEL" val="1"/>
  <p:tag name="KSO_WM_UNIT_TYPE" val="i"/>
</p:tagLst>
</file>

<file path=ppt/tags/tag37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9"/>
  <p:tag name="KSO_WM_UNIT_INDEX" val="9"/>
  <p:tag name="KSO_WM_UNIT_LAYERLEVEL" val="1"/>
  <p:tag name="KSO_WM_UNIT_TYPE" val="i"/>
</p:tagLst>
</file>

<file path=ppt/tags/tag37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10"/>
  <p:tag name="KSO_WM_UNIT_INDEX" val="10"/>
  <p:tag name="KSO_WM_UNIT_LAYERLEVEL" val="1"/>
  <p:tag name="KSO_WM_UNIT_TYPE" val="i"/>
</p:tagLst>
</file>

<file path=ppt/tags/tag37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7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7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7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7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7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9"/>
  <p:tag name="KSO_WM_UNIT_INDEX" val="9"/>
  <p:tag name="KSO_WM_UNIT_LAYERLEVEL" val="1"/>
  <p:tag name="KSO_WM_UNIT_TYPE" val="i"/>
</p:tagLst>
</file>

<file path=ppt/tags/tag37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7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7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7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75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7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8"/>
  <p:tag name="KSO_WM_UNIT_INDEX" val="8"/>
  <p:tag name="KSO_WM_UNIT_LAYERLEVEL" val="1"/>
  <p:tag name="KSO_WM_UNIT_TYPE" val="i"/>
</p:tagLst>
</file>

<file path=ppt/tags/tag37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9"/>
  <p:tag name="KSO_WM_UNIT_INDEX" val="9"/>
  <p:tag name="KSO_WM_UNIT_LAYERLEVEL" val="1"/>
  <p:tag name="KSO_WM_UNIT_TYPE" val="i"/>
</p:tagLst>
</file>

<file path=ppt/tags/tag37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10"/>
  <p:tag name="KSO_WM_UNIT_INDEX" val="10"/>
  <p:tag name="KSO_WM_UNIT_LAYERLEVEL" val="1"/>
  <p:tag name="KSO_WM_UNIT_TYPE" val="i"/>
</p:tagLst>
</file>

<file path=ppt/tags/tag37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7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7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0"/>
  <p:tag name="KSO_WM_UNIT_INDEX" val="10"/>
  <p:tag name="KSO_WM_UNIT_LAYERLEVEL" val="1"/>
  <p:tag name="KSO_WM_UNIT_TYPE" val="i"/>
</p:tagLst>
</file>

<file path=ppt/tags/tag37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7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7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7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7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7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76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7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8"/>
  <p:tag name="KSO_WM_UNIT_INDEX" val="8"/>
  <p:tag name="KSO_WM_UNIT_LAYERLEVEL" val="1"/>
  <p:tag name="KSO_WM_UNIT_TYPE" val="i"/>
</p:tagLst>
</file>

<file path=ppt/tags/tag37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9"/>
  <p:tag name="KSO_WM_UNIT_INDEX" val="9"/>
  <p:tag name="KSO_WM_UNIT_LAYERLEVEL" val="1"/>
  <p:tag name="KSO_WM_UNIT_TYPE" val="i"/>
</p:tagLst>
</file>

<file path=ppt/tags/tag37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10"/>
  <p:tag name="KSO_WM_UNIT_INDEX" val="10"/>
  <p:tag name="KSO_WM_UNIT_LAYERLEVEL" val="1"/>
  <p:tag name="KSO_WM_UNIT_TYPE" val="i"/>
</p:tagLst>
</file>

<file path=ppt/tags/tag37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7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7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7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7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7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7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77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37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7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7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7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78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7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7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7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7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7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7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7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7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7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7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7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7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7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79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79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8"/>
  <p:tag name="KSO_WM_UNIT_INDEX" val="8"/>
  <p:tag name="KSO_WM_UNIT_LAYERLEVEL" val="1"/>
  <p:tag name="KSO_WM_UNIT_TYPE" val="i"/>
</p:tagLst>
</file>

<file path=ppt/tags/tag379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9"/>
  <p:tag name="KSO_WM_UNIT_INDEX" val="9"/>
  <p:tag name="KSO_WM_UNIT_LAYERLEVEL" val="1"/>
  <p:tag name="KSO_WM_UNIT_TYPE" val="i"/>
</p:tagLst>
</file>

<file path=ppt/tags/tag379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0"/>
  <p:tag name="KSO_WM_UNIT_INDEX" val="10"/>
  <p:tag name="KSO_WM_UNIT_LAYERLEVEL" val="1"/>
  <p:tag name="KSO_WM_UNIT_TYPE" val="i"/>
</p:tagLst>
</file>

<file path=ppt/tags/tag379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79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79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8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80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80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802.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380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80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8"/>
  <p:tag name="KSO_WM_UNIT_INDEX" val="8"/>
  <p:tag name="KSO_WM_UNIT_LAYERLEVEL" val="1"/>
  <p:tag name="KSO_WM_UNIT_TYPE" val="i"/>
</p:tagLst>
</file>

<file path=ppt/tags/tag380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9"/>
  <p:tag name="KSO_WM_UNIT_INDEX" val="9"/>
  <p:tag name="KSO_WM_UNIT_LAYERLEVEL" val="1"/>
  <p:tag name="KSO_WM_UNIT_TYPE" val="i"/>
</p:tagLst>
</file>

<file path=ppt/tags/tag380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10"/>
  <p:tag name="KSO_WM_UNIT_INDEX" val="10"/>
  <p:tag name="KSO_WM_UNIT_LAYERLEVEL" val="1"/>
  <p:tag name="KSO_WM_UNIT_TYPE" val="i"/>
</p:tagLst>
</file>

<file path=ppt/tags/tag380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80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80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8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81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81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81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813.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381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81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8"/>
  <p:tag name="KSO_WM_UNIT_INDEX" val="8"/>
  <p:tag name="KSO_WM_UNIT_LAYERLEVEL" val="1"/>
  <p:tag name="KSO_WM_UNIT_TYPE" val="i"/>
</p:tagLst>
</file>

<file path=ppt/tags/tag381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9"/>
  <p:tag name="KSO_WM_UNIT_INDEX" val="9"/>
  <p:tag name="KSO_WM_UNIT_LAYERLEVEL" val="1"/>
  <p:tag name="KSO_WM_UNIT_TYPE" val="i"/>
</p:tagLst>
</file>

<file path=ppt/tags/tag381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10"/>
  <p:tag name="KSO_WM_UNIT_INDEX" val="10"/>
  <p:tag name="KSO_WM_UNIT_LAYERLEVEL" val="1"/>
  <p:tag name="KSO_WM_UNIT_TYPE" val="i"/>
</p:tagLst>
</file>

<file path=ppt/tags/tag381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81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82.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382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82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82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82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82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825.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382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82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8"/>
  <p:tag name="KSO_WM_UNIT_INDEX" val="8"/>
  <p:tag name="KSO_WM_UNIT_LAYERLEVEL" val="1"/>
  <p:tag name="KSO_WM_UNIT_TYPE" val="i"/>
</p:tagLst>
</file>

<file path=ppt/tags/tag382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9"/>
  <p:tag name="KSO_WM_UNIT_INDEX" val="9"/>
  <p:tag name="KSO_WM_UNIT_LAYERLEVEL" val="1"/>
  <p:tag name="KSO_WM_UNIT_TYPE" val="i"/>
</p:tagLst>
</file>

<file path=ppt/tags/tag382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10"/>
  <p:tag name="KSO_WM_UNIT_INDEX" val="10"/>
  <p:tag name="KSO_WM_UNIT_LAYERLEVEL" val="1"/>
  <p:tag name="KSO_WM_UNIT_TYPE" val="i"/>
</p:tagLst>
</file>

<file path=ppt/tags/tag38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83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83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83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83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83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83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83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837.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383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83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8"/>
  <p:tag name="KSO_WM_UNIT_INDEX" val="8"/>
  <p:tag name="KSO_WM_UNIT_LAYERLEVEL" val="1"/>
  <p:tag name="KSO_WM_UNIT_TYPE" val="i"/>
</p:tagLst>
</file>

<file path=ppt/tags/tag38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8"/>
  <p:tag name="KSO_WM_UNIT_INDEX" val="8"/>
  <p:tag name="KSO_WM_UNIT_LAYERLEVEL" val="1"/>
  <p:tag name="KSO_WM_UNIT_TYPE" val="i"/>
</p:tagLst>
</file>

<file path=ppt/tags/tag384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9"/>
  <p:tag name="KSO_WM_UNIT_INDEX" val="9"/>
  <p:tag name="KSO_WM_UNIT_LAYERLEVEL" val="1"/>
  <p:tag name="KSO_WM_UNIT_TYPE" val="i"/>
</p:tagLst>
</file>

<file path=ppt/tags/tag384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10"/>
  <p:tag name="KSO_WM_UNIT_INDEX" val="10"/>
  <p:tag name="KSO_WM_UNIT_LAYERLEVEL" val="1"/>
  <p:tag name="KSO_WM_UNIT_TYPE" val="i"/>
</p:tagLst>
</file>

<file path=ppt/tags/tag384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84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84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84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84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84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84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84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38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9"/>
  <p:tag name="KSO_WM_UNIT_INDEX" val="9"/>
  <p:tag name="KSO_WM_UNIT_LAYERLEVEL" val="1"/>
  <p:tag name="KSO_WM_UNIT_TYPE" val="i"/>
</p:tagLst>
</file>

<file path=ppt/tags/tag385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85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85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85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85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85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85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85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85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4"/>
  <p:tag name="KSO_WM_UNIT_INDEX" val="4"/>
  <p:tag name="KSO_WM_UNIT_LAYERLEVEL" val="1"/>
  <p:tag name="KSO_WM_UNIT_TYPE" val="i"/>
</p:tagLst>
</file>

<file path=ppt/tags/tag385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5"/>
  <p:tag name="KSO_WM_UNIT_INDEX" val="5"/>
  <p:tag name="KSO_WM_UNIT_LAYERLEVEL" val="1"/>
  <p:tag name="KSO_WM_UNIT_TYPE" val="i"/>
</p:tagLst>
</file>

<file path=ppt/tags/tag38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10"/>
  <p:tag name="KSO_WM_UNIT_INDEX" val="10"/>
  <p:tag name="KSO_WM_UNIT_LAYERLEVEL" val="1"/>
  <p:tag name="KSO_WM_UNIT_TYPE" val="i"/>
</p:tagLst>
</file>

<file path=ppt/tags/tag386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6"/>
  <p:tag name="KSO_WM_UNIT_INDEX" val="6"/>
  <p:tag name="KSO_WM_UNIT_LAYERLEVEL" val="1"/>
  <p:tag name="KSO_WM_UNIT_TYPE" val="i"/>
</p:tagLst>
</file>

<file path=ppt/tags/tag386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7"/>
  <p:tag name="KSO_WM_UNIT_INDEX" val="7"/>
  <p:tag name="KSO_WM_UNIT_LAYERLEVEL" val="1"/>
  <p:tag name="KSO_WM_UNIT_TYPE" val="i"/>
</p:tagLst>
</file>

<file path=ppt/tags/tag386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4"/>
  <p:tag name="KSO_WM_UNIT_INDEX" val="4"/>
  <p:tag name="KSO_WM_UNIT_LAYERLEVEL" val="1"/>
  <p:tag name="KSO_WM_UNIT_TYPE" val="i"/>
</p:tagLst>
</file>

<file path=ppt/tags/tag3863.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386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86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86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86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86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86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8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87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871.xml><?xml version="1.0" encoding="utf-8"?>
<p:tagLst xmlns:p="http://schemas.openxmlformats.org/presentationml/2006/main">
  <p:tag name="KSO_WM_BEAUTIFY_FLAG" val="#wm#"/>
  <p:tag name="KSO_WM_TAG_VERSION" val="1.0"/>
  <p:tag name="KSO_WM_TEMPLATE_CATEGORY" val="custom"/>
  <p:tag name="KSO_WM_TEMPLATE_INDEX" val="20202582"/>
  <p:tag name="KSO_WM_UNIT_COMPATIBLE" val="0"/>
  <p:tag name="KSO_WM_UNIT_DIAGRAM_ISNUMVISUAL" val="0"/>
  <p:tag name="KSO_WM_UNIT_DIAGRAM_ISREFERUNIT" val="0"/>
  <p:tag name="KSO_WM_UNIT_HIGHLIGHT" val="0"/>
  <p:tag name="KSO_WM_UNIT_ID" val="_0**"/>
  <p:tag name="KSO_WM_UNIT_LAYERLEVEL" val="1"/>
</p:tagLst>
</file>

<file path=ppt/tags/tag3872.xml><?xml version="1.0" encoding="utf-8"?>
<p:tagLst xmlns:p="http://schemas.openxmlformats.org/presentationml/2006/main">
  <p:tag name="KSO_WM_BEAUTIFY_FLAG" val="#wm#"/>
  <p:tag name="KSO_WM_TAG_VERSION" val="1.0"/>
  <p:tag name="KSO_WM_TEMPLATE_CATEGORY" val="custom"/>
  <p:tag name="KSO_WM_TEMPLATE_INDEX" val="20202582"/>
  <p:tag name="KSO_WM_UNIT_COMPATIBLE" val="0"/>
  <p:tag name="KSO_WM_UNIT_DIAGRAM_ISNUMVISUAL" val="0"/>
  <p:tag name="KSO_WM_UNIT_DIAGRAM_ISREFERUNIT" val="0"/>
  <p:tag name="KSO_WM_UNIT_HIGHLIGHT" val="0"/>
  <p:tag name="KSO_WM_UNIT_ID" val="_0**"/>
  <p:tag name="KSO_WM_UNIT_LAYERLEVEL" val="1"/>
</p:tagLst>
</file>

<file path=ppt/tags/tag38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8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8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876.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2582"/>
  <p:tag name="KSO_WM_TEMPLATE_MASTER_THUMB_INDEX" val="12"/>
  <p:tag name="KSO_WM_TEMPLATE_MASTER_TYPE" val="1"/>
  <p:tag name="KSO_WM_TEMPLATE_SUBCATEGORY" val="0"/>
  <p:tag name="KSO_WM_TEMPLATE_THUMBS_INDEX" val="1、2、3、4、5、6、7、8、9、10、11、12、13、15"/>
  <p:tag name="KSO_WM_UNIT_SHOW_EDIT_AREA_INDICATION" val="0"/>
</p:tagLst>
</file>

<file path=ppt/tags/tag387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87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387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8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88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88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88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88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88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88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88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88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88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88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8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89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89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89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89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89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89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8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89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8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8"/>
  <p:tag name="KSO_WM_UNIT_INDEX" val="8"/>
  <p:tag name="KSO_WM_UNIT_LAYERLEVEL" val="1"/>
  <p:tag name="KSO_WM_UNIT_TYPE" val="i"/>
</p:tagLst>
</file>

<file path=ppt/tags/tag38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9"/>
  <p:tag name="KSO_WM_UNIT_INDEX" val="9"/>
  <p:tag name="KSO_WM_UNIT_LAYERLEVEL" val="1"/>
  <p:tag name="KSO_WM_UNIT_TYPE" val="i"/>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9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9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10"/>
  <p:tag name="KSO_WM_UNIT_INDEX" val="10"/>
  <p:tag name="KSO_WM_UNIT_LAYERLEVEL" val="1"/>
  <p:tag name="KSO_WM_UNIT_TYPE" val="i"/>
</p:tagLst>
</file>

<file path=ppt/tags/tag39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9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9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9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9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9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9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90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39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9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9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9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91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9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9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9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9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9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9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9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9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9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9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9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9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9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92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9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8"/>
  <p:tag name="KSO_WM_UNIT_INDEX" val="8"/>
  <p:tag name="KSO_WM_UNIT_LAYERLEVEL" val="1"/>
  <p:tag name="KSO_WM_UNIT_TYPE" val="i"/>
</p:tagLst>
</file>

<file path=ppt/tags/tag39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9"/>
  <p:tag name="KSO_WM_UNIT_INDEX" val="9"/>
  <p:tag name="KSO_WM_UNIT_LAYERLEVEL" val="1"/>
  <p:tag name="KSO_WM_UNIT_TYPE" val="i"/>
</p:tagLst>
</file>

<file path=ppt/tags/tag39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0"/>
  <p:tag name="KSO_WM_UNIT_INDEX" val="10"/>
  <p:tag name="KSO_WM_UNIT_LAYERLEVEL" val="1"/>
  <p:tag name="KSO_WM_UNIT_TYPE" val="i"/>
</p:tagLst>
</file>

<file path=ppt/tags/tag39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93.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39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9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9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9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9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9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9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93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9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8"/>
  <p:tag name="KSO_WM_UNIT_INDEX" val="8"/>
  <p:tag name="KSO_WM_UNIT_LAYERLEVEL" val="1"/>
  <p:tag name="KSO_WM_UNIT_TYPE" val="i"/>
</p:tagLst>
</file>

<file path=ppt/tags/tag39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9"/>
  <p:tag name="KSO_WM_UNIT_INDEX" val="9"/>
  <p:tag name="KSO_WM_UNIT_LAYERLEVEL" val="1"/>
  <p:tag name="KSO_WM_UNIT_TYPE" val="i"/>
</p:tagLst>
</file>

<file path=ppt/tags/tag39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9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10"/>
  <p:tag name="KSO_WM_UNIT_INDEX" val="10"/>
  <p:tag name="KSO_WM_UNIT_LAYERLEVEL" val="1"/>
  <p:tag name="KSO_WM_UNIT_TYPE" val="i"/>
</p:tagLst>
</file>

<file path=ppt/tags/tag39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9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9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9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9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9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9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9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9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9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8"/>
  <p:tag name="KSO_WM_UNIT_INDEX" val="8"/>
  <p:tag name="KSO_WM_UNIT_LAYERLEVEL" val="1"/>
  <p:tag name="KSO_WM_UNIT_TYPE" val="i"/>
</p:tagLst>
</file>

<file path=ppt/tags/tag39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5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39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5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9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9"/>
  <p:tag name="KSO_WM_UNIT_INDEX" val="9"/>
  <p:tag name="KSO_WM_UNIT_LAYERLEVEL" val="1"/>
  <p:tag name="KSO_WM_UNIT_TYPE" val="i"/>
</p:tagLst>
</file>

<file path=ppt/tags/tag39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9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9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9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6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9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10"/>
  <p:tag name="KSO_WM_UNIT_INDEX" val="10"/>
  <p:tag name="KSO_WM_UNIT_LAYERLEVEL" val="1"/>
  <p:tag name="KSO_WM_UNIT_TYPE" val="i"/>
</p:tagLst>
</file>

<file path=ppt/tags/tag39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8"/>
  <p:tag name="KSO_WM_UNIT_INDEX" val="8"/>
  <p:tag name="KSO_WM_UNIT_LAYERLEVEL" val="1"/>
  <p:tag name="KSO_WM_UNIT_TYPE" val="i"/>
</p:tagLst>
</file>

<file path=ppt/tags/tag39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9"/>
  <p:tag name="KSO_WM_UNIT_INDEX" val="9"/>
  <p:tag name="KSO_WM_UNIT_LAYERLEVEL" val="1"/>
  <p:tag name="KSO_WM_UNIT_TYPE" val="i"/>
</p:tagLst>
</file>

<file path=ppt/tags/tag39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10"/>
  <p:tag name="KSO_WM_UNIT_INDEX" val="10"/>
  <p:tag name="KSO_WM_UNIT_LAYERLEVEL" val="1"/>
  <p:tag name="KSO_WM_UNIT_TYPE" val="i"/>
</p:tagLst>
</file>

<file path=ppt/tags/tag39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9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9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98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9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8"/>
  <p:tag name="KSO_WM_UNIT_INDEX" val="8"/>
  <p:tag name="KSO_WM_UNIT_LAYERLEVEL" val="1"/>
  <p:tag name="KSO_WM_UNIT_TYPE" val="i"/>
</p:tagLst>
</file>

<file path=ppt/tags/tag39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9"/>
  <p:tag name="KSO_WM_UNIT_INDEX" val="9"/>
  <p:tag name="KSO_WM_UNIT_LAYERLEVEL" val="1"/>
  <p:tag name="KSO_WM_UNIT_TYPE" val="i"/>
</p:tagLst>
</file>

<file path=ppt/tags/tag39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10"/>
  <p:tag name="KSO_WM_UNIT_INDEX" val="10"/>
  <p:tag name="KSO_WM_UNIT_LAYERLEVEL" val="1"/>
  <p:tag name="KSO_WM_UNIT_TYPE" val="i"/>
</p:tagLst>
</file>

<file path=ppt/tags/tag39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9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9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9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9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9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9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9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9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99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39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8"/>
  <p:tag name="KSO_WM_UNIT_INDEX" val="8"/>
  <p:tag name="KSO_WM_UNIT_LAYERLEVEL" val="1"/>
  <p:tag name="KSO_WM_UNIT_TYPE" val="i"/>
</p:tagLst>
</file>

<file path=ppt/tags/tag39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9"/>
  <p:tag name="KSO_WM_UNIT_INDEX" val="9"/>
  <p:tag name="KSO_WM_UNIT_LAYERLEVEL" val="1"/>
  <p:tag name="KSO_WM_UNIT_TYPE" val="i"/>
</p:tagLst>
</file>

<file path=ppt/tags/tag39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10"/>
  <p:tag name="KSO_WM_UNIT_INDEX" val="10"/>
  <p:tag name="KSO_WM_UNIT_LAYERLEVEL" val="1"/>
  <p:tag name="KSO_WM_UNIT_TYPE" val="i"/>
</p:tagLst>
</file>

<file path=ppt/tags/tag39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9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0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0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0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0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0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00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40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0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0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00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40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0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0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0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0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0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0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0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0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0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0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0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0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0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02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402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8"/>
  <p:tag name="KSO_WM_UNIT_INDEX" val="8"/>
  <p:tag name="KSO_WM_UNIT_LAYERLEVEL" val="1"/>
  <p:tag name="KSO_WM_UNIT_TYPE" val="i"/>
</p:tagLst>
</file>

<file path=ppt/tags/tag402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9"/>
  <p:tag name="KSO_WM_UNIT_INDEX" val="9"/>
  <p:tag name="KSO_WM_UNIT_LAYERLEVEL" val="1"/>
  <p:tag name="KSO_WM_UNIT_TYPE" val="i"/>
</p:tagLst>
</file>

<file path=ppt/tags/tag402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0"/>
  <p:tag name="KSO_WM_UNIT_INDEX" val="10"/>
  <p:tag name="KSO_WM_UNIT_LAYERLEVEL" val="1"/>
  <p:tag name="KSO_WM_UNIT_TYPE" val="i"/>
</p:tagLst>
</file>

<file path=ppt/tags/tag402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02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02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02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02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0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030.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403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403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8"/>
  <p:tag name="KSO_WM_UNIT_INDEX" val="8"/>
  <p:tag name="KSO_WM_UNIT_LAYERLEVEL" val="1"/>
  <p:tag name="KSO_WM_UNIT_TYPE" val="i"/>
</p:tagLst>
</file>

<file path=ppt/tags/tag403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9"/>
  <p:tag name="KSO_WM_UNIT_INDEX" val="9"/>
  <p:tag name="KSO_WM_UNIT_LAYERLEVEL" val="1"/>
  <p:tag name="KSO_WM_UNIT_TYPE" val="i"/>
</p:tagLst>
</file>

<file path=ppt/tags/tag403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10"/>
  <p:tag name="KSO_WM_UNIT_INDEX" val="10"/>
  <p:tag name="KSO_WM_UNIT_LAYERLEVEL" val="1"/>
  <p:tag name="KSO_WM_UNIT_TYPE" val="i"/>
</p:tagLst>
</file>

<file path=ppt/tags/tag403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03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03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03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03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0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04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041.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404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404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8"/>
  <p:tag name="KSO_WM_UNIT_INDEX" val="8"/>
  <p:tag name="KSO_WM_UNIT_LAYERLEVEL" val="1"/>
  <p:tag name="KSO_WM_UNIT_TYPE" val="i"/>
</p:tagLst>
</file>

<file path=ppt/tags/tag404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9"/>
  <p:tag name="KSO_WM_UNIT_INDEX" val="9"/>
  <p:tag name="KSO_WM_UNIT_LAYERLEVEL" val="1"/>
  <p:tag name="KSO_WM_UNIT_TYPE" val="i"/>
</p:tagLst>
</file>

<file path=ppt/tags/tag404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10"/>
  <p:tag name="KSO_WM_UNIT_INDEX" val="10"/>
  <p:tag name="KSO_WM_UNIT_LAYERLEVEL" val="1"/>
  <p:tag name="KSO_WM_UNIT_TYPE" val="i"/>
</p:tagLst>
</file>

<file path=ppt/tags/tag404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04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04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04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05.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405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05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05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053.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405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405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8"/>
  <p:tag name="KSO_WM_UNIT_INDEX" val="8"/>
  <p:tag name="KSO_WM_UNIT_LAYERLEVEL" val="1"/>
  <p:tag name="KSO_WM_UNIT_TYPE" val="i"/>
</p:tagLst>
</file>

<file path=ppt/tags/tag405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9"/>
  <p:tag name="KSO_WM_UNIT_INDEX" val="9"/>
  <p:tag name="KSO_WM_UNIT_LAYERLEVEL" val="1"/>
  <p:tag name="KSO_WM_UNIT_TYPE" val="i"/>
</p:tagLst>
</file>

<file path=ppt/tags/tag405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10"/>
  <p:tag name="KSO_WM_UNIT_INDEX" val="10"/>
  <p:tag name="KSO_WM_UNIT_LAYERLEVEL" val="1"/>
  <p:tag name="KSO_WM_UNIT_TYPE" val="i"/>
</p:tagLst>
</file>

<file path=ppt/tags/tag405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05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0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406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06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06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06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06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065.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406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406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8"/>
  <p:tag name="KSO_WM_UNIT_INDEX" val="8"/>
  <p:tag name="KSO_WM_UNIT_LAYERLEVEL" val="1"/>
  <p:tag name="KSO_WM_UNIT_TYPE" val="i"/>
</p:tagLst>
</file>

<file path=ppt/tags/tag406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9"/>
  <p:tag name="KSO_WM_UNIT_INDEX" val="9"/>
  <p:tag name="KSO_WM_UNIT_LAYERLEVEL" val="1"/>
  <p:tag name="KSO_WM_UNIT_TYPE" val="i"/>
</p:tagLst>
</file>

<file path=ppt/tags/tag406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10"/>
  <p:tag name="KSO_WM_UNIT_INDEX" val="10"/>
  <p:tag name="KSO_WM_UNIT_LAYERLEVEL" val="1"/>
  <p:tag name="KSO_WM_UNIT_TYPE" val="i"/>
</p:tagLst>
</file>

<file path=ppt/tags/tag40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8"/>
  <p:tag name="KSO_WM_UNIT_INDEX" val="8"/>
  <p:tag name="KSO_WM_UNIT_LAYERLEVEL" val="1"/>
  <p:tag name="KSO_WM_UNIT_TYPE" val="i"/>
</p:tagLst>
</file>

<file path=ppt/tags/tag407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07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07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07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07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07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07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07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407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07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0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9"/>
  <p:tag name="KSO_WM_UNIT_INDEX" val="9"/>
  <p:tag name="KSO_WM_UNIT_LAYERLEVEL" val="1"/>
  <p:tag name="KSO_WM_UNIT_TYPE" val="i"/>
</p:tagLst>
</file>

<file path=ppt/tags/tag408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08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08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08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08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08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08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4"/>
  <p:tag name="KSO_WM_UNIT_INDEX" val="4"/>
  <p:tag name="KSO_WM_UNIT_LAYERLEVEL" val="1"/>
  <p:tag name="KSO_WM_UNIT_TYPE" val="i"/>
</p:tagLst>
</file>

<file path=ppt/tags/tag408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5"/>
  <p:tag name="KSO_WM_UNIT_INDEX" val="5"/>
  <p:tag name="KSO_WM_UNIT_LAYERLEVEL" val="1"/>
  <p:tag name="KSO_WM_UNIT_TYPE" val="i"/>
</p:tagLst>
</file>

<file path=ppt/tags/tag408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6"/>
  <p:tag name="KSO_WM_UNIT_INDEX" val="6"/>
  <p:tag name="KSO_WM_UNIT_LAYERLEVEL" val="1"/>
  <p:tag name="KSO_WM_UNIT_TYPE" val="i"/>
</p:tagLst>
</file>

<file path=ppt/tags/tag408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7"/>
  <p:tag name="KSO_WM_UNIT_INDEX" val="7"/>
  <p:tag name="KSO_WM_UNIT_LAYERLEVEL" val="1"/>
  <p:tag name="KSO_WM_UNIT_TYPE" val="i"/>
</p:tagLst>
</file>

<file path=ppt/tags/tag40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10"/>
  <p:tag name="KSO_WM_UNIT_INDEX" val="10"/>
  <p:tag name="KSO_WM_UNIT_LAYERLEVEL" val="1"/>
  <p:tag name="KSO_WM_UNIT_TYPE" val="i"/>
</p:tagLst>
</file>

<file path=ppt/tags/tag409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4"/>
  <p:tag name="KSO_WM_UNIT_INDEX" val="4"/>
  <p:tag name="KSO_WM_UNIT_LAYERLEVEL" val="1"/>
  <p:tag name="KSO_WM_UNIT_TYPE" val="i"/>
</p:tagLst>
</file>

<file path=ppt/tags/tag4091.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409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09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09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09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09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09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09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099.xml><?xml version="1.0" encoding="utf-8"?>
<p:tagLst xmlns:p="http://schemas.openxmlformats.org/presentationml/2006/main">
  <p:tag name="KSO_WM_BEAUTIFY_FLAG" val="#wm#"/>
  <p:tag name="KSO_WM_TAG_VERSION" val="1.0"/>
  <p:tag name="KSO_WM_TEMPLATE_CATEGORY" val="custom"/>
  <p:tag name="KSO_WM_TEMPLATE_INDEX" val="20202582"/>
  <p:tag name="KSO_WM_UNIT_COMPATIBLE" val="0"/>
  <p:tag name="KSO_WM_UNIT_DIAGRAM_ISNUMVISUAL" val="0"/>
  <p:tag name="KSO_WM_UNIT_DIAGRAM_ISREFERUNIT" val="0"/>
  <p:tag name="KSO_WM_UNIT_HIGHLIGHT" val="0"/>
  <p:tag name="KSO_WM_UNIT_ID" val="_0**"/>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1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100.xml><?xml version="1.0" encoding="utf-8"?>
<p:tagLst xmlns:p="http://schemas.openxmlformats.org/presentationml/2006/main">
  <p:tag name="KSO_WM_BEAUTIFY_FLAG" val="#wm#"/>
  <p:tag name="KSO_WM_TAG_VERSION" val="1.0"/>
  <p:tag name="KSO_WM_TEMPLATE_CATEGORY" val="custom"/>
  <p:tag name="KSO_WM_TEMPLATE_INDEX" val="20202582"/>
  <p:tag name="KSO_WM_UNIT_COMPATIBLE" val="0"/>
  <p:tag name="KSO_WM_UNIT_DIAGRAM_ISNUMVISUAL" val="0"/>
  <p:tag name="KSO_WM_UNIT_DIAGRAM_ISREFERUNIT" val="0"/>
  <p:tag name="KSO_WM_UNIT_HIGHLIGHT" val="0"/>
  <p:tag name="KSO_WM_UNIT_ID" val="_0**"/>
  <p:tag name="KSO_WM_UNIT_LAYERLEVEL" val="1"/>
</p:tagLst>
</file>

<file path=ppt/tags/tag41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1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1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104.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2582"/>
  <p:tag name="KSO_WM_TEMPLATE_MASTER_THUMB_INDEX" val="12"/>
  <p:tag name="KSO_WM_TEMPLATE_MASTER_TYPE" val="1"/>
  <p:tag name="KSO_WM_TEMPLATE_SUBCATEGORY" val="0"/>
  <p:tag name="KSO_WM_TEMPLATE_THUMBS_INDEX" val="1、2、3、4、5、6、7、8、9、10、11、12、13、15"/>
  <p:tag name="KSO_WM_UNIT_SHOW_EDIT_AREA_INDICATION" val="0"/>
</p:tagLst>
</file>

<file path=ppt/tags/tag4105.xml><?xml version="1.0" encoding="utf-8"?>
<p:tagLst xmlns:p="http://schemas.openxmlformats.org/presentationml/2006/main">
  <p:tag name="KSO_WM_BEAUTIFY_FLAG" val="#wm#"/>
  <p:tag name="KSO_WM_TEMPLATE_CATEGORY" val="custom"/>
  <p:tag name="KSO_WM_TEMPLATE_INDEX" val="20202582"/>
</p:tagLst>
</file>

<file path=ppt/tags/tag4106.xml><?xml version="1.0" encoding="utf-8"?>
<p:tagLst xmlns:p="http://schemas.openxmlformats.org/presentationml/2006/main">
  <p:tag name="KSO_WM_BEAUTIFY_FLAG" val="#wm#"/>
  <p:tag name="KSO_WM_TAG_VERSION" val="1.0"/>
  <p:tag name="KSO_WM_TEMPLATE_CATEGORY" val="custom"/>
  <p:tag name="KSO_WM_TEMPLATE_INDEX" val="20202582"/>
  <p:tag name="KSO_WM_UNIT_COMPATIBLE" val="0"/>
  <p:tag name="KSO_WM_UNIT_DIAGRAM_ISNUMVISUAL" val="0"/>
  <p:tag name="KSO_WM_UNIT_DIAGRAM_ISREFERUNIT" val="0"/>
  <p:tag name="KSO_WM_UNIT_HIGHLIGHT" val="0"/>
  <p:tag name="KSO_WM_UNIT_ID" val="custom20202582_7*a*1"/>
  <p:tag name="KSO_WM_UNIT_INDEX" val="1"/>
  <p:tag name="KSO_WM_UNIT_ISCONTENTSTITLE" val="0"/>
  <p:tag name="KSO_WM_UNIT_ISNUMDGMTITLE" val="0"/>
  <p:tag name="KSO_WM_UNIT_LAYERLEVEL" val="1"/>
  <p:tag name="KSO_WM_UNIT_NOCLEAR" val="0"/>
  <p:tag name="KSO_WM_UNIT_PRESET_TEXT" val="单击此处添加标题"/>
  <p:tag name="KSO_WM_UNIT_TYPE" val="a"/>
  <p:tag name="KSO_WM_UNIT_VALUE" val="9"/>
</p:tagLst>
</file>

<file path=ppt/tags/tag4107.xml><?xml version="1.0" encoding="utf-8"?>
<p:tagLst xmlns:p="http://schemas.openxmlformats.org/presentationml/2006/main">
  <p:tag name="KSO_WM_BEAUTIFY_FLAG" val="#wm#"/>
  <p:tag name="KSO_WM_TAG_VERSION" val="1.0"/>
  <p:tag name="KSO_WM_TEMPLATE_CATEGORY" val="custom"/>
  <p:tag name="KSO_WM_TEMPLATE_INDEX" val="20202582"/>
  <p:tag name="KSO_WM_UNIT_COMPATIBLE" val="0"/>
  <p:tag name="KSO_WM_UNIT_DIAGRAM_ISNUMVISUAL" val="0"/>
  <p:tag name="KSO_WM_UNIT_DIAGRAM_ISREFERUNIT" val="0"/>
  <p:tag name="KSO_WM_UNIT_HIGHLIGHT" val="0"/>
  <p:tag name="KSO_WM_UNIT_ID" val="custom20202582_7*j*1"/>
  <p:tag name="KSO_WM_UNIT_INDEX" val="1"/>
  <p:tag name="KSO_WM_UNIT_LAYERLEVEL" val="1"/>
  <p:tag name="KSO_WM_UNIT_TYPE" val="j"/>
  <p:tag name="KSO_WM_UNIT_VALUE" val="118*354"/>
</p:tagLst>
</file>

<file path=ppt/tags/tag4108.xml><?xml version="1.0" encoding="utf-8"?>
<p:tagLst xmlns:p="http://schemas.openxmlformats.org/presentationml/2006/main">
  <p:tag name="KSO_WM_BEAUTIFY_FLAG" val="#wm#"/>
  <p:tag name="KSO_WM_SLIDE_ID" val="custom20202582_7"/>
  <p:tag name="KSO_WM_SLIDE_INDEX" val="7"/>
  <p:tag name="KSO_WM_SLIDE_ITEM_CNT" val="0"/>
  <p:tag name="KSO_WM_SLIDE_LAYOUT" val="a_b_e_j"/>
  <p:tag name="KSO_WM_SLIDE_LAYOUT_CNT" val="1_1_1_1"/>
  <p:tag name="KSO_WM_SLIDE_SUBTYPE" val="pureTxt"/>
  <p:tag name="KSO_WM_SLIDE_TYPE" val="sectionTitle"/>
  <p:tag name="KSO_WM_TAG_VERSION" val="1.0"/>
  <p:tag name="KSO_WM_TEMPLATE_CATEGORY" val="custom"/>
  <p:tag name="KSO_WM_TEMPLATE_COLOR_TYPE" val="1"/>
  <p:tag name="KSO_WM_TEMPLATE_INDEX" val="20202582"/>
  <p:tag name="KSO_WM_TEMPLATE_MASTER_TYPE" val="1"/>
  <p:tag name="KSO_WM_TEMPLATE_SUBCATEGORY" val="0"/>
</p:tagLst>
</file>

<file path=ppt/tags/tag4109.xml><?xml version="1.0" encoding="utf-8"?>
<p:tagLst xmlns:p="http://schemas.openxmlformats.org/presentationml/2006/main">
  <p:tag name="KSO_WM_BEAUTIFY_FLAG" val="#wm#"/>
  <p:tag name="KSO_WM_TEMPLATE_CATEGORY" val="custom"/>
  <p:tag name="KSO_WM_TEMPLATE_INDEX" val="20202582"/>
</p:tagLst>
</file>

<file path=ppt/tags/tag41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11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 name="KSO_WM_UNIT_TYPE" val="i"/>
  <p:tag name="WM_BEAUTIFY_SHAPE_IDENTITY" val="{f41695e5-569a-4452-85fd-8fbad4292f8f}"/>
</p:tagLst>
</file>

<file path=ppt/tags/tag411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8"/>
  <p:tag name="KSO_WM_UNIT_INDEX" val="8"/>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411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9"/>
  <p:tag name="KSO_WM_UNIT_INDEX" val="9"/>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411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0"/>
  <p:tag name="KSO_WM_UNIT_INDEX" val="10"/>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411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2**"/>
  <p:tag name="KSO_WM_UNIT_LAYERLEVEL" val="1"/>
  <p:tag name="KSO_WM_UNIT_SHADOW_SCHEMECOLOR_INDEX" val="5"/>
  <p:tag name="KSO_WM_UNIT_SHADOW_SCHEMECOLOR_INDEX_BRIGHTNESS" val="0"/>
  <p:tag name="KSO_WM_UNIT_TEXT_FILL_FORE_SCHEMECOLOR_INDEX" val="2"/>
  <p:tag name="KSO_WM_UNIT_TEXT_FILL_FORE_SCHEMECOLOR_INDEX_BRIGHTNESS" val="0"/>
  <p:tag name="KSO_WM_UNIT_TEXT_FILL_TYPE" val="1"/>
  <p:tag name="KSO_WM_UNIT_TYPE" val="i"/>
  <p:tag name="WM_BEAUTIFY_SHAPE_IDENTITY" val="{5ea73f26-3e0f-4b21-98cc-4a78355a8d9a}"/>
</p:tagLst>
</file>

<file path=ppt/tags/tag4115.xml><?xml version="1.0" encoding="utf-8"?>
<p:tagLst xmlns:p="http://schemas.openxmlformats.org/presentationml/2006/main">
  <p:tag name="KSO_WM_SLIDE_BACKGROUND_TYPE" val="general"/>
  <p:tag name="KSO_WM_SLIDE_BK_DARK_LIGHT" val="2"/>
</p:tagLst>
</file>

<file path=ppt/tags/tag411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 name="KSO_WM_UNIT_TYPE" val="i"/>
  <p:tag name="WM_BEAUTIFY_SHAPE_IDENTITY" val="{54305bf8-a026-4136-8c7e-d24341073b02}"/>
</p:tagLst>
</file>

<file path=ppt/tags/tag411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8"/>
  <p:tag name="KSO_WM_UNIT_INDEX" val="8"/>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411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9"/>
  <p:tag name="KSO_WM_UNIT_INDEX" val="9"/>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411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0"/>
  <p:tag name="KSO_WM_UNIT_INDEX" val="10"/>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41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12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2**"/>
  <p:tag name="KSO_WM_UNIT_LAYERLEVEL" val="1"/>
  <p:tag name="KSO_WM_UNIT_SHADOW_SCHEMECOLOR_INDEX" val="5"/>
  <p:tag name="KSO_WM_UNIT_SHADOW_SCHEMECOLOR_INDEX_BRIGHTNESS" val="0"/>
  <p:tag name="KSO_WM_UNIT_TEXT_FILL_FORE_SCHEMECOLOR_INDEX" val="2"/>
  <p:tag name="KSO_WM_UNIT_TEXT_FILL_FORE_SCHEMECOLOR_INDEX_BRIGHTNESS" val="0"/>
  <p:tag name="KSO_WM_UNIT_TEXT_FILL_TYPE" val="1"/>
  <p:tag name="KSO_WM_UNIT_TYPE" val="i"/>
  <p:tag name="WM_BEAUTIFY_SHAPE_IDENTITY" val="{d66b4b7a-a393-4bd4-a00b-766e6dd8aaa7}"/>
</p:tagLst>
</file>

<file path=ppt/tags/tag4121.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122.xml><?xml version="1.0" encoding="utf-8"?>
<p:tagLst xmlns:p="http://schemas.openxmlformats.org/presentationml/2006/main">
  <p:tag name="KSO_WM_UNIT_PLACING_PICTURE_USER_VIEWPORT" val="{&quot;height&quot;:2693,&quot;width&quot;:2693}"/>
</p:tagLst>
</file>

<file path=ppt/tags/tag4123.xml><?xml version="1.0" encoding="utf-8"?>
<p:tagLst xmlns:p="http://schemas.openxmlformats.org/presentationml/2006/main">
  <p:tag name="KSO_WM_SLIDE_BACKGROUND_TYPE" val="general"/>
  <p:tag name="KSO_WM_SLIDE_BK_DARK_LIGHT" val="2"/>
</p:tagLst>
</file>

<file path=ppt/tags/tag412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 name="KSO_WM_UNIT_TYPE" val="i"/>
  <p:tag name="WM_BEAUTIFY_SHAPE_IDENTITY" val="{68876bd3-9c2f-46ab-ba86-17a9869893c8}"/>
</p:tagLst>
</file>

<file path=ppt/tags/tag412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8"/>
  <p:tag name="KSO_WM_UNIT_INDEX" val="8"/>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412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9"/>
  <p:tag name="KSO_WM_UNIT_INDEX" val="9"/>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412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0"/>
  <p:tag name="KSO_WM_UNIT_INDEX" val="10"/>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412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2**"/>
  <p:tag name="KSO_WM_UNIT_LAYERLEVEL" val="1"/>
  <p:tag name="KSO_WM_UNIT_SHADOW_SCHEMECOLOR_INDEX" val="5"/>
  <p:tag name="KSO_WM_UNIT_SHADOW_SCHEMECOLOR_INDEX_BRIGHTNESS" val="0"/>
  <p:tag name="KSO_WM_UNIT_TEXT_FILL_FORE_SCHEMECOLOR_INDEX" val="2"/>
  <p:tag name="KSO_WM_UNIT_TEXT_FILL_FORE_SCHEMECOLOR_INDEX_BRIGHTNESS" val="0"/>
  <p:tag name="KSO_WM_UNIT_TEXT_FILL_TYPE" val="1"/>
  <p:tag name="KSO_WM_UNIT_TYPE" val="i"/>
  <p:tag name="WM_BEAUTIFY_SHAPE_IDENTITY" val="{14afea6e-637a-4d80-8e0b-b0a041411163}"/>
</p:tagLst>
</file>

<file path=ppt/tags/tag4129.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1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130.xml><?xml version="1.0" encoding="utf-8"?>
<p:tagLst xmlns:p="http://schemas.openxmlformats.org/presentationml/2006/main">
  <p:tag name="KSO_WM_SLIDE_BACKGROUND_TYPE" val="general"/>
  <p:tag name="KSO_WM_SLIDE_BK_DARK_LIGHT" val="2"/>
</p:tagLst>
</file>

<file path=ppt/tags/tag413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 name="KSO_WM_UNIT_TYPE" val="i"/>
  <p:tag name="WM_BEAUTIFY_SHAPE_IDENTITY" val="{ae5dbcbb-516f-41a1-a273-f39c912b0d54}"/>
</p:tagLst>
</file>

<file path=ppt/tags/tag413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8"/>
  <p:tag name="KSO_WM_UNIT_INDEX" val="8"/>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413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9"/>
  <p:tag name="KSO_WM_UNIT_INDEX" val="9"/>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413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0"/>
  <p:tag name="KSO_WM_UNIT_INDEX" val="10"/>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413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2**"/>
  <p:tag name="KSO_WM_UNIT_LAYERLEVEL" val="1"/>
  <p:tag name="KSO_WM_UNIT_SHADOW_SCHEMECOLOR_INDEX" val="5"/>
  <p:tag name="KSO_WM_UNIT_SHADOW_SCHEMECOLOR_INDEX_BRIGHTNESS" val="0"/>
  <p:tag name="KSO_WM_UNIT_TEXT_FILL_FORE_SCHEMECOLOR_INDEX" val="2"/>
  <p:tag name="KSO_WM_UNIT_TEXT_FILL_FORE_SCHEMECOLOR_INDEX_BRIGHTNESS" val="0"/>
  <p:tag name="KSO_WM_UNIT_TEXT_FILL_TYPE" val="1"/>
  <p:tag name="KSO_WM_UNIT_TYPE" val="i"/>
  <p:tag name="WM_BEAUTIFY_SHAPE_IDENTITY" val="{718e6719-bbae-45c7-be7c-c1af650b1285}"/>
</p:tagLst>
</file>

<file path=ppt/tags/tag4136.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137.xml><?xml version="1.0" encoding="utf-8"?>
<p:tagLst xmlns:p="http://schemas.openxmlformats.org/presentationml/2006/main">
  <p:tag name="KSO_WM_SLIDE_BACKGROUND_TYPE" val="general"/>
  <p:tag name="KSO_WM_SLIDE_BK_DARK_LIGHT" val="2"/>
</p:tagLst>
</file>

<file path=ppt/tags/tag413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 name="KSO_WM_UNIT_TYPE" val="i"/>
  <p:tag name="WM_BEAUTIFY_SHAPE_IDENTITY" val="{f41695e5-569a-4452-85fd-8fbad4292f8f}"/>
</p:tagLst>
</file>

<file path=ppt/tags/tag413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8"/>
  <p:tag name="KSO_WM_UNIT_INDEX" val="8"/>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41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14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9"/>
  <p:tag name="KSO_WM_UNIT_INDEX" val="9"/>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414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0"/>
  <p:tag name="KSO_WM_UNIT_INDEX" val="10"/>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414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2**"/>
  <p:tag name="KSO_WM_UNIT_LAYERLEVEL" val="1"/>
  <p:tag name="KSO_WM_UNIT_SHADOW_SCHEMECOLOR_INDEX" val="5"/>
  <p:tag name="KSO_WM_UNIT_SHADOW_SCHEMECOLOR_INDEX_BRIGHTNESS" val="0"/>
  <p:tag name="KSO_WM_UNIT_TEXT_FILL_FORE_SCHEMECOLOR_INDEX" val="2"/>
  <p:tag name="KSO_WM_UNIT_TEXT_FILL_FORE_SCHEMECOLOR_INDEX_BRIGHTNESS" val="0"/>
  <p:tag name="KSO_WM_UNIT_TEXT_FILL_TYPE" val="1"/>
  <p:tag name="KSO_WM_UNIT_TYPE" val="i"/>
  <p:tag name="WM_BEAUTIFY_SHAPE_IDENTITY" val="{5ea73f26-3e0f-4b21-98cc-4a78355a8d9a}"/>
</p:tagLst>
</file>

<file path=ppt/tags/tag4143.xml><?xml version="1.0" encoding="utf-8"?>
<p:tagLst xmlns:p="http://schemas.openxmlformats.org/presentationml/2006/main">
  <p:tag name="KSO_WM_SLIDE_BACKGROUND_TYPE" val="general"/>
  <p:tag name="KSO_WM_SLIDE_BK_DARK_LIGHT" val="2"/>
</p:tagLst>
</file>

<file path=ppt/tags/tag414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 name="KSO_WM_UNIT_TYPE" val="i"/>
  <p:tag name="WM_BEAUTIFY_SHAPE_IDENTITY" val="{c5c2b5c4-7218-4300-8562-42db9fe8b9fb}"/>
</p:tagLst>
</file>

<file path=ppt/tags/tag414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8"/>
  <p:tag name="KSO_WM_UNIT_INDEX" val="8"/>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414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9"/>
  <p:tag name="KSO_WM_UNIT_INDEX" val="9"/>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414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0"/>
  <p:tag name="KSO_WM_UNIT_INDEX" val="10"/>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414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2**"/>
  <p:tag name="KSO_WM_UNIT_LAYERLEVEL" val="1"/>
  <p:tag name="KSO_WM_UNIT_SHADOW_SCHEMECOLOR_INDEX" val="5"/>
  <p:tag name="KSO_WM_UNIT_SHADOW_SCHEMECOLOR_INDEX_BRIGHTNESS" val="0"/>
  <p:tag name="KSO_WM_UNIT_TEXT_FILL_FORE_SCHEMECOLOR_INDEX" val="2"/>
  <p:tag name="KSO_WM_UNIT_TEXT_FILL_FORE_SCHEMECOLOR_INDEX_BRIGHTNESS" val="0"/>
  <p:tag name="KSO_WM_UNIT_TEXT_FILL_TYPE" val="1"/>
  <p:tag name="KSO_WM_UNIT_TYPE" val="i"/>
  <p:tag name="WM_BEAUTIFY_SHAPE_IDENTITY" val="{dc43b18b-9dba-4af0-8f42-982a94880802}"/>
</p:tagLst>
</file>

<file path=ppt/tags/tag4149.xml><?xml version="1.0" encoding="utf-8"?>
<p:tagLst xmlns:p="http://schemas.openxmlformats.org/presentationml/2006/main">
  <p:tag name="KSO_WM_SLIDE_BACKGROUND_TYPE" val="general"/>
  <p:tag name="KSO_WM_SLIDE_BK_DARK_LIGHT" val="2"/>
</p:tagLst>
</file>

<file path=ppt/tags/tag41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150.xml><?xml version="1.0" encoding="utf-8"?>
<p:tagLst xmlns:p="http://schemas.openxmlformats.org/presentationml/2006/main">
  <p:tag name="KSO_WM_BEAUTIFY_FLAG" val="#wm#"/>
  <p:tag name="KSO_WM_TAG_VERSION" val="1.0"/>
  <p:tag name="KSO_WM_TEMPLATE_CATEGORY" val="custom"/>
  <p:tag name="KSO_WM_TEMPLATE_INDEX" val="20202582"/>
  <p:tag name="KSO_WM_UNIT_COMPATIBLE" val="0"/>
  <p:tag name="KSO_WM_UNIT_DIAGRAM_ISNUMVISUAL" val="0"/>
  <p:tag name="KSO_WM_UNIT_DIAGRAM_ISREFERUNIT" val="0"/>
  <p:tag name="KSO_WM_UNIT_HIGHLIGHT" val="0"/>
  <p:tag name="KSO_WM_UNIT_ID" val="custom20202582_7*e*1"/>
  <p:tag name="KSO_WM_UNIT_INDEX" val="1"/>
  <p:tag name="KSO_WM_UNIT_LAYERLEVEL" val="1"/>
  <p:tag name="KSO_WM_UNIT_NOCLEAR" val="0"/>
  <p:tag name="KSO_WM_UNIT_PRESET_TEXT" val="1"/>
  <p:tag name="KSO_WM_UNIT_TEXT_FILL_FORE_SCHEMECOLOR_INDEX" val="13"/>
  <p:tag name="KSO_WM_UNIT_TEXT_FILL_FORE_SCHEMECOLOR_INDEX_BRIGHTNESS" val="0.15"/>
  <p:tag name="KSO_WM_UNIT_TEXT_FILL_TYPE" val="1"/>
  <p:tag name="KSO_WM_UNIT_TYPE" val="e"/>
  <p:tag name="KSO_WM_UNIT_VALUE" val="1"/>
</p:tagLst>
</file>

<file path=ppt/tags/tag4151.xml><?xml version="1.0" encoding="utf-8"?>
<p:tagLst xmlns:p="http://schemas.openxmlformats.org/presentationml/2006/main">
  <p:tag name="KSO_WM_BEAUTIFY_FLAG" val="#wm#"/>
  <p:tag name="KSO_WM_TAG_VERSION" val="1.0"/>
  <p:tag name="KSO_WM_TEMPLATE_CATEGORY" val="custom"/>
  <p:tag name="KSO_WM_TEMPLATE_INDEX" val="20202582"/>
  <p:tag name="KSO_WM_UNIT_COMPATIBLE" val="0"/>
  <p:tag name="KSO_WM_UNIT_DIAGRAM_ISNUMVISUAL" val="0"/>
  <p:tag name="KSO_WM_UNIT_DIAGRAM_ISREFERUNIT" val="0"/>
  <p:tag name="KSO_WM_UNIT_HIGHLIGHT" val="0"/>
  <p:tag name="KSO_WM_UNIT_ID" val="custom20202582_7*a*1"/>
  <p:tag name="KSO_WM_UNIT_INDEX" val="1"/>
  <p:tag name="KSO_WM_UNIT_ISCONTENTSTITLE" val="0"/>
  <p:tag name="KSO_WM_UNIT_ISNUMDGMTITLE" val="0"/>
  <p:tag name="KSO_WM_UNIT_LAYERLEVEL" val="1"/>
  <p:tag name="KSO_WM_UNIT_NOCLEAR" val="0"/>
  <p:tag name="KSO_WM_UNIT_PRESET_TEXT" val="单击此处添加标题"/>
  <p:tag name="KSO_WM_UNIT_TYPE" val="a"/>
  <p:tag name="KSO_WM_UNIT_VALUE" val="9"/>
</p:tagLst>
</file>

<file path=ppt/tags/tag4152.xml><?xml version="1.0" encoding="utf-8"?>
<p:tagLst xmlns:p="http://schemas.openxmlformats.org/presentationml/2006/main">
  <p:tag name="KSO_WM_BEAUTIFY_FLAG" val="#wm#"/>
  <p:tag name="KSO_WM_TAG_VERSION" val="1.0"/>
  <p:tag name="KSO_WM_TEMPLATE_CATEGORY" val="custom"/>
  <p:tag name="KSO_WM_TEMPLATE_INDEX" val="20202582"/>
  <p:tag name="KSO_WM_UNIT_COMPATIBLE" val="0"/>
  <p:tag name="KSO_WM_UNIT_DIAGRAM_ISNUMVISUAL" val="0"/>
  <p:tag name="KSO_WM_UNIT_DIAGRAM_ISREFERUNIT" val="0"/>
  <p:tag name="KSO_WM_UNIT_HIGHLIGHT" val="0"/>
  <p:tag name="KSO_WM_UNIT_ID" val="custom20202582_7*j*1"/>
  <p:tag name="KSO_WM_UNIT_INDEX" val="1"/>
  <p:tag name="KSO_WM_UNIT_LAYERLEVEL" val="1"/>
  <p:tag name="KSO_WM_UNIT_TYPE" val="j"/>
  <p:tag name="KSO_WM_UNIT_VALUE" val="118*354"/>
</p:tagLst>
</file>

<file path=ppt/tags/tag4153.xml><?xml version="1.0" encoding="utf-8"?>
<p:tagLst xmlns:p="http://schemas.openxmlformats.org/presentationml/2006/main">
  <p:tag name="KSO_WM_BEAUTIFY_FLAG" val="#wm#"/>
  <p:tag name="KSO_WM_SLIDE_ID" val="custom20202582_7"/>
  <p:tag name="KSO_WM_SLIDE_INDEX" val="7"/>
  <p:tag name="KSO_WM_SLIDE_ITEM_CNT" val="0"/>
  <p:tag name="KSO_WM_SLIDE_LAYOUT" val="a_b_e_j"/>
  <p:tag name="KSO_WM_SLIDE_LAYOUT_CNT" val="1_1_1_1"/>
  <p:tag name="KSO_WM_SLIDE_SUBTYPE" val="pureTxt"/>
  <p:tag name="KSO_WM_SLIDE_TYPE" val="sectionTitle"/>
  <p:tag name="KSO_WM_TAG_VERSION" val="1.0"/>
  <p:tag name="KSO_WM_TEMPLATE_CATEGORY" val="custom"/>
  <p:tag name="KSO_WM_TEMPLATE_COLOR_TYPE" val="1"/>
  <p:tag name="KSO_WM_TEMPLATE_INDEX" val="20202582"/>
  <p:tag name="KSO_WM_TEMPLATE_MASTER_TYPE" val="1"/>
  <p:tag name="KSO_WM_TEMPLATE_SUBCATEGORY" val="0"/>
</p:tagLst>
</file>

<file path=ppt/tags/tag415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 name="KSO_WM_UNIT_TYPE" val="i"/>
  <p:tag name="WM_BEAUTIFY_SHAPE_IDENTITY" val="{2db77a63-1c87-4a98-979c-9d76d36c08e9}"/>
</p:tagLst>
</file>

<file path=ppt/tags/tag415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8"/>
  <p:tag name="KSO_WM_UNIT_INDEX" val="8"/>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415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9"/>
  <p:tag name="KSO_WM_UNIT_INDEX" val="9"/>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415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0"/>
  <p:tag name="KSO_WM_UNIT_INDEX" val="10"/>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415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2**"/>
  <p:tag name="KSO_WM_UNIT_LAYERLEVEL" val="1"/>
  <p:tag name="KSO_WM_UNIT_SHADOW_SCHEMECOLOR_INDEX" val="5"/>
  <p:tag name="KSO_WM_UNIT_SHADOW_SCHEMECOLOR_INDEX_BRIGHTNESS" val="0"/>
  <p:tag name="KSO_WM_UNIT_TEXT_FILL_FORE_SCHEMECOLOR_INDEX" val="2"/>
  <p:tag name="KSO_WM_UNIT_TEXT_FILL_FORE_SCHEMECOLOR_INDEX_BRIGHTNESS" val="0"/>
  <p:tag name="KSO_WM_UNIT_TEXT_FILL_TYPE" val="1"/>
  <p:tag name="KSO_WM_UNIT_TYPE" val="i"/>
  <p:tag name="WM_BEAUTIFY_SHAPE_IDENTITY" val="{b923def0-1831-493e-8bf8-657c1723333b}"/>
</p:tagLst>
</file>

<file path=ppt/tags/tag4159.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1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160.xml><?xml version="1.0" encoding="utf-8"?>
<p:tagLst xmlns:p="http://schemas.openxmlformats.org/presentationml/2006/main">
  <p:tag name="KSO_WM_SLIDE_BACKGROUND_TYPE" val="general"/>
  <p:tag name="KSO_WM_SLIDE_BK_DARK_LIGHT" val="2"/>
</p:tagLst>
</file>

<file path=ppt/tags/tag416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 name="KSO_WM_UNIT_TYPE" val="i"/>
  <p:tag name="WM_BEAUTIFY_SHAPE_IDENTITY" val="{e7c16bf9-b85d-4cb4-9646-faa0bbcfd804}"/>
</p:tagLst>
</file>

<file path=ppt/tags/tag416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8"/>
  <p:tag name="KSO_WM_UNIT_INDEX" val="8"/>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416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9"/>
  <p:tag name="KSO_WM_UNIT_INDEX" val="9"/>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416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0"/>
  <p:tag name="KSO_WM_UNIT_INDEX" val="10"/>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416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2**"/>
  <p:tag name="KSO_WM_UNIT_LAYERLEVEL" val="1"/>
  <p:tag name="KSO_WM_UNIT_SHADOW_SCHEMECOLOR_INDEX" val="5"/>
  <p:tag name="KSO_WM_UNIT_SHADOW_SCHEMECOLOR_INDEX_BRIGHTNESS" val="0"/>
  <p:tag name="KSO_WM_UNIT_TEXT_FILL_FORE_SCHEMECOLOR_INDEX" val="2"/>
  <p:tag name="KSO_WM_UNIT_TEXT_FILL_FORE_SCHEMECOLOR_INDEX_BRIGHTNESS" val="0"/>
  <p:tag name="KSO_WM_UNIT_TEXT_FILL_TYPE" val="1"/>
  <p:tag name="KSO_WM_UNIT_TYPE" val="i"/>
  <p:tag name="WM_BEAUTIFY_SHAPE_IDENTITY" val="{2b083c25-88f2-423c-a5af-47d5d0dc7db8}"/>
</p:tagLst>
</file>

<file path=ppt/tags/tag4166.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167.xml><?xml version="1.0" encoding="utf-8"?>
<p:tagLst xmlns:p="http://schemas.openxmlformats.org/presentationml/2006/main">
  <p:tag name="KSO_WM_SLIDE_BACKGROUND_TYPE" val="general"/>
  <p:tag name="KSO_WM_SLIDE_BK_DARK_LIGHT" val="2"/>
</p:tagLst>
</file>

<file path=ppt/tags/tag4168.xml><?xml version="1.0" encoding="utf-8"?>
<p:tagLst xmlns:p="http://schemas.openxmlformats.org/presentationml/2006/main">
  <p:tag name="KSO_WM_BEAUTIFY_FLAG" val="#wm#"/>
  <p:tag name="KSO_WM_TAG_VERSION" val="1.0"/>
  <p:tag name="KSO_WM_TEMPLATE_CATEGORY" val="custom"/>
  <p:tag name="KSO_WM_TEMPLATE_INDEX" val="20202582"/>
  <p:tag name="KSO_WM_UNIT_COMPATIBLE" val="0"/>
  <p:tag name="KSO_WM_UNIT_DIAGRAM_ISNUMVISUAL" val="0"/>
  <p:tag name="KSO_WM_UNIT_DIAGRAM_ISREFERUNIT" val="0"/>
  <p:tag name="KSO_WM_UNIT_HIGHLIGHT" val="0"/>
  <p:tag name="KSO_WM_UNIT_ID" val="custom20202582_7*e*1"/>
  <p:tag name="KSO_WM_UNIT_INDEX" val="1"/>
  <p:tag name="KSO_WM_UNIT_LAYERLEVEL" val="1"/>
  <p:tag name="KSO_WM_UNIT_NOCLEAR" val="0"/>
  <p:tag name="KSO_WM_UNIT_PRESET_TEXT" val="1"/>
  <p:tag name="KSO_WM_UNIT_TEXT_FILL_FORE_SCHEMECOLOR_INDEX" val="13"/>
  <p:tag name="KSO_WM_UNIT_TEXT_FILL_FORE_SCHEMECOLOR_INDEX_BRIGHTNESS" val="0.15"/>
  <p:tag name="KSO_WM_UNIT_TEXT_FILL_TYPE" val="1"/>
  <p:tag name="KSO_WM_UNIT_TYPE" val="e"/>
  <p:tag name="KSO_WM_UNIT_VALUE" val="1"/>
</p:tagLst>
</file>

<file path=ppt/tags/tag4169.xml><?xml version="1.0" encoding="utf-8"?>
<p:tagLst xmlns:p="http://schemas.openxmlformats.org/presentationml/2006/main">
  <p:tag name="KSO_WM_BEAUTIFY_FLAG" val="#wm#"/>
  <p:tag name="KSO_WM_TAG_VERSION" val="1.0"/>
  <p:tag name="KSO_WM_TEMPLATE_CATEGORY" val="custom"/>
  <p:tag name="KSO_WM_TEMPLATE_INDEX" val="20202582"/>
  <p:tag name="KSO_WM_UNIT_COMPATIBLE" val="0"/>
  <p:tag name="KSO_WM_UNIT_DIAGRAM_ISNUMVISUAL" val="0"/>
  <p:tag name="KSO_WM_UNIT_DIAGRAM_ISREFERUNIT" val="0"/>
  <p:tag name="KSO_WM_UNIT_HIGHLIGHT" val="0"/>
  <p:tag name="KSO_WM_UNIT_ID" val="custom20202582_7*a*1"/>
  <p:tag name="KSO_WM_UNIT_INDEX" val="1"/>
  <p:tag name="KSO_WM_UNIT_ISCONTENTSTITLE" val="0"/>
  <p:tag name="KSO_WM_UNIT_ISNUMDGMTITLE" val="0"/>
  <p:tag name="KSO_WM_UNIT_LAYERLEVEL" val="1"/>
  <p:tag name="KSO_WM_UNIT_NOCLEAR" val="0"/>
  <p:tag name="KSO_WM_UNIT_PRESET_TEXT" val="单击此处添加标题"/>
  <p:tag name="KSO_WM_UNIT_TYPE" val="a"/>
  <p:tag name="KSO_WM_UNIT_VALUE" val="9"/>
</p:tagLst>
</file>

<file path=ppt/tags/tag417.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4170.xml><?xml version="1.0" encoding="utf-8"?>
<p:tagLst xmlns:p="http://schemas.openxmlformats.org/presentationml/2006/main">
  <p:tag name="KSO_WM_BEAUTIFY_FLAG" val="#wm#"/>
  <p:tag name="KSO_WM_TAG_VERSION" val="1.0"/>
  <p:tag name="KSO_WM_TEMPLATE_CATEGORY" val="custom"/>
  <p:tag name="KSO_WM_TEMPLATE_INDEX" val="20202582"/>
  <p:tag name="KSO_WM_UNIT_COMPATIBLE" val="0"/>
  <p:tag name="KSO_WM_UNIT_DIAGRAM_ISNUMVISUAL" val="0"/>
  <p:tag name="KSO_WM_UNIT_DIAGRAM_ISREFERUNIT" val="0"/>
  <p:tag name="KSO_WM_UNIT_HIGHLIGHT" val="0"/>
  <p:tag name="KSO_WM_UNIT_ID" val="custom20202582_7*j*1"/>
  <p:tag name="KSO_WM_UNIT_INDEX" val="1"/>
  <p:tag name="KSO_WM_UNIT_LAYERLEVEL" val="1"/>
  <p:tag name="KSO_WM_UNIT_TYPE" val="j"/>
  <p:tag name="KSO_WM_UNIT_VALUE" val="118*354"/>
</p:tagLst>
</file>

<file path=ppt/tags/tag4171.xml><?xml version="1.0" encoding="utf-8"?>
<p:tagLst xmlns:p="http://schemas.openxmlformats.org/presentationml/2006/main">
  <p:tag name="KSO_WM_BEAUTIFY_FLAG" val="#wm#"/>
  <p:tag name="KSO_WM_SLIDE_ID" val="custom20202582_7"/>
  <p:tag name="KSO_WM_SLIDE_INDEX" val="7"/>
  <p:tag name="KSO_WM_SLIDE_ITEM_CNT" val="0"/>
  <p:tag name="KSO_WM_SLIDE_LAYOUT" val="a_b_e_j"/>
  <p:tag name="KSO_WM_SLIDE_LAYOUT_CNT" val="1_1_1_1"/>
  <p:tag name="KSO_WM_SLIDE_SUBTYPE" val="pureTxt"/>
  <p:tag name="KSO_WM_SLIDE_TYPE" val="sectionTitle"/>
  <p:tag name="KSO_WM_TAG_VERSION" val="1.0"/>
  <p:tag name="KSO_WM_TEMPLATE_CATEGORY" val="custom"/>
  <p:tag name="KSO_WM_TEMPLATE_COLOR_TYPE" val="1"/>
  <p:tag name="KSO_WM_TEMPLATE_INDEX" val="20202582"/>
  <p:tag name="KSO_WM_TEMPLATE_MASTER_TYPE" val="1"/>
  <p:tag name="KSO_WM_TEMPLATE_SUBCATEGORY" val="0"/>
</p:tagLst>
</file>

<file path=ppt/tags/tag417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 name="KSO_WM_UNIT_TYPE" val="i"/>
  <p:tag name="WM_BEAUTIFY_SHAPE_IDENTITY" val="{0926c293-76f6-4904-a8b0-c9d09c78a1ae}"/>
</p:tagLst>
</file>

<file path=ppt/tags/tag417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8"/>
  <p:tag name="KSO_WM_UNIT_INDEX" val="8"/>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417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9"/>
  <p:tag name="KSO_WM_UNIT_INDEX" val="9"/>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417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0"/>
  <p:tag name="KSO_WM_UNIT_INDEX" val="10"/>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417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2**"/>
  <p:tag name="KSO_WM_UNIT_LAYERLEVEL" val="1"/>
  <p:tag name="KSO_WM_UNIT_SHADOW_SCHEMECOLOR_INDEX" val="5"/>
  <p:tag name="KSO_WM_UNIT_SHADOW_SCHEMECOLOR_INDEX_BRIGHTNESS" val="0"/>
  <p:tag name="KSO_WM_UNIT_TEXT_FILL_FORE_SCHEMECOLOR_INDEX" val="2"/>
  <p:tag name="KSO_WM_UNIT_TEXT_FILL_FORE_SCHEMECOLOR_INDEX_BRIGHTNESS" val="0"/>
  <p:tag name="KSO_WM_UNIT_TEXT_FILL_TYPE" val="1"/>
  <p:tag name="KSO_WM_UNIT_TYPE" val="i"/>
  <p:tag name="WM_BEAUTIFY_SHAPE_IDENTITY" val="{049f832d-abeb-437d-abd9-c432fb9f365d}"/>
</p:tagLst>
</file>

<file path=ppt/tags/tag4177.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178.xml><?xml version="1.0" encoding="utf-8"?>
<p:tagLst xmlns:p="http://schemas.openxmlformats.org/presentationml/2006/main">
  <p:tag name="KSO_WM_SLIDE_BACKGROUND_TYPE" val="general"/>
  <p:tag name="KSO_WM_SLIDE_BK_DARK_LIGHT" val="2"/>
</p:tagLst>
</file>

<file path=ppt/tags/tag417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 name="KSO_WM_UNIT_TYPE" val="i"/>
  <p:tag name="WM_BEAUTIFY_SHAPE_IDENTITY" val="{59261bde-72eb-435c-ba30-5799a95a0c01}"/>
</p:tagLst>
</file>

<file path=ppt/tags/tag41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418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8"/>
  <p:tag name="KSO_WM_UNIT_INDEX" val="8"/>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418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9"/>
  <p:tag name="KSO_WM_UNIT_INDEX" val="9"/>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418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0"/>
  <p:tag name="KSO_WM_UNIT_INDEX" val="10"/>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418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2**"/>
  <p:tag name="KSO_WM_UNIT_LAYERLEVEL" val="1"/>
  <p:tag name="KSO_WM_UNIT_SHADOW_SCHEMECOLOR_INDEX" val="5"/>
  <p:tag name="KSO_WM_UNIT_SHADOW_SCHEMECOLOR_INDEX_BRIGHTNESS" val="0"/>
  <p:tag name="KSO_WM_UNIT_TEXT_FILL_FORE_SCHEMECOLOR_INDEX" val="2"/>
  <p:tag name="KSO_WM_UNIT_TEXT_FILL_FORE_SCHEMECOLOR_INDEX_BRIGHTNESS" val="0"/>
  <p:tag name="KSO_WM_UNIT_TEXT_FILL_TYPE" val="1"/>
  <p:tag name="KSO_WM_UNIT_TYPE" val="i"/>
  <p:tag name="WM_BEAUTIFY_SHAPE_IDENTITY" val="{ceab1710-4f85-4f99-b27d-4d0c5193f343}"/>
</p:tagLst>
</file>

<file path=ppt/tags/tag4184.xml><?xml version="1.0" encoding="utf-8"?>
<p:tagLst xmlns:p="http://schemas.openxmlformats.org/presentationml/2006/main">
  <p:tag name="KSO_WM_SLIDE_BACKGROUND_TYPE" val="general"/>
  <p:tag name="KSO_WM_SLIDE_BK_DARK_LIGHT" val="2"/>
</p:tagLst>
</file>

<file path=ppt/tags/tag418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 name="KSO_WM_UNIT_TYPE" val="i"/>
  <p:tag name="WM_BEAUTIFY_SHAPE_IDENTITY" val="{c20c40c5-2041-4388-b997-d493da1e5aae}"/>
</p:tagLst>
</file>

<file path=ppt/tags/tag418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8"/>
  <p:tag name="KSO_WM_UNIT_INDEX" val="8"/>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418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9"/>
  <p:tag name="KSO_WM_UNIT_INDEX" val="9"/>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418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0"/>
  <p:tag name="KSO_WM_UNIT_INDEX" val="10"/>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418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2**"/>
  <p:tag name="KSO_WM_UNIT_LAYERLEVEL" val="1"/>
  <p:tag name="KSO_WM_UNIT_SHADOW_SCHEMECOLOR_INDEX" val="5"/>
  <p:tag name="KSO_WM_UNIT_SHADOW_SCHEMECOLOR_INDEX_BRIGHTNESS" val="0"/>
  <p:tag name="KSO_WM_UNIT_TEXT_FILL_FORE_SCHEMECOLOR_INDEX" val="2"/>
  <p:tag name="KSO_WM_UNIT_TEXT_FILL_FORE_SCHEMECOLOR_INDEX_BRIGHTNESS" val="0"/>
  <p:tag name="KSO_WM_UNIT_TEXT_FILL_TYPE" val="1"/>
  <p:tag name="KSO_WM_UNIT_TYPE" val="i"/>
  <p:tag name="WM_BEAUTIFY_SHAPE_IDENTITY" val="{a7d06ac1-9fe3-4db3-8346-96c04bdb17ba}"/>
</p:tagLst>
</file>

<file path=ppt/tags/tag41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8"/>
  <p:tag name="KSO_WM_UNIT_INDEX" val="8"/>
  <p:tag name="KSO_WM_UNIT_LAYERLEVEL" val="1"/>
  <p:tag name="KSO_WM_UNIT_TYPE" val="i"/>
</p:tagLst>
</file>

<file path=ppt/tags/tag4190.xml><?xml version="1.0" encoding="utf-8"?>
<p:tagLst xmlns:p="http://schemas.openxmlformats.org/presentationml/2006/main">
  <p:tag name="KSO_WM_SLIDE_BACKGROUND_TYPE" val="general"/>
  <p:tag name="KSO_WM_SLIDE_BK_DARK_LIGHT" val="2"/>
</p:tagLst>
</file>

<file path=ppt/tags/tag4191.xml><?xml version="1.0" encoding="utf-8"?>
<p:tagLst xmlns:p="http://schemas.openxmlformats.org/presentationml/2006/main">
  <p:tag name="KSO_WM_BEAUTIFY_FLAG" val="#wm#"/>
  <p:tag name="KSO_WM_TAG_VERSION" val="1.0"/>
  <p:tag name="KSO_WM_TEMPLATE_CATEGORY" val="custom"/>
  <p:tag name="KSO_WM_TEMPLATE_INDEX" val="20202582"/>
  <p:tag name="KSO_WM_UNIT_COMPATIBLE" val="0"/>
  <p:tag name="KSO_WM_UNIT_DIAGRAM_ISNUMVISUAL" val="0"/>
  <p:tag name="KSO_WM_UNIT_DIAGRAM_ISREFERUNIT" val="0"/>
  <p:tag name="KSO_WM_UNIT_HIGHLIGHT" val="0"/>
  <p:tag name="KSO_WM_UNIT_ID" val="custom20202582_7*e*1"/>
  <p:tag name="KSO_WM_UNIT_INDEX" val="1"/>
  <p:tag name="KSO_WM_UNIT_LAYERLEVEL" val="1"/>
  <p:tag name="KSO_WM_UNIT_NOCLEAR" val="0"/>
  <p:tag name="KSO_WM_UNIT_PRESET_TEXT" val="1"/>
  <p:tag name="KSO_WM_UNIT_TEXT_FILL_FORE_SCHEMECOLOR_INDEX" val="13"/>
  <p:tag name="KSO_WM_UNIT_TEXT_FILL_FORE_SCHEMECOLOR_INDEX_BRIGHTNESS" val="0.15"/>
  <p:tag name="KSO_WM_UNIT_TEXT_FILL_TYPE" val="1"/>
  <p:tag name="KSO_WM_UNIT_TYPE" val="e"/>
  <p:tag name="KSO_WM_UNIT_VALUE" val="1"/>
</p:tagLst>
</file>

<file path=ppt/tags/tag4192.xml><?xml version="1.0" encoding="utf-8"?>
<p:tagLst xmlns:p="http://schemas.openxmlformats.org/presentationml/2006/main">
  <p:tag name="KSO_WM_BEAUTIFY_FLAG" val="#wm#"/>
  <p:tag name="KSO_WM_TAG_VERSION" val="1.0"/>
  <p:tag name="KSO_WM_TEMPLATE_CATEGORY" val="custom"/>
  <p:tag name="KSO_WM_TEMPLATE_INDEX" val="20202582"/>
  <p:tag name="KSO_WM_UNIT_COMPATIBLE" val="0"/>
  <p:tag name="KSO_WM_UNIT_DIAGRAM_ISNUMVISUAL" val="0"/>
  <p:tag name="KSO_WM_UNIT_DIAGRAM_ISREFERUNIT" val="0"/>
  <p:tag name="KSO_WM_UNIT_HIGHLIGHT" val="0"/>
  <p:tag name="KSO_WM_UNIT_ID" val="custom20202582_7*a*1"/>
  <p:tag name="KSO_WM_UNIT_INDEX" val="1"/>
  <p:tag name="KSO_WM_UNIT_ISCONTENTSTITLE" val="0"/>
  <p:tag name="KSO_WM_UNIT_ISNUMDGMTITLE" val="0"/>
  <p:tag name="KSO_WM_UNIT_LAYERLEVEL" val="1"/>
  <p:tag name="KSO_WM_UNIT_NOCLEAR" val="0"/>
  <p:tag name="KSO_WM_UNIT_PRESET_TEXT" val="单击此处添加标题"/>
  <p:tag name="KSO_WM_UNIT_TYPE" val="a"/>
  <p:tag name="KSO_WM_UNIT_VALUE" val="9"/>
</p:tagLst>
</file>

<file path=ppt/tags/tag4193.xml><?xml version="1.0" encoding="utf-8"?>
<p:tagLst xmlns:p="http://schemas.openxmlformats.org/presentationml/2006/main">
  <p:tag name="KSO_WM_BEAUTIFY_FLAG" val="#wm#"/>
  <p:tag name="KSO_WM_TAG_VERSION" val="1.0"/>
  <p:tag name="KSO_WM_TEMPLATE_CATEGORY" val="custom"/>
  <p:tag name="KSO_WM_TEMPLATE_INDEX" val="20202582"/>
  <p:tag name="KSO_WM_UNIT_COMPATIBLE" val="0"/>
  <p:tag name="KSO_WM_UNIT_DIAGRAM_ISNUMVISUAL" val="0"/>
  <p:tag name="KSO_WM_UNIT_DIAGRAM_ISREFERUNIT" val="0"/>
  <p:tag name="KSO_WM_UNIT_HIGHLIGHT" val="0"/>
  <p:tag name="KSO_WM_UNIT_ID" val="custom20202582_7*j*1"/>
  <p:tag name="KSO_WM_UNIT_INDEX" val="1"/>
  <p:tag name="KSO_WM_UNIT_LAYERLEVEL" val="1"/>
  <p:tag name="KSO_WM_UNIT_TYPE" val="j"/>
  <p:tag name="KSO_WM_UNIT_VALUE" val="118*354"/>
</p:tagLst>
</file>

<file path=ppt/tags/tag4194.xml><?xml version="1.0" encoding="utf-8"?>
<p:tagLst xmlns:p="http://schemas.openxmlformats.org/presentationml/2006/main">
  <p:tag name="KSO_WM_BEAUTIFY_FLAG" val="#wm#"/>
  <p:tag name="KSO_WM_SLIDE_ID" val="custom20202582_7"/>
  <p:tag name="KSO_WM_SLIDE_INDEX" val="7"/>
  <p:tag name="KSO_WM_SLIDE_ITEM_CNT" val="0"/>
  <p:tag name="KSO_WM_SLIDE_LAYOUT" val="a_b_e_j"/>
  <p:tag name="KSO_WM_SLIDE_LAYOUT_CNT" val="1_1_1_1"/>
  <p:tag name="KSO_WM_SLIDE_SUBTYPE" val="pureTxt"/>
  <p:tag name="KSO_WM_SLIDE_TYPE" val="sectionTitle"/>
  <p:tag name="KSO_WM_TAG_VERSION" val="1.0"/>
  <p:tag name="KSO_WM_TEMPLATE_CATEGORY" val="custom"/>
  <p:tag name="KSO_WM_TEMPLATE_COLOR_TYPE" val="1"/>
  <p:tag name="KSO_WM_TEMPLATE_INDEX" val="20202582"/>
  <p:tag name="KSO_WM_TEMPLATE_MASTER_TYPE" val="1"/>
  <p:tag name="KSO_WM_TEMPLATE_SUBCATEGORY" val="0"/>
</p:tagLst>
</file>

<file path=ppt/tags/tag419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 name="KSO_WM_UNIT_TYPE" val="i"/>
  <p:tag name="WM_BEAUTIFY_SHAPE_IDENTITY" val="{ee284bed-e899-41ce-9609-02aaf52853f5}"/>
</p:tagLst>
</file>

<file path=ppt/tags/tag419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8"/>
  <p:tag name="KSO_WM_UNIT_INDEX" val="8"/>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419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9"/>
  <p:tag name="KSO_WM_UNIT_INDEX" val="9"/>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419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0"/>
  <p:tag name="KSO_WM_UNIT_INDEX" val="10"/>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419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2**"/>
  <p:tag name="KSO_WM_UNIT_LAYERLEVEL" val="1"/>
  <p:tag name="KSO_WM_UNIT_SHADOW_SCHEMECOLOR_INDEX" val="5"/>
  <p:tag name="KSO_WM_UNIT_SHADOW_SCHEMECOLOR_INDEX_BRIGHTNESS" val="0"/>
  <p:tag name="KSO_WM_UNIT_TEXT_FILL_FORE_SCHEMECOLOR_INDEX" val="2"/>
  <p:tag name="KSO_WM_UNIT_TEXT_FILL_FORE_SCHEMECOLOR_INDEX_BRIGHTNESS" val="0"/>
  <p:tag name="KSO_WM_UNIT_TEXT_FILL_TYPE" val="1"/>
  <p:tag name="KSO_WM_UNIT_TYPE" val="i"/>
  <p:tag name="WM_BEAUTIFY_SHAPE_IDENTITY" val="{56090487-3c16-49e4-8f80-fd888694eca6}"/>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2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9"/>
  <p:tag name="KSO_WM_UNIT_INDEX" val="9"/>
  <p:tag name="KSO_WM_UNIT_LAYERLEVEL" val="1"/>
  <p:tag name="KSO_WM_UNIT_TYPE" val="i"/>
</p:tagLst>
</file>

<file path=ppt/tags/tag4200.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201.xml><?xml version="1.0" encoding="utf-8"?>
<p:tagLst xmlns:p="http://schemas.openxmlformats.org/presentationml/2006/main">
  <p:tag name="KSO_WM_SLIDE_BACKGROUND_TYPE" val="general"/>
  <p:tag name="KSO_WM_SLIDE_BK_DARK_LIGHT" val="2"/>
</p:tagLst>
</file>

<file path=ppt/tags/tag420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 name="KSO_WM_UNIT_TYPE" val="i"/>
  <p:tag name="WM_BEAUTIFY_SHAPE_IDENTITY" val="{9eca89d6-ee30-406f-adf8-3488fed7320e}"/>
</p:tagLst>
</file>

<file path=ppt/tags/tag420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8"/>
  <p:tag name="KSO_WM_UNIT_INDEX" val="8"/>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420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9"/>
  <p:tag name="KSO_WM_UNIT_INDEX" val="9"/>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420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0"/>
  <p:tag name="KSO_WM_UNIT_INDEX" val="10"/>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420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2**"/>
  <p:tag name="KSO_WM_UNIT_LAYERLEVEL" val="1"/>
  <p:tag name="KSO_WM_UNIT_SHADOW_SCHEMECOLOR_INDEX" val="5"/>
  <p:tag name="KSO_WM_UNIT_SHADOW_SCHEMECOLOR_INDEX_BRIGHTNESS" val="0"/>
  <p:tag name="KSO_WM_UNIT_TEXT_FILL_FORE_SCHEMECOLOR_INDEX" val="2"/>
  <p:tag name="KSO_WM_UNIT_TEXT_FILL_FORE_SCHEMECOLOR_INDEX_BRIGHTNESS" val="0"/>
  <p:tag name="KSO_WM_UNIT_TEXT_FILL_TYPE" val="1"/>
  <p:tag name="KSO_WM_UNIT_TYPE" val="i"/>
  <p:tag name="WM_BEAUTIFY_SHAPE_IDENTITY" val="{02c8ed4f-3778-4aa4-89a4-1483d9a41396}"/>
</p:tagLst>
</file>

<file path=ppt/tags/tag4207.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208.xml><?xml version="1.0" encoding="utf-8"?>
<p:tagLst xmlns:p="http://schemas.openxmlformats.org/presentationml/2006/main">
  <p:tag name="KSO_WM_SLIDE_BACKGROUND_TYPE" val="general"/>
  <p:tag name="KSO_WM_SLIDE_BK_DARK_LIGHT" val="2"/>
</p:tagLst>
</file>

<file path=ppt/tags/tag4209.xml><?xml version="1.0" encoding="utf-8"?>
<p:tagLst xmlns:p="http://schemas.openxmlformats.org/presentationml/2006/main">
  <p:tag name="KSO_WM_BEAUTIFY_FLAG" val="#wm#"/>
  <p:tag name="KSO_WM_TAG_VERSION" val="1.0"/>
  <p:tag name="KSO_WM_TEMPLATE_CATEGORY" val="custom"/>
  <p:tag name="KSO_WM_TEMPLATE_INDEX" val="20202582"/>
  <p:tag name="KSO_WM_UNIT_COMPATIBLE" val="0"/>
  <p:tag name="KSO_WM_UNIT_DIAGRAM_ISNUMVISUAL" val="0"/>
  <p:tag name="KSO_WM_UNIT_DIAGRAM_ISREFERUNIT" val="0"/>
  <p:tag name="KSO_WM_UNIT_HIGHLIGHT" val="0"/>
  <p:tag name="KSO_WM_UNIT_ID" val="custom20202582_1*j*1"/>
  <p:tag name="KSO_WM_UNIT_INDEX" val="1"/>
  <p:tag name="KSO_WM_UNIT_LAYERLEVEL" val="1"/>
  <p:tag name="KSO_WM_UNIT_TYPE" val="j"/>
  <p:tag name="KSO_WM_UNIT_VALUE" val="118*354"/>
</p:tagLst>
</file>

<file path=ppt/tags/tag42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10"/>
  <p:tag name="KSO_WM_UNIT_INDEX" val="10"/>
  <p:tag name="KSO_WM_UNIT_LAYERLEVEL" val="1"/>
  <p:tag name="KSO_WM_UNIT_TYPE" val="i"/>
</p:tagLst>
</file>

<file path=ppt/tags/tag4210.xml><?xml version="1.0" encoding="utf-8"?>
<p:tagLst xmlns:p="http://schemas.openxmlformats.org/presentationml/2006/main">
  <p:tag name="KSO_WM_BEAUTIFY_FLAG" val="#wm#"/>
  <p:tag name="KSO_WM_TAG_VERSION" val="1.0"/>
  <p:tag name="KSO_WM_TEMPLATE_CATEGORY" val="custom"/>
  <p:tag name="KSO_WM_TEMPLATE_INDEX" val="20202582"/>
  <p:tag name="KSO_WM_UNIT_COMPATIBLE" val="0"/>
  <p:tag name="KSO_WM_UNIT_DIAGRAM_ISNUMVISUAL" val="0"/>
  <p:tag name="KSO_WM_UNIT_DIAGRAM_ISREFERUNIT" val="0"/>
  <p:tag name="KSO_WM_UNIT_HIGHLIGHT" val="0"/>
  <p:tag name="KSO_WM_UNIT_ID" val="custom20202582_1*a*1"/>
  <p:tag name="KSO_WM_UNIT_INDEX" val="1"/>
  <p:tag name="KSO_WM_UNIT_ISCONTENTSTITLE" val="0"/>
  <p:tag name="KSO_WM_UNIT_ISNUMDGMTITLE" val="0"/>
  <p:tag name="KSO_WM_UNIT_LAYERLEVEL" val="1"/>
  <p:tag name="KSO_WM_UNIT_NOCLEAR" val="0"/>
  <p:tag name="KSO_WM_UNIT_PRESET_TEXT" val="极简通用模板"/>
  <p:tag name="KSO_WM_UNIT_TYPE" val="a"/>
  <p:tag name="KSO_WM_UNIT_VALUE" val="9"/>
</p:tagLst>
</file>

<file path=ppt/tags/tag4211.xml><?xml version="1.0" encoding="utf-8"?>
<p:tagLst xmlns:p="http://schemas.openxmlformats.org/presentationml/2006/main">
  <p:tag name="KSO_WM_BEAUTIFY_FLAG" val="#wm#"/>
  <p:tag name="KSO_WM_SLIDE_ID" val="custom20202582_1"/>
  <p:tag name="KSO_WM_SLIDE_INDEX" val="1"/>
  <p:tag name="KSO_WM_SLIDE_ITEM_CNT" val="0"/>
  <p:tag name="KSO_WM_SLIDE_LAYOUT" val="a_b_f_j"/>
  <p:tag name="KSO_WM_SLIDE_LAYOUT_CNT" val="1_1_2_1"/>
  <p:tag name="KSO_WM_SLIDE_SUBTYPE" val="pureTxt"/>
  <p:tag name="KSO_WM_SLIDE_TYPE" val="title"/>
  <p:tag name="KSO_WM_TAG_VERSION" val="1.0"/>
  <p:tag name="KSO_WM_TEMPLATE_CATEGORY" val="custom"/>
  <p:tag name="KSO_WM_TEMPLATE_COLOR_TYPE" val="1"/>
  <p:tag name="KSO_WM_TEMPLATE_INDEX" val="20202582"/>
  <p:tag name="KSO_WM_TEMPLATE_MASTER_THUMB_INDEX" val="12"/>
  <p:tag name="KSO_WM_TEMPLATE_MASTER_TYPE" val="1"/>
  <p:tag name="KSO_WM_TEMPLATE_SUBCATEGORY" val="0"/>
  <p:tag name="KSO_WM_TEMPLATE_THUMBS_INDEX" val="1、2、3、4、5、6、7、8、9、10、11、12、13、15"/>
</p:tagLst>
</file>

<file path=ppt/tags/tag421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 name="KSO_WM_UNIT_TYPE" val="i"/>
  <p:tag name="WM_BEAUTIFY_SHAPE_IDENTITY" val="{001bad83-1ba1-4539-93bb-9872c60d094e}"/>
</p:tagLst>
</file>

<file path=ppt/tags/tag421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8"/>
  <p:tag name="KSO_WM_UNIT_INDEX" val="8"/>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421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9"/>
  <p:tag name="KSO_WM_UNIT_INDEX" val="9"/>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421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0"/>
  <p:tag name="KSO_WM_UNIT_INDEX" val="10"/>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421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2**"/>
  <p:tag name="KSO_WM_UNIT_LAYERLEVEL" val="1"/>
  <p:tag name="KSO_WM_UNIT_SHADOW_SCHEMECOLOR_INDEX" val="5"/>
  <p:tag name="KSO_WM_UNIT_SHADOW_SCHEMECOLOR_INDEX_BRIGHTNESS" val="0"/>
  <p:tag name="KSO_WM_UNIT_TEXT_FILL_FORE_SCHEMECOLOR_INDEX" val="2"/>
  <p:tag name="KSO_WM_UNIT_TEXT_FILL_FORE_SCHEMECOLOR_INDEX_BRIGHTNESS" val="0"/>
  <p:tag name="KSO_WM_UNIT_TEXT_FILL_TYPE" val="1"/>
  <p:tag name="KSO_WM_UNIT_TYPE" val="i"/>
  <p:tag name="WM_BEAUTIFY_SHAPE_IDENTITY" val="{3438b0b5-ebc7-4919-a43e-4eb0f505dcac}"/>
</p:tagLst>
</file>

<file path=ppt/tags/tag4217.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218.xml><?xml version="1.0" encoding="utf-8"?>
<p:tagLst xmlns:p="http://schemas.openxmlformats.org/presentationml/2006/main">
  <p:tag name="KSO_WM_SLIDE_BACKGROUND_TYPE" val="general"/>
  <p:tag name="KSO_WM_SLIDE_BK_DARK_LIGHT" val="2"/>
</p:tagLst>
</file>

<file path=ppt/tags/tag421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 name="KSO_WM_UNIT_TYPE" val="i"/>
  <p:tag name="WM_BEAUTIFY_SHAPE_IDENTITY" val="{402a2894-45e8-445c-9ea3-040501e1a87c}"/>
</p:tagLst>
</file>

<file path=ppt/tags/tag42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22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8"/>
  <p:tag name="KSO_WM_UNIT_INDEX" val="8"/>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422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9"/>
  <p:tag name="KSO_WM_UNIT_INDEX" val="9"/>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422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0"/>
  <p:tag name="KSO_WM_UNIT_INDEX" val="10"/>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422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2**"/>
  <p:tag name="KSO_WM_UNIT_LAYERLEVEL" val="1"/>
  <p:tag name="KSO_WM_UNIT_SHADOW_SCHEMECOLOR_INDEX" val="5"/>
  <p:tag name="KSO_WM_UNIT_SHADOW_SCHEMECOLOR_INDEX_BRIGHTNESS" val="0"/>
  <p:tag name="KSO_WM_UNIT_TEXT_FILL_FORE_SCHEMECOLOR_INDEX" val="2"/>
  <p:tag name="KSO_WM_UNIT_TEXT_FILL_FORE_SCHEMECOLOR_INDEX_BRIGHTNESS" val="0"/>
  <p:tag name="KSO_WM_UNIT_TEXT_FILL_TYPE" val="1"/>
  <p:tag name="KSO_WM_UNIT_TYPE" val="i"/>
  <p:tag name="WM_BEAUTIFY_SHAPE_IDENTITY" val="{33ed60c7-14bf-4cc9-a892-bb4f1448f545}"/>
</p:tagLst>
</file>

<file path=ppt/tags/tag4224.xml><?xml version="1.0" encoding="utf-8"?>
<p:tagLst xmlns:p="http://schemas.openxmlformats.org/presentationml/2006/main">
  <p:tag name="KSO_WM_SLIDE_BACKGROUND_TYPE" val="general"/>
  <p:tag name="KSO_WM_SLIDE_BK_DARK_LIGHT" val="2"/>
</p:tagLst>
</file>

<file path=ppt/tags/tag422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 name="KSO_WM_UNIT_TYPE" val="i"/>
  <p:tag name="WM_BEAUTIFY_SHAPE_IDENTITY" val="{e843c75c-45c5-4a69-a3b4-31d6d1051747}"/>
</p:tagLst>
</file>

<file path=ppt/tags/tag422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8"/>
  <p:tag name="KSO_WM_UNIT_INDEX" val="8"/>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422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9"/>
  <p:tag name="KSO_WM_UNIT_INDEX" val="9"/>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422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0"/>
  <p:tag name="KSO_WM_UNIT_INDEX" val="10"/>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422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2**"/>
  <p:tag name="KSO_WM_UNIT_LAYERLEVEL" val="1"/>
  <p:tag name="KSO_WM_UNIT_SHADOW_SCHEMECOLOR_INDEX" val="5"/>
  <p:tag name="KSO_WM_UNIT_SHADOW_SCHEMECOLOR_INDEX_BRIGHTNESS" val="0"/>
  <p:tag name="KSO_WM_UNIT_TEXT_FILL_FORE_SCHEMECOLOR_INDEX" val="2"/>
  <p:tag name="KSO_WM_UNIT_TEXT_FILL_FORE_SCHEMECOLOR_INDEX_BRIGHTNESS" val="0"/>
  <p:tag name="KSO_WM_UNIT_TEXT_FILL_TYPE" val="1"/>
  <p:tag name="KSO_WM_UNIT_TYPE" val="i"/>
  <p:tag name="WM_BEAUTIFY_SHAPE_IDENTITY" val="{ca5f53ab-be4e-4228-866d-3f95399c5ce4}"/>
</p:tagLst>
</file>

<file path=ppt/tags/tag42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230.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231.xml><?xml version="1.0" encoding="utf-8"?>
<p:tagLst xmlns:p="http://schemas.openxmlformats.org/presentationml/2006/main">
  <p:tag name="KSO_WM_SLIDE_BACKGROUND_TYPE" val="general"/>
  <p:tag name="KSO_WM_SLIDE_BK_DARK_LIGHT" val="2"/>
</p:tagLst>
</file>

<file path=ppt/tags/tag423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 name="KSO_WM_UNIT_TYPE" val="i"/>
  <p:tag name="WM_BEAUTIFY_SHAPE_IDENTITY" val="{ae6285d3-174c-4539-8fca-40381c0d61a3}"/>
</p:tagLst>
</file>

<file path=ppt/tags/tag423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8"/>
  <p:tag name="KSO_WM_UNIT_INDEX" val="8"/>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423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9"/>
  <p:tag name="KSO_WM_UNIT_INDEX" val="9"/>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423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0"/>
  <p:tag name="KSO_WM_UNIT_INDEX" val="10"/>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423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2**"/>
  <p:tag name="KSO_WM_UNIT_LAYERLEVEL" val="1"/>
  <p:tag name="KSO_WM_UNIT_SHADOW_SCHEMECOLOR_INDEX" val="5"/>
  <p:tag name="KSO_WM_UNIT_SHADOW_SCHEMECOLOR_INDEX_BRIGHTNESS" val="0"/>
  <p:tag name="KSO_WM_UNIT_TEXT_FILL_FORE_SCHEMECOLOR_INDEX" val="2"/>
  <p:tag name="KSO_WM_UNIT_TEXT_FILL_FORE_SCHEMECOLOR_INDEX_BRIGHTNESS" val="0"/>
  <p:tag name="KSO_WM_UNIT_TEXT_FILL_TYPE" val="1"/>
  <p:tag name="KSO_WM_UNIT_TYPE" val="i"/>
  <p:tag name="WM_BEAUTIFY_SHAPE_IDENTITY" val="{c65d4b2f-e832-4c73-b736-f794a153c9c5}"/>
</p:tagLst>
</file>

<file path=ppt/tags/tag4237.xml><?xml version="1.0" encoding="utf-8"?>
<p:tagLst xmlns:p="http://schemas.openxmlformats.org/presentationml/2006/main">
  <p:tag name="KSO_WM_SLIDE_BACKGROUND_TYPE" val="general"/>
  <p:tag name="KSO_WM_SLIDE_BK_DARK_LIGHT" val="2"/>
</p:tagLst>
</file>

<file path=ppt/tags/tag4238.xml><?xml version="1.0" encoding="utf-8"?>
<p:tagLst xmlns:p="http://schemas.openxmlformats.org/presentationml/2006/main">
  <p:tag name="AS_OS" val="Unix 3.10 unknown"/>
  <p:tag name="AS_RELEASE_DATE" val="2020.11.30"/>
  <p:tag name="AS_TITLE" val="Aspose.Slides for Java"/>
  <p:tag name="AS_VERSION" val="20.11"/>
</p:tagLst>
</file>

<file path=ppt/tags/tag42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2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2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2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2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2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3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3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3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3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3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3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3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3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3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4"/>
  <p:tag name="KSO_WM_UNIT_INDEX" val="4"/>
  <p:tag name="KSO_WM_UNIT_LAYERLEVEL" val="1"/>
  <p:tag name="KSO_WM_UNIT_TYPE" val="i"/>
</p:tagLst>
</file>

<file path=ppt/tags/tag43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5"/>
  <p:tag name="KSO_WM_UNIT_INDEX" val="5"/>
  <p:tag name="KSO_WM_UNIT_LAYERLEVEL" val="1"/>
  <p:tag name="KSO_WM_UNIT_TYPE" val="i"/>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4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6"/>
  <p:tag name="KSO_WM_UNIT_INDEX" val="6"/>
  <p:tag name="KSO_WM_UNIT_LAYERLEVEL" val="1"/>
  <p:tag name="KSO_WM_UNIT_TYPE" val="i"/>
</p:tagLst>
</file>

<file path=ppt/tags/tag44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7"/>
  <p:tag name="KSO_WM_UNIT_INDEX" val="7"/>
  <p:tag name="KSO_WM_UNIT_LAYERLEVEL" val="1"/>
  <p:tag name="KSO_WM_UNIT_TYPE" val="i"/>
</p:tagLst>
</file>

<file path=ppt/tags/tag44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4"/>
  <p:tag name="KSO_WM_UNIT_INDEX" val="4"/>
  <p:tag name="KSO_WM_UNIT_LAYERLEVEL" val="1"/>
  <p:tag name="KSO_WM_UNIT_TYPE" val="i"/>
</p:tagLst>
</file>

<file path=ppt/tags/tag443.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44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4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4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4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4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4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5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51.xml><?xml version="1.0" encoding="utf-8"?>
<p:tagLst xmlns:p="http://schemas.openxmlformats.org/presentationml/2006/main">
  <p:tag name="KSO_WM_BEAUTIFY_FLAG" val="#wm#"/>
  <p:tag name="KSO_WM_TAG_VERSION" val="1.0"/>
  <p:tag name="KSO_WM_TEMPLATE_CATEGORY" val="custom"/>
  <p:tag name="KSO_WM_TEMPLATE_INDEX" val="20202582"/>
  <p:tag name="KSO_WM_UNIT_COMPATIBLE" val="0"/>
  <p:tag name="KSO_WM_UNIT_DIAGRAM_ISNUMVISUAL" val="0"/>
  <p:tag name="KSO_WM_UNIT_DIAGRAM_ISREFERUNIT" val="0"/>
  <p:tag name="KSO_WM_UNIT_HIGHLIGHT" val="0"/>
  <p:tag name="KSO_WM_UNIT_ID" val="_0**"/>
  <p:tag name="KSO_WM_UNIT_LAYERLEVEL" val="1"/>
</p:tagLst>
</file>

<file path=ppt/tags/tag452.xml><?xml version="1.0" encoding="utf-8"?>
<p:tagLst xmlns:p="http://schemas.openxmlformats.org/presentationml/2006/main">
  <p:tag name="KSO_WM_BEAUTIFY_FLAG" val="#wm#"/>
  <p:tag name="KSO_WM_TAG_VERSION" val="1.0"/>
  <p:tag name="KSO_WM_TEMPLATE_CATEGORY" val="custom"/>
  <p:tag name="KSO_WM_TEMPLATE_INDEX" val="20202582"/>
  <p:tag name="KSO_WM_UNIT_COMPATIBLE" val="0"/>
  <p:tag name="KSO_WM_UNIT_DIAGRAM_ISNUMVISUAL" val="0"/>
  <p:tag name="KSO_WM_UNIT_DIAGRAM_ISREFERUNIT" val="0"/>
  <p:tag name="KSO_WM_UNIT_HIGHLIGHT" val="0"/>
  <p:tag name="KSO_WM_UNIT_ID" val="_0**"/>
  <p:tag name="KSO_WM_UNIT_LAYERLEVEL" val="1"/>
</p:tagLst>
</file>

<file path=ppt/tags/tag4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56.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2582"/>
  <p:tag name="KSO_WM_TEMPLATE_MASTER_THUMB_INDEX" val="12"/>
  <p:tag name="KSO_WM_TEMPLATE_MASTER_TYPE" val="1"/>
  <p:tag name="KSO_WM_TEMPLATE_SUBCATEGORY" val="0"/>
  <p:tag name="KSO_WM_TEMPLATE_THUMBS_INDEX" val="1、2、3、4、5、6、7、8、9、10、11、12、13、15"/>
  <p:tag name="KSO_WM_UNIT_SHOW_EDIT_AREA_INDICATION" val="0"/>
</p:tagLst>
</file>

<file path=ppt/tags/tag45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5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45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6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6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6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46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6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6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6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6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6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6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7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7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7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7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7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7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47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4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8"/>
  <p:tag name="KSO_WM_UNIT_INDEX" val="8"/>
  <p:tag name="KSO_WM_UNIT_LAYERLEVEL" val="1"/>
  <p:tag name="KSO_WM_UNIT_TYPE" val="i"/>
</p:tagLst>
</file>

<file path=ppt/tags/tag4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9"/>
  <p:tag name="KSO_WM_UNIT_INDEX" val="9"/>
  <p:tag name="KSO_WM_UNIT_LAYERLEVEL" val="1"/>
  <p:tag name="KSO_WM_UNIT_TYPE" val="i"/>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10"/>
  <p:tag name="KSO_WM_UNIT_INDEX" val="10"/>
  <p:tag name="KSO_WM_UNIT_LAYERLEVEL" val="1"/>
  <p:tag name="KSO_WM_UNIT_TYPE" val="i"/>
</p:tagLst>
</file>

<file path=ppt/tags/tag4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4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4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4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4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4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4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8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4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4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9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4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8"/>
  <p:tag name="KSO_WM_UNIT_INDEX" val="8"/>
  <p:tag name="KSO_WM_UNIT_LAYERLEVEL" val="1"/>
  <p:tag name="KSO_WM_UNIT_TYPE" val="i"/>
</p:tagLst>
</file>

<file path=ppt/tags/tag5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0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5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8"/>
  <p:tag name="KSO_WM_UNIT_INDEX" val="8"/>
  <p:tag name="KSO_WM_UNIT_LAYERLEVEL" val="1"/>
  <p:tag name="KSO_WM_UNIT_TYPE" val="i"/>
</p:tagLst>
</file>

<file path=ppt/tags/tag5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9"/>
  <p:tag name="KSO_WM_UNIT_INDEX" val="9"/>
  <p:tag name="KSO_WM_UNIT_LAYERLEVEL" val="1"/>
  <p:tag name="KSO_WM_UNIT_TYPE" val="i"/>
</p:tagLst>
</file>

<file path=ppt/tags/tag5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0"/>
  <p:tag name="KSO_WM_UNIT_INDEX" val="10"/>
  <p:tag name="KSO_WM_UNIT_LAYERLEVEL" val="1"/>
  <p:tag name="KSO_WM_UNIT_TYPE" val="i"/>
</p:tagLst>
</file>

<file path=ppt/tags/tag5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9"/>
  <p:tag name="KSO_WM_UNIT_INDEX" val="9"/>
  <p:tag name="KSO_WM_UNIT_LAYERLEVEL" val="1"/>
  <p:tag name="KSO_WM_UNIT_TYPE" val="i"/>
</p:tagLst>
</file>

<file path=ppt/tags/tag5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1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5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8"/>
  <p:tag name="KSO_WM_UNIT_INDEX" val="8"/>
  <p:tag name="KSO_WM_UNIT_LAYERLEVEL" val="1"/>
  <p:tag name="KSO_WM_UNIT_TYPE" val="i"/>
</p:tagLst>
</file>

<file path=ppt/tags/tag5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9"/>
  <p:tag name="KSO_WM_UNIT_INDEX" val="9"/>
  <p:tag name="KSO_WM_UNIT_LAYERLEVEL" val="1"/>
  <p:tag name="KSO_WM_UNIT_TYPE" val="i"/>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0"/>
  <p:tag name="KSO_WM_UNIT_INDEX" val="10"/>
  <p:tag name="KSO_WM_UNIT_LAYERLEVEL" val="1"/>
  <p:tag name="KSO_WM_UNIT_TYPE" val="i"/>
</p:tagLst>
</file>

<file path=ppt/tags/tag5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10"/>
  <p:tag name="KSO_WM_UNIT_INDEX" val="10"/>
  <p:tag name="KSO_WM_UNIT_LAYERLEVEL" val="1"/>
  <p:tag name="KSO_WM_UNIT_TYPE" val="i"/>
</p:tagLst>
</file>

<file path=ppt/tags/tag5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3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5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3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5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4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8"/>
  <p:tag name="KSO_WM_UNIT_INDEX" val="8"/>
  <p:tag name="KSO_WM_UNIT_LAYERLEVEL" val="1"/>
  <p:tag name="KSO_WM_UNIT_TYPE" val="i"/>
</p:tagLst>
</file>

<file path=ppt/tags/tag5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9"/>
  <p:tag name="KSO_WM_UNIT_INDEX" val="9"/>
  <p:tag name="KSO_WM_UNIT_LAYERLEVEL" val="1"/>
  <p:tag name="KSO_WM_UNIT_TYPE" val="i"/>
</p:tagLst>
</file>

<file path=ppt/tags/tag5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10"/>
  <p:tag name="KSO_WM_UNIT_INDEX" val="10"/>
  <p:tag name="KSO_WM_UNIT_LAYERLEVEL" val="1"/>
  <p:tag name="KSO_WM_UNIT_TYPE" val="i"/>
</p:tagLst>
</file>

<file path=ppt/tags/tag5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6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5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8"/>
  <p:tag name="KSO_WM_UNIT_INDEX" val="8"/>
  <p:tag name="KSO_WM_UNIT_LAYERLEVEL" val="1"/>
  <p:tag name="KSO_WM_UNIT_TYPE" val="i"/>
</p:tagLst>
</file>

<file path=ppt/tags/tag5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9"/>
  <p:tag name="KSO_WM_UNIT_INDEX" val="9"/>
  <p:tag name="KSO_WM_UNIT_LAYERLEVEL" val="1"/>
  <p:tag name="KSO_WM_UNIT_TYPE" val="i"/>
</p:tagLst>
</file>

<file path=ppt/tags/tag5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10"/>
  <p:tag name="KSO_WM_UNIT_INDEX" val="10"/>
  <p:tag name="KSO_WM_UNIT_LAYERLEVEL" val="1"/>
  <p:tag name="KSO_WM_UNIT_TYPE" val="i"/>
</p:tagLst>
</file>

<file path=ppt/tags/tag5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5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8"/>
  <p:tag name="KSO_WM_UNIT_INDEX" val="8"/>
  <p:tag name="KSO_WM_UNIT_LAYERLEVEL" val="1"/>
  <p:tag name="KSO_WM_UNIT_TYPE" val="i"/>
</p:tagLst>
</file>

<file path=ppt/tags/tag5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9"/>
  <p:tag name="KSO_WM_UNIT_INDEX" val="9"/>
  <p:tag name="KSO_WM_UNIT_LAYERLEVEL" val="1"/>
  <p:tag name="KSO_WM_UNIT_TYPE" val="i"/>
</p:tagLst>
</file>

<file path=ppt/tags/tag5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10"/>
  <p:tag name="KSO_WM_UNIT_INDEX" val="10"/>
  <p:tag name="KSO_WM_UNIT_LAYERLEVEL" val="1"/>
  <p:tag name="KSO_WM_UNIT_TYPE" val="i"/>
</p:tagLst>
</file>

<file path=ppt/tags/tag5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8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5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8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5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6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0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60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8"/>
  <p:tag name="KSO_WM_UNIT_INDEX" val="8"/>
  <p:tag name="KSO_WM_UNIT_LAYERLEVEL" val="1"/>
  <p:tag name="KSO_WM_UNIT_TYPE" val="i"/>
</p:tagLst>
</file>

<file path=ppt/tags/tag60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9"/>
  <p:tag name="KSO_WM_UNIT_INDEX" val="9"/>
  <p:tag name="KSO_WM_UNIT_LAYERLEVEL" val="1"/>
  <p:tag name="KSO_WM_UNIT_TYPE" val="i"/>
</p:tagLst>
</file>

<file path=ppt/tags/tag60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0"/>
  <p:tag name="KSO_WM_UNIT_INDEX" val="10"/>
  <p:tag name="KSO_WM_UNIT_LAYERLEVEL" val="1"/>
  <p:tag name="KSO_WM_UNIT_TYPE" val="i"/>
</p:tagLst>
</file>

<file path=ppt/tags/tag60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60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60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60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60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6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610.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61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61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8"/>
  <p:tag name="KSO_WM_UNIT_INDEX" val="8"/>
  <p:tag name="KSO_WM_UNIT_LAYERLEVEL" val="1"/>
  <p:tag name="KSO_WM_UNIT_TYPE" val="i"/>
</p:tagLst>
</file>

<file path=ppt/tags/tag61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9"/>
  <p:tag name="KSO_WM_UNIT_INDEX" val="9"/>
  <p:tag name="KSO_WM_UNIT_LAYERLEVEL" val="1"/>
  <p:tag name="KSO_WM_UNIT_TYPE" val="i"/>
</p:tagLst>
</file>

<file path=ppt/tags/tag61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10"/>
  <p:tag name="KSO_WM_UNIT_INDEX" val="10"/>
  <p:tag name="KSO_WM_UNIT_LAYERLEVEL" val="1"/>
  <p:tag name="KSO_WM_UNIT_TYPE" val="i"/>
</p:tagLst>
</file>

<file path=ppt/tags/tag61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1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1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1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1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8"/>
  <p:tag name="KSO_WM_UNIT_INDEX" val="8"/>
  <p:tag name="KSO_WM_UNIT_LAYERLEVEL" val="1"/>
  <p:tag name="KSO_WM_UNIT_TYPE" val="i"/>
</p:tagLst>
</file>

<file path=ppt/tags/tag62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21.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62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62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8"/>
  <p:tag name="KSO_WM_UNIT_INDEX" val="8"/>
  <p:tag name="KSO_WM_UNIT_LAYERLEVEL" val="1"/>
  <p:tag name="KSO_WM_UNIT_TYPE" val="i"/>
</p:tagLst>
</file>

<file path=ppt/tags/tag62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9"/>
  <p:tag name="KSO_WM_UNIT_INDEX" val="9"/>
  <p:tag name="KSO_WM_UNIT_LAYERLEVEL" val="1"/>
  <p:tag name="KSO_WM_UNIT_TYPE" val="i"/>
</p:tagLst>
</file>

<file path=ppt/tags/tag62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10"/>
  <p:tag name="KSO_WM_UNIT_INDEX" val="10"/>
  <p:tag name="KSO_WM_UNIT_LAYERLEVEL" val="1"/>
  <p:tag name="KSO_WM_UNIT_TYPE" val="i"/>
</p:tagLst>
</file>

<file path=ppt/tags/tag62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62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62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62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9"/>
  <p:tag name="KSO_WM_UNIT_INDEX" val="9"/>
  <p:tag name="KSO_WM_UNIT_LAYERLEVEL" val="1"/>
  <p:tag name="KSO_WM_UNIT_TYPE" val="i"/>
</p:tagLst>
</file>

<file path=ppt/tags/tag63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63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63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633.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63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63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8"/>
  <p:tag name="KSO_WM_UNIT_INDEX" val="8"/>
  <p:tag name="KSO_WM_UNIT_LAYERLEVEL" val="1"/>
  <p:tag name="KSO_WM_UNIT_TYPE" val="i"/>
</p:tagLst>
</file>

<file path=ppt/tags/tag63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9"/>
  <p:tag name="KSO_WM_UNIT_INDEX" val="9"/>
  <p:tag name="KSO_WM_UNIT_LAYERLEVEL" val="1"/>
  <p:tag name="KSO_WM_UNIT_TYPE" val="i"/>
</p:tagLst>
</file>

<file path=ppt/tags/tag63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10"/>
  <p:tag name="KSO_WM_UNIT_INDEX" val="10"/>
  <p:tag name="KSO_WM_UNIT_LAYERLEVEL" val="1"/>
  <p:tag name="KSO_WM_UNIT_TYPE" val="i"/>
</p:tagLst>
</file>

<file path=ppt/tags/tag63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63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10"/>
  <p:tag name="KSO_WM_UNIT_INDEX" val="10"/>
  <p:tag name="KSO_WM_UNIT_LAYERLEVEL" val="1"/>
  <p:tag name="KSO_WM_UNIT_TYPE" val="i"/>
</p:tagLst>
</file>

<file path=ppt/tags/tag64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64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64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64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64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645.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64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64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8"/>
  <p:tag name="KSO_WM_UNIT_INDEX" val="8"/>
  <p:tag name="KSO_WM_UNIT_LAYERLEVEL" val="1"/>
  <p:tag name="KSO_WM_UNIT_TYPE" val="i"/>
</p:tagLst>
</file>

<file path=ppt/tags/tag64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9"/>
  <p:tag name="KSO_WM_UNIT_INDEX" val="9"/>
  <p:tag name="KSO_WM_UNIT_LAYERLEVEL" val="1"/>
  <p:tag name="KSO_WM_UNIT_TYPE" val="i"/>
</p:tagLst>
</file>

<file path=ppt/tags/tag64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10"/>
  <p:tag name="KSO_WM_UNIT_INDEX" val="10"/>
  <p:tag name="KSO_WM_UNIT_LAYERLEVEL" val="1"/>
  <p:tag name="KSO_WM_UNIT_TYPE" val="i"/>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65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65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65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65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65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65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65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65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65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65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66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66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66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66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66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66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66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4"/>
  <p:tag name="KSO_WM_UNIT_INDEX" val="4"/>
  <p:tag name="KSO_WM_UNIT_LAYERLEVEL" val="1"/>
  <p:tag name="KSO_WM_UNIT_TYPE" val="i"/>
</p:tagLst>
</file>

<file path=ppt/tags/tag66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5"/>
  <p:tag name="KSO_WM_UNIT_INDEX" val="5"/>
  <p:tag name="KSO_WM_UNIT_LAYERLEVEL" val="1"/>
  <p:tag name="KSO_WM_UNIT_TYPE" val="i"/>
</p:tagLst>
</file>

<file path=ppt/tags/tag66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6"/>
  <p:tag name="KSO_WM_UNIT_INDEX" val="6"/>
  <p:tag name="KSO_WM_UNIT_LAYERLEVEL" val="1"/>
  <p:tag name="KSO_WM_UNIT_TYPE" val="i"/>
</p:tagLst>
</file>

<file path=ppt/tags/tag66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7"/>
  <p:tag name="KSO_WM_UNIT_INDEX" val="7"/>
  <p:tag name="KSO_WM_UNIT_LAYERLEVEL" val="1"/>
  <p:tag name="KSO_WM_UNIT_TYPE" val="i"/>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67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4"/>
  <p:tag name="KSO_WM_UNIT_INDEX" val="4"/>
  <p:tag name="KSO_WM_UNIT_LAYERLEVEL" val="1"/>
  <p:tag name="KSO_WM_UNIT_TYPE" val="i"/>
</p:tagLst>
</file>

<file path=ppt/tags/tag671.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67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67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67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67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67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67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67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679.xml><?xml version="1.0" encoding="utf-8"?>
<p:tagLst xmlns:p="http://schemas.openxmlformats.org/presentationml/2006/main">
  <p:tag name="KSO_WM_BEAUTIFY_FLAG" val="#wm#"/>
  <p:tag name="KSO_WM_TAG_VERSION" val="1.0"/>
  <p:tag name="KSO_WM_TEMPLATE_CATEGORY" val="custom"/>
  <p:tag name="KSO_WM_TEMPLATE_INDEX" val="20202582"/>
  <p:tag name="KSO_WM_UNIT_COMPATIBLE" val="0"/>
  <p:tag name="KSO_WM_UNIT_DIAGRAM_ISNUMVISUAL" val="0"/>
  <p:tag name="KSO_WM_UNIT_DIAGRAM_ISREFERUNIT" val="0"/>
  <p:tag name="KSO_WM_UNIT_HIGHLIGHT" val="0"/>
  <p:tag name="KSO_WM_UNIT_ID" val="_0**"/>
  <p:tag name="KSO_WM_UNIT_LAYERLEVEL" val="1"/>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680.xml><?xml version="1.0" encoding="utf-8"?>
<p:tagLst xmlns:p="http://schemas.openxmlformats.org/presentationml/2006/main">
  <p:tag name="KSO_WM_BEAUTIFY_FLAG" val="#wm#"/>
  <p:tag name="KSO_WM_TAG_VERSION" val="1.0"/>
  <p:tag name="KSO_WM_TEMPLATE_CATEGORY" val="custom"/>
  <p:tag name="KSO_WM_TEMPLATE_INDEX" val="20202582"/>
  <p:tag name="KSO_WM_UNIT_COMPATIBLE" val="0"/>
  <p:tag name="KSO_WM_UNIT_DIAGRAM_ISNUMVISUAL" val="0"/>
  <p:tag name="KSO_WM_UNIT_DIAGRAM_ISREFERUNIT" val="0"/>
  <p:tag name="KSO_WM_UNIT_HIGHLIGHT" val="0"/>
  <p:tag name="KSO_WM_UNIT_ID" val="_0**"/>
  <p:tag name="KSO_WM_UNIT_LAYERLEVEL" val="1"/>
</p:tagLst>
</file>

<file path=ppt/tags/tag6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84.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2582"/>
  <p:tag name="KSO_WM_TEMPLATE_MASTER_THUMB_INDEX" val="12"/>
  <p:tag name="KSO_WM_TEMPLATE_MASTER_TYPE" val="1"/>
  <p:tag name="KSO_WM_TEMPLATE_SUBCATEGORY" val="0"/>
  <p:tag name="KSO_WM_TEMPLATE_THUMBS_INDEX" val="1、2、3、4、5、6、7、8、9、10、11、12、13、15"/>
  <p:tag name="KSO_WM_UNIT_SHOW_EDIT_AREA_INDICATION" val="0"/>
</p:tagLst>
</file>

<file path=ppt/tags/tag68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8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68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8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8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69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69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9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9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9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9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9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9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9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9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70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0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0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0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7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8"/>
  <p:tag name="KSO_WM_UNIT_INDEX" val="8"/>
  <p:tag name="KSO_WM_UNIT_LAYERLEVEL" val="1"/>
  <p:tag name="KSO_WM_UNIT_TYPE" val="i"/>
</p:tagLst>
</file>

<file path=ppt/tags/tag7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9"/>
  <p:tag name="KSO_WM_UNIT_INDEX" val="9"/>
  <p:tag name="KSO_WM_UNIT_LAYERLEVEL" val="1"/>
  <p:tag name="KSO_WM_UNIT_TYPE" val="i"/>
</p:tagLst>
</file>

<file path=ppt/tags/tag7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10"/>
  <p:tag name="KSO_WM_UNIT_INDEX" val="10"/>
  <p:tag name="KSO_WM_UNIT_LAYERLEVEL" val="1"/>
  <p:tag name="KSO_WM_UNIT_TYPE" val="i"/>
</p:tagLst>
</file>

<file path=ppt/tags/tag7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7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1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7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72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7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7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3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7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8"/>
  <p:tag name="KSO_WM_UNIT_INDEX" val="8"/>
  <p:tag name="KSO_WM_UNIT_LAYERLEVEL" val="1"/>
  <p:tag name="KSO_WM_UNIT_TYPE" val="i"/>
</p:tagLst>
</file>

<file path=ppt/tags/tag7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9"/>
  <p:tag name="KSO_WM_UNIT_INDEX" val="9"/>
  <p:tag name="KSO_WM_UNIT_LAYERLEVEL" val="1"/>
  <p:tag name="KSO_WM_UNIT_TYPE" val="i"/>
</p:tagLst>
</file>

<file path=ppt/tags/tag7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0"/>
  <p:tag name="KSO_WM_UNIT_INDEX" val="10"/>
  <p:tag name="KSO_WM_UNIT_LAYERLEVEL" val="1"/>
  <p:tag name="KSO_WM_UNIT_TYPE" val="i"/>
</p:tagLst>
</file>

<file path=ppt/tags/tag7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7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74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7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8"/>
  <p:tag name="KSO_WM_UNIT_INDEX" val="8"/>
  <p:tag name="KSO_WM_UNIT_LAYERLEVEL" val="1"/>
  <p:tag name="KSO_WM_UNIT_TYPE" val="i"/>
</p:tagLst>
</file>

<file path=ppt/tags/tag7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9"/>
  <p:tag name="KSO_WM_UNIT_INDEX" val="9"/>
  <p:tag name="KSO_WM_UNIT_LAYERLEVEL" val="1"/>
  <p:tag name="KSO_WM_UNIT_TYPE" val="i"/>
</p:tagLst>
</file>

<file path=ppt/tags/tag7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10"/>
  <p:tag name="KSO_WM_UNIT_INDEX" val="10"/>
  <p:tag name="KSO_WM_UNIT_LAYERLEVEL" val="1"/>
  <p:tag name="KSO_WM_UNIT_TYPE" val="i"/>
</p:tagLst>
</file>

<file path=ppt/tags/tag7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7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7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7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7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7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7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7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7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7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7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75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7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7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7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76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7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7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7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7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7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7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7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7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7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7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7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7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7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7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7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8"/>
  <p:tag name="KSO_WM_UNIT_INDEX" val="8"/>
  <p:tag name="KSO_WM_UNIT_LAYERLEVEL" val="1"/>
  <p:tag name="KSO_WM_UNIT_TYPE" val="i"/>
</p:tagLst>
</file>

<file path=ppt/tags/tag7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9"/>
  <p:tag name="KSO_WM_UNIT_INDEX" val="9"/>
  <p:tag name="KSO_WM_UNIT_LAYERLEVEL" val="1"/>
  <p:tag name="KSO_WM_UNIT_TYPE" val="i"/>
</p:tagLst>
</file>

<file path=ppt/tags/tag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7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10"/>
  <p:tag name="KSO_WM_UNIT_INDEX" val="10"/>
  <p:tag name="KSO_WM_UNIT_LAYERLEVEL" val="1"/>
  <p:tag name="KSO_WM_UNIT_TYPE" val="i"/>
</p:tagLst>
</file>

<file path=ppt/tags/tag7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79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7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8"/>
  <p:tag name="KSO_WM_UNIT_INDEX" val="8"/>
  <p:tag name="KSO_WM_UNIT_LAYERLEVEL" val="1"/>
  <p:tag name="KSO_WM_UNIT_TYPE" val="i"/>
</p:tagLst>
</file>

<file path=ppt/tags/tag7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9"/>
  <p:tag name="KSO_WM_UNIT_INDEX" val="9"/>
  <p:tag name="KSO_WM_UNIT_LAYERLEVEL" val="1"/>
  <p:tag name="KSO_WM_UNIT_TYPE" val="i"/>
</p:tagLst>
</file>

<file path=ppt/tags/tag7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10"/>
  <p:tag name="KSO_WM_UNIT_INDEX" val="10"/>
  <p:tag name="KSO_WM_UNIT_LAYERLEVEL" val="1"/>
  <p:tag name="KSO_WM_UNIT_TYPE" val="i"/>
</p:tagLst>
</file>

<file path=ppt/tags/tag7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8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0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8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8"/>
  <p:tag name="KSO_WM_UNIT_INDEX" val="8"/>
  <p:tag name="KSO_WM_UNIT_LAYERLEVEL" val="1"/>
  <p:tag name="KSO_WM_UNIT_TYPE" val="i"/>
</p:tagLst>
</file>

<file path=ppt/tags/tag8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9"/>
  <p:tag name="KSO_WM_UNIT_INDEX" val="9"/>
  <p:tag name="KSO_WM_UNIT_LAYERLEVEL" val="1"/>
  <p:tag name="KSO_WM_UNIT_TYPE" val="i"/>
</p:tagLst>
</file>

<file path=ppt/tags/tag8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10"/>
  <p:tag name="KSO_WM_UNIT_INDEX" val="10"/>
  <p:tag name="KSO_WM_UNIT_LAYERLEVEL" val="1"/>
  <p:tag name="KSO_WM_UNIT_TYPE" val="i"/>
</p:tagLst>
</file>

<file path=ppt/tags/tag8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8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1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8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1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8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8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2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83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8"/>
  <p:tag name="KSO_WM_UNIT_INDEX" val="8"/>
  <p:tag name="KSO_WM_UNIT_LAYERLEVEL" val="1"/>
  <p:tag name="KSO_WM_UNIT_TYPE" val="i"/>
</p:tagLst>
</file>

<file path=ppt/tags/tag83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9"/>
  <p:tag name="KSO_WM_UNIT_INDEX" val="9"/>
  <p:tag name="KSO_WM_UNIT_LAYERLEVEL" val="1"/>
  <p:tag name="KSO_WM_UNIT_TYPE" val="i"/>
</p:tagLst>
</file>

<file path=ppt/tags/tag83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0"/>
  <p:tag name="KSO_WM_UNIT_INDEX" val="10"/>
  <p:tag name="KSO_WM_UNIT_LAYERLEVEL" val="1"/>
  <p:tag name="KSO_WM_UNIT_TYPE" val="i"/>
</p:tagLst>
</file>

<file path=ppt/tags/tag83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3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3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3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3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38.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83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84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8"/>
  <p:tag name="KSO_WM_UNIT_INDEX" val="8"/>
  <p:tag name="KSO_WM_UNIT_LAYERLEVEL" val="1"/>
  <p:tag name="KSO_WM_UNIT_TYPE" val="i"/>
</p:tagLst>
</file>

<file path=ppt/tags/tag84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9"/>
  <p:tag name="KSO_WM_UNIT_INDEX" val="9"/>
  <p:tag name="KSO_WM_UNIT_LAYERLEVEL" val="1"/>
  <p:tag name="KSO_WM_UNIT_TYPE" val="i"/>
</p:tagLst>
</file>

<file path=ppt/tags/tag84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10"/>
  <p:tag name="KSO_WM_UNIT_INDEX" val="10"/>
  <p:tag name="KSO_WM_UNIT_LAYERLEVEL" val="1"/>
  <p:tag name="KSO_WM_UNIT_TYPE" val="i"/>
</p:tagLst>
</file>

<file path=ppt/tags/tag84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4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4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4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4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4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49.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85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85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8"/>
  <p:tag name="KSO_WM_UNIT_INDEX" val="8"/>
  <p:tag name="KSO_WM_UNIT_LAYERLEVEL" val="1"/>
  <p:tag name="KSO_WM_UNIT_TYPE" val="i"/>
</p:tagLst>
</file>

<file path=ppt/tags/tag85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9"/>
  <p:tag name="KSO_WM_UNIT_INDEX" val="9"/>
  <p:tag name="KSO_WM_UNIT_LAYERLEVEL" val="1"/>
  <p:tag name="KSO_WM_UNIT_TYPE" val="i"/>
</p:tagLst>
</file>

<file path=ppt/tags/tag85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10"/>
  <p:tag name="KSO_WM_UNIT_INDEX" val="10"/>
  <p:tag name="KSO_WM_UNIT_LAYERLEVEL" val="1"/>
  <p:tag name="KSO_WM_UNIT_TYPE" val="i"/>
</p:tagLst>
</file>

<file path=ppt/tags/tag85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5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5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5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5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5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86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61.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86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86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8"/>
  <p:tag name="KSO_WM_UNIT_INDEX" val="8"/>
  <p:tag name="KSO_WM_UNIT_LAYERLEVEL" val="1"/>
  <p:tag name="KSO_WM_UNIT_TYPE" val="i"/>
</p:tagLst>
</file>

<file path=ppt/tags/tag86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9"/>
  <p:tag name="KSO_WM_UNIT_INDEX" val="9"/>
  <p:tag name="KSO_WM_UNIT_LAYERLEVEL" val="1"/>
  <p:tag name="KSO_WM_UNIT_TYPE" val="i"/>
</p:tagLst>
</file>

<file path=ppt/tags/tag86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10"/>
  <p:tag name="KSO_WM_UNIT_INDEX" val="10"/>
  <p:tag name="KSO_WM_UNIT_LAYERLEVEL" val="1"/>
  <p:tag name="KSO_WM_UNIT_TYPE" val="i"/>
</p:tagLst>
</file>

<file path=ppt/tags/tag86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86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86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86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87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87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87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873.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87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87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8"/>
  <p:tag name="KSO_WM_UNIT_INDEX" val="8"/>
  <p:tag name="KSO_WM_UNIT_LAYERLEVEL" val="1"/>
  <p:tag name="KSO_WM_UNIT_TYPE" val="i"/>
</p:tagLst>
</file>

<file path=ppt/tags/tag87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9"/>
  <p:tag name="KSO_WM_UNIT_INDEX" val="9"/>
  <p:tag name="KSO_WM_UNIT_LAYERLEVEL" val="1"/>
  <p:tag name="KSO_WM_UNIT_TYPE" val="i"/>
</p:tagLst>
</file>

<file path=ppt/tags/tag87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10"/>
  <p:tag name="KSO_WM_UNIT_INDEX" val="10"/>
  <p:tag name="KSO_WM_UNIT_LAYERLEVEL" val="1"/>
  <p:tag name="KSO_WM_UNIT_TYPE" val="i"/>
</p:tagLst>
</file>

<file path=ppt/tags/tag87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87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88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88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88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88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88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88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88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88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88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88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89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89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89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89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89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4"/>
  <p:tag name="KSO_WM_UNIT_INDEX" val="4"/>
  <p:tag name="KSO_WM_UNIT_LAYERLEVEL" val="1"/>
  <p:tag name="KSO_WM_UNIT_TYPE" val="i"/>
</p:tagLst>
</file>

<file path=ppt/tags/tag89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5"/>
  <p:tag name="KSO_WM_UNIT_INDEX" val="5"/>
  <p:tag name="KSO_WM_UNIT_LAYERLEVEL" val="1"/>
  <p:tag name="KSO_WM_UNIT_TYPE" val="i"/>
</p:tagLst>
</file>

<file path=ppt/tags/tag89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6"/>
  <p:tag name="KSO_WM_UNIT_INDEX" val="6"/>
  <p:tag name="KSO_WM_UNIT_LAYERLEVEL" val="1"/>
  <p:tag name="KSO_WM_UNIT_TYPE" val="i"/>
</p:tagLst>
</file>

<file path=ppt/tags/tag89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7"/>
  <p:tag name="KSO_WM_UNIT_INDEX" val="7"/>
  <p:tag name="KSO_WM_UNIT_LAYERLEVEL" val="1"/>
  <p:tag name="KSO_WM_UNIT_TYPE" val="i"/>
</p:tagLst>
</file>

<file path=ppt/tags/tag89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4"/>
  <p:tag name="KSO_WM_UNIT_INDEX" val="4"/>
  <p:tag name="KSO_WM_UNIT_LAYERLEVEL" val="1"/>
  <p:tag name="KSO_WM_UNIT_TYPE" val="i"/>
</p:tagLst>
</file>

<file path=ppt/tags/tag899.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90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90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90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90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90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90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90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907.xml><?xml version="1.0" encoding="utf-8"?>
<p:tagLst xmlns:p="http://schemas.openxmlformats.org/presentationml/2006/main">
  <p:tag name="KSO_WM_BEAUTIFY_FLAG" val="#wm#"/>
  <p:tag name="KSO_WM_TAG_VERSION" val="1.0"/>
  <p:tag name="KSO_WM_TEMPLATE_CATEGORY" val="custom"/>
  <p:tag name="KSO_WM_TEMPLATE_INDEX" val="20202582"/>
  <p:tag name="KSO_WM_UNIT_COMPATIBLE" val="0"/>
  <p:tag name="KSO_WM_UNIT_DIAGRAM_ISNUMVISUAL" val="0"/>
  <p:tag name="KSO_WM_UNIT_DIAGRAM_ISREFERUNIT" val="0"/>
  <p:tag name="KSO_WM_UNIT_HIGHLIGHT" val="0"/>
  <p:tag name="KSO_WM_UNIT_ID" val="_0**"/>
  <p:tag name="KSO_WM_UNIT_LAYERLEVEL" val="1"/>
</p:tagLst>
</file>

<file path=ppt/tags/tag908.xml><?xml version="1.0" encoding="utf-8"?>
<p:tagLst xmlns:p="http://schemas.openxmlformats.org/presentationml/2006/main">
  <p:tag name="KSO_WM_BEAUTIFY_FLAG" val="#wm#"/>
  <p:tag name="KSO_WM_TAG_VERSION" val="1.0"/>
  <p:tag name="KSO_WM_TEMPLATE_CATEGORY" val="custom"/>
  <p:tag name="KSO_WM_TEMPLATE_INDEX" val="20202582"/>
  <p:tag name="KSO_WM_UNIT_COMPATIBLE" val="0"/>
  <p:tag name="KSO_WM_UNIT_DIAGRAM_ISNUMVISUAL" val="0"/>
  <p:tag name="KSO_WM_UNIT_DIAGRAM_ISREFERUNIT" val="0"/>
  <p:tag name="KSO_WM_UNIT_HIGHLIGHT" val="0"/>
  <p:tag name="KSO_WM_UNIT_ID" val="_0**"/>
  <p:tag name="KSO_WM_UNIT_LAYERLEVEL" val="1"/>
</p:tagLst>
</file>

<file path=ppt/tags/tag9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9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9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91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2582"/>
  <p:tag name="KSO_WM_TEMPLATE_MASTER_THUMB_INDEX" val="12"/>
  <p:tag name="KSO_WM_TEMPLATE_MASTER_TYPE" val="1"/>
  <p:tag name="KSO_WM_TEMPLATE_SUBCATEGORY" val="0"/>
  <p:tag name="KSO_WM_TEMPLATE_THUMBS_INDEX" val="1、2、3、4、5、6、7、8、9、10、11、12、13、15"/>
  <p:tag name="KSO_WM_UNIT_SHOW_EDIT_AREA_INDICATION" val="0"/>
</p:tagLst>
</file>

<file path=ppt/tags/tag91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1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91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1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1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1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91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92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2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2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2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2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2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2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2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2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2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93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3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3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9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8"/>
  <p:tag name="KSO_WM_UNIT_INDEX" val="8"/>
  <p:tag name="KSO_WM_UNIT_LAYERLEVEL" val="1"/>
  <p:tag name="KSO_WM_UNIT_TYPE" val="i"/>
</p:tagLst>
</file>

<file path=ppt/tags/tag9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9"/>
  <p:tag name="KSO_WM_UNIT_INDEX" val="9"/>
  <p:tag name="KSO_WM_UNIT_LAYERLEVEL" val="1"/>
  <p:tag name="KSO_WM_UNIT_TYPE" val="i"/>
</p:tagLst>
</file>

<file path=ppt/tags/tag9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10"/>
  <p:tag name="KSO_WM_UNIT_INDEX" val="10"/>
  <p:tag name="KSO_WM_UNIT_LAYERLEVEL" val="1"/>
  <p:tag name="KSO_WM_UNIT_TYPE" val="i"/>
</p:tagLst>
</file>

<file path=ppt/tags/tag9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8"/>
  <p:tag name="KSO_WM_UNIT_INDEX" val="8"/>
  <p:tag name="KSO_WM_UNIT_LAYERLEVEL" val="1"/>
  <p:tag name="KSO_WM_UNIT_TYPE" val="i"/>
</p:tagLst>
</file>

<file path=ppt/tags/tag9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4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9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4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9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9"/>
  <p:tag name="KSO_WM_UNIT_INDEX" val="9"/>
  <p:tag name="KSO_WM_UNIT_LAYERLEVEL" val="1"/>
  <p:tag name="KSO_WM_UNIT_TYPE" val="i"/>
</p:tagLst>
</file>

<file path=ppt/tags/tag9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10"/>
  <p:tag name="KSO_WM_UNIT_INDEX" val="10"/>
  <p:tag name="KSO_WM_UNIT_LAYERLEVEL" val="1"/>
  <p:tag name="KSO_WM_UNIT_TYPE" val="i"/>
</p:tagLst>
</file>

<file path=ppt/tags/tag9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6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9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8"/>
  <p:tag name="KSO_WM_UNIT_INDEX" val="8"/>
  <p:tag name="KSO_WM_UNIT_LAYERLEVEL" val="1"/>
  <p:tag name="KSO_WM_UNIT_TYPE" val="i"/>
</p:tagLst>
</file>

<file path=ppt/tags/tag9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9"/>
  <p:tag name="KSO_WM_UNIT_INDEX" val="9"/>
  <p:tag name="KSO_WM_UNIT_LAYERLEVEL" val="1"/>
  <p:tag name="KSO_WM_UNIT_TYPE" val="i"/>
</p:tagLst>
</file>

<file path=ppt/tags/tag9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0"/>
  <p:tag name="KSO_WM_UNIT_INDEX" val="10"/>
  <p:tag name="KSO_WM_UNIT_LAYERLEVEL" val="1"/>
  <p:tag name="KSO_WM_UNIT_TYPE" val="i"/>
</p:tagLst>
</file>

<file path=ppt/tags/tag9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9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7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9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8"/>
  <p:tag name="KSO_WM_UNIT_INDEX" val="8"/>
  <p:tag name="KSO_WM_UNIT_LAYERLEVEL" val="1"/>
  <p:tag name="KSO_WM_UNIT_TYPE" val="i"/>
</p:tagLst>
</file>

<file path=ppt/tags/tag9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9"/>
  <p:tag name="KSO_WM_UNIT_INDEX" val="9"/>
  <p:tag name="KSO_WM_UNIT_LAYERLEVEL" val="1"/>
  <p:tag name="KSO_WM_UNIT_TYPE" val="i"/>
</p:tagLst>
</file>

<file path=ppt/tags/tag9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10"/>
  <p:tag name="KSO_WM_UNIT_INDEX" val="10"/>
  <p:tag name="KSO_WM_UNIT_LAYERLEVEL" val="1"/>
  <p:tag name="KSO_WM_UNIT_TYPE" val="i"/>
</p:tagLst>
</file>

<file path=ppt/tags/tag9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9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8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9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9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9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_NEED_ADD_PATH_ANIM" val="0"/>
  <p:tag name="KSO_WM_UNIT_DIAGRAM_ISNUMVISUAL" val="0"/>
  <p:tag name="KSO_WM_UNIT_DIAGRAM_ISREFERUNIT" val="0"/>
  <p:tag name="KSO_WM_UNIT_HIGHLIGHT" val="0"/>
  <p:tag name="KSO_WM_UNIT_ID" val="_12**"/>
  <p:tag name="KSO_WM_UNIT_LAYERLEVEL" val="1"/>
</p:tagLst>
</file>

<file path=ppt/tags/tag9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r="http://schemas.openxmlformats.org/officeDocument/2006/relationships" xmlns:a="http://schemas.openxmlformats.org/drawingml/2006/main" name="18_Office 主题​​">
  <a:themeElements>
    <a:clrScheme name="自定义 1">
      <a:dk1>
        <a:sysClr val="windowText" lastClr="000000"/>
      </a:dk1>
      <a:lt1>
        <a:sysClr val="window" lastClr="FFFFFF"/>
      </a:lt1>
      <a:dk2>
        <a:srgbClr val="F2F2F2"/>
      </a:dk2>
      <a:lt2>
        <a:srgbClr val="FFFFFF"/>
      </a:lt2>
      <a:accent1>
        <a:srgbClr val="000000"/>
      </a:accent1>
      <a:accent2>
        <a:srgbClr val="20201E"/>
      </a:accent2>
      <a:accent3>
        <a:srgbClr val="40403C"/>
      </a:accent3>
      <a:accent4>
        <a:srgbClr val="615F59"/>
      </a:accent4>
      <a:accent5>
        <a:srgbClr val="817F77"/>
      </a:accent5>
      <a:accent6>
        <a:srgbClr val="A19F95"/>
      </a:accent6>
      <a:hlink>
        <a:srgbClr val="0563C1"/>
      </a:hlink>
      <a:folHlink>
        <a:srgbClr val="954F72"/>
      </a:folHlink>
    </a:clrScheme>
    <a:fontScheme name="自定义 9">
      <a:majorFont>
        <a:latin typeface="Arial"/>
        <a:ea typeface="微软雅黑" panose="020b0503020204020204" charset="-122"/>
        <a:cs typeface="Arial"/>
      </a:majorFont>
      <a:minorFont>
        <a:latin typeface="Arial"/>
        <a:ea typeface="微软雅黑" panose="020b0503020204020204"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r="http://schemas.openxmlformats.org/officeDocument/2006/relationships" xmlns:a="http://schemas.openxmlformats.org/drawingml/2006/main" name="19_Office 主题​​">
  <a:themeElements>
    <a:clrScheme name="自定义 1">
      <a:dk1>
        <a:sysClr val="windowText" lastClr="000000"/>
      </a:dk1>
      <a:lt1>
        <a:sysClr val="window" lastClr="FFFFFF"/>
      </a:lt1>
      <a:dk2>
        <a:srgbClr val="F2F2F2"/>
      </a:dk2>
      <a:lt2>
        <a:srgbClr val="FFFFFF"/>
      </a:lt2>
      <a:accent1>
        <a:srgbClr val="000000"/>
      </a:accent1>
      <a:accent2>
        <a:srgbClr val="20201E"/>
      </a:accent2>
      <a:accent3>
        <a:srgbClr val="40403C"/>
      </a:accent3>
      <a:accent4>
        <a:srgbClr val="615F59"/>
      </a:accent4>
      <a:accent5>
        <a:srgbClr val="817F77"/>
      </a:accent5>
      <a:accent6>
        <a:srgbClr val="A19F95"/>
      </a:accent6>
      <a:hlink>
        <a:srgbClr val="0563C1"/>
      </a:hlink>
      <a:folHlink>
        <a:srgbClr val="954F72"/>
      </a:folHlink>
    </a:clrScheme>
    <a:fontScheme name="自定义 9">
      <a:majorFont>
        <a:latin typeface="Arial"/>
        <a:ea typeface="微软雅黑" panose="020b0503020204020204" charset="-122"/>
        <a:cs typeface="Arial"/>
      </a:majorFont>
      <a:minorFont>
        <a:latin typeface="Arial"/>
        <a:ea typeface="微软雅黑" panose="020b0503020204020204"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r="http://schemas.openxmlformats.org/officeDocument/2006/relationships" xmlns:a="http://schemas.openxmlformats.org/drawingml/2006/main" name="20_Office 主题​​">
  <a:themeElements>
    <a:clrScheme name="自定义 1">
      <a:dk1>
        <a:sysClr val="windowText" lastClr="000000"/>
      </a:dk1>
      <a:lt1>
        <a:sysClr val="window" lastClr="FFFFFF"/>
      </a:lt1>
      <a:dk2>
        <a:srgbClr val="F2F2F2"/>
      </a:dk2>
      <a:lt2>
        <a:srgbClr val="FFFFFF"/>
      </a:lt2>
      <a:accent1>
        <a:srgbClr val="000000"/>
      </a:accent1>
      <a:accent2>
        <a:srgbClr val="20201E"/>
      </a:accent2>
      <a:accent3>
        <a:srgbClr val="40403C"/>
      </a:accent3>
      <a:accent4>
        <a:srgbClr val="615F59"/>
      </a:accent4>
      <a:accent5>
        <a:srgbClr val="817F77"/>
      </a:accent5>
      <a:accent6>
        <a:srgbClr val="A19F95"/>
      </a:accent6>
      <a:hlink>
        <a:srgbClr val="0563C1"/>
      </a:hlink>
      <a:folHlink>
        <a:srgbClr val="954F72"/>
      </a:folHlink>
    </a:clrScheme>
    <a:fontScheme name="自定义 9">
      <a:majorFont>
        <a:latin typeface="Arial"/>
        <a:ea typeface="微软雅黑" panose="020b0503020204020204" charset="-122"/>
        <a:cs typeface="Arial"/>
      </a:majorFont>
      <a:minorFont>
        <a:latin typeface="Arial"/>
        <a:ea typeface="微软雅黑" panose="020b0503020204020204"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r="http://schemas.openxmlformats.org/officeDocument/2006/relationships" xmlns:a="http://schemas.openxmlformats.org/drawingml/2006/main" name="21_Office 主题​​">
  <a:themeElements>
    <a:clrScheme name="自定义 1">
      <a:dk1>
        <a:sysClr val="windowText" lastClr="000000"/>
      </a:dk1>
      <a:lt1>
        <a:sysClr val="window" lastClr="FFFFFF"/>
      </a:lt1>
      <a:dk2>
        <a:srgbClr val="F2F2F2"/>
      </a:dk2>
      <a:lt2>
        <a:srgbClr val="FFFFFF"/>
      </a:lt2>
      <a:accent1>
        <a:srgbClr val="000000"/>
      </a:accent1>
      <a:accent2>
        <a:srgbClr val="20201E"/>
      </a:accent2>
      <a:accent3>
        <a:srgbClr val="40403C"/>
      </a:accent3>
      <a:accent4>
        <a:srgbClr val="615F59"/>
      </a:accent4>
      <a:accent5>
        <a:srgbClr val="817F77"/>
      </a:accent5>
      <a:accent6>
        <a:srgbClr val="A19F95"/>
      </a:accent6>
      <a:hlink>
        <a:srgbClr val="0563C1"/>
      </a:hlink>
      <a:folHlink>
        <a:srgbClr val="954F72"/>
      </a:folHlink>
    </a:clrScheme>
    <a:fontScheme name="自定义 9">
      <a:majorFont>
        <a:latin typeface="Arial"/>
        <a:ea typeface="微软雅黑" panose="020b0503020204020204" charset="-122"/>
        <a:cs typeface="Arial"/>
      </a:majorFont>
      <a:minorFont>
        <a:latin typeface="Arial"/>
        <a:ea typeface="微软雅黑" panose="020b0503020204020204"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r="http://schemas.openxmlformats.org/officeDocument/2006/relationships" xmlns:a="http://schemas.openxmlformats.org/drawingml/2006/main" name="25_Office 主题​​">
  <a:themeElements>
    <a:clrScheme name="自定义 1">
      <a:dk1>
        <a:sysClr val="windowText" lastClr="000000"/>
      </a:dk1>
      <a:lt1>
        <a:sysClr val="window" lastClr="FFFFFF"/>
      </a:lt1>
      <a:dk2>
        <a:srgbClr val="F2F2F2"/>
      </a:dk2>
      <a:lt2>
        <a:srgbClr val="FFFFFF"/>
      </a:lt2>
      <a:accent1>
        <a:srgbClr val="000000"/>
      </a:accent1>
      <a:accent2>
        <a:srgbClr val="20201E"/>
      </a:accent2>
      <a:accent3>
        <a:srgbClr val="40403C"/>
      </a:accent3>
      <a:accent4>
        <a:srgbClr val="615F59"/>
      </a:accent4>
      <a:accent5>
        <a:srgbClr val="817F77"/>
      </a:accent5>
      <a:accent6>
        <a:srgbClr val="A19F95"/>
      </a:accent6>
      <a:hlink>
        <a:srgbClr val="0563C1"/>
      </a:hlink>
      <a:folHlink>
        <a:srgbClr val="954F72"/>
      </a:folHlink>
    </a:clrScheme>
    <a:fontScheme name="自定义 9">
      <a:majorFont>
        <a:latin typeface="Arial"/>
        <a:ea typeface="微软雅黑" panose="020b0503020204020204" charset="-122"/>
        <a:cs typeface="Arial"/>
      </a:majorFont>
      <a:minorFont>
        <a:latin typeface="Arial"/>
        <a:ea typeface="微软雅黑" panose="020b0503020204020204"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r="http://schemas.openxmlformats.org/officeDocument/2006/relationships" xmlns:a="http://schemas.openxmlformats.org/drawingml/2006/main" name="27_Office 主题​​">
  <a:themeElements>
    <a:clrScheme name="自定义 1">
      <a:dk1>
        <a:sysClr val="windowText" lastClr="000000"/>
      </a:dk1>
      <a:lt1>
        <a:sysClr val="window" lastClr="FFFFFF"/>
      </a:lt1>
      <a:dk2>
        <a:srgbClr val="F2F2F2"/>
      </a:dk2>
      <a:lt2>
        <a:srgbClr val="FFFFFF"/>
      </a:lt2>
      <a:accent1>
        <a:srgbClr val="000000"/>
      </a:accent1>
      <a:accent2>
        <a:srgbClr val="20201E"/>
      </a:accent2>
      <a:accent3>
        <a:srgbClr val="40403C"/>
      </a:accent3>
      <a:accent4>
        <a:srgbClr val="615F59"/>
      </a:accent4>
      <a:accent5>
        <a:srgbClr val="817F77"/>
      </a:accent5>
      <a:accent6>
        <a:srgbClr val="A19F95"/>
      </a:accent6>
      <a:hlink>
        <a:srgbClr val="0563C1"/>
      </a:hlink>
      <a:folHlink>
        <a:srgbClr val="954F72"/>
      </a:folHlink>
    </a:clrScheme>
    <a:fontScheme name="自定义 9">
      <a:majorFont>
        <a:latin typeface="Arial"/>
        <a:ea typeface="微软雅黑" panose="020b0503020204020204" charset="-122"/>
        <a:cs typeface="Arial"/>
      </a:majorFont>
      <a:minorFont>
        <a:latin typeface="Arial"/>
        <a:ea typeface="微软雅黑" panose="020b0503020204020204"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r="http://schemas.openxmlformats.org/officeDocument/2006/relationships" xmlns:a="http://schemas.openxmlformats.org/drawingml/2006/main" name="28_Office 主题​​">
  <a:themeElements>
    <a:clrScheme name="自定义 1">
      <a:dk1>
        <a:sysClr val="windowText" lastClr="000000"/>
      </a:dk1>
      <a:lt1>
        <a:sysClr val="window" lastClr="FFFFFF"/>
      </a:lt1>
      <a:dk2>
        <a:srgbClr val="F2F2F2"/>
      </a:dk2>
      <a:lt2>
        <a:srgbClr val="FFFFFF"/>
      </a:lt2>
      <a:accent1>
        <a:srgbClr val="000000"/>
      </a:accent1>
      <a:accent2>
        <a:srgbClr val="20201E"/>
      </a:accent2>
      <a:accent3>
        <a:srgbClr val="40403C"/>
      </a:accent3>
      <a:accent4>
        <a:srgbClr val="615F59"/>
      </a:accent4>
      <a:accent5>
        <a:srgbClr val="817F77"/>
      </a:accent5>
      <a:accent6>
        <a:srgbClr val="A19F95"/>
      </a:accent6>
      <a:hlink>
        <a:srgbClr val="0563C1"/>
      </a:hlink>
      <a:folHlink>
        <a:srgbClr val="954F72"/>
      </a:folHlink>
    </a:clrScheme>
    <a:fontScheme name="自定义 9">
      <a:majorFont>
        <a:latin typeface="Arial"/>
        <a:ea typeface="微软雅黑" panose="020b0503020204020204" charset="-122"/>
        <a:cs typeface="Arial"/>
      </a:majorFont>
      <a:minorFont>
        <a:latin typeface="Arial"/>
        <a:ea typeface="微软雅黑" panose="020b0503020204020204"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r="http://schemas.openxmlformats.org/officeDocument/2006/relationships" xmlns:a="http://schemas.openxmlformats.org/drawingml/2006/main" name="23_Office 主题​​">
  <a:themeElements>
    <a:clrScheme name="自定义 1">
      <a:dk1>
        <a:sysClr val="windowText" lastClr="000000"/>
      </a:dk1>
      <a:lt1>
        <a:sysClr val="window" lastClr="FFFFFF"/>
      </a:lt1>
      <a:dk2>
        <a:srgbClr val="F2F2F2"/>
      </a:dk2>
      <a:lt2>
        <a:srgbClr val="FFFFFF"/>
      </a:lt2>
      <a:accent1>
        <a:srgbClr val="000000"/>
      </a:accent1>
      <a:accent2>
        <a:srgbClr val="20201E"/>
      </a:accent2>
      <a:accent3>
        <a:srgbClr val="40403C"/>
      </a:accent3>
      <a:accent4>
        <a:srgbClr val="615F59"/>
      </a:accent4>
      <a:accent5>
        <a:srgbClr val="817F77"/>
      </a:accent5>
      <a:accent6>
        <a:srgbClr val="A19F95"/>
      </a:accent6>
      <a:hlink>
        <a:srgbClr val="0563C1"/>
      </a:hlink>
      <a:folHlink>
        <a:srgbClr val="954F72"/>
      </a:folHlink>
    </a:clrScheme>
    <a:fontScheme name="自定义 9">
      <a:majorFont>
        <a:latin typeface="Arial"/>
        <a:ea typeface="微软雅黑" panose="020b0503020204020204" charset="-122"/>
        <a:cs typeface="Arial"/>
      </a:majorFont>
      <a:minorFont>
        <a:latin typeface="Arial"/>
        <a:ea typeface="微软雅黑" panose="020b0503020204020204"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r="http://schemas.openxmlformats.org/officeDocument/2006/relationships" xmlns:a="http://schemas.openxmlformats.org/drawingml/2006/main" name="24_Office 主题​​">
  <a:themeElements>
    <a:clrScheme name="自定义 1">
      <a:dk1>
        <a:sysClr val="windowText" lastClr="000000"/>
      </a:dk1>
      <a:lt1>
        <a:sysClr val="window" lastClr="FFFFFF"/>
      </a:lt1>
      <a:dk2>
        <a:srgbClr val="F2F2F2"/>
      </a:dk2>
      <a:lt2>
        <a:srgbClr val="FFFFFF"/>
      </a:lt2>
      <a:accent1>
        <a:srgbClr val="000000"/>
      </a:accent1>
      <a:accent2>
        <a:srgbClr val="20201E"/>
      </a:accent2>
      <a:accent3>
        <a:srgbClr val="40403C"/>
      </a:accent3>
      <a:accent4>
        <a:srgbClr val="615F59"/>
      </a:accent4>
      <a:accent5>
        <a:srgbClr val="817F77"/>
      </a:accent5>
      <a:accent6>
        <a:srgbClr val="A19F95"/>
      </a:accent6>
      <a:hlink>
        <a:srgbClr val="0563C1"/>
      </a:hlink>
      <a:folHlink>
        <a:srgbClr val="954F72"/>
      </a:folHlink>
    </a:clrScheme>
    <a:fontScheme name="自定义 9">
      <a:majorFont>
        <a:latin typeface="Arial"/>
        <a:ea typeface="微软雅黑" panose="020b0503020204020204" charset="-122"/>
        <a:cs typeface="Arial"/>
      </a:majorFont>
      <a:minorFont>
        <a:latin typeface="Arial"/>
        <a:ea typeface="微软雅黑" panose="020b0503020204020204"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r="http://schemas.openxmlformats.org/officeDocument/2006/relationships" xmlns:a="http://schemas.openxmlformats.org/drawingml/2006/main" name="29_Office 主题​​">
  <a:themeElements>
    <a:clrScheme name="自定义 1">
      <a:dk1>
        <a:sysClr val="windowText" lastClr="000000"/>
      </a:dk1>
      <a:lt1>
        <a:sysClr val="window" lastClr="FFFFFF"/>
      </a:lt1>
      <a:dk2>
        <a:srgbClr val="F2F2F2"/>
      </a:dk2>
      <a:lt2>
        <a:srgbClr val="FFFFFF"/>
      </a:lt2>
      <a:accent1>
        <a:srgbClr val="000000"/>
      </a:accent1>
      <a:accent2>
        <a:srgbClr val="20201E"/>
      </a:accent2>
      <a:accent3>
        <a:srgbClr val="40403C"/>
      </a:accent3>
      <a:accent4>
        <a:srgbClr val="615F59"/>
      </a:accent4>
      <a:accent5>
        <a:srgbClr val="817F77"/>
      </a:accent5>
      <a:accent6>
        <a:srgbClr val="A19F95"/>
      </a:accent6>
      <a:hlink>
        <a:srgbClr val="0563C1"/>
      </a:hlink>
      <a:folHlink>
        <a:srgbClr val="954F72"/>
      </a:folHlink>
    </a:clrScheme>
    <a:fontScheme name="自定义 9">
      <a:majorFont>
        <a:latin typeface="Arial"/>
        <a:ea typeface="微软雅黑" panose="020b0503020204020204" charset="-122"/>
        <a:cs typeface="Arial"/>
      </a:majorFont>
      <a:minorFont>
        <a:latin typeface="Arial"/>
        <a:ea typeface="微软雅黑" panose="020b0503020204020204"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自定义 1">
      <a:dk1>
        <a:sysClr val="windowText" lastClr="000000"/>
      </a:dk1>
      <a:lt1>
        <a:sysClr val="window" lastClr="FFFFFF"/>
      </a:lt1>
      <a:dk2>
        <a:srgbClr val="F2F2F2"/>
      </a:dk2>
      <a:lt2>
        <a:srgbClr val="FFFFFF"/>
      </a:lt2>
      <a:accent1>
        <a:srgbClr val="000000"/>
      </a:accent1>
      <a:accent2>
        <a:srgbClr val="20201E"/>
      </a:accent2>
      <a:accent3>
        <a:srgbClr val="40403C"/>
      </a:accent3>
      <a:accent4>
        <a:srgbClr val="615F59"/>
      </a:accent4>
      <a:accent5>
        <a:srgbClr val="817F77"/>
      </a:accent5>
      <a:accent6>
        <a:srgbClr val="A19F95"/>
      </a:accent6>
      <a:hlink>
        <a:srgbClr val="0563C1"/>
      </a:hlink>
      <a:folHlink>
        <a:srgbClr val="954F72"/>
      </a:folHlink>
    </a:clrScheme>
    <a:fontScheme name="自定义 9">
      <a:majorFont>
        <a:latin typeface="Arial"/>
        <a:ea typeface="微软雅黑" panose="020b0503020204020204" charset="-122"/>
        <a:cs typeface="Arial"/>
      </a:majorFont>
      <a:minorFont>
        <a:latin typeface="Arial"/>
        <a:ea typeface="微软雅黑" panose="020b0503020204020204"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5_Office 主题​​">
  <a:themeElements>
    <a:clrScheme name="自定义 1">
      <a:dk1>
        <a:sysClr val="windowText" lastClr="000000"/>
      </a:dk1>
      <a:lt1>
        <a:sysClr val="window" lastClr="FFFFFF"/>
      </a:lt1>
      <a:dk2>
        <a:srgbClr val="F2F2F2"/>
      </a:dk2>
      <a:lt2>
        <a:srgbClr val="FFFFFF"/>
      </a:lt2>
      <a:accent1>
        <a:srgbClr val="000000"/>
      </a:accent1>
      <a:accent2>
        <a:srgbClr val="20201E"/>
      </a:accent2>
      <a:accent3>
        <a:srgbClr val="40403C"/>
      </a:accent3>
      <a:accent4>
        <a:srgbClr val="615F59"/>
      </a:accent4>
      <a:accent5>
        <a:srgbClr val="817F77"/>
      </a:accent5>
      <a:accent6>
        <a:srgbClr val="A19F95"/>
      </a:accent6>
      <a:hlink>
        <a:srgbClr val="0563C1"/>
      </a:hlink>
      <a:folHlink>
        <a:srgbClr val="954F72"/>
      </a:folHlink>
    </a:clrScheme>
    <a:fontScheme name="自定义 9">
      <a:majorFont>
        <a:latin typeface="Arial"/>
        <a:ea typeface="微软雅黑" panose="020b0503020204020204" charset="-122"/>
        <a:cs typeface="Arial"/>
      </a:majorFont>
      <a:minorFont>
        <a:latin typeface="Arial"/>
        <a:ea typeface="微软雅黑" panose="020b0503020204020204"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6_Office 主题​​">
  <a:themeElements>
    <a:clrScheme name="自定义 1">
      <a:dk1>
        <a:sysClr val="windowText" lastClr="000000"/>
      </a:dk1>
      <a:lt1>
        <a:sysClr val="window" lastClr="FFFFFF"/>
      </a:lt1>
      <a:dk2>
        <a:srgbClr val="F2F2F2"/>
      </a:dk2>
      <a:lt2>
        <a:srgbClr val="FFFFFF"/>
      </a:lt2>
      <a:accent1>
        <a:srgbClr val="000000"/>
      </a:accent1>
      <a:accent2>
        <a:srgbClr val="20201E"/>
      </a:accent2>
      <a:accent3>
        <a:srgbClr val="40403C"/>
      </a:accent3>
      <a:accent4>
        <a:srgbClr val="615F59"/>
      </a:accent4>
      <a:accent5>
        <a:srgbClr val="817F77"/>
      </a:accent5>
      <a:accent6>
        <a:srgbClr val="A19F95"/>
      </a:accent6>
      <a:hlink>
        <a:srgbClr val="0563C1"/>
      </a:hlink>
      <a:folHlink>
        <a:srgbClr val="954F72"/>
      </a:folHlink>
    </a:clrScheme>
    <a:fontScheme name="自定义 9">
      <a:majorFont>
        <a:latin typeface="Arial"/>
        <a:ea typeface="微软雅黑" panose="020b0503020204020204" charset="-122"/>
        <a:cs typeface="Arial"/>
      </a:majorFont>
      <a:minorFont>
        <a:latin typeface="Arial"/>
        <a:ea typeface="微软雅黑" panose="020b0503020204020204"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12_Office 主题​​">
  <a:themeElements>
    <a:clrScheme name="自定义 1">
      <a:dk1>
        <a:sysClr val="windowText" lastClr="000000"/>
      </a:dk1>
      <a:lt1>
        <a:sysClr val="window" lastClr="FFFFFF"/>
      </a:lt1>
      <a:dk2>
        <a:srgbClr val="F2F2F2"/>
      </a:dk2>
      <a:lt2>
        <a:srgbClr val="FFFFFF"/>
      </a:lt2>
      <a:accent1>
        <a:srgbClr val="000000"/>
      </a:accent1>
      <a:accent2>
        <a:srgbClr val="20201E"/>
      </a:accent2>
      <a:accent3>
        <a:srgbClr val="40403C"/>
      </a:accent3>
      <a:accent4>
        <a:srgbClr val="615F59"/>
      </a:accent4>
      <a:accent5>
        <a:srgbClr val="817F77"/>
      </a:accent5>
      <a:accent6>
        <a:srgbClr val="A19F95"/>
      </a:accent6>
      <a:hlink>
        <a:srgbClr val="0563C1"/>
      </a:hlink>
      <a:folHlink>
        <a:srgbClr val="954F72"/>
      </a:folHlink>
    </a:clrScheme>
    <a:fontScheme name="自定义 9">
      <a:majorFont>
        <a:latin typeface="Arial"/>
        <a:ea typeface="微软雅黑" panose="020b0503020204020204" charset="-122"/>
        <a:cs typeface="Arial"/>
      </a:majorFont>
      <a:minorFont>
        <a:latin typeface="Arial"/>
        <a:ea typeface="微软雅黑" panose="020b0503020204020204"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r="http://schemas.openxmlformats.org/officeDocument/2006/relationships" xmlns:a="http://schemas.openxmlformats.org/drawingml/2006/main" name="13_Office 主题​​">
  <a:themeElements>
    <a:clrScheme name="自定义 1">
      <a:dk1>
        <a:sysClr val="windowText" lastClr="000000"/>
      </a:dk1>
      <a:lt1>
        <a:sysClr val="window" lastClr="FFFFFF"/>
      </a:lt1>
      <a:dk2>
        <a:srgbClr val="F2F2F2"/>
      </a:dk2>
      <a:lt2>
        <a:srgbClr val="FFFFFF"/>
      </a:lt2>
      <a:accent1>
        <a:srgbClr val="000000"/>
      </a:accent1>
      <a:accent2>
        <a:srgbClr val="20201E"/>
      </a:accent2>
      <a:accent3>
        <a:srgbClr val="40403C"/>
      </a:accent3>
      <a:accent4>
        <a:srgbClr val="615F59"/>
      </a:accent4>
      <a:accent5>
        <a:srgbClr val="817F77"/>
      </a:accent5>
      <a:accent6>
        <a:srgbClr val="A19F95"/>
      </a:accent6>
      <a:hlink>
        <a:srgbClr val="0563C1"/>
      </a:hlink>
      <a:folHlink>
        <a:srgbClr val="954F72"/>
      </a:folHlink>
    </a:clrScheme>
    <a:fontScheme name="自定义 9">
      <a:majorFont>
        <a:latin typeface="Arial"/>
        <a:ea typeface="微软雅黑" panose="020b0503020204020204" charset="-122"/>
        <a:cs typeface="Arial"/>
      </a:majorFont>
      <a:minorFont>
        <a:latin typeface="Arial"/>
        <a:ea typeface="微软雅黑" panose="020b0503020204020204"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r="http://schemas.openxmlformats.org/officeDocument/2006/relationships" xmlns:a="http://schemas.openxmlformats.org/drawingml/2006/main" name="15_Office 主题​​">
  <a:themeElements>
    <a:clrScheme name="自定义 1">
      <a:dk1>
        <a:sysClr val="windowText" lastClr="000000"/>
      </a:dk1>
      <a:lt1>
        <a:sysClr val="window" lastClr="FFFFFF"/>
      </a:lt1>
      <a:dk2>
        <a:srgbClr val="F2F2F2"/>
      </a:dk2>
      <a:lt2>
        <a:srgbClr val="FFFFFF"/>
      </a:lt2>
      <a:accent1>
        <a:srgbClr val="000000"/>
      </a:accent1>
      <a:accent2>
        <a:srgbClr val="20201E"/>
      </a:accent2>
      <a:accent3>
        <a:srgbClr val="40403C"/>
      </a:accent3>
      <a:accent4>
        <a:srgbClr val="615F59"/>
      </a:accent4>
      <a:accent5>
        <a:srgbClr val="817F77"/>
      </a:accent5>
      <a:accent6>
        <a:srgbClr val="A19F95"/>
      </a:accent6>
      <a:hlink>
        <a:srgbClr val="0563C1"/>
      </a:hlink>
      <a:folHlink>
        <a:srgbClr val="954F72"/>
      </a:folHlink>
    </a:clrScheme>
    <a:fontScheme name="自定义 9">
      <a:majorFont>
        <a:latin typeface="Arial"/>
        <a:ea typeface="微软雅黑" panose="020b0503020204020204" charset="-122"/>
        <a:cs typeface="Arial"/>
      </a:majorFont>
      <a:minorFont>
        <a:latin typeface="Arial"/>
        <a:ea typeface="微软雅黑" panose="020b0503020204020204"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r="http://schemas.openxmlformats.org/officeDocument/2006/relationships" xmlns:a="http://schemas.openxmlformats.org/drawingml/2006/main" name="16_Office 主题​​">
  <a:themeElements>
    <a:clrScheme name="自定义 1">
      <a:dk1>
        <a:sysClr val="windowText" lastClr="000000"/>
      </a:dk1>
      <a:lt1>
        <a:sysClr val="window" lastClr="FFFFFF"/>
      </a:lt1>
      <a:dk2>
        <a:srgbClr val="F2F2F2"/>
      </a:dk2>
      <a:lt2>
        <a:srgbClr val="FFFFFF"/>
      </a:lt2>
      <a:accent1>
        <a:srgbClr val="000000"/>
      </a:accent1>
      <a:accent2>
        <a:srgbClr val="20201E"/>
      </a:accent2>
      <a:accent3>
        <a:srgbClr val="40403C"/>
      </a:accent3>
      <a:accent4>
        <a:srgbClr val="615F59"/>
      </a:accent4>
      <a:accent5>
        <a:srgbClr val="817F77"/>
      </a:accent5>
      <a:accent6>
        <a:srgbClr val="A19F95"/>
      </a:accent6>
      <a:hlink>
        <a:srgbClr val="0563C1"/>
      </a:hlink>
      <a:folHlink>
        <a:srgbClr val="954F72"/>
      </a:folHlink>
    </a:clrScheme>
    <a:fontScheme name="自定义 9">
      <a:majorFont>
        <a:latin typeface="Arial"/>
        <a:ea typeface="微软雅黑" panose="020b0503020204020204" charset="-122"/>
        <a:cs typeface="Arial"/>
      </a:majorFont>
      <a:minorFont>
        <a:latin typeface="Arial"/>
        <a:ea typeface="微软雅黑" panose="020b0503020204020204"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r="http://schemas.openxmlformats.org/officeDocument/2006/relationships" xmlns:a="http://schemas.openxmlformats.org/drawingml/2006/main" name="17_Office 主题​​">
  <a:themeElements>
    <a:clrScheme name="自定义 1">
      <a:dk1>
        <a:sysClr val="windowText" lastClr="000000"/>
      </a:dk1>
      <a:lt1>
        <a:sysClr val="window" lastClr="FFFFFF"/>
      </a:lt1>
      <a:dk2>
        <a:srgbClr val="F2F2F2"/>
      </a:dk2>
      <a:lt2>
        <a:srgbClr val="FFFFFF"/>
      </a:lt2>
      <a:accent1>
        <a:srgbClr val="000000"/>
      </a:accent1>
      <a:accent2>
        <a:srgbClr val="20201E"/>
      </a:accent2>
      <a:accent3>
        <a:srgbClr val="40403C"/>
      </a:accent3>
      <a:accent4>
        <a:srgbClr val="615F59"/>
      </a:accent4>
      <a:accent5>
        <a:srgbClr val="817F77"/>
      </a:accent5>
      <a:accent6>
        <a:srgbClr val="A19F95"/>
      </a:accent6>
      <a:hlink>
        <a:srgbClr val="0563C1"/>
      </a:hlink>
      <a:folHlink>
        <a:srgbClr val="954F72"/>
      </a:folHlink>
    </a:clrScheme>
    <a:fontScheme name="自定义 9">
      <a:majorFont>
        <a:latin typeface="Arial"/>
        <a:ea typeface="微软雅黑" panose="020b0503020204020204" charset="-122"/>
        <a:cs typeface="Arial"/>
      </a:majorFont>
      <a:minorFont>
        <a:latin typeface="Arial"/>
        <a:ea typeface="微软雅黑" panose="020b0503020204020204"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112</Paragraphs>
  <Slides>33</Slides>
  <Notes>0</Notes>
  <TotalTime>0</TotalTime>
  <HiddenSlides>0</HiddenSlides>
  <MMClips>0</MMClips>
  <ScaleCrop>0</ScaleCrop>
  <HeadingPairs>
    <vt:vector baseType="variant" size="6">
      <vt:variant>
        <vt:lpstr>Fonts used</vt:lpstr>
      </vt:variant>
      <vt:variant>
        <vt:i4>6</vt:i4>
      </vt:variant>
      <vt:variant>
        <vt:lpstr>Theme</vt:lpstr>
      </vt:variant>
      <vt:variant>
        <vt:i4>1</vt:i4>
      </vt:variant>
      <vt:variant>
        <vt:lpstr>Slide Titles</vt:lpstr>
      </vt:variant>
      <vt:variant>
        <vt:i4>33</vt:i4>
      </vt:variant>
    </vt:vector>
  </HeadingPairs>
  <TitlesOfParts>
    <vt:vector baseType="lpstr" size="40">
      <vt:lpstr>Arial</vt:lpstr>
      <vt:lpstr>Calibri</vt:lpstr>
      <vt:lpstr>微软雅黑</vt:lpstr>
      <vt:lpstr>汉仪旗黑-85S</vt:lpstr>
      <vt:lpstr>宋体</vt:lpstr>
      <vt:lpstr>黑体</vt:lpstr>
      <vt:lpstr>Office 主题</vt:lpstr>
      <vt:lpstr>PowerPoint Presentation</vt:lpstr>
      <vt:lpstr>《采用合理的论证方法》</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排除法</vt:lpstr>
      <vt:lpstr>PowerPoint Presentation</vt:lpstr>
      <vt:lpstr>PowerPoint Presentation</vt:lpstr>
      <vt:lpstr>反证法</vt:lpstr>
      <vt:lpstr>PowerPoint Presentation</vt:lpstr>
      <vt:lpstr>PowerPoint Presentation</vt:lpstr>
      <vt:lpstr>PowerPoint Presentation</vt:lpstr>
      <vt:lpstr>归谬法</vt:lpstr>
      <vt:lpstr>PowerPoint Presentation</vt:lpstr>
      <vt:lpstr>PowerPoint Presentation</vt:lpstr>
      <vt:lpstr>在论证中引入“虚拟论敌”</vt:lpstr>
      <vt:lpstr>PowerPoint Presentation</vt:lpstr>
      <vt:lpstr>PowerPoint Presentation</vt:lpstr>
      <vt:lpstr>PowerPoint Presentation</vt:lpstr>
      <vt:lpstr>PowerPoint Presentation</vt:lpstr>
      <vt:lpstr>什么是驳论文？</vt:lpstr>
      <vt:lpstr>不破不立</vt:lpstr>
      <vt:lpstr>一、驳论点</vt:lpstr>
      <vt:lpstr>驳论点</vt:lpstr>
      <vt:lpstr>二、驳论据</vt:lpstr>
      <vt:lpstr>驳论据</vt:lpstr>
      <vt:lpstr>PowerPoint Presentation</vt:lpstr>
      <vt:lpstr>三、驳论证</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2021-10-25T14:32:33.606</cp:lastPrinted>
  <dcterms:created xsi:type="dcterms:W3CDTF">2021-10-25T14:32:33Z</dcterms:created>
  <dcterms:modified xsi:type="dcterms:W3CDTF">2021-10-25T06:32:41Z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