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bin" ContentType="application/vnd.openxmlformats-officedocument.oleObject"/>
  <Default Extension="wav" ContentType="audio/x-wav"/>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p:sldMasterIdLst>
    <p:sldMasterId id="2147483648" r:id="rId1"/>
    <p:sldMasterId id="2147483661" r:id="rId2"/>
  </p:sldMasterIdLst>
  <p:sldIdLst>
    <p:sldId id="315" r:id="rId3"/>
    <p:sldId id="258" r:id="rId4"/>
    <p:sldId id="373" r:id="rId5"/>
    <p:sldId id="313" r:id="rId6"/>
    <p:sldId id="329" r:id="rId7"/>
    <p:sldId id="337" r:id="rId8"/>
    <p:sldId id="341" r:id="rId9"/>
    <p:sldId id="339" r:id="rId10"/>
    <p:sldId id="343" r:id="rId11"/>
    <p:sldId id="294" r:id="rId12"/>
    <p:sldId id="295" r:id="rId13"/>
    <p:sldId id="296" r:id="rId14"/>
    <p:sldId id="297" r:id="rId15"/>
    <p:sldId id="277" r:id="rId16"/>
    <p:sldId id="308" r:id="rId17"/>
    <p:sldId id="304" r:id="rId18"/>
    <p:sldId id="305" r:id="rId19"/>
    <p:sldId id="298" r:id="rId20"/>
    <p:sldId id="307" r:id="rId21"/>
    <p:sldId id="300" r:id="rId22"/>
    <p:sldId id="301" r:id="rId23"/>
    <p:sldId id="302" r:id="rId24"/>
    <p:sldId id="366" r:id="rId25"/>
    <p:sldId id="345" r:id="rId26"/>
    <p:sldId id="434" r:id="rId27"/>
    <p:sldId id="435" r:id="rId28"/>
    <p:sldId id="436" r:id="rId29"/>
    <p:sldId id="437" r:id="rId30"/>
    <p:sldId id="438" r:id="rId31"/>
    <p:sldId id="439" r:id="rId32"/>
    <p:sldId id="440" r:id="rId33"/>
    <p:sldId id="441" r:id="rId34"/>
    <p:sldId id="442" r:id="rId35"/>
    <p:sldId id="443" r:id="rId36"/>
    <p:sldId id="444" r:id="rId37"/>
    <p:sldId id="445" r:id="rId38"/>
    <p:sldId id="446" r:id="rId39"/>
    <p:sldId id="447" r:id="rId40"/>
    <p:sldId id="448" r:id="rId41"/>
    <p:sldId id="449" r:id="rId42"/>
    <p:sldId id="450" r:id="rId43"/>
    <p:sldId id="451" r:id="rId44"/>
    <p:sldId id="452" r:id="rId45"/>
    <p:sldId id="453" r:id="rId46"/>
    <p:sldId id="367" r:id="rId47"/>
    <p:sldId id="368" r:id="rId48"/>
    <p:sldId id="323" r:id="rId49"/>
    <p:sldId id="325" r:id="rId50"/>
    <p:sldId id="369" r:id="rId51"/>
    <p:sldId id="370" r:id="rId52"/>
    <p:sldId id="371" r:id="rId53"/>
    <p:sldId id="344" r:id="rId54"/>
    <p:sldId id="274" r:id="rId55"/>
    <p:sldId id="283" r:id="rId56"/>
    <p:sldId id="299" r:id="rId57"/>
    <p:sldId id="346" r:id="rId58"/>
    <p:sldId id="347" r:id="rId59"/>
    <p:sldId id="348" r:id="rId60"/>
    <p:sldId id="349" r:id="rId61"/>
    <p:sldId id="350" r:id="rId62"/>
    <p:sldId id="351" r:id="rId63"/>
    <p:sldId id="352" r:id="rId64"/>
    <p:sldId id="353" r:id="rId65"/>
  </p:sldIdLst>
  <p:sldSz cx="9144000" cy="6858000" type="screen4x3"/>
  <p:notesSz cx="6858000" cy="9144000"/>
  <p:custDataLst>
    <p:tags r:id="rId66"/>
  </p:custDataLst>
  <p:defaultTextStyle>
    <a:defPPr>
      <a:defRPr lang="en-US"/>
    </a:defPPr>
    <a:lvl1pPr marL="0" lvl="0" indent="0" algn="ctr" defTabSz="914400" rtl="0" eaLnBrk="1" fontAlgn="t" latinLnBrk="0" hangingPunct="1">
      <a:lnSpc>
        <a:spcPct val="100000"/>
      </a:lnSpc>
      <a:spcBef>
        <a:spcPct val="5000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1pPr>
    <a:lvl2pPr marL="457200" lvl="1" indent="0" algn="ctr" defTabSz="914400" rtl="0" eaLnBrk="1" fontAlgn="t" latinLnBrk="0" hangingPunct="1">
      <a:lnSpc>
        <a:spcPct val="100000"/>
      </a:lnSpc>
      <a:spcBef>
        <a:spcPct val="5000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2pPr>
    <a:lvl3pPr marL="914400" lvl="2" indent="0" algn="ctr" defTabSz="914400" rtl="0" eaLnBrk="1" fontAlgn="t" latinLnBrk="0" hangingPunct="1">
      <a:lnSpc>
        <a:spcPct val="100000"/>
      </a:lnSpc>
      <a:spcBef>
        <a:spcPct val="5000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3pPr>
    <a:lvl4pPr marL="1371600" lvl="3" indent="0" algn="ctr" defTabSz="914400" rtl="0" eaLnBrk="1" fontAlgn="t" latinLnBrk="0" hangingPunct="1">
      <a:lnSpc>
        <a:spcPct val="100000"/>
      </a:lnSpc>
      <a:spcBef>
        <a:spcPct val="5000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4pPr>
    <a:lvl5pPr marL="1828800" lvl="4" indent="0" algn="ctr" defTabSz="914400" rtl="0" eaLnBrk="1" fontAlgn="t" latinLnBrk="0" hangingPunct="1">
      <a:lnSpc>
        <a:spcPct val="100000"/>
      </a:lnSpc>
      <a:spcBef>
        <a:spcPct val="5000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5pPr>
    <a:lvl6pPr marL="2286000" lvl="5" indent="0" algn="ctr" defTabSz="914400" rtl="0" eaLnBrk="1" fontAlgn="t" latinLnBrk="0" hangingPunct="1">
      <a:lnSpc>
        <a:spcPct val="100000"/>
      </a:lnSpc>
      <a:spcBef>
        <a:spcPct val="5000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6pPr>
    <a:lvl7pPr marL="2743200" lvl="6" indent="0" algn="ctr" defTabSz="914400" rtl="0" eaLnBrk="1" fontAlgn="t" latinLnBrk="0" hangingPunct="1">
      <a:lnSpc>
        <a:spcPct val="100000"/>
      </a:lnSpc>
      <a:spcBef>
        <a:spcPct val="5000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7pPr>
    <a:lvl8pPr marL="3200400" lvl="7" indent="0" algn="ctr" defTabSz="914400" rtl="0" eaLnBrk="1" fontAlgn="t" latinLnBrk="0" hangingPunct="1">
      <a:lnSpc>
        <a:spcPct val="100000"/>
      </a:lnSpc>
      <a:spcBef>
        <a:spcPct val="5000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8pPr>
    <a:lvl9pPr marL="3657600" lvl="8" indent="0" algn="ctr" defTabSz="914400" rtl="0" eaLnBrk="1" fontAlgn="t" latinLnBrk="0" hangingPunct="1">
      <a:lnSpc>
        <a:spcPct val="100000"/>
      </a:lnSpc>
      <a:spcBef>
        <a:spcPct val="50000"/>
      </a:spcBef>
      <a:spcAft>
        <a:spcPct val="0"/>
      </a:spcAft>
      <a:buNone/>
      <a:defRPr sz="2400" b="1" i="0" u="none" kern="1200" baseline="0">
        <a:solidFill>
          <a:schemeClr val="tx1"/>
        </a:solidFill>
        <a:latin typeface="Arial" panose="020b0604020202020204" pitchFamily="34" charset="0"/>
        <a:ea typeface="宋体" panose="02010600030101010101" pitchFamily="2" charset="-122"/>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18"/>
    <p:restoredTop sz="94709"/>
  </p:normalViewPr>
  <p:slideViewPr>
    <p:cSldViewPr showGuides="1">
      <p:cViewPr varScale="1">
        <p:scale>
          <a:sx n="71" d="100"/>
          <a:sy n="71" d="100"/>
        </p:scale>
        <p:origin x="-1068" y="-108"/>
      </p:cViewPr>
      <p:guideLst>
        <p:guide orient="horz" pos="2112"/>
        <p:guide pos="2832"/>
      </p:guideLst>
    </p:cSldViewPr>
  </p:slideViewPr>
  <p:outlineViewPr>
    <p:cViewPr>
      <p:scale>
        <a:sx n="33" d="100"/>
        <a:sy n="33" d="100"/>
      </p:scale>
      <p:origin x="0" y="0"/>
    </p:cViewPr>
  </p:outlineViewPr>
  <p:notesTextViewPr>
    <p:cViewPr>
      <p:scale>
        <a:sx n="100" d="100"/>
        <a:sy n="100" d="100"/>
      </p:scale>
      <p:origin x="0" y="0"/>
    </p:cViewPr>
  </p:notesTextViewPr>
  <p:sorterViewPr showFormatting="0">
    <p:cViewPr>
      <p:scale>
        <a:sx n="66" d="100"/>
        <a:sy n="66" d="100"/>
      </p:scale>
      <p:origin x="0" y="14316"/>
    </p:cViewPr>
  </p:sorter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slide" Target="slides/slide15.xml" /><Relationship Id="rId18" Type="http://schemas.openxmlformats.org/officeDocument/2006/relationships/slide" Target="slides/slide16.xml" /><Relationship Id="rId19" Type="http://schemas.openxmlformats.org/officeDocument/2006/relationships/slide" Target="slides/slide17.xml" /><Relationship Id="rId2" Type="http://schemas.openxmlformats.org/officeDocument/2006/relationships/slideMaster" Target="slideMasters/slideMaster2.xml" /><Relationship Id="rId20" Type="http://schemas.openxmlformats.org/officeDocument/2006/relationships/slide" Target="slides/slide18.xml" /><Relationship Id="rId21" Type="http://schemas.openxmlformats.org/officeDocument/2006/relationships/slide" Target="slides/slide19.xml" /><Relationship Id="rId22" Type="http://schemas.openxmlformats.org/officeDocument/2006/relationships/slide" Target="slides/slide20.xml" /><Relationship Id="rId23" Type="http://schemas.openxmlformats.org/officeDocument/2006/relationships/slide" Target="slides/slide21.xml" /><Relationship Id="rId24" Type="http://schemas.openxmlformats.org/officeDocument/2006/relationships/slide" Target="slides/slide22.xml" /><Relationship Id="rId25" Type="http://schemas.openxmlformats.org/officeDocument/2006/relationships/slide" Target="slides/slide23.xml" /><Relationship Id="rId26" Type="http://schemas.openxmlformats.org/officeDocument/2006/relationships/slide" Target="slides/slide24.xml" /><Relationship Id="rId27" Type="http://schemas.openxmlformats.org/officeDocument/2006/relationships/slide" Target="slides/slide25.xml" /><Relationship Id="rId28" Type="http://schemas.openxmlformats.org/officeDocument/2006/relationships/slide" Target="slides/slide26.xml" /><Relationship Id="rId29" Type="http://schemas.openxmlformats.org/officeDocument/2006/relationships/slide" Target="slides/slide27.xml" /><Relationship Id="rId3" Type="http://schemas.openxmlformats.org/officeDocument/2006/relationships/slide" Target="slides/slide1.xml" /><Relationship Id="rId30" Type="http://schemas.openxmlformats.org/officeDocument/2006/relationships/slide" Target="slides/slide28.xml" /><Relationship Id="rId31" Type="http://schemas.openxmlformats.org/officeDocument/2006/relationships/slide" Target="slides/slide29.xml" /><Relationship Id="rId32" Type="http://schemas.openxmlformats.org/officeDocument/2006/relationships/slide" Target="slides/slide30.xml" /><Relationship Id="rId33" Type="http://schemas.openxmlformats.org/officeDocument/2006/relationships/slide" Target="slides/slide31.xml" /><Relationship Id="rId34" Type="http://schemas.openxmlformats.org/officeDocument/2006/relationships/slide" Target="slides/slide32.xml" /><Relationship Id="rId35" Type="http://schemas.openxmlformats.org/officeDocument/2006/relationships/slide" Target="slides/slide33.xml" /><Relationship Id="rId36" Type="http://schemas.openxmlformats.org/officeDocument/2006/relationships/slide" Target="slides/slide34.xml" /><Relationship Id="rId37" Type="http://schemas.openxmlformats.org/officeDocument/2006/relationships/slide" Target="slides/slide35.xml" /><Relationship Id="rId38" Type="http://schemas.openxmlformats.org/officeDocument/2006/relationships/slide" Target="slides/slide36.xml" /><Relationship Id="rId39" Type="http://schemas.openxmlformats.org/officeDocument/2006/relationships/slide" Target="slides/slide37.xml" /><Relationship Id="rId4" Type="http://schemas.openxmlformats.org/officeDocument/2006/relationships/slide" Target="slides/slide2.xml" /><Relationship Id="rId40" Type="http://schemas.openxmlformats.org/officeDocument/2006/relationships/slide" Target="slides/slide38.xml" /><Relationship Id="rId41" Type="http://schemas.openxmlformats.org/officeDocument/2006/relationships/slide" Target="slides/slide39.xml" /><Relationship Id="rId42" Type="http://schemas.openxmlformats.org/officeDocument/2006/relationships/slide" Target="slides/slide40.xml" /><Relationship Id="rId43" Type="http://schemas.openxmlformats.org/officeDocument/2006/relationships/slide" Target="slides/slide41.xml" /><Relationship Id="rId44" Type="http://schemas.openxmlformats.org/officeDocument/2006/relationships/slide" Target="slides/slide42.xml" /><Relationship Id="rId45" Type="http://schemas.openxmlformats.org/officeDocument/2006/relationships/slide" Target="slides/slide43.xml" /><Relationship Id="rId46" Type="http://schemas.openxmlformats.org/officeDocument/2006/relationships/slide" Target="slides/slide44.xml" /><Relationship Id="rId47" Type="http://schemas.openxmlformats.org/officeDocument/2006/relationships/slide" Target="slides/slide45.xml" /><Relationship Id="rId48" Type="http://schemas.openxmlformats.org/officeDocument/2006/relationships/slide" Target="slides/slide46.xml" /><Relationship Id="rId49" Type="http://schemas.openxmlformats.org/officeDocument/2006/relationships/slide" Target="slides/slide47.xml" /><Relationship Id="rId5" Type="http://schemas.openxmlformats.org/officeDocument/2006/relationships/slide" Target="slides/slide3.xml" /><Relationship Id="rId50" Type="http://schemas.openxmlformats.org/officeDocument/2006/relationships/slide" Target="slides/slide48.xml" /><Relationship Id="rId51" Type="http://schemas.openxmlformats.org/officeDocument/2006/relationships/slide" Target="slides/slide49.xml" /><Relationship Id="rId52" Type="http://schemas.openxmlformats.org/officeDocument/2006/relationships/slide" Target="slides/slide50.xml" /><Relationship Id="rId53" Type="http://schemas.openxmlformats.org/officeDocument/2006/relationships/slide" Target="slides/slide51.xml" /><Relationship Id="rId54" Type="http://schemas.openxmlformats.org/officeDocument/2006/relationships/slide" Target="slides/slide52.xml" /><Relationship Id="rId55" Type="http://schemas.openxmlformats.org/officeDocument/2006/relationships/slide" Target="slides/slide53.xml" /><Relationship Id="rId56" Type="http://schemas.openxmlformats.org/officeDocument/2006/relationships/slide" Target="slides/slide54.xml" /><Relationship Id="rId57" Type="http://schemas.openxmlformats.org/officeDocument/2006/relationships/slide" Target="slides/slide55.xml" /><Relationship Id="rId58" Type="http://schemas.openxmlformats.org/officeDocument/2006/relationships/slide" Target="slides/slide56.xml" /><Relationship Id="rId59" Type="http://schemas.openxmlformats.org/officeDocument/2006/relationships/slide" Target="slides/slide57.xml" /><Relationship Id="rId6" Type="http://schemas.openxmlformats.org/officeDocument/2006/relationships/slide" Target="slides/slide4.xml" /><Relationship Id="rId60" Type="http://schemas.openxmlformats.org/officeDocument/2006/relationships/slide" Target="slides/slide58.xml" /><Relationship Id="rId61" Type="http://schemas.openxmlformats.org/officeDocument/2006/relationships/slide" Target="slides/slide59.xml" /><Relationship Id="rId62" Type="http://schemas.openxmlformats.org/officeDocument/2006/relationships/slide" Target="slides/slide60.xml" /><Relationship Id="rId63" Type="http://schemas.openxmlformats.org/officeDocument/2006/relationships/slide" Target="slides/slide61.xml" /><Relationship Id="rId64" Type="http://schemas.openxmlformats.org/officeDocument/2006/relationships/slide" Target="slides/slide62.xml" /><Relationship Id="rId65" Type="http://schemas.openxmlformats.org/officeDocument/2006/relationships/slide" Target="slides/slide63.xml" /><Relationship Id="rId66" Type="http://schemas.openxmlformats.org/officeDocument/2006/relationships/tags" Target="tags/tag1.xml" /><Relationship Id="rId67" Type="http://schemas.openxmlformats.org/officeDocument/2006/relationships/presProps" Target="presProps.xml" /><Relationship Id="rId68" Type="http://schemas.openxmlformats.org/officeDocument/2006/relationships/viewProps" Target="viewProps.xml" /><Relationship Id="rId69" Type="http://schemas.openxmlformats.org/officeDocument/2006/relationships/theme" Target="theme/theme1.xml" /><Relationship Id="rId7" Type="http://schemas.openxmlformats.org/officeDocument/2006/relationships/slide" Target="slides/slide5.xml" /><Relationship Id="rId70" Type="http://schemas.openxmlformats.org/officeDocument/2006/relationships/tableStyles" Target="tableStyles.xml" /><Relationship Id="rId8" Type="http://schemas.openxmlformats.org/officeDocument/2006/relationships/slide" Target="slides/slide6.xml" /><Relationship Id="rId9" Type="http://schemas.openxmlformats.org/officeDocument/2006/relationships/slide" Target="slides/slide7.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png" /></Relationships>
</file>

<file path=ppt/drawings/_rels/vmlDrawing10.vml.rels>&#65279;<?xml version="1.0" encoding="utf-8" standalone="yes"?><Relationships xmlns="http://schemas.openxmlformats.org/package/2006/relationships"><Relationship Id="rId1" Type="http://schemas.openxmlformats.org/officeDocument/2006/relationships/image" Target="../media/image9.png" /></Relationships>
</file>

<file path=ppt/drawings/_rels/vmlDrawing11.vml.rels>&#65279;<?xml version="1.0" encoding="utf-8" standalone="yes"?><Relationships xmlns="http://schemas.openxmlformats.org/package/2006/relationships"><Relationship Id="rId1" Type="http://schemas.openxmlformats.org/officeDocument/2006/relationships/image" Target="../media/image6.png" /></Relationships>
</file>

<file path=ppt/drawings/_rels/vmlDrawing12.vml.rels>&#65279;<?xml version="1.0" encoding="utf-8" standalone="yes"?><Relationships xmlns="http://schemas.openxmlformats.org/package/2006/relationships"><Relationship Id="rId1" Type="http://schemas.openxmlformats.org/officeDocument/2006/relationships/image" Target="../media/image9.png" /></Relationships>
</file>

<file path=ppt/drawings/_rels/vmlDrawing13.vml.rels>&#65279;<?xml version="1.0" encoding="utf-8" standalone="yes"?><Relationships xmlns="http://schemas.openxmlformats.org/package/2006/relationships"><Relationship Id="rId1" Type="http://schemas.openxmlformats.org/officeDocument/2006/relationships/image" Target="../media/image10.png" /></Relationships>
</file>

<file path=ppt/drawings/_rels/vmlDrawing14.vml.rels>&#65279;<?xml version="1.0" encoding="utf-8" standalone="yes"?><Relationships xmlns="http://schemas.openxmlformats.org/package/2006/relationships"><Relationship Id="rId1" Type="http://schemas.openxmlformats.org/officeDocument/2006/relationships/image" Target="../media/image11.png" /></Relationships>
</file>

<file path=ppt/drawings/_rels/vmlDrawing15.vml.rels>&#65279;<?xml version="1.0" encoding="utf-8" standalone="yes"?><Relationships xmlns="http://schemas.openxmlformats.org/package/2006/relationships"><Relationship Id="rId1" Type="http://schemas.openxmlformats.org/officeDocument/2006/relationships/image" Target="../media/image12.png" /></Relationships>
</file>

<file path=ppt/drawings/_rels/vmlDrawing16.vml.rels>&#65279;<?xml version="1.0" encoding="utf-8" standalone="yes"?><Relationships xmlns="http://schemas.openxmlformats.org/package/2006/relationships"><Relationship Id="rId1" Type="http://schemas.openxmlformats.org/officeDocument/2006/relationships/image" Target="../media/image12.png" /></Relationships>
</file>

<file path=ppt/drawings/_rels/vmlDrawing17.vml.rels>&#65279;<?xml version="1.0" encoding="utf-8" standalone="yes"?><Relationships xmlns="http://schemas.openxmlformats.org/package/2006/relationships"><Relationship Id="rId1" Type="http://schemas.openxmlformats.org/officeDocument/2006/relationships/image" Target="../media/image9.png" /></Relationships>
</file>

<file path=ppt/drawings/_rels/vmlDrawing18.vml.rels>&#65279;<?xml version="1.0" encoding="utf-8" standalone="yes"?><Relationships xmlns="http://schemas.openxmlformats.org/package/2006/relationships"><Relationship Id="rId1" Type="http://schemas.openxmlformats.org/officeDocument/2006/relationships/image" Target="../media/image7.png" /></Relationships>
</file>

<file path=ppt/drawings/_rels/vmlDrawing19.vml.rels>&#65279;<?xml version="1.0" encoding="utf-8" standalone="yes"?><Relationships xmlns="http://schemas.openxmlformats.org/package/2006/relationships"><Relationship Id="rId1" Type="http://schemas.openxmlformats.org/officeDocument/2006/relationships/image" Target="../media/image7.png"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3.png" /></Relationships>
</file>

<file path=ppt/drawings/_rels/vmlDrawing20.vml.rels>&#65279;<?xml version="1.0" encoding="utf-8" standalone="yes"?><Relationships xmlns="http://schemas.openxmlformats.org/package/2006/relationships"><Relationship Id="rId1" Type="http://schemas.openxmlformats.org/officeDocument/2006/relationships/image" Target="../media/image7.png"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4.png" /></Relationships>
</file>

<file path=ppt/drawings/_rels/vmlDrawing4.vml.rels>&#65279;<?xml version="1.0" encoding="utf-8" standalone="yes"?><Relationships xmlns="http://schemas.openxmlformats.org/package/2006/relationships"><Relationship Id="rId1" Type="http://schemas.openxmlformats.org/officeDocument/2006/relationships/image" Target="../media/image4.png" /></Relationships>
</file>

<file path=ppt/drawings/_rels/vmlDrawing5.vml.rels>&#65279;<?xml version="1.0" encoding="utf-8" standalone="yes"?><Relationships xmlns="http://schemas.openxmlformats.org/package/2006/relationships"><Relationship Id="rId1" Type="http://schemas.openxmlformats.org/officeDocument/2006/relationships/image" Target="../media/image6.png" /></Relationships>
</file>

<file path=ppt/drawings/_rels/vmlDrawing6.vml.rels>&#65279;<?xml version="1.0" encoding="utf-8" standalone="yes"?><Relationships xmlns="http://schemas.openxmlformats.org/package/2006/relationships"><Relationship Id="rId1" Type="http://schemas.openxmlformats.org/officeDocument/2006/relationships/image" Target="../media/image7.png" /></Relationships>
</file>

<file path=ppt/drawings/_rels/vmlDrawing7.vml.rels>&#65279;<?xml version="1.0" encoding="utf-8" standalone="yes"?><Relationships xmlns="http://schemas.openxmlformats.org/package/2006/relationships"><Relationship Id="rId1" Type="http://schemas.openxmlformats.org/officeDocument/2006/relationships/image" Target="../media/image2.png" /></Relationships>
</file>

<file path=ppt/drawings/_rels/vmlDrawing8.vml.rels>&#65279;<?xml version="1.0" encoding="utf-8" standalone="yes"?><Relationships xmlns="http://schemas.openxmlformats.org/package/2006/relationships"><Relationship Id="rId1" Type="http://schemas.openxmlformats.org/officeDocument/2006/relationships/image" Target="../media/image8.png" /></Relationships>
</file>

<file path=ppt/drawings/_rels/vmlDrawing9.vml.rels>&#65279;<?xml version="1.0" encoding="utf-8" standalone="yes"?><Relationships xmlns="http://schemas.openxmlformats.org/package/2006/relationships"><Relationship Id="rId1" Type="http://schemas.openxmlformats.org/officeDocument/2006/relationships/image" Target="../media/image4.png" /></Relationships>
</file>

<file path=ppt/slideLayouts/_rels/slideLayout1.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audio" Target="../media/chimes1.wav" /><Relationship Id="rId3"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12.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13.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audio" Target="../media/chimes1.wav" /><Relationship Id="rId3" Type="http://schemas.openxmlformats.org/officeDocument/2006/relationships/slideMaster" Target="../slideMasters/slideMaster2.xml" /></Relationships>
</file>

<file path=ppt/slideLayouts/_rels/slideLayout14.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2.xml" /></Relationships>
</file>

<file path=ppt/slideLayouts/_rels/slideLayout15.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2.xml" /></Relationships>
</file>

<file path=ppt/slideLayouts/_rels/slideLayout16.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2.xml" /></Relationships>
</file>

<file path=ppt/slideLayouts/_rels/slideLayout17.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2.xml" /></Relationships>
</file>

<file path=ppt/slideLayouts/_rels/slideLayout18.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2.xml" /></Relationships>
</file>

<file path=ppt/slideLayouts/_rels/slideLayout19.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2.xml" /></Relationships>
</file>

<file path=ppt/slideLayouts/_rels/slideLayout2.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20.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2.xml" /></Relationships>
</file>

<file path=ppt/slideLayouts/_rels/slideLayout21.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2.xml" /></Relationships>
</file>

<file path=ppt/slideLayouts/_rels/slideLayout22.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2.xml" /></Relationships>
</file>

<file path=ppt/slideLayouts/_rels/slideLayout23.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2.xml" /></Relationships>
</file>

<file path=ppt/slideLayouts/_rels/slideLayout24.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2.xml" /></Relationships>
</file>

<file path=ppt/slideLayouts/_rels/slideLayout3.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audio" Target="../media/chimes1.wav" /><Relationship Id="rId2"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1"/>
          <a:stretch>
            <a:fillRect/>
          </a:stretch>
        </a:blipFill>
        <a:effectLst/>
      </p:bgPr>
    </p:bg>
    <p:spTree>
      <p:nvGrpSpPr>
        <p:cNvPr id="1" name=""/>
        <p:cNvGrpSpPr/>
        <p:nvPr/>
      </p:nvGrpSpPr>
      <p:grpSpPr>
        <a:xfrm>
          <a:off x="0" y="0"/>
          <a:ext cx="0" cy="0"/>
        </a:xfrm>
      </p:grpSpPr>
      <p:sp>
        <p:nvSpPr>
          <p:cNvPr id="7" name="Text Box 7"/>
          <p:cNvSpPr txBox="1">
            <a:spLocks noChangeArrowheads="1"/>
          </p:cNvSpPr>
          <p:nvPr/>
        </p:nvSpPr>
        <p:spPr bwMode="auto">
          <a:xfrm>
            <a:off x="971550" y="2139950"/>
            <a:ext cx="5256213" cy="641350"/>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9900"/>
                </a:solidFill>
                <a:effectLst/>
                <a:uLnTx/>
                <a:uFillTx/>
                <a:latin typeface="黑体" panose="02010609060101010101" pitchFamily="49" charset="-122"/>
                <a:ea typeface="黑体" panose="02010609060101010101" pitchFamily="49" charset="-122"/>
                <a:cs typeface="+mn-cs"/>
              </a:rPr>
              <a:t>语文</a:t>
            </a:r>
            <a:r>
              <a:rPr kumimoji="0" lang="zh-CN" altLang="en-US" sz="3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3600" b="1" i="0" u="none" strike="noStrike" kern="1200" cap="none" spc="0" normalizeH="0" baseline="0" noProof="0">
                <a:ln>
                  <a:noFill/>
                </a:ln>
                <a:solidFill>
                  <a:srgbClr val="6699FF"/>
                </a:solidFill>
                <a:effectLst/>
                <a:uLnTx/>
                <a:uFillTx/>
                <a:latin typeface="黑体" panose="02010609060101010101" pitchFamily="49" charset="-122"/>
                <a:ea typeface="黑体" panose="02010609060101010101" pitchFamily="49" charset="-122"/>
                <a:cs typeface="+mn-cs"/>
              </a:rPr>
              <a:t>九年级  下册</a:t>
            </a:r>
            <a:endParaRPr kumimoji="0" lang="zh-CN" altLang="en-US" sz="3600" b="1" i="0" u="none" strike="noStrike" kern="1200" cap="none" spc="0" normalizeH="0" baseline="0" noProof="0">
              <a:ln>
                <a:noFill/>
              </a:ln>
              <a:solidFill>
                <a:srgbClr val="6699FF"/>
              </a:solidFill>
              <a:effectLst/>
              <a:uLnTx/>
              <a:uFillTx/>
              <a:latin typeface="黑体" panose="02010609060101010101" pitchFamily="49" charset="-122"/>
              <a:ea typeface="黑体" panose="02010609060101010101" pitchFamily="49" charset="-122"/>
              <a:cs typeface="+mn-cs"/>
            </a:endParaRPr>
          </a:p>
        </p:txBody>
      </p:sp>
      <p:sp>
        <p:nvSpPr>
          <p:cNvPr id="100354" name="Rectangle 2"/>
          <p:cNvSpPr>
            <a:spLocks noGrp="1" noChangeArrowheads="1"/>
          </p:cNvSpPr>
          <p:nvPr>
            <p:ph type="ctrTitle"/>
          </p:nvPr>
        </p:nvSpPr>
        <p:spPr>
          <a:xfrm>
            <a:off x="685800" y="2130425"/>
            <a:ext cx="7772400" cy="1470025"/>
          </a:xfrm>
        </p:spPr>
        <p:txBody>
          <a:bodyPr/>
          <a:lstStyle>
            <a:lvl1pPr>
              <a:defRPr/>
            </a:lvl1pPr>
          </a:lstStyle>
          <a:p>
            <a:r>
              <a:rPr lang="zh-CN" altLang="en-US"/>
              <a:t>单击此处编辑母版标题样式</a:t>
            </a:r>
            <a:endParaRPr lang="zh-CN" altLang="en-US"/>
          </a:p>
        </p:txBody>
      </p:sp>
      <p:sp>
        <p:nvSpPr>
          <p:cNvPr id="10035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a:t>单击此处编辑母版副标题样式</a:t>
            </a:r>
            <a:endParaRPr lang="zh-CN" altLang="en-US"/>
          </a:p>
        </p:txBody>
      </p:sp>
      <p:sp>
        <p:nvSpPr>
          <p:cNvPr id="8" name="Rectangle 4"/>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5"/>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Rectangle 6"/>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lstStyle/>
          <a:p>
            <a:pPr algn="r">
              <a:spcBef>
                <a:spcPct val="0"/>
              </a:spcBef>
              <a:buNone/>
            </a:pPr>
            <a:fld id="{9A0DB2DC-4C9A-4742-B13C-FB6460FD3503}" type="slidenum">
              <a:rPr lang="zh-CN" altLang="en-US"/>
              <a:t/>
            </a:fld>
            <a:endParaRPr lang="zh-CN" altLang="en-US"/>
          </a:p>
        </p:txBody>
      </p:sp>
    </p:spTree>
  </p:cSld>
  <p:clrMapOvr>
    <a:masterClrMapping/>
  </p:clrMapOvr>
  <p:transition>
    <p:random/>
    <p:sndAc>
      <p:stSnd>
        <p:snd r:embed="rId2" name="chimes.wav"/>
      </p:stSnd>
    </p:sndAc>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1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clipArtAndVertTx" preserve="1">
  <p:cSld name="标题，剪贴画与竖排文字">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剪贴画占位符 2"/>
          <p:cNvSpPr>
            <a:spLocks noGrp="1"/>
          </p:cNvSpPr>
          <p:nvPr>
            <p:ph type="clipArt" sz="half" idx="1"/>
          </p:nvPr>
        </p:nvSpPr>
        <p:spPr>
          <a:xfrm>
            <a:off x="457200" y="1600200"/>
            <a:ext cx="4038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竖排文字占位符 3"/>
          <p:cNvSpPr>
            <a:spLocks noGrp="1"/>
          </p:cNvSpPr>
          <p:nvPr>
            <p:ph type="body" orient="vert" sz="half" idx="2"/>
          </p:nvPr>
        </p:nvSpPr>
        <p:spPr>
          <a:xfrm>
            <a:off x="4648200" y="1600200"/>
            <a:ext cx="4038600" cy="45259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1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blipFill rotWithShape="0">
          <a:blip r:embed="rId1"/>
          <a:stretch>
            <a:fillRect/>
          </a:stretch>
        </a:blipFill>
        <a:effectLst/>
      </p:bgPr>
    </p:bg>
    <p:spTree>
      <p:nvGrpSpPr>
        <p:cNvPr id="1" name=""/>
        <p:cNvGrpSpPr/>
        <p:nvPr/>
      </p:nvGrpSpPr>
      <p:grpSpPr>
        <a:xfrm>
          <a:off x="0" y="0"/>
          <a:ext cx="0" cy="0"/>
        </a:xfrm>
      </p:grpSpPr>
      <p:sp>
        <p:nvSpPr>
          <p:cNvPr id="7" name="Text Box 7"/>
          <p:cNvSpPr txBox="1">
            <a:spLocks noChangeArrowheads="1"/>
          </p:cNvSpPr>
          <p:nvPr/>
        </p:nvSpPr>
        <p:spPr bwMode="auto">
          <a:xfrm>
            <a:off x="971550" y="2139950"/>
            <a:ext cx="5256213" cy="641350"/>
          </a:xfrm>
          <a:prstGeom prst="rect">
            <a:avLst/>
          </a:prstGeom>
          <a:noFill/>
          <a:ln w="9525">
            <a:noFill/>
            <a:miter lim="800000"/>
          </a:ln>
        </p:spPr>
        <p:txBody>
          <a:bodyPr>
            <a:spAutoFit/>
          </a:body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zh-CN" altLang="en-US" sz="3600" b="1" i="0" u="none" strike="noStrike" kern="1200" cap="none" spc="0" normalizeH="0" baseline="0" noProof="0">
                <a:ln>
                  <a:noFill/>
                </a:ln>
                <a:solidFill>
                  <a:srgbClr val="FF9900"/>
                </a:solidFill>
                <a:effectLst/>
                <a:uLnTx/>
                <a:uFillTx/>
                <a:latin typeface="黑体" panose="02010609060101010101" pitchFamily="49" charset="-122"/>
                <a:ea typeface="黑体" panose="02010609060101010101" pitchFamily="49" charset="-122"/>
                <a:cs typeface="+mn-cs"/>
              </a:rPr>
              <a:t>语文</a:t>
            </a:r>
            <a:r>
              <a:rPr kumimoji="0" lang="zh-CN" altLang="en-US" sz="3600" b="1" i="0" u="none" strike="noStrike" kern="1200" cap="none" spc="0" normalizeH="0" baseline="0" noProof="0">
                <a:ln>
                  <a:noFill/>
                </a:ln>
                <a:solidFill>
                  <a:schemeClr val="tx1"/>
                </a:solidFill>
                <a:effectLst/>
                <a:uLnTx/>
                <a:uFillTx/>
                <a:latin typeface="黑体" panose="02010609060101010101" pitchFamily="49" charset="-122"/>
                <a:ea typeface="黑体" panose="02010609060101010101" pitchFamily="49" charset="-122"/>
                <a:cs typeface="+mn-cs"/>
              </a:rPr>
              <a:t>  </a:t>
            </a:r>
            <a:r>
              <a:rPr kumimoji="0" lang="zh-CN" altLang="en-US" sz="3600" b="1" i="0" u="none" strike="noStrike" kern="1200" cap="none" spc="0" normalizeH="0" baseline="0" noProof="0">
                <a:ln>
                  <a:noFill/>
                </a:ln>
                <a:solidFill>
                  <a:srgbClr val="6699FF"/>
                </a:solidFill>
                <a:effectLst/>
                <a:uLnTx/>
                <a:uFillTx/>
                <a:latin typeface="黑体" panose="02010609060101010101" pitchFamily="49" charset="-122"/>
                <a:ea typeface="黑体" panose="02010609060101010101" pitchFamily="49" charset="-122"/>
                <a:cs typeface="+mn-cs"/>
              </a:rPr>
              <a:t>九年级  下册</a:t>
            </a:r>
            <a:endParaRPr kumimoji="0" lang="zh-CN" altLang="en-US" sz="3600" b="1" i="0" u="none" strike="noStrike" kern="1200" cap="none" spc="0" normalizeH="0" baseline="0" noProof="0">
              <a:ln>
                <a:noFill/>
              </a:ln>
              <a:solidFill>
                <a:srgbClr val="6699FF"/>
              </a:solidFill>
              <a:effectLst/>
              <a:uLnTx/>
              <a:uFillTx/>
              <a:latin typeface="黑体" panose="02010609060101010101" pitchFamily="49" charset="-122"/>
              <a:ea typeface="黑体" panose="02010609060101010101" pitchFamily="49" charset="-122"/>
              <a:cs typeface="+mn-cs"/>
            </a:endParaRPr>
          </a:p>
        </p:txBody>
      </p:sp>
      <p:sp>
        <p:nvSpPr>
          <p:cNvPr id="100354" name="Rectangle 2"/>
          <p:cNvSpPr>
            <a:spLocks noGrp="1" noChangeArrowheads="1"/>
          </p:cNvSpPr>
          <p:nvPr>
            <p:ph type="ctrTitle"/>
          </p:nvPr>
        </p:nvSpPr>
        <p:spPr>
          <a:xfrm>
            <a:off x="685800" y="2130425"/>
            <a:ext cx="7772400" cy="1470025"/>
          </a:xfrm>
        </p:spPr>
        <p:txBody>
          <a:bodyPr/>
          <a:lstStyle>
            <a:lvl1pPr>
              <a:defRPr/>
            </a:lvl1pPr>
          </a:lstStyle>
          <a:p>
            <a:r>
              <a:rPr lang="zh-CN" altLang="en-US"/>
              <a:t>单击此处编辑母版标题样式</a:t>
            </a:r>
            <a:endParaRPr lang="zh-CN" altLang="en-US"/>
          </a:p>
        </p:txBody>
      </p:sp>
      <p:sp>
        <p:nvSpPr>
          <p:cNvPr id="100355" name="Rectangle 3"/>
          <p:cNvSpPr>
            <a:spLocks noGrp="1" noChangeArrowheads="1"/>
          </p:cNvSpPr>
          <p:nvPr>
            <p:ph type="subTitle" idx="1"/>
          </p:nvPr>
        </p:nvSpPr>
        <p:spPr>
          <a:xfrm>
            <a:off x="1371600" y="3886200"/>
            <a:ext cx="6400800" cy="1752600"/>
          </a:xfrm>
        </p:spPr>
        <p:txBody>
          <a:bodyPr/>
          <a:lstStyle>
            <a:lvl1pPr marL="0" indent="0" algn="ctr">
              <a:buFontTx/>
              <a:buNone/>
              <a:defRPr/>
            </a:lvl1pPr>
          </a:lstStyle>
          <a:p>
            <a:r>
              <a:rPr lang="zh-CN" altLang="en-US"/>
              <a:t>单击此处编辑母版副标题样式</a:t>
            </a:r>
            <a:endParaRPr lang="zh-CN" altLang="en-US"/>
          </a:p>
        </p:txBody>
      </p:sp>
      <p:sp>
        <p:nvSpPr>
          <p:cNvPr id="8" name="Rectangle 4"/>
          <p:cNvSpPr>
            <a:spLocks noGrp="1" noChangeArrowheads="1"/>
          </p:cNvSpPr>
          <p:nvPr>
            <p:ph type="dt" sz="half" idx="2"/>
          </p:nvPr>
        </p:nvSpPr>
        <p:spPr bwMode="auto">
          <a:xfrm>
            <a:off x="457200" y="6245225"/>
            <a:ext cx="21336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Rectangle 5"/>
          <p:cNvSpPr>
            <a:spLocks noGrp="1" noChangeArrowheads="1"/>
          </p:cNvSpPr>
          <p:nvPr>
            <p:ph type="ftr" sz="quarter" idx="3"/>
          </p:nvPr>
        </p:nvSpPr>
        <p:spPr bwMode="auto">
          <a:xfrm>
            <a:off x="3124200" y="6245225"/>
            <a:ext cx="2895600" cy="476250"/>
          </a:xfrm>
          <a:prstGeom prst="rect">
            <a:avLst/>
          </a:prstGeom>
          <a:ln>
            <a:miter lim="800000"/>
          </a:ln>
        </p:spPr>
        <p:txBody>
          <a:bodyPr vert="horz" wrap="square" lIns="91440" tIns="45720" rIns="91440" bIns="45720" numCol="1" anchor="t" anchorCtr="0" compatLnSpc="1"/>
          <a:lstStyle>
            <a:lvl1pPr>
              <a:defRPr/>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10" name="Rectangle 6"/>
          <p:cNvSpPr>
            <a:spLocks noGrp="1" noChangeArrowheads="1"/>
          </p:cNvSpPr>
          <p:nvPr>
            <p:ph type="sldNum" sz="quarter" idx="4"/>
          </p:nvPr>
        </p:nvSpPr>
        <p:spPr bwMode="auto">
          <a:xfrm>
            <a:off x="6553200" y="6245225"/>
            <a:ext cx="2133600" cy="476250"/>
          </a:xfrm>
          <a:prstGeom prst="rect">
            <a:avLst/>
          </a:prstGeom>
          <a:ln>
            <a:miter lim="800000"/>
          </a:ln>
        </p:spPr>
        <p:txBody>
          <a:bodyPr vert="horz" wrap="square" lIns="91440" tIns="45720" rIns="91440" bIns="45720" numCol="1" anchor="t" anchorCtr="0" compatLnSpc="1"/>
          <a:lstStyle/>
          <a:p>
            <a:pPr algn="r">
              <a:spcBef>
                <a:spcPct val="0"/>
              </a:spcBef>
              <a:buNone/>
            </a:pPr>
            <a:fld id="{9A0DB2DC-4C9A-4742-B13C-FB6460FD3503}" type="slidenum">
              <a:rPr lang="zh-CN" altLang="en-US"/>
              <a:t/>
            </a:fld>
            <a:endParaRPr lang="zh-CN" altLang="en-US"/>
          </a:p>
        </p:txBody>
      </p:sp>
    </p:spTree>
  </p:cSld>
  <p:clrMapOvr>
    <a:masterClrMapping/>
  </p:clrMapOvr>
  <p:transition>
    <p:random/>
    <p:sndAc>
      <p:stSnd>
        <p:snd r:embed="rId2" name="chimes.wav"/>
      </p:stSnd>
    </p:sndAc>
  </p:transition>
  <p:timing/>
</p:sldLayout>
</file>

<file path=ppt/slideLayouts/slideLayout1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1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1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1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1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1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2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2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2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2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文本">
    <p:spTree>
      <p:nvGrpSpPr>
        <p:cNvPr id="1" name=""/>
        <p:cNvGrpSpPr/>
        <p:nvPr/>
      </p:nvGrpSpPr>
      <p:grpSpPr>
        <a:xfrm>
          <a:off x="0" y="0"/>
          <a: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2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clipArtAndVertTx" preserve="1">
  <p:cSld name="标题，剪贴画与竖排文字">
    <p:spTree>
      <p:nvGrpSpPr>
        <p:cNvPr id="1" name=""/>
        <p:cNvGrpSpPr/>
        <p:nvPr/>
      </p:nvGrpSpPr>
      <p:grpSpPr>
        <a:xfrm>
          <a:off x="0" y="0"/>
          <a:ext cx="0" cy="0"/>
        </a:xfrm>
      </p:grpSpPr>
      <p:sp>
        <p:nvSpPr>
          <p:cNvPr id="2" name="标题 1"/>
          <p:cNvSpPr>
            <a:spLocks noGrp="1"/>
          </p:cNvSpPr>
          <p:nvPr>
            <p:ph type="title"/>
          </p:nvPr>
        </p:nvSpPr>
        <p:spPr>
          <a:xfrm>
            <a:off x="457200" y="274638"/>
            <a:ext cx="8229600" cy="1143000"/>
          </a:xfrm>
        </p:spPr>
        <p:txBody>
          <a:bodyPr/>
          <a:lstStyle/>
          <a:p>
            <a:r>
              <a:rPr lang="zh-CN" altLang="en-US" smtClean="0"/>
              <a:t>单击此处编辑母版标题样式</a:t>
            </a:r>
            <a:endParaRPr lang="zh-CN" altLang="en-US"/>
          </a:p>
        </p:txBody>
      </p:sp>
      <p:sp>
        <p:nvSpPr>
          <p:cNvPr id="3" name="剪贴画占位符 2"/>
          <p:cNvSpPr>
            <a:spLocks noGrp="1"/>
          </p:cNvSpPr>
          <p:nvPr>
            <p:ph type="clipArt" sz="half" idx="1"/>
          </p:nvPr>
        </p:nvSpPr>
        <p:spPr>
          <a:xfrm>
            <a:off x="457200" y="1600200"/>
            <a:ext cx="4038600" cy="4525963"/>
          </a:xfrm>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Char char="•"/>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竖排文字占位符 3"/>
          <p:cNvSpPr>
            <a:spLocks noGrp="1"/>
          </p:cNvSpPr>
          <p:nvPr>
            <p:ph type="body" orient="vert" sz="half" idx="2"/>
          </p:nvPr>
        </p:nvSpPr>
        <p:spPr>
          <a:xfrm>
            <a:off x="4648200" y="1600200"/>
            <a:ext cx="4038600" cy="4525963"/>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4" name="灯片编号占位符 3"/>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zh-CN" altLang="en-US" sz="3200" b="1"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Ovr>
    <a:masterClrMapping/>
  </p:clrMapOvr>
  <p:transition>
    <p:random/>
    <p:sndAc>
      <p:stSnd>
        <p:snd r:embed="rId1" name="chimes.wav"/>
      </p:stSnd>
    </p:sndAc>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slideLayout" Target="../slideLayouts/slideLayout12.xml" /><Relationship Id="rId13" Type="http://schemas.openxmlformats.org/officeDocument/2006/relationships/image" Target="../media/image1.png" /><Relationship Id="rId14" Type="http://schemas.openxmlformats.org/officeDocument/2006/relationships/audio" Target="../media/chimes1.wav" /><Relationship Id="rId15"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_rels/slideMaster2.xml.rels>&#65279;<?xml version="1.0" encoding="utf-8" standalone="yes"?><Relationships xmlns="http://schemas.openxmlformats.org/package/2006/relationships"><Relationship Id="rId1" Type="http://schemas.openxmlformats.org/officeDocument/2006/relationships/slideLayout" Target="../slideLayouts/slideLayout13.xml" /><Relationship Id="rId10" Type="http://schemas.openxmlformats.org/officeDocument/2006/relationships/slideLayout" Target="../slideLayouts/slideLayout22.xml" /><Relationship Id="rId11" Type="http://schemas.openxmlformats.org/officeDocument/2006/relationships/slideLayout" Target="../slideLayouts/slideLayout23.xml" /><Relationship Id="rId12" Type="http://schemas.openxmlformats.org/officeDocument/2006/relationships/slideLayout" Target="../slideLayouts/slideLayout24.xml" /><Relationship Id="rId13" Type="http://schemas.openxmlformats.org/officeDocument/2006/relationships/image" Target="../media/image1.png" /><Relationship Id="rId14" Type="http://schemas.openxmlformats.org/officeDocument/2006/relationships/audio" Target="../media/chimes1.wav" /><Relationship Id="rId15" Type="http://schemas.openxmlformats.org/officeDocument/2006/relationships/theme" Target="../theme/theme2.xml" /><Relationship Id="rId2" Type="http://schemas.openxmlformats.org/officeDocument/2006/relationships/slideLayout" Target="../slideLayouts/slideLayout14.xml" /><Relationship Id="rId3" Type="http://schemas.openxmlformats.org/officeDocument/2006/relationships/slideLayout" Target="../slideLayouts/slideLayout15.xml" /><Relationship Id="rId4" Type="http://schemas.openxmlformats.org/officeDocument/2006/relationships/slideLayout" Target="../slideLayouts/slideLayout16.xml" /><Relationship Id="rId5" Type="http://schemas.openxmlformats.org/officeDocument/2006/relationships/slideLayout" Target="../slideLayouts/slideLayout17.xml" /><Relationship Id="rId6" Type="http://schemas.openxmlformats.org/officeDocument/2006/relationships/slideLayout" Target="../slideLayouts/slideLayout18.xml" /><Relationship Id="rId7" Type="http://schemas.openxmlformats.org/officeDocument/2006/relationships/slideLayout" Target="../slideLayouts/slideLayout19.xml" /><Relationship Id="rId8" Type="http://schemas.openxmlformats.org/officeDocument/2006/relationships/slideLayout" Target="../slideLayouts/slideLayout20.xml" /><Relationship Id="rId9" Type="http://schemas.openxmlformats.org/officeDocument/2006/relationships/slideLayout" Target="../slideLayouts/slideLayout21.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3"/>
          <a:stretch>
            <a:fillRect/>
          </a:stretch>
        </a:blipFill>
        <a:effectLst/>
      </p:bgPr>
    </p:bg>
    <p:spTree>
      <p:nvGrpSpPr>
        <p:cNvPr id="1" name=""/>
        <p:cNvGrpSpPr/>
        <p:nvPr/>
      </p:nvGrpSpPr>
      <p:grpSpPr/>
      <p:sp>
        <p:nvSpPr>
          <p:cNvPr id="21506"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21507"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933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l" fontAlgn="base">
              <a:spcBef>
                <a:spcPct val="0"/>
              </a:spcBef>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333"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fontAlgn="base">
              <a:spcBef>
                <a:spcPct val="0"/>
              </a:spcBef>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334"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fontAlgn="base">
              <a:defRPr sz="1400"/>
            </a:lvl1p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p:random/>
    <p:sndAc>
      <p:stSnd>
        <p:snd r:embed="rId14" name="chimes.wav"/>
      </p:stSnd>
    </p:sndAc>
  </p:transition>
  <p:timing/>
  <p:txStyles>
    <p:title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b="1">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b="1">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b="1">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b="1">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b="1">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b="1">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b="1">
          <a:solidFill>
            <a:schemeClr val="tx1"/>
          </a:solidFill>
          <a:latin typeface="+mn-lt"/>
          <a:ea typeface="+mn-ea"/>
        </a:defRPr>
      </a:lvl2pPr>
      <a:lvl3pPr marL="1143000" indent="-228600" algn="l" rtl="0" eaLnBrk="0" fontAlgn="base" hangingPunct="0">
        <a:spcBef>
          <a:spcPct val="20000"/>
        </a:spcBef>
        <a:spcAft>
          <a:spcPct val="0"/>
        </a:spcAft>
        <a:buChar char="•"/>
        <a:defRPr sz="2400" b="1">
          <a:solidFill>
            <a:schemeClr val="tx1"/>
          </a:solidFill>
          <a:latin typeface="+mn-lt"/>
          <a:ea typeface="+mn-ea"/>
        </a:defRPr>
      </a:lvl3pPr>
      <a:lvl4pPr marL="1600200" indent="-228600" algn="l" rtl="0" eaLnBrk="0" fontAlgn="base" hangingPunct="0">
        <a:spcBef>
          <a:spcPct val="20000"/>
        </a:spcBef>
        <a:spcAft>
          <a:spcPct val="0"/>
        </a:spcAft>
        <a:buChar char="–"/>
        <a:defRPr sz="2000" b="1">
          <a:solidFill>
            <a:schemeClr val="tx1"/>
          </a:solidFill>
          <a:latin typeface="+mn-lt"/>
          <a:ea typeface="+mn-ea"/>
        </a:defRPr>
      </a:lvl4pPr>
      <a:lvl5pPr marL="2057400" indent="-228600" algn="l" rtl="0" eaLnBrk="0" fontAlgn="base" hangingPunct="0">
        <a:spcBef>
          <a:spcPct val="20000"/>
        </a:spcBef>
        <a:spcAft>
          <a:spcPct val="0"/>
        </a:spcAft>
        <a:buChar char="»"/>
        <a:defRPr sz="2000" b="1">
          <a:solidFill>
            <a:schemeClr val="tx1"/>
          </a:solidFill>
          <a:latin typeface="+mn-lt"/>
          <a:ea typeface="+mn-ea"/>
        </a:defRPr>
      </a:lvl5pPr>
      <a:lvl6pPr marL="2514600" indent="-228600" algn="l" rtl="0" fontAlgn="base">
        <a:spcBef>
          <a:spcPct val="20000"/>
        </a:spcBef>
        <a:spcAft>
          <a:spcPct val="0"/>
        </a:spcAft>
        <a:buChar char="»"/>
        <a:defRPr sz="2000" b="1">
          <a:solidFill>
            <a:schemeClr val="tx1"/>
          </a:solidFill>
          <a:latin typeface="+mn-lt"/>
          <a:ea typeface="+mn-ea"/>
        </a:defRPr>
      </a:lvl6pPr>
      <a:lvl7pPr marL="2971800" indent="-228600" algn="l" rtl="0" fontAlgn="base">
        <a:spcBef>
          <a:spcPct val="20000"/>
        </a:spcBef>
        <a:spcAft>
          <a:spcPct val="0"/>
        </a:spcAft>
        <a:buChar char="»"/>
        <a:defRPr sz="2000" b="1">
          <a:solidFill>
            <a:schemeClr val="tx1"/>
          </a:solidFill>
          <a:latin typeface="+mn-lt"/>
          <a:ea typeface="+mn-ea"/>
        </a:defRPr>
      </a:lvl7pPr>
      <a:lvl8pPr marL="3429000" indent="-228600" algn="l" rtl="0" fontAlgn="base">
        <a:spcBef>
          <a:spcPct val="20000"/>
        </a:spcBef>
        <a:spcAft>
          <a:spcPct val="0"/>
        </a:spcAft>
        <a:buChar char="»"/>
        <a:defRPr sz="2000" b="1">
          <a:solidFill>
            <a:schemeClr val="tx1"/>
          </a:solidFill>
          <a:latin typeface="+mn-lt"/>
          <a:ea typeface="+mn-ea"/>
        </a:defRPr>
      </a:lvl8pPr>
      <a:lvl9pPr marL="3886200" indent="-228600" algn="l" rtl="0" fontAlgn="base">
        <a:spcBef>
          <a:spcPct val="20000"/>
        </a:spcBef>
        <a:spcAft>
          <a:spcPct val="0"/>
        </a:spcAft>
        <a:buChar char="»"/>
        <a:defRPr sz="20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blipFill rotWithShape="0">
          <a:blip r:embed="rId13"/>
          <a:stretch>
            <a:fillRect/>
          </a:stretch>
        </a:blipFill>
        <a:effectLst/>
      </p:bgPr>
    </p:bg>
    <p:spTree>
      <p:nvGrpSpPr>
        <p:cNvPr id="1" name=""/>
        <p:cNvGrpSpPr/>
        <p:nvPr/>
      </p:nvGrpSpPr>
      <p:grpSpPr/>
      <p:sp>
        <p:nvSpPr>
          <p:cNvPr id="21506" name="Rectangle 2"/>
          <p:cNvSpPr>
            <a:spLocks noGrp="1"/>
          </p:cNvSpPr>
          <p:nvPr>
            <p:ph type="title"/>
          </p:nvPr>
        </p:nvSpPr>
        <p:spPr>
          <a:xfrm>
            <a:off x="457200" y="274638"/>
            <a:ext cx="8229600" cy="1143000"/>
          </a:xfrm>
          <a:prstGeom prst="rect">
            <a:avLst/>
          </a:prstGeom>
          <a:noFill/>
          <a:ln w="9525">
            <a:noFill/>
          </a:ln>
        </p:spPr>
        <p:txBody>
          <a:bodyPr anchor="ctr"/>
          <a:lstStyle/>
          <a:p>
            <a:pPr lvl="0"/>
            <a:r>
              <a:rPr lang="zh-CN" altLang="en-US"/>
              <a:t>单击此处编辑母版标题样式</a:t>
            </a:r>
            <a:endParaRPr lang="zh-CN" altLang="en-US"/>
          </a:p>
        </p:txBody>
      </p:sp>
      <p:sp>
        <p:nvSpPr>
          <p:cNvPr id="21507" name="Rectangle 3"/>
          <p:cNvSpPr>
            <a:spLocks noGrp="1"/>
          </p:cNvSpPr>
          <p:nvPr>
            <p:ph type="body" idx="1"/>
          </p:nvPr>
        </p:nvSpPr>
        <p:spPr>
          <a:xfrm>
            <a:off x="457200" y="1600200"/>
            <a:ext cx="8229600" cy="4525963"/>
          </a:xfrm>
          <a:prstGeom prst="rect">
            <a:avLst/>
          </a:prstGeom>
          <a:noFill/>
          <a:ln w="9525">
            <a:noFill/>
          </a:ln>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99332" name="Rectangle 4"/>
          <p:cNvSpPr>
            <a:spLocks noGrp="1" noChangeArrowheads="1"/>
          </p:cNvSpPr>
          <p:nvPr>
            <p:ph type="dt" sz="half" idx="2"/>
          </p:nvPr>
        </p:nvSpPr>
        <p:spPr bwMode="auto">
          <a:xfrm>
            <a:off x="457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l" fontAlgn="base">
              <a:spcBef>
                <a:spcPct val="0"/>
              </a:spcBef>
              <a:defRPr sz="1400"/>
            </a:lvl1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333" name="Rectangle 5"/>
          <p:cNvSpPr>
            <a:spLocks noGrp="1" noChangeArrowheads="1"/>
          </p:cNvSpPr>
          <p:nvPr>
            <p:ph type="ftr" sz="quarter" idx="3"/>
          </p:nvPr>
        </p:nvSpPr>
        <p:spPr bwMode="auto">
          <a:xfrm>
            <a:off x="3124200" y="6245225"/>
            <a:ext cx="2895600" cy="476250"/>
          </a:xfrm>
          <a:prstGeom prst="rect">
            <a:avLst/>
          </a:prstGeom>
          <a:noFill/>
          <a:ln w="9525">
            <a:noFill/>
            <a:miter lim="800000"/>
          </a:ln>
          <a:effectLst/>
        </p:spPr>
        <p:txBody>
          <a:bodyPr vert="horz" wrap="square" lIns="91440" tIns="45720" rIns="91440" bIns="45720" numCol="1" anchor="t" anchorCtr="0" compatLnSpc="1"/>
          <a:lstStyle>
            <a:lvl1pPr fontAlgn="base">
              <a:spcBef>
                <a:spcPct val="0"/>
              </a:spcBef>
              <a:defRPr sz="1400"/>
            </a:lvl1pPr>
          </a:lstStyle>
          <a:p>
            <a:pPr marL="0" marR="0" lvl="0" indent="0" algn="ctr" defTabSz="914400" rtl="0" eaLnBrk="1" fontAlgn="base" latinLnBrk="0" hangingPunct="1">
              <a:lnSpc>
                <a:spcPct val="100000"/>
              </a:lnSpc>
              <a:spcBef>
                <a:spcPct val="0"/>
              </a:spcBef>
              <a:spcAft>
                <a:spcPct val="0"/>
              </a:spcAft>
              <a:buClrTx/>
              <a:buSzTx/>
              <a:buFontTx/>
              <a:buNone/>
              <a:defRPr/>
            </a:pPr>
            <a:endParaRPr kumimoji="0" lang="en-US" altLang="zh-CN" sz="1400" b="1" i="0" u="none" strike="noStrike" kern="1200" cap="none" spc="0" normalizeH="0" baseline="0" noProof="0">
              <a:ln>
                <a:noFill/>
              </a:ln>
              <a:solidFill>
                <a:schemeClr val="tx1"/>
              </a:solidFill>
              <a:effectLst/>
              <a:uLnTx/>
              <a:uFillTx/>
              <a:latin typeface="Arial" panose="020b0604020202020204" pitchFamily="34" charset="0"/>
              <a:ea typeface="宋体" panose="02010600030101010101" pitchFamily="2" charset="-122"/>
              <a:cs typeface="+mn-cs"/>
            </a:endParaRPr>
          </a:p>
        </p:txBody>
      </p:sp>
      <p:sp>
        <p:nvSpPr>
          <p:cNvPr id="99334" name="Rectangle 6"/>
          <p:cNvSpPr>
            <a:spLocks noGrp="1" noChangeArrowheads="1"/>
          </p:cNvSpPr>
          <p:nvPr>
            <p:ph type="sldNum" sz="quarter" idx="4"/>
          </p:nvPr>
        </p:nvSpPr>
        <p:spPr bwMode="auto">
          <a:xfrm>
            <a:off x="6553200" y="6245225"/>
            <a:ext cx="2133600" cy="476250"/>
          </a:xfrm>
          <a:prstGeom prst="rect">
            <a:avLst/>
          </a:prstGeom>
          <a:noFill/>
          <a:ln w="9525">
            <a:noFill/>
            <a:miter lim="800000"/>
          </a:ln>
          <a:effectLst/>
        </p:spPr>
        <p:txBody>
          <a:bodyPr vert="horz" wrap="square" lIns="91440" tIns="45720" rIns="91440" bIns="45720" numCol="1" anchor="t" anchorCtr="0" compatLnSpc="1"/>
          <a:lstStyle>
            <a:lvl1pPr algn="r" fontAlgn="base">
              <a:defRPr sz="1400"/>
            </a:lvl1pPr>
          </a:lstStyle>
          <a:p>
            <a:pPr lvl="0" eaLnBrk="1" hangingPunct="1">
              <a:spcBef>
                <a:spcPct val="0"/>
              </a:spcBef>
              <a:buNone/>
            </a:pPr>
            <a:fld id="{9A0DB2DC-4C9A-4742-B13C-FB6460FD3503}" type="slidenum">
              <a:rPr lang="zh-CN" altLang="en-US">
                <a:latin typeface="Arial" panose="020b0604020202020204" pitchFamily="34" charset="0"/>
              </a:rPr>
              <a:t/>
            </a:fld>
            <a:endParaRPr lang="zh-CN" altLang="en-US">
              <a:latin typeface="Arial" panose="020b0604020202020204" pitchFamily="34" charset="0"/>
            </a:endParaRPr>
          </a:p>
        </p:txBody>
      </p:sp>
    </p:spTree>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transition>
    <p:random/>
    <p:sndAc>
      <p:stSnd>
        <p:snd r:embed="rId14" name="chimes.wav"/>
      </p:stSnd>
    </p:sndAc>
  </p:transition>
  <p:timing/>
  <p:txStyles>
    <p:titleStyle>
      <a:lvl1pPr algn="ctr" rtl="0" eaLnBrk="0" fontAlgn="base" hangingPunct="0">
        <a:spcBef>
          <a:spcPct val="0"/>
        </a:spcBef>
        <a:spcAft>
          <a:spcPct val="0"/>
        </a:spcAft>
        <a:defRPr sz="4400" b="1">
          <a:solidFill>
            <a:schemeClr val="tx2"/>
          </a:solidFill>
          <a:latin typeface="+mj-lt"/>
          <a:ea typeface="+mj-ea"/>
          <a:cs typeface="+mj-cs"/>
        </a:defRPr>
      </a:lvl1pPr>
      <a:lvl2pPr algn="ctr" rtl="0" eaLnBrk="0" fontAlgn="base" hangingPunct="0">
        <a:spcBef>
          <a:spcPct val="0"/>
        </a:spcBef>
        <a:spcAft>
          <a:spcPct val="0"/>
        </a:spcAft>
        <a:defRPr sz="4400" b="1">
          <a:solidFill>
            <a:schemeClr val="tx2"/>
          </a:solidFill>
          <a:latin typeface="Arial" panose="020b0604020202020204" pitchFamily="34" charset="0"/>
          <a:ea typeface="宋体" panose="02010600030101010101" pitchFamily="2" charset="-122"/>
        </a:defRPr>
      </a:lvl2pPr>
      <a:lvl3pPr algn="ctr" rtl="0" eaLnBrk="0" fontAlgn="base" hangingPunct="0">
        <a:spcBef>
          <a:spcPct val="0"/>
        </a:spcBef>
        <a:spcAft>
          <a:spcPct val="0"/>
        </a:spcAft>
        <a:defRPr sz="4400" b="1">
          <a:solidFill>
            <a:schemeClr val="tx2"/>
          </a:solidFill>
          <a:latin typeface="Arial" panose="020b0604020202020204" pitchFamily="34" charset="0"/>
          <a:ea typeface="宋体" panose="02010600030101010101" pitchFamily="2" charset="-122"/>
        </a:defRPr>
      </a:lvl3pPr>
      <a:lvl4pPr algn="ctr" rtl="0" eaLnBrk="0" fontAlgn="base" hangingPunct="0">
        <a:spcBef>
          <a:spcPct val="0"/>
        </a:spcBef>
        <a:spcAft>
          <a:spcPct val="0"/>
        </a:spcAft>
        <a:defRPr sz="4400" b="1">
          <a:solidFill>
            <a:schemeClr val="tx2"/>
          </a:solidFill>
          <a:latin typeface="Arial" panose="020b0604020202020204" pitchFamily="34" charset="0"/>
          <a:ea typeface="宋体" panose="02010600030101010101" pitchFamily="2" charset="-122"/>
        </a:defRPr>
      </a:lvl4pPr>
      <a:lvl5pPr algn="ctr" rtl="0" eaLnBrk="0" fontAlgn="base" hangingPunct="0">
        <a:spcBef>
          <a:spcPct val="0"/>
        </a:spcBef>
        <a:spcAft>
          <a:spcPct val="0"/>
        </a:spcAft>
        <a:defRPr sz="4400" b="1">
          <a:solidFill>
            <a:schemeClr val="tx2"/>
          </a:solidFill>
          <a:latin typeface="Arial" panose="020b0604020202020204" pitchFamily="34" charset="0"/>
          <a:ea typeface="宋体" panose="02010600030101010101" pitchFamily="2" charset="-122"/>
        </a:defRPr>
      </a:lvl5pPr>
      <a:lvl6pPr marL="457200" algn="ctr" rtl="0" fontAlgn="base">
        <a:spcBef>
          <a:spcPct val="0"/>
        </a:spcBef>
        <a:spcAft>
          <a:spcPct val="0"/>
        </a:spcAft>
        <a:defRPr sz="4400" b="1">
          <a:solidFill>
            <a:schemeClr val="tx2"/>
          </a:solidFill>
          <a:latin typeface="Arial" panose="020b0604020202020204" pitchFamily="34" charset="0"/>
          <a:ea typeface="宋体" panose="02010600030101010101" pitchFamily="2" charset="-122"/>
        </a:defRPr>
      </a:lvl6pPr>
      <a:lvl7pPr marL="914400" algn="ctr" rtl="0" fontAlgn="base">
        <a:spcBef>
          <a:spcPct val="0"/>
        </a:spcBef>
        <a:spcAft>
          <a:spcPct val="0"/>
        </a:spcAft>
        <a:defRPr sz="4400" b="1">
          <a:solidFill>
            <a:schemeClr val="tx2"/>
          </a:solidFill>
          <a:latin typeface="Arial" panose="020b0604020202020204" pitchFamily="34" charset="0"/>
          <a:ea typeface="宋体" panose="02010600030101010101" pitchFamily="2" charset="-122"/>
        </a:defRPr>
      </a:lvl7pPr>
      <a:lvl8pPr marL="1371600" algn="ctr" rtl="0" fontAlgn="base">
        <a:spcBef>
          <a:spcPct val="0"/>
        </a:spcBef>
        <a:spcAft>
          <a:spcPct val="0"/>
        </a:spcAft>
        <a:defRPr sz="4400" b="1">
          <a:solidFill>
            <a:schemeClr val="tx2"/>
          </a:solidFill>
          <a:latin typeface="Arial" panose="020b0604020202020204" pitchFamily="34" charset="0"/>
          <a:ea typeface="宋体" panose="02010600030101010101" pitchFamily="2" charset="-122"/>
        </a:defRPr>
      </a:lvl8pPr>
      <a:lvl9pPr marL="1828800" algn="ctr" rtl="0" fontAlgn="base">
        <a:spcBef>
          <a:spcPct val="0"/>
        </a:spcBef>
        <a:spcAft>
          <a:spcPct val="0"/>
        </a:spcAft>
        <a:defRPr sz="4400" b="1">
          <a:solidFill>
            <a:schemeClr val="tx2"/>
          </a:solidFill>
          <a:latin typeface="Arial" panose="020b0604020202020204" pitchFamily="34" charset="0"/>
          <a:ea typeface="宋体" panose="02010600030101010101" pitchFamily="2" charset="-122"/>
        </a:defRPr>
      </a:lvl9pPr>
    </p:titleStyle>
    <p:bodyStyle>
      <a:lvl1pPr marL="342900" indent="-342900" algn="l" rtl="0" eaLnBrk="0" fontAlgn="base" hangingPunct="0">
        <a:spcBef>
          <a:spcPct val="20000"/>
        </a:spcBef>
        <a:spcAft>
          <a:spcPct val="0"/>
        </a:spcAft>
        <a:buChar char="•"/>
        <a:defRPr sz="3200" b="1">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b="1">
          <a:solidFill>
            <a:schemeClr val="tx1"/>
          </a:solidFill>
          <a:latin typeface="+mn-lt"/>
          <a:ea typeface="+mn-ea"/>
        </a:defRPr>
      </a:lvl2pPr>
      <a:lvl3pPr marL="1143000" indent="-228600" algn="l" rtl="0" eaLnBrk="0" fontAlgn="base" hangingPunct="0">
        <a:spcBef>
          <a:spcPct val="20000"/>
        </a:spcBef>
        <a:spcAft>
          <a:spcPct val="0"/>
        </a:spcAft>
        <a:buChar char="•"/>
        <a:defRPr sz="2400" b="1">
          <a:solidFill>
            <a:schemeClr val="tx1"/>
          </a:solidFill>
          <a:latin typeface="+mn-lt"/>
          <a:ea typeface="+mn-ea"/>
        </a:defRPr>
      </a:lvl3pPr>
      <a:lvl4pPr marL="1600200" indent="-228600" algn="l" rtl="0" eaLnBrk="0" fontAlgn="base" hangingPunct="0">
        <a:spcBef>
          <a:spcPct val="20000"/>
        </a:spcBef>
        <a:spcAft>
          <a:spcPct val="0"/>
        </a:spcAft>
        <a:buChar char="–"/>
        <a:defRPr sz="2000" b="1">
          <a:solidFill>
            <a:schemeClr val="tx1"/>
          </a:solidFill>
          <a:latin typeface="+mn-lt"/>
          <a:ea typeface="+mn-ea"/>
        </a:defRPr>
      </a:lvl4pPr>
      <a:lvl5pPr marL="2057400" indent="-228600" algn="l" rtl="0" eaLnBrk="0" fontAlgn="base" hangingPunct="0">
        <a:spcBef>
          <a:spcPct val="20000"/>
        </a:spcBef>
        <a:spcAft>
          <a:spcPct val="0"/>
        </a:spcAft>
        <a:buChar char="»"/>
        <a:defRPr sz="2000" b="1">
          <a:solidFill>
            <a:schemeClr val="tx1"/>
          </a:solidFill>
          <a:latin typeface="+mn-lt"/>
          <a:ea typeface="+mn-ea"/>
        </a:defRPr>
      </a:lvl5pPr>
      <a:lvl6pPr marL="2514600" indent="-228600" algn="l" rtl="0" fontAlgn="base">
        <a:spcBef>
          <a:spcPct val="20000"/>
        </a:spcBef>
        <a:spcAft>
          <a:spcPct val="0"/>
        </a:spcAft>
        <a:buChar char="»"/>
        <a:defRPr sz="2000" b="1">
          <a:solidFill>
            <a:schemeClr val="tx1"/>
          </a:solidFill>
          <a:latin typeface="+mn-lt"/>
          <a:ea typeface="+mn-ea"/>
        </a:defRPr>
      </a:lvl6pPr>
      <a:lvl7pPr marL="2971800" indent="-228600" algn="l" rtl="0" fontAlgn="base">
        <a:spcBef>
          <a:spcPct val="20000"/>
        </a:spcBef>
        <a:spcAft>
          <a:spcPct val="0"/>
        </a:spcAft>
        <a:buChar char="»"/>
        <a:defRPr sz="2000" b="1">
          <a:solidFill>
            <a:schemeClr val="tx1"/>
          </a:solidFill>
          <a:latin typeface="+mn-lt"/>
          <a:ea typeface="+mn-ea"/>
        </a:defRPr>
      </a:lvl7pPr>
      <a:lvl8pPr marL="3429000" indent="-228600" algn="l" rtl="0" fontAlgn="base">
        <a:spcBef>
          <a:spcPct val="20000"/>
        </a:spcBef>
        <a:spcAft>
          <a:spcPct val="0"/>
        </a:spcAft>
        <a:buChar char="»"/>
        <a:defRPr sz="2000" b="1">
          <a:solidFill>
            <a:schemeClr val="tx1"/>
          </a:solidFill>
          <a:latin typeface="+mn-lt"/>
          <a:ea typeface="+mn-ea"/>
        </a:defRPr>
      </a:lvl8pPr>
      <a:lvl9pPr marL="3886200" indent="-228600" algn="l" rtl="0" fontAlgn="base">
        <a:spcBef>
          <a:spcPct val="20000"/>
        </a:spcBef>
        <a:spcAft>
          <a:spcPct val="0"/>
        </a:spcAft>
        <a:buChar char="»"/>
        <a:defRPr sz="2000" b="1">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2.xml" /><Relationship Id="rId2" Type="http://schemas.openxmlformats.org/officeDocument/2006/relationships/oleObject" Target="../embeddings/oleObject1.bin" TargetMode="Internal" /><Relationship Id="rId3" Type="http://schemas.openxmlformats.org/officeDocument/2006/relationships/image" Target="../media/image2.png" /><Relationship Id="rId4" Type="http://schemas.openxmlformats.org/officeDocument/2006/relationships/oleObject" Target="../embeddings/oleObject2.bin" TargetMode="Internal" /><Relationship Id="rId5" Type="http://schemas.openxmlformats.org/officeDocument/2006/relationships/image" Target="../media/image3.png" /><Relationship Id="rId6" Type="http://schemas.openxmlformats.org/officeDocument/2006/relationships/vmlDrawing" Target="../drawings/vmlDrawing1.vml" /><Relationship Id="rId7" Type="http://schemas.openxmlformats.org/officeDocument/2006/relationships/audio" Target="../media/chimes1.wav"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6.bin" TargetMode="Internal" /><Relationship Id="rId3" Type="http://schemas.openxmlformats.org/officeDocument/2006/relationships/image" Target="../media/image6.png" /><Relationship Id="rId4" Type="http://schemas.openxmlformats.org/officeDocument/2006/relationships/vmlDrawing" Target="../drawings/vmlDrawing5.vml" /><Relationship Id="rId5" Type="http://schemas.openxmlformats.org/officeDocument/2006/relationships/audio" Target="../media/chimes1.wav"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22.wav" /><Relationship Id="rId3" Type="http://schemas.openxmlformats.org/officeDocument/2006/relationships/audio" Target="../media/chimes1.wav"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22.wav" /><Relationship Id="rId3" Type="http://schemas.openxmlformats.org/officeDocument/2006/relationships/audio" Target="../media/chimes1.wav"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22.wav" /><Relationship Id="rId3" Type="http://schemas.openxmlformats.org/officeDocument/2006/relationships/audio" Target="../media/chimes1.wav"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7.bin" TargetMode="Internal" /><Relationship Id="rId3" Type="http://schemas.openxmlformats.org/officeDocument/2006/relationships/image" Target="../media/image7.png" /><Relationship Id="rId4" Type="http://schemas.openxmlformats.org/officeDocument/2006/relationships/vmlDrawing" Target="../drawings/vmlDrawing6.vml" /><Relationship Id="rId5" Type="http://schemas.openxmlformats.org/officeDocument/2006/relationships/audio" Target="../media/audio22.wav" /><Relationship Id="rId6" Type="http://schemas.openxmlformats.org/officeDocument/2006/relationships/audio" Target="../media/chimes1.wav"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22.wav" /><Relationship Id="rId3" Type="http://schemas.openxmlformats.org/officeDocument/2006/relationships/audio" Target="../media/chimes1.wav"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8.bin" TargetMode="Internal" /><Relationship Id="rId3" Type="http://schemas.openxmlformats.org/officeDocument/2006/relationships/image" Target="../media/image2.png" /><Relationship Id="rId4" Type="http://schemas.openxmlformats.org/officeDocument/2006/relationships/vmlDrawing" Target="../drawings/vmlDrawing7.vml" /><Relationship Id="rId5" Type="http://schemas.openxmlformats.org/officeDocument/2006/relationships/audio" Target="../media/chimes1.wav"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22.wav" /><Relationship Id="rId3" Type="http://schemas.openxmlformats.org/officeDocument/2006/relationships/audio" Target="../media/chimes1.wav"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oleObject" Target="../embeddings/oleObject3.bin" TargetMode="Internal" /><Relationship Id="rId3" Type="http://schemas.openxmlformats.org/officeDocument/2006/relationships/image" Target="../media/image3.png" /><Relationship Id="rId4" Type="http://schemas.openxmlformats.org/officeDocument/2006/relationships/vmlDrawing" Target="../drawings/vmlDrawing2.vml" /><Relationship Id="rId5" Type="http://schemas.openxmlformats.org/officeDocument/2006/relationships/audio" Target="../media/audio22.wav" /><Relationship Id="rId6" Type="http://schemas.openxmlformats.org/officeDocument/2006/relationships/audio" Target="../media/chimes1.wav"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9.bin" TargetMode="Internal" /><Relationship Id="rId3" Type="http://schemas.openxmlformats.org/officeDocument/2006/relationships/image" Target="../media/image8.png" /><Relationship Id="rId4" Type="http://schemas.openxmlformats.org/officeDocument/2006/relationships/vmlDrawing" Target="../drawings/vmlDrawing8.vml" /><Relationship Id="rId5" Type="http://schemas.openxmlformats.org/officeDocument/2006/relationships/audio" Target="../media/audio22.wav" /><Relationship Id="rId6" Type="http://schemas.openxmlformats.org/officeDocument/2006/relationships/audio" Target="../media/chimes1.wav"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22.wav" /><Relationship Id="rId3" Type="http://schemas.openxmlformats.org/officeDocument/2006/relationships/audio" Target="../media/chimes1.wav"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22.wav" /><Relationship Id="rId3" Type="http://schemas.openxmlformats.org/officeDocument/2006/relationships/audio" Target="../media/chimes1.wav"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audio22.wav" /><Relationship Id="rId3" Type="http://schemas.openxmlformats.org/officeDocument/2006/relationships/audio" Target="../media/chimes1.wav"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0.bin" TargetMode="Internal" /><Relationship Id="rId3" Type="http://schemas.openxmlformats.org/officeDocument/2006/relationships/image" Target="../media/image4.png" /><Relationship Id="rId4" Type="http://schemas.openxmlformats.org/officeDocument/2006/relationships/vmlDrawing" Target="../drawings/vmlDrawing9.vml" /><Relationship Id="rId5" Type="http://schemas.openxmlformats.org/officeDocument/2006/relationships/audio" Target="../media/chimes1.wav"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oleObject" Target="../embeddings/oleObject11.bin" TargetMode="Internal" /><Relationship Id="rId3" Type="http://schemas.openxmlformats.org/officeDocument/2006/relationships/image" Target="../media/image9.png" /><Relationship Id="rId4" Type="http://schemas.openxmlformats.org/officeDocument/2006/relationships/vmlDrawing" Target="../drawings/vmlDrawing10.vml" /><Relationship Id="rId5" Type="http://schemas.openxmlformats.org/officeDocument/2006/relationships/audio" Target="../media/chimes1.wav"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audio" Target="../media/audio22.wav" /><Relationship Id="rId3" Type="http://schemas.openxmlformats.org/officeDocument/2006/relationships/audio" Target="../media/chimes1.wav"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audio" Target="../media/audio22.wav" /><Relationship Id="rId3" Type="http://schemas.openxmlformats.org/officeDocument/2006/relationships/audio" Target="../media/chimes1.wav"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audio" Target="../media/audio22.wav" /><Relationship Id="rId3" Type="http://schemas.openxmlformats.org/officeDocument/2006/relationships/audio" Target="../media/chimes1.wav"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audio" Target="../media/audio22.wav" /><Relationship Id="rId3" Type="http://schemas.openxmlformats.org/officeDocument/2006/relationships/audio" Target="../media/chimes1.wav"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audio" Target="../media/audio22.wav" /><Relationship Id="rId3" Type="http://schemas.openxmlformats.org/officeDocument/2006/relationships/audio" Target="../media/chimes1.wav"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oleObject" Target="../embeddings/oleObject12.bin" TargetMode="Internal" /><Relationship Id="rId3" Type="http://schemas.openxmlformats.org/officeDocument/2006/relationships/image" Target="../media/image6.png" /><Relationship Id="rId4" Type="http://schemas.openxmlformats.org/officeDocument/2006/relationships/vmlDrawing" Target="../drawings/vmlDrawing11.vml" /><Relationship Id="rId5" Type="http://schemas.openxmlformats.org/officeDocument/2006/relationships/audio" Target="../media/chimes1.wav"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audio" Target="../media/chimes1.wav"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oleObject" Target="../embeddings/oleObject13.bin" TargetMode="Internal" /><Relationship Id="rId3" Type="http://schemas.openxmlformats.org/officeDocument/2006/relationships/image" Target="../media/image9.png" /><Relationship Id="rId4" Type="http://schemas.openxmlformats.org/officeDocument/2006/relationships/vmlDrawing" Target="../drawings/vmlDrawing12.vml" /><Relationship Id="rId5" Type="http://schemas.openxmlformats.org/officeDocument/2006/relationships/audio" Target="../media/audio22.wav" /><Relationship Id="rId6" Type="http://schemas.openxmlformats.org/officeDocument/2006/relationships/audio" Target="../media/chimes1.wav"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oleObject" Target="../embeddings/oleObject14.bin" TargetMode="Internal" /><Relationship Id="rId3" Type="http://schemas.openxmlformats.org/officeDocument/2006/relationships/image" Target="../media/image10.png" /><Relationship Id="rId4" Type="http://schemas.openxmlformats.org/officeDocument/2006/relationships/vmlDrawing" Target="../drawings/vmlDrawing13.vml" /><Relationship Id="rId5" Type="http://schemas.openxmlformats.org/officeDocument/2006/relationships/audio" Target="../media/chimes1.wav"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audio" Target="../media/audio22.wav" /><Relationship Id="rId3" Type="http://schemas.openxmlformats.org/officeDocument/2006/relationships/audio" Target="../media/chimes1.wav"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oleObject" Target="../embeddings/oleObject15.bin" TargetMode="Internal" /><Relationship Id="rId3" Type="http://schemas.openxmlformats.org/officeDocument/2006/relationships/image" Target="../media/image11.png" /><Relationship Id="rId4" Type="http://schemas.openxmlformats.org/officeDocument/2006/relationships/vmlDrawing" Target="../drawings/vmlDrawing14.vml" /><Relationship Id="rId5" Type="http://schemas.openxmlformats.org/officeDocument/2006/relationships/audio" Target="../media/audio22.wav" /><Relationship Id="rId6" Type="http://schemas.openxmlformats.org/officeDocument/2006/relationships/audio" Target="../media/chimes1.wav"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audio" Target="../media/audio22.wav" /><Relationship Id="rId3" Type="http://schemas.openxmlformats.org/officeDocument/2006/relationships/audio" Target="../media/chimes1.wav"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oleObject" Target="../embeddings/oleObject16.bin" TargetMode="Internal" /><Relationship Id="rId3" Type="http://schemas.openxmlformats.org/officeDocument/2006/relationships/image" Target="../media/image12.png" /><Relationship Id="rId4" Type="http://schemas.openxmlformats.org/officeDocument/2006/relationships/vmlDrawing" Target="../drawings/vmlDrawing15.vml" /><Relationship Id="rId5" Type="http://schemas.openxmlformats.org/officeDocument/2006/relationships/audio" Target="../media/audio22.wav" /><Relationship Id="rId6" Type="http://schemas.openxmlformats.org/officeDocument/2006/relationships/audio" Target="../media/chimes1.wav"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oleObject" Target="../embeddings/oleObject17.bin" TargetMode="Internal" /><Relationship Id="rId3" Type="http://schemas.openxmlformats.org/officeDocument/2006/relationships/image" Target="../media/image12.png" /><Relationship Id="rId4" Type="http://schemas.openxmlformats.org/officeDocument/2006/relationships/vmlDrawing" Target="../drawings/vmlDrawing16.vml" /><Relationship Id="rId5" Type="http://schemas.openxmlformats.org/officeDocument/2006/relationships/audio" Target="../media/audio33.wav" /><Relationship Id="rId6" Type="http://schemas.openxmlformats.org/officeDocument/2006/relationships/audio" Target="../media/chimes1.wav"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4.bin" TargetMode="Internal" /><Relationship Id="rId3" Type="http://schemas.openxmlformats.org/officeDocument/2006/relationships/image" Target="../media/image4.png" /><Relationship Id="rId4" Type="http://schemas.openxmlformats.org/officeDocument/2006/relationships/vmlDrawing" Target="../drawings/vmlDrawing3.vml" /><Relationship Id="rId5" Type="http://schemas.openxmlformats.org/officeDocument/2006/relationships/audio" Target="../media/chimes1.wav"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9.xml" /><Relationship Id="rId2" Type="http://schemas.openxmlformats.org/officeDocument/2006/relationships/audio" Target="../media/audio44.wav" /><Relationship Id="rId3" Type="http://schemas.openxmlformats.org/officeDocument/2006/relationships/audio" Target="../media/chimes1.wav"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audio" Target="../media/audio22.wav" /><Relationship Id="rId3" Type="http://schemas.openxmlformats.org/officeDocument/2006/relationships/audio" Target="../media/chimes1.wav"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audio" Target="../media/audio22.wav" /><Relationship Id="rId3" Type="http://schemas.openxmlformats.org/officeDocument/2006/relationships/audio" Target="../media/chimes1.wav"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audio" Target="../media/chimes1.wav"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4.xml" /><Relationship Id="rId2" Type="http://schemas.openxmlformats.org/officeDocument/2006/relationships/audio" Target="../media/chimes1.wav"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audio22.wav" /><Relationship Id="rId3" Type="http://schemas.openxmlformats.org/officeDocument/2006/relationships/audio" Target="../media/chimes1.wav"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audio22.wav" /><Relationship Id="rId3" Type="http://schemas.openxmlformats.org/officeDocument/2006/relationships/audio" Target="../media/chimes1.wav"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22.wav" /><Relationship Id="rId3" Type="http://schemas.openxmlformats.org/officeDocument/2006/relationships/audio" Target="../media/chimes1.wav" /></Relationships>
</file>

<file path=ppt/slides/_rels/slide4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22.wav" /><Relationship Id="rId3" Type="http://schemas.openxmlformats.org/officeDocument/2006/relationships/audio" Target="../media/chimes1.wav" /></Relationships>
</file>

<file path=ppt/slides/_rels/slide4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audio22.wav" /><Relationship Id="rId3" Type="http://schemas.openxmlformats.org/officeDocument/2006/relationships/audio" Target="../media/chimes1.wav"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5.bin" TargetMode="Internal" /><Relationship Id="rId3" Type="http://schemas.openxmlformats.org/officeDocument/2006/relationships/image" Target="../media/image4.png" /><Relationship Id="rId4" Type="http://schemas.openxmlformats.org/officeDocument/2006/relationships/vmlDrawing" Target="../drawings/vmlDrawing4.vml" /></Relationships>
</file>

<file path=ppt/slides/_rels/slide5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audio22.wav" /><Relationship Id="rId3" Type="http://schemas.openxmlformats.org/officeDocument/2006/relationships/audio" Target="../media/chimes1.wav" /></Relationships>
</file>

<file path=ppt/slides/_rels/slide5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audio22.wav" /><Relationship Id="rId3" Type="http://schemas.openxmlformats.org/officeDocument/2006/relationships/audio" Target="../media/chimes1.wav" /></Relationships>
</file>

<file path=ppt/slides/_rels/slide52.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8.bin" TargetMode="Internal" /><Relationship Id="rId3" Type="http://schemas.openxmlformats.org/officeDocument/2006/relationships/image" Target="../media/image9.png" /><Relationship Id="rId4" Type="http://schemas.openxmlformats.org/officeDocument/2006/relationships/vmlDrawing" Target="../drawings/vmlDrawing17.vml" /><Relationship Id="rId5" Type="http://schemas.openxmlformats.org/officeDocument/2006/relationships/audio" Target="../media/chimes1.wav" /></Relationships>
</file>

<file path=ppt/slides/_rels/slide53.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19.bin" TargetMode="Internal" /><Relationship Id="rId3" Type="http://schemas.openxmlformats.org/officeDocument/2006/relationships/image" Target="../media/image7.png" /><Relationship Id="rId4" Type="http://schemas.openxmlformats.org/officeDocument/2006/relationships/vmlDrawing" Target="../drawings/vmlDrawing18.vml" /><Relationship Id="rId5" Type="http://schemas.openxmlformats.org/officeDocument/2006/relationships/audio" Target="../media/audio22.wav" /><Relationship Id="rId6" Type="http://schemas.openxmlformats.org/officeDocument/2006/relationships/audio" Target="../media/chimes1.wav" /></Relationships>
</file>

<file path=ppt/slides/_rels/slide54.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0.bin" TargetMode="Internal" /><Relationship Id="rId3" Type="http://schemas.openxmlformats.org/officeDocument/2006/relationships/image" Target="../media/image7.png" /><Relationship Id="rId4" Type="http://schemas.openxmlformats.org/officeDocument/2006/relationships/vmlDrawing" Target="../drawings/vmlDrawing19.vml" /><Relationship Id="rId5" Type="http://schemas.openxmlformats.org/officeDocument/2006/relationships/audio" Target="../media/audio22.wav" /><Relationship Id="rId6" Type="http://schemas.openxmlformats.org/officeDocument/2006/relationships/audio" Target="../media/chimes1.wav" /></Relationships>
</file>

<file path=ppt/slides/_rels/slide55.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oleObject" Target="../embeddings/oleObject21.bin" TargetMode="Internal" /><Relationship Id="rId3" Type="http://schemas.openxmlformats.org/officeDocument/2006/relationships/image" Target="../media/image7.png" /><Relationship Id="rId4" Type="http://schemas.openxmlformats.org/officeDocument/2006/relationships/vmlDrawing" Target="../drawings/vmlDrawing20.vml" /><Relationship Id="rId5" Type="http://schemas.openxmlformats.org/officeDocument/2006/relationships/audio" Target="../media/audio22.wav" /><Relationship Id="rId6" Type="http://schemas.openxmlformats.org/officeDocument/2006/relationships/audio" Target="../media/chimes1.wav" /></Relationships>
</file>

<file path=ppt/slides/_rels/slide56.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57.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58.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59.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22.wav" /><Relationship Id="rId3" Type="http://schemas.openxmlformats.org/officeDocument/2006/relationships/audio" Target="../media/chimes1.wav" /></Relationships>
</file>

<file path=ppt/slides/_rels/slide60.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61.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62.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audio" Target="../media/chimes1.wav" /></Relationships>
</file>

<file path=ppt/slides/_rels/slide6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13.png" /><Relationship Id="rId3" Type="http://schemas.openxmlformats.org/officeDocument/2006/relationships/audio" Target="../media/chimes1.wav"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image" Target="../media/image5.png" /><Relationship Id="rId3" Type="http://schemas.openxmlformats.org/officeDocument/2006/relationships/audio" Target="NULL" /><Relationship Id="rId4" Type="http://schemas.microsoft.com/office/2007/relationships/media" Target="file:///E:\&#20061;&#19979;&#35821;&#25991;&#35838;&#20214;\&#20061;&#19979;&#31532;&#20116;&#21333;&#20803;\&#23391;&#23376;&#20004;&#31456;\02.%20&#29983;&#20110;&#24551;&#24739;&#65292;&#27515;&#20110;&#23433;&#20048;.mp3" TargetMode="External" /><Relationship Id="rId5" Type="http://schemas.openxmlformats.org/officeDocument/2006/relationships/audio" Target="../media/audio22.wav" /><Relationship Id="rId6" Type="http://schemas.openxmlformats.org/officeDocument/2006/relationships/audio" Target="../media/chimes1.wav"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chimes1.wav"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2.xml" /><Relationship Id="rId2" Type="http://schemas.openxmlformats.org/officeDocument/2006/relationships/audio" Target="../media/audio22.wav" /><Relationship Id="rId3" Type="http://schemas.openxmlformats.org/officeDocument/2006/relationships/audio" Target="../media/chimes1.wav"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1026" name="Object 7"/>
          <p:cNvGraphicFramePr>
            <a:graphicFrameLocks noChangeAspect="1"/>
          </p:cNvGraphicFramePr>
          <p:nvPr/>
        </p:nvGraphicFramePr>
        <p:xfrm>
          <a:off x="0" y="6350"/>
          <a:ext cx="9144000" cy="6851650"/>
        </p:xfrm>
        <a:graphic>
          <a:graphicData uri="http://schemas.openxmlformats.org/presentationml/2006/ole">
            <mc:AlternateContent>
              <mc:Choice xmlns:v="urn:schemas-microsoft-com:vml" Requires="v">
                <p:oleObj spid="_x0000_s1038" r:id="rId2" imgW="3362325" imgH="2724150" progId="Paint.Picture">
                  <p:embed/>
                </p:oleObj>
              </mc:Choice>
              <mc:Fallback>
                <p:oleObj r:id="rId2" imgW="3362325" imgH="2724150" progId="Paint.Picture">
                  <p:embed/>
                  <p:pic>
                    <p:nvPicPr>
                      <p:cNvPr id="0" name="OLE substitute image"/>
                      <p:cNvPicPr/>
                      <p:nvPr/>
                    </p:nvPicPr>
                    <p:blipFill>
                      <a:blip r:embed="rId3">
                        <a:lum bright="35999"/>
                      </a:blip>
                      <a:srcRect l="17499" t="14384" b="7784"/>
                      <a:stretch>
                        <a:fillRect/>
                      </a:stretch>
                    </p:blipFill>
                    <p:spPr>
                      <a:xfrm>
                        <a:off x="0" y="6350"/>
                        <a:ext cx="9144000" cy="6851650"/>
                      </a:xfrm>
                      <a:prstGeom prst="rect">
                        <a:avLst/>
                      </a:prstGeom>
                      <a:noFill/>
                      <a:ln w="38100">
                        <a:noFill/>
                        <a:miter/>
                      </a:ln>
                    </p:spPr>
                  </p:pic>
                </p:oleObj>
              </mc:Fallback>
            </mc:AlternateContent>
          </a:graphicData>
        </a:graphic>
      </p:graphicFrame>
      <p:graphicFrame>
        <p:nvGraphicFramePr>
          <p:cNvPr id="1027" name="Object 10"/>
          <p:cNvGraphicFramePr>
            <a:graphicFrameLocks noChangeAspect="1"/>
          </p:cNvGraphicFramePr>
          <p:nvPr>
            <p:ph type="clipArt" sz="half" idx="1"/>
          </p:nvPr>
        </p:nvGraphicFramePr>
        <p:xfrm>
          <a:off x="685800" y="685800"/>
          <a:ext cx="5149850" cy="5321300"/>
        </p:xfrm>
        <a:graphic>
          <a:graphicData uri="http://schemas.openxmlformats.org/presentationml/2006/ole">
            <mc:AlternateContent>
              <mc:Choice xmlns:v="urn:schemas-microsoft-com:vml" Requires="v">
                <p:oleObj spid="_x0000_s1039" r:id="rId4" imgW="3438525" imgH="3552825" progId="Paint.Picture">
                  <p:embed/>
                </p:oleObj>
              </mc:Choice>
              <mc:Fallback>
                <p:oleObj r:id="rId4" imgW="3438525" imgH="3552825" progId="Paint.Picture">
                  <p:embed/>
                  <p:pic>
                    <p:nvPicPr>
                      <p:cNvPr id="0" name="OLE substitute image"/>
                      <p:cNvPicPr/>
                      <p:nvPr/>
                    </p:nvPicPr>
                    <p:blipFill>
                      <a:blip r:embed="rId5">
                        <a:clrChange>
                          <a:clrFrom>
                            <a:srgbClr val="FFFFFF"/>
                          </a:clrFrom>
                          <a:clrTo>
                            <a:srgbClr val="FFFFFF">
                              <a:alpha val="0"/>
                            </a:srgbClr>
                          </a:clrTo>
                        </a:clrChange>
                      </a:blip>
                      <a:stretch>
                        <a:fillRect/>
                      </a:stretch>
                    </p:blipFill>
                    <p:spPr>
                      <a:xfrm>
                        <a:off x="685800" y="685800"/>
                        <a:ext cx="5149850" cy="5321300"/>
                      </a:xfrm>
                      <a:prstGeom prst="rect">
                        <a:avLst/>
                      </a:prstGeom>
                      <a:noFill/>
                      <a:ln w="38100">
                        <a:miter/>
                      </a:ln>
                    </p:spPr>
                  </p:pic>
                </p:oleObj>
              </mc:Fallback>
            </mc:AlternateContent>
          </a:graphicData>
        </a:graphic>
      </p:graphicFrame>
      <p:sp>
        <p:nvSpPr>
          <p:cNvPr id="1028" name="Rectangle 6"/>
          <p:cNvSpPr/>
          <p:nvPr>
            <p:ph type="title"/>
          </p:nvPr>
        </p:nvSpPr>
        <p:spPr>
          <a:xfrm>
            <a:off x="2987675" y="990600"/>
            <a:ext cx="5832475" cy="2895600"/>
          </a:xfrm>
        </p:spPr>
        <p:txBody>
          <a:bodyPr vert="horz" wrap="square" lIns="91440" tIns="45720" rIns="91440" bIns="45720" anchor="ctr"/>
          <a:lstStyle/>
          <a:p>
            <a:pPr eaLnBrk="1" hangingPunct="1"/>
            <a:r>
              <a:rPr lang="zh-CN" altLang="en-US" sz="9600">
                <a:solidFill>
                  <a:srgbClr val="660033"/>
                </a:solidFill>
                <a:latin typeface="汉鼎繁古印" pitchFamily="49" charset="-122"/>
                <a:ea typeface="汉鼎繁古印" pitchFamily="49" charset="-122"/>
              </a:rPr>
              <a:t>《孟子》</a:t>
            </a:r>
            <a:br>
              <a:rPr lang="zh-CN" altLang="en-US" sz="9600">
                <a:solidFill>
                  <a:srgbClr val="660033"/>
                </a:solidFill>
                <a:latin typeface="汉鼎繁古印" pitchFamily="49" charset="-122"/>
                <a:ea typeface="汉鼎繁古印" pitchFamily="49" charset="-122"/>
              </a:rPr>
            </a:br>
            <a:r>
              <a:rPr lang="zh-CN" altLang="en-US" sz="9600">
                <a:solidFill>
                  <a:srgbClr val="660033"/>
                </a:solidFill>
                <a:latin typeface="汉鼎繁古印" pitchFamily="49" charset="-122"/>
                <a:ea typeface="汉鼎繁古印" pitchFamily="49" charset="-122"/>
              </a:rPr>
              <a:t>  三章</a:t>
            </a:r>
            <a:endParaRPr lang="zh-CN" altLang="en-US" sz="9600">
              <a:solidFill>
                <a:srgbClr val="660033"/>
              </a:solidFill>
              <a:latin typeface="汉鼎繁古印" pitchFamily="49" charset="-122"/>
              <a:ea typeface="汉鼎繁古印" pitchFamily="49" charset="-122"/>
            </a:endParaRPr>
          </a:p>
        </p:txBody>
      </p:sp>
      <p:sp>
        <p:nvSpPr>
          <p:cNvPr id="1029" name="AutoShape 18">
            <a:hlinkClick action="ppaction://hlinkshowjump?jump=nextslide"/>
          </p:cNvPr>
          <p:cNvSpPr/>
          <p:nvPr/>
        </p:nvSpPr>
        <p:spPr>
          <a:xfrm>
            <a:off x="7162800" y="6096000"/>
            <a:ext cx="304800" cy="457200"/>
          </a:xfrm>
          <a:prstGeom prst="rightArrow">
            <a:avLst>
              <a:gd name="adj1" fmla="val 50000"/>
              <a:gd name="adj2" fmla="val 2500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030" name="AutoShape 19">
            <a:hlinkClick action="ppaction://hlinkshowjump?jump=previousslide"/>
          </p:cNvPr>
          <p:cNvSpPr/>
          <p:nvPr/>
        </p:nvSpPr>
        <p:spPr>
          <a:xfrm>
            <a:off x="1219200" y="6096000"/>
            <a:ext cx="304800" cy="457200"/>
          </a:xfrm>
          <a:prstGeom prst="leftArrow">
            <a:avLst>
              <a:gd name="adj1" fmla="val 50000"/>
              <a:gd name="adj2" fmla="val 2500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031" name="AutoShape 20">
            <a:hlinkClick action="ppaction://hlinkshowjump?jump=firstslide"/>
          </p:cNvPr>
          <p:cNvSpPr/>
          <p:nvPr/>
        </p:nvSpPr>
        <p:spPr>
          <a:xfrm>
            <a:off x="4344988" y="6118225"/>
            <a:ext cx="379412" cy="431800"/>
          </a:xfrm>
          <a:prstGeom prst="curvedUpArrow">
            <a:avLst>
              <a:gd name="adj1" fmla="val 20000"/>
              <a:gd name="adj2" fmla="val 40000"/>
              <a:gd name="adj3" fmla="val 37935"/>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7" name="chimes.wav"/>
      </p:stSnd>
    </p:sndAc>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2291" name="Rectangle 2"/>
          <p:cNvSpPr>
            <a:spLocks noGrp="1"/>
          </p:cNvSpPr>
          <p:nvPr>
            <p:ph type="title"/>
          </p:nvPr>
        </p:nvSpPr>
        <p:spPr>
          <a:xfrm>
            <a:off x="457200" y="557213"/>
            <a:ext cx="8229600" cy="1143000"/>
          </a:xfrm>
        </p:spPr>
        <p:txBody>
          <a:bodyPr vert="horz" wrap="square" lIns="91440" tIns="45720" rIns="91440" bIns="45720" anchor="ctr"/>
          <a:lstStyle/>
          <a:p>
            <a:pPr eaLnBrk="1" hangingPunct="1"/>
            <a:r>
              <a:rPr lang="zh-CN" altLang="en-US">
                <a:solidFill>
                  <a:schemeClr val="tx1"/>
                </a:solidFill>
              </a:rPr>
              <a:t>翻　译　句　子 </a:t>
            </a:r>
            <a:endParaRPr lang="zh-CN" altLang="en-US">
              <a:solidFill>
                <a:schemeClr val="tx1"/>
              </a:solidFill>
            </a:endParaRPr>
          </a:p>
        </p:txBody>
      </p:sp>
      <p:graphicFrame>
        <p:nvGraphicFramePr>
          <p:cNvPr id="12290" name="Object 4"/>
          <p:cNvGraphicFramePr>
            <a:graphicFrameLocks noChangeAspect="1"/>
          </p:cNvGraphicFramePr>
          <p:nvPr>
            <p:ph idx="1"/>
          </p:nvPr>
        </p:nvGraphicFramePr>
        <p:xfrm>
          <a:off x="2176463" y="1684338"/>
          <a:ext cx="4627562" cy="3568700"/>
        </p:xfrm>
        <a:graphic>
          <a:graphicData uri="http://schemas.openxmlformats.org/presentationml/2006/ole">
            <mc:AlternateContent>
              <mc:Choice xmlns:v="urn:schemas-microsoft-com:vml" Requires="v">
                <p:oleObj spid="_x0000_s1043" r:id="rId2" imgW="5810250" imgH="4314825" progId="Paint.Picture">
                  <p:embed/>
                </p:oleObj>
              </mc:Choice>
              <mc:Fallback>
                <p:oleObj r:id="rId2" imgW="5810250" imgH="4314825" progId="Paint.Picture">
                  <p:embed/>
                  <p:pic>
                    <p:nvPicPr>
                      <p:cNvPr id="0" name="OLE substitute image"/>
                      <p:cNvPicPr/>
                      <p:nvPr/>
                    </p:nvPicPr>
                    <p:blipFill>
                      <a:blip r:embed="rId3"/>
                      <a:stretch>
                        <a:fillRect/>
                      </a:stretch>
                    </p:blipFill>
                    <p:spPr>
                      <a:xfrm>
                        <a:off x="2176463" y="1684338"/>
                        <a:ext cx="4627562" cy="3568700"/>
                      </a:xfrm>
                      <a:prstGeom prst="rect">
                        <a:avLst/>
                      </a:prstGeom>
                      <a:noFill/>
                      <a:ln w="38100">
                        <a:miter/>
                      </a:ln>
                    </p:spPr>
                  </p:pic>
                </p:oleObj>
              </mc:Fallback>
            </mc:AlternateContent>
          </a:graphicData>
        </a:graphic>
      </p:graphicFrame>
      <p:sp>
        <p:nvSpPr>
          <p:cNvPr id="12292" name="AutoShape 5">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2293" name="AutoShape 6">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2294" name="AutoShape 7">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5" name="chimes.wav"/>
      </p:stSnd>
    </p:sndAc>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1986" name="Rectangle 2"/>
          <p:cNvSpPr>
            <a:spLocks noGrp="1"/>
          </p:cNvSpPr>
          <p:nvPr>
            <p:ph type="title"/>
          </p:nvPr>
        </p:nvSpPr>
        <p:spPr>
          <a:xfrm>
            <a:off x="685800" y="647700"/>
            <a:ext cx="7772400" cy="2133600"/>
          </a:xfrm>
        </p:spPr>
        <p:txBody>
          <a:bodyPr vert="horz" wrap="square" lIns="91440" tIns="45720" rIns="91440" bIns="45720" anchor="ctr"/>
          <a:lstStyle/>
          <a:p>
            <a:pPr algn="l" eaLnBrk="1" hangingPunct="1"/>
            <a:r>
              <a:rPr lang="zh-CN" altLang="en-US" sz="2800"/>
              <a:t>　　故天将降大任于是人也，必先苦其心志，劳其筋骨，饿其体肤，空乏其身，行拂乱其所为，所以动心忍性，曾益其所不能。</a:t>
            </a:r>
            <a:endParaRPr lang="zh-CN" altLang="en-US" sz="2800"/>
          </a:p>
        </p:txBody>
      </p:sp>
      <p:sp>
        <p:nvSpPr>
          <p:cNvPr id="44035" name="Rectangle 3"/>
          <p:cNvSpPr>
            <a:spLocks noGrp="1"/>
          </p:cNvSpPr>
          <p:nvPr>
            <p:ph idx="1"/>
          </p:nvPr>
        </p:nvSpPr>
        <p:spPr>
          <a:xfrm>
            <a:off x="522288" y="2565400"/>
            <a:ext cx="8010525" cy="2709863"/>
          </a:xfrm>
        </p:spPr>
        <p:txBody>
          <a:bodyPr vert="horz" wrap="square" lIns="91440" tIns="45720" rIns="91440" bIns="45720" anchor="t"/>
          <a:lstStyle/>
          <a:p>
            <a:pPr eaLnBrk="1" hangingPunct="1">
              <a:buNone/>
            </a:pPr>
            <a:r>
              <a:rPr lang="zh-CN" altLang="en-US" sz="2800">
                <a:latin typeface="楷体_GB2312" pitchFamily="49" charset="-122"/>
                <a:ea typeface="楷体_GB2312" pitchFamily="49" charset="-122"/>
              </a:rPr>
              <a:t>　　</a:t>
            </a:r>
            <a:r>
              <a:rPr lang="zh-CN" altLang="en-US" sz="2800">
                <a:solidFill>
                  <a:srgbClr val="0000FF"/>
                </a:solidFill>
                <a:latin typeface="楷体_GB2312" pitchFamily="49" charset="-122"/>
                <a:ea typeface="楷体_GB2312" pitchFamily="49" charset="-122"/>
              </a:rPr>
              <a:t>　所以，上天将要下达重大使命给这个人，一定要先使他的内心痛苦，筋骨劳累，体肤饿瘦，身受贫困之苦，所行不顺，使他所做的事颠倒错乱（通过这些）来让他内心警觉，使他的性格坚韧起来，增长他的才干。 </a:t>
            </a:r>
            <a:endParaRPr lang="zh-CN" altLang="en-US" sz="2800">
              <a:solidFill>
                <a:srgbClr val="0000FF"/>
              </a:solidFill>
              <a:latin typeface="楷体_GB2312" pitchFamily="49" charset="-122"/>
              <a:ea typeface="楷体_GB2312" pitchFamily="49" charset="-122"/>
            </a:endParaRPr>
          </a:p>
        </p:txBody>
      </p:sp>
      <p:sp>
        <p:nvSpPr>
          <p:cNvPr id="41988" name="AutoShape 4">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1989" name="AutoShape 5">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1990" name="AutoShape 6">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4035">
                                            <p:txEl>
                                              <p:pRg st="0" end="0"/>
                                            </p:txEl>
                                          </p:spTgt>
                                        </p:tgtEl>
                                        <p:attrNameLst>
                                          <p:attrName>style.visibility</p:attrName>
                                        </p:attrNameLst>
                                      </p:cBhvr>
                                      <p:to>
                                        <p:strVal val="visible"/>
                                      </p:to>
                                    </p:set>
                                    <p:animEffect transition="in" filter="box(out)">
                                      <p:cBhvr>
                                        <p:cTn id="7" dur="500"/>
                                        <p:tgtEl>
                                          <p:spTgt spid="4403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035" grpId="0" build="p"/>
    </p:bldLst>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3010" name="Rectangle 2"/>
          <p:cNvSpPr>
            <a:spLocks noGrp="1"/>
          </p:cNvSpPr>
          <p:nvPr>
            <p:ph type="title"/>
          </p:nvPr>
        </p:nvSpPr>
        <p:spPr>
          <a:xfrm>
            <a:off x="457200" y="1204913"/>
            <a:ext cx="8229600" cy="1143000"/>
          </a:xfrm>
        </p:spPr>
        <p:txBody>
          <a:bodyPr vert="horz" wrap="square" lIns="91440" tIns="45720" rIns="91440" bIns="45720" anchor="ctr"/>
          <a:lstStyle/>
          <a:p>
            <a:pPr algn="l" eaLnBrk="1" hangingPunct="1"/>
            <a:r>
              <a:rPr lang="zh-CN" altLang="en-US" sz="4000"/>
              <a:t>　　入则无法家拂士，出则无敌国外患者，国恒亡。</a:t>
            </a:r>
            <a:endParaRPr lang="zh-CN" altLang="en-US" sz="4000"/>
          </a:p>
        </p:txBody>
      </p:sp>
      <p:sp>
        <p:nvSpPr>
          <p:cNvPr id="45059" name="Rectangle 3"/>
          <p:cNvSpPr>
            <a:spLocks noGrp="1"/>
          </p:cNvSpPr>
          <p:nvPr>
            <p:ph idx="1"/>
          </p:nvPr>
        </p:nvSpPr>
        <p:spPr>
          <a:xfrm>
            <a:off x="457200" y="2667000"/>
            <a:ext cx="8229600" cy="2346325"/>
          </a:xfrm>
        </p:spPr>
        <p:txBody>
          <a:bodyPr vert="horz" wrap="square" lIns="91440" tIns="45720" rIns="91440" bIns="45720" anchor="t"/>
          <a:lstStyle/>
          <a:p>
            <a:pPr eaLnBrk="1" hangingPunct="1">
              <a:buNone/>
            </a:pPr>
            <a:r>
              <a:rPr lang="zh-CN" altLang="en-US" sz="3600">
                <a:latin typeface="楷体_GB2312" pitchFamily="49" charset="-122"/>
                <a:ea typeface="楷体_GB2312" pitchFamily="49" charset="-122"/>
              </a:rPr>
              <a:t>    </a:t>
            </a:r>
            <a:r>
              <a:rPr lang="zh-CN" altLang="en-US" sz="3600">
                <a:solidFill>
                  <a:srgbClr val="0000FF"/>
                </a:solidFill>
                <a:latin typeface="楷体_GB2312" pitchFamily="49" charset="-122"/>
                <a:ea typeface="楷体_GB2312" pitchFamily="49" charset="-122"/>
              </a:rPr>
              <a:t>　一个国家，内部如果没有坚持法度和辅佐君王的贤士，外部没有敌国外患，这个国家就往往会灭亡。</a:t>
            </a:r>
            <a:r>
              <a:rPr lang="zh-CN" altLang="en-US" sz="3600">
                <a:latin typeface="楷体_GB2312" pitchFamily="49" charset="-122"/>
                <a:ea typeface="楷体_GB2312" pitchFamily="49" charset="-122"/>
              </a:rPr>
              <a:t> </a:t>
            </a:r>
            <a:endParaRPr lang="zh-CN" altLang="en-US" sz="3600">
              <a:latin typeface="楷体_GB2312" pitchFamily="49" charset="-122"/>
              <a:ea typeface="楷体_GB2312" pitchFamily="49" charset="-122"/>
            </a:endParaRPr>
          </a:p>
        </p:txBody>
      </p:sp>
      <p:sp>
        <p:nvSpPr>
          <p:cNvPr id="43012" name="AutoShape 4">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3013" name="AutoShape 5">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3014" name="AutoShape 6">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5059">
                                            <p:txEl>
                                              <p:pRg st="0" end="0"/>
                                            </p:txEl>
                                          </p:spTgt>
                                        </p:tgtEl>
                                        <p:attrNameLst>
                                          <p:attrName>style.visibility</p:attrName>
                                        </p:attrNameLst>
                                      </p:cBhvr>
                                      <p:to>
                                        <p:strVal val="visible"/>
                                      </p:to>
                                    </p:set>
                                    <p:animEffect transition="in" filter="box(out)">
                                      <p:cBhvr>
                                        <p:cTn id="7" dur="500"/>
                                        <p:tgtEl>
                                          <p:spTgt spid="4505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059" grpId="0"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4034" name="Rectangle 2"/>
          <p:cNvSpPr>
            <a:spLocks noGrp="1"/>
          </p:cNvSpPr>
          <p:nvPr>
            <p:ph type="title"/>
          </p:nvPr>
        </p:nvSpPr>
        <p:spPr>
          <a:xfrm>
            <a:off x="685800" y="1565275"/>
            <a:ext cx="8153400" cy="1143000"/>
          </a:xfrm>
        </p:spPr>
        <p:txBody>
          <a:bodyPr vert="horz" wrap="square" lIns="91440" tIns="45720" rIns="91440" bIns="45720" anchor="ctr"/>
          <a:lstStyle/>
          <a:p>
            <a:pPr algn="l" eaLnBrk="1" hangingPunct="1"/>
            <a:r>
              <a:rPr lang="zh-CN" altLang="en-US" sz="4000"/>
              <a:t>然后知生于忧患，而死于安乐也。 </a:t>
            </a:r>
            <a:endParaRPr lang="zh-CN" altLang="en-US" sz="4000"/>
          </a:p>
        </p:txBody>
      </p:sp>
      <p:sp>
        <p:nvSpPr>
          <p:cNvPr id="46083" name="Rectangle 3"/>
          <p:cNvSpPr>
            <a:spLocks noGrp="1"/>
          </p:cNvSpPr>
          <p:nvPr>
            <p:ph idx="1"/>
          </p:nvPr>
        </p:nvSpPr>
        <p:spPr>
          <a:xfrm>
            <a:off x="457200" y="2989263"/>
            <a:ext cx="8229600" cy="2095500"/>
          </a:xfrm>
        </p:spPr>
        <p:txBody>
          <a:bodyPr vert="horz" wrap="square" lIns="91440" tIns="45720" rIns="91440" bIns="45720" anchor="t"/>
          <a:lstStyle/>
          <a:p>
            <a:pPr eaLnBrk="1" hangingPunct="1">
              <a:buNone/>
            </a:pPr>
            <a:r>
              <a:rPr lang="zh-CN" altLang="en-US" sz="3600">
                <a:solidFill>
                  <a:schemeClr val="accent2"/>
                </a:solidFill>
                <a:latin typeface="楷体_GB2312" pitchFamily="49" charset="-122"/>
                <a:ea typeface="楷体_GB2312" pitchFamily="49" charset="-122"/>
              </a:rPr>
              <a:t>    这样人们才会明白，忧患（能激励人勤奋）使人生存发展，而享受安乐使人萎靡死亡。 </a:t>
            </a:r>
            <a:endParaRPr lang="zh-CN" altLang="en-US" sz="3600">
              <a:solidFill>
                <a:schemeClr val="accent2"/>
              </a:solidFill>
              <a:latin typeface="楷体_GB2312" pitchFamily="49" charset="-122"/>
              <a:ea typeface="楷体_GB2312" pitchFamily="49" charset="-122"/>
            </a:endParaRPr>
          </a:p>
        </p:txBody>
      </p:sp>
      <p:sp>
        <p:nvSpPr>
          <p:cNvPr id="44036" name="AutoShape 4">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4037" name="AutoShape 5">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4038" name="AutoShape 6">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6083">
                                            <p:txEl>
                                              <p:pRg st="0" end="0"/>
                                            </p:txEl>
                                          </p:spTgt>
                                        </p:tgtEl>
                                        <p:attrNameLst>
                                          <p:attrName>style.visibility</p:attrName>
                                        </p:attrNameLst>
                                      </p:cBhvr>
                                      <p:to>
                                        <p:strVal val="visible"/>
                                      </p:to>
                                    </p:set>
                                    <p:animEffect transition="in" filter="box(out)">
                                      <p:cBhvr>
                                        <p:cTn id="7" dur="500"/>
                                        <p:tgtEl>
                                          <p:spTgt spid="4608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083" grpId="0"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5058" name="Rectangle 2"/>
          <p:cNvSpPr>
            <a:spLocks noGrp="1"/>
          </p:cNvSpPr>
          <p:nvPr>
            <p:ph type="title"/>
          </p:nvPr>
        </p:nvSpPr>
        <p:spPr>
          <a:xfrm>
            <a:off x="179388" y="125413"/>
            <a:ext cx="7772400" cy="1143000"/>
          </a:xfrm>
        </p:spPr>
        <p:txBody>
          <a:bodyPr vert="horz" wrap="square" lIns="91440" tIns="45720" rIns="91440" bIns="45720" anchor="ctr"/>
          <a:lstStyle/>
          <a:p>
            <a:pPr eaLnBrk="1" hangingPunct="1"/>
            <a:r>
              <a:rPr lang="zh-CN" altLang="en-US" sz="6000">
                <a:solidFill>
                  <a:srgbClr val="0000FF"/>
                </a:solidFill>
                <a:latin typeface="方正行楷简体" pitchFamily="2" charset="-122"/>
                <a:ea typeface="方正行楷简体" pitchFamily="2" charset="-122"/>
              </a:rPr>
              <a:t>译        文</a:t>
            </a:r>
            <a:endParaRPr lang="zh-CN" altLang="en-US" sz="6000">
              <a:solidFill>
                <a:srgbClr val="0000FF"/>
              </a:solidFill>
              <a:latin typeface="方正行楷简体" pitchFamily="2" charset="-122"/>
              <a:ea typeface="方正行楷简体" pitchFamily="2" charset="-122"/>
            </a:endParaRPr>
          </a:p>
        </p:txBody>
      </p:sp>
      <p:sp>
        <p:nvSpPr>
          <p:cNvPr id="45059" name="Rectangle 3"/>
          <p:cNvSpPr>
            <a:spLocks noGrp="1"/>
          </p:cNvSpPr>
          <p:nvPr>
            <p:ph idx="1"/>
          </p:nvPr>
        </p:nvSpPr>
        <p:spPr>
          <a:xfrm>
            <a:off x="419100" y="1066800"/>
            <a:ext cx="8153400" cy="4953000"/>
          </a:xfrm>
        </p:spPr>
        <p:txBody>
          <a:bodyPr vert="horz" wrap="square" lIns="91440" tIns="45720" rIns="91440" bIns="45720" anchor="t"/>
          <a:lstStyle/>
          <a:p>
            <a:pPr marL="0" indent="0" eaLnBrk="1" hangingPunct="1">
              <a:lnSpc>
                <a:spcPct val="90000"/>
              </a:lnSpc>
              <a:buNone/>
            </a:pPr>
            <a:r>
              <a:rPr lang="zh-CN" altLang="en-US">
                <a:latin typeface="楷体_GB2312" pitchFamily="49" charset="-122"/>
                <a:ea typeface="楷体_GB2312" pitchFamily="49" charset="-122"/>
              </a:rPr>
              <a:t>    舜从田野中发迹，傅说从筑墙的泥水匠中高升，胶鬲自鱼盐贩中被举用，管夷吾从狱官手里获释被录用，孙叔敖从隐居海边进了朝廷，百里奚从奴隶市场被买回登上了相位</a:t>
            </a:r>
            <a:endParaRPr lang="zh-CN" altLang="en-US">
              <a:latin typeface="楷体_GB2312" pitchFamily="49" charset="-122"/>
              <a:ea typeface="楷体_GB2312" pitchFamily="49" charset="-122"/>
            </a:endParaRPr>
          </a:p>
          <a:p>
            <a:pPr marL="0" indent="0" eaLnBrk="1" hangingPunct="1">
              <a:lnSpc>
                <a:spcPct val="90000"/>
              </a:lnSpc>
              <a:buNone/>
            </a:pPr>
            <a:r>
              <a:rPr lang="zh-CN" altLang="en-US">
                <a:latin typeface="楷体_GB2312" pitchFamily="49" charset="-122"/>
                <a:ea typeface="楷体_GB2312" pitchFamily="49" charset="-122"/>
              </a:rPr>
              <a:t>    所以，上天将要下达重大使命给这个人，一定要先使他的内心痛苦，筋骨劳累，体肤饿瘦，身受贫困之苦，所行不顺，使他所做的事颠倒错乱（通过这些）来让他内心警觉，使他的性格坚韧起来，增长他的才干。</a:t>
            </a:r>
            <a:endParaRPr lang="zh-CN" altLang="en-US">
              <a:latin typeface="楷体_GB2312" pitchFamily="49" charset="-122"/>
              <a:ea typeface="楷体_GB2312" pitchFamily="49" charset="-122"/>
            </a:endParaRPr>
          </a:p>
        </p:txBody>
      </p:sp>
      <p:sp>
        <p:nvSpPr>
          <p:cNvPr id="45060" name="AutoShape 4">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5061" name="AutoShape 5">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5062" name="AutoShape 6">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2" name="chimes.wav"/>
      </p:stSnd>
    </p:sndAc>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6082" name="Rectangle 3"/>
          <p:cNvSpPr>
            <a:spLocks noGrp="1"/>
          </p:cNvSpPr>
          <p:nvPr>
            <p:ph idx="1"/>
          </p:nvPr>
        </p:nvSpPr>
        <p:spPr>
          <a:xfrm>
            <a:off x="609600" y="685800"/>
            <a:ext cx="8001000" cy="5334000"/>
          </a:xfrm>
        </p:spPr>
        <p:txBody>
          <a:bodyPr vert="horz" wrap="square" lIns="91440" tIns="45720" rIns="91440" bIns="45720" anchor="t"/>
          <a:lstStyle/>
          <a:p>
            <a:pPr marL="0" indent="0" eaLnBrk="1" hangingPunct="1">
              <a:buNone/>
            </a:pPr>
            <a:r>
              <a:rPr lang="zh-CN" altLang="en-US">
                <a:latin typeface="楷体_GB2312" pitchFamily="49" charset="-122"/>
                <a:ea typeface="楷体_GB2312" pitchFamily="49" charset="-122"/>
              </a:rPr>
              <a:t>　　一个人常犯错误，然后才能改正，内心受困，思绪阻塞，然后才能有所作为；（憔悴枯槁）从脸色上显露出来，（吟咏叹息之气）在声音中表现出来，然后才能为人们所了解。一个国家，内部如果没有坚持法度和辅佐君王的贤士，外部没有敌国外患，这个国家就往往会灭亡。</a:t>
            </a:r>
            <a:endParaRPr lang="zh-CN" altLang="en-US">
              <a:latin typeface="楷体_GB2312" pitchFamily="49" charset="-122"/>
              <a:ea typeface="楷体_GB2312" pitchFamily="49" charset="-122"/>
            </a:endParaRPr>
          </a:p>
          <a:p>
            <a:pPr marL="0" indent="0" eaLnBrk="1" hangingPunct="1">
              <a:buNone/>
            </a:pPr>
            <a:r>
              <a:rPr lang="zh-CN" altLang="en-US">
                <a:latin typeface="楷体_GB2312" pitchFamily="49" charset="-122"/>
                <a:ea typeface="楷体_GB2312" pitchFamily="49" charset="-122"/>
              </a:rPr>
              <a:t>　　这样，人们才会明白，忧患（能激励人勤奋）使人生存发展，而享受安乐使人萎靡死亡。 </a:t>
            </a:r>
            <a:endParaRPr lang="zh-CN" altLang="en-US">
              <a:latin typeface="楷体_GB2312" pitchFamily="49" charset="-122"/>
              <a:ea typeface="楷体_GB2312" pitchFamily="49" charset="-122"/>
            </a:endParaRPr>
          </a:p>
        </p:txBody>
      </p:sp>
      <p:sp>
        <p:nvSpPr>
          <p:cNvPr id="46083" name="AutoShape 4">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6084" name="AutoShape 5">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6085" name="AutoShape 6">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2" name="chimes.wav"/>
      </p:stSnd>
    </p:sndAc>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3315" name="Rectangle 2"/>
          <p:cNvSpPr>
            <a:spLocks noGrp="1"/>
          </p:cNvSpPr>
          <p:nvPr>
            <p:ph type="title"/>
          </p:nvPr>
        </p:nvSpPr>
        <p:spPr>
          <a:xfrm>
            <a:off x="457200" y="976313"/>
            <a:ext cx="8229600" cy="1143000"/>
          </a:xfrm>
        </p:spPr>
        <p:txBody>
          <a:bodyPr vert="horz" wrap="square" lIns="91440" tIns="45720" rIns="91440" bIns="45720" anchor="ctr"/>
          <a:lstStyle/>
          <a:p>
            <a:pPr eaLnBrk="1" hangingPunct="1"/>
            <a:r>
              <a:rPr lang="zh-CN" altLang="en-US"/>
              <a:t>请指出文中的三个通假字</a:t>
            </a:r>
            <a:endParaRPr lang="zh-CN" altLang="en-US"/>
          </a:p>
        </p:txBody>
      </p:sp>
      <p:sp>
        <p:nvSpPr>
          <p:cNvPr id="53251" name="Rectangle 3"/>
          <p:cNvSpPr>
            <a:spLocks noGrp="1"/>
          </p:cNvSpPr>
          <p:nvPr>
            <p:ph idx="1"/>
          </p:nvPr>
        </p:nvSpPr>
        <p:spPr>
          <a:xfrm>
            <a:off x="860425" y="2197100"/>
            <a:ext cx="4854575" cy="3017838"/>
          </a:xfrm>
        </p:spPr>
        <p:txBody>
          <a:bodyPr vert="horz" wrap="square" lIns="91440" tIns="45720" rIns="91440" bIns="45720" anchor="t"/>
          <a:lstStyle/>
          <a:p>
            <a:pPr eaLnBrk="1" hangingPunct="1">
              <a:lnSpc>
                <a:spcPct val="90000"/>
              </a:lnSpc>
              <a:buNone/>
            </a:pPr>
            <a:r>
              <a:rPr lang="zh-CN" altLang="en-US" sz="4000">
                <a:solidFill>
                  <a:srgbClr val="FF0000"/>
                </a:solidFill>
                <a:ea typeface="楷体_GB2312" pitchFamily="49" charset="-122"/>
              </a:rPr>
              <a:t>“</a:t>
            </a:r>
            <a:r>
              <a:rPr lang="zh-CN" altLang="en-US" sz="4000">
                <a:solidFill>
                  <a:srgbClr val="FF0000"/>
                </a:solidFill>
                <a:latin typeface="楷体_GB2312" pitchFamily="49" charset="-122"/>
                <a:ea typeface="楷体_GB2312" pitchFamily="49" charset="-122"/>
              </a:rPr>
              <a:t>曾</a:t>
            </a:r>
            <a:r>
              <a:rPr lang="zh-CN" altLang="en-US" sz="4000">
                <a:solidFill>
                  <a:srgbClr val="FF0000"/>
                </a:solidFill>
                <a:ea typeface="楷体_GB2312" pitchFamily="49" charset="-122"/>
              </a:rPr>
              <a:t>”</a:t>
            </a:r>
            <a:r>
              <a:rPr lang="zh-CN" altLang="en-US" sz="4000">
                <a:solidFill>
                  <a:srgbClr val="FF0000"/>
                </a:solidFill>
                <a:latin typeface="楷体_GB2312" pitchFamily="49" charset="-122"/>
                <a:ea typeface="楷体_GB2312" pitchFamily="49" charset="-122"/>
              </a:rPr>
              <a:t>通</a:t>
            </a:r>
            <a:r>
              <a:rPr lang="zh-CN" altLang="en-US" sz="4000">
                <a:solidFill>
                  <a:srgbClr val="FF0000"/>
                </a:solidFill>
                <a:ea typeface="楷体_GB2312" pitchFamily="49" charset="-122"/>
              </a:rPr>
              <a:t>“</a:t>
            </a:r>
            <a:r>
              <a:rPr lang="zh-CN" altLang="en-US" sz="4000">
                <a:solidFill>
                  <a:srgbClr val="FF0000"/>
                </a:solidFill>
                <a:latin typeface="楷体_GB2312" pitchFamily="49" charset="-122"/>
                <a:ea typeface="楷体_GB2312" pitchFamily="49" charset="-122"/>
              </a:rPr>
              <a:t>增</a:t>
            </a:r>
            <a:r>
              <a:rPr lang="zh-CN" altLang="en-US" sz="4000">
                <a:solidFill>
                  <a:srgbClr val="FF0000"/>
                </a:solidFill>
                <a:ea typeface="楷体_GB2312" pitchFamily="49" charset="-122"/>
              </a:rPr>
              <a:t>”</a:t>
            </a:r>
            <a:endParaRPr lang="zh-CN" altLang="en-US" sz="4000">
              <a:solidFill>
                <a:srgbClr val="FF0000"/>
              </a:solidFill>
              <a:latin typeface="楷体_GB2312" pitchFamily="49" charset="-122"/>
              <a:ea typeface="楷体_GB2312" pitchFamily="49" charset="-122"/>
            </a:endParaRPr>
          </a:p>
          <a:p>
            <a:pPr eaLnBrk="1" hangingPunct="1">
              <a:lnSpc>
                <a:spcPct val="90000"/>
              </a:lnSpc>
              <a:buNone/>
            </a:pPr>
            <a:r>
              <a:rPr lang="zh-CN" altLang="en-US" sz="4000">
                <a:solidFill>
                  <a:srgbClr val="FF0000"/>
                </a:solidFill>
                <a:ea typeface="楷体_GB2312" pitchFamily="49" charset="-122"/>
              </a:rPr>
              <a:t>“</a:t>
            </a:r>
            <a:r>
              <a:rPr lang="zh-CN" altLang="en-US" sz="4000">
                <a:solidFill>
                  <a:srgbClr val="FF0000"/>
                </a:solidFill>
                <a:latin typeface="楷体_GB2312" pitchFamily="49" charset="-122"/>
                <a:ea typeface="楷体_GB2312" pitchFamily="49" charset="-122"/>
              </a:rPr>
              <a:t>衡</a:t>
            </a:r>
            <a:r>
              <a:rPr lang="zh-CN" altLang="en-US" sz="4000">
                <a:solidFill>
                  <a:srgbClr val="FF0000"/>
                </a:solidFill>
                <a:ea typeface="楷体_GB2312" pitchFamily="49" charset="-122"/>
              </a:rPr>
              <a:t>”</a:t>
            </a:r>
            <a:r>
              <a:rPr lang="zh-CN" altLang="en-US" sz="4000">
                <a:solidFill>
                  <a:srgbClr val="FF0000"/>
                </a:solidFill>
                <a:latin typeface="楷体_GB2312" pitchFamily="49" charset="-122"/>
                <a:ea typeface="楷体_GB2312" pitchFamily="49" charset="-122"/>
              </a:rPr>
              <a:t>通</a:t>
            </a:r>
            <a:r>
              <a:rPr lang="zh-CN" altLang="en-US" sz="4000">
                <a:solidFill>
                  <a:srgbClr val="FF0000"/>
                </a:solidFill>
                <a:ea typeface="楷体_GB2312" pitchFamily="49" charset="-122"/>
              </a:rPr>
              <a:t>“</a:t>
            </a:r>
            <a:r>
              <a:rPr lang="zh-CN" altLang="en-US" sz="4000">
                <a:solidFill>
                  <a:srgbClr val="FF0000"/>
                </a:solidFill>
                <a:latin typeface="楷体_GB2312" pitchFamily="49" charset="-122"/>
                <a:ea typeface="楷体_GB2312" pitchFamily="49" charset="-122"/>
              </a:rPr>
              <a:t>横</a:t>
            </a:r>
            <a:r>
              <a:rPr lang="zh-CN" altLang="en-US" sz="4000">
                <a:solidFill>
                  <a:srgbClr val="FF0000"/>
                </a:solidFill>
                <a:ea typeface="楷体_GB2312" pitchFamily="49" charset="-122"/>
              </a:rPr>
              <a:t>”</a:t>
            </a:r>
            <a:endParaRPr lang="zh-CN" altLang="en-US" sz="4000">
              <a:solidFill>
                <a:srgbClr val="FF0000"/>
              </a:solidFill>
              <a:latin typeface="楷体_GB2312" pitchFamily="49" charset="-122"/>
              <a:ea typeface="楷体_GB2312" pitchFamily="49" charset="-122"/>
            </a:endParaRPr>
          </a:p>
          <a:p>
            <a:pPr eaLnBrk="1" hangingPunct="1">
              <a:lnSpc>
                <a:spcPct val="90000"/>
              </a:lnSpc>
              <a:buNone/>
            </a:pPr>
            <a:r>
              <a:rPr lang="zh-CN" altLang="en-US" sz="4000">
                <a:solidFill>
                  <a:srgbClr val="FF0000"/>
                </a:solidFill>
                <a:ea typeface="楷体_GB2312" pitchFamily="49" charset="-122"/>
              </a:rPr>
              <a:t>“</a:t>
            </a:r>
            <a:r>
              <a:rPr lang="zh-CN" altLang="en-US" sz="4000">
                <a:solidFill>
                  <a:srgbClr val="FF0000"/>
                </a:solidFill>
                <a:latin typeface="楷体_GB2312" pitchFamily="49" charset="-122"/>
                <a:ea typeface="楷体_GB2312" pitchFamily="49" charset="-122"/>
              </a:rPr>
              <a:t>拂</a:t>
            </a:r>
            <a:r>
              <a:rPr lang="zh-CN" altLang="en-US" sz="4000">
                <a:solidFill>
                  <a:srgbClr val="FF0000"/>
                </a:solidFill>
                <a:ea typeface="楷体_GB2312" pitchFamily="49" charset="-122"/>
              </a:rPr>
              <a:t>”</a:t>
            </a:r>
            <a:r>
              <a:rPr lang="zh-CN" altLang="en-US" sz="4000">
                <a:solidFill>
                  <a:srgbClr val="FF0000"/>
                </a:solidFill>
                <a:latin typeface="楷体_GB2312" pitchFamily="49" charset="-122"/>
                <a:ea typeface="楷体_GB2312" pitchFamily="49" charset="-122"/>
              </a:rPr>
              <a:t>通</a:t>
            </a:r>
            <a:r>
              <a:rPr lang="zh-CN" altLang="en-US" sz="4000">
                <a:solidFill>
                  <a:srgbClr val="FF0000"/>
                </a:solidFill>
                <a:ea typeface="楷体_GB2312" pitchFamily="49" charset="-122"/>
              </a:rPr>
              <a:t>“</a:t>
            </a:r>
            <a:r>
              <a:rPr lang="zh-CN" altLang="en-US" sz="4000">
                <a:solidFill>
                  <a:srgbClr val="FF0000"/>
                </a:solidFill>
                <a:latin typeface="楷体_GB2312" pitchFamily="49" charset="-122"/>
                <a:ea typeface="楷体_GB2312" pitchFamily="49" charset="-122"/>
              </a:rPr>
              <a:t>弼</a:t>
            </a:r>
            <a:r>
              <a:rPr lang="zh-CN" altLang="en-US" sz="4000">
                <a:solidFill>
                  <a:srgbClr val="FF0000"/>
                </a:solidFill>
                <a:ea typeface="楷体_GB2312" pitchFamily="49" charset="-122"/>
              </a:rPr>
              <a:t>”</a:t>
            </a:r>
            <a:r>
              <a:rPr lang="zh-CN" altLang="en-US" sz="4000">
                <a:latin typeface="楷体_GB2312" pitchFamily="49" charset="-122"/>
                <a:ea typeface="楷体_GB2312" pitchFamily="49" charset="-122"/>
              </a:rPr>
              <a:t> </a:t>
            </a:r>
            <a:endParaRPr lang="zh-CN" altLang="en-US" sz="4000">
              <a:latin typeface="楷体_GB2312" pitchFamily="49" charset="-122"/>
              <a:ea typeface="楷体_GB2312" pitchFamily="49" charset="-122"/>
            </a:endParaRPr>
          </a:p>
        </p:txBody>
      </p:sp>
      <p:graphicFrame>
        <p:nvGraphicFramePr>
          <p:cNvPr id="13314" name="Object 4"/>
          <p:cNvGraphicFramePr>
            <a:graphicFrameLocks noChangeAspect="1"/>
          </p:cNvGraphicFramePr>
          <p:nvPr/>
        </p:nvGraphicFramePr>
        <p:xfrm>
          <a:off x="4495800" y="2546350"/>
          <a:ext cx="3733800" cy="2754313"/>
        </p:xfrm>
        <a:graphic>
          <a:graphicData uri="http://schemas.openxmlformats.org/presentationml/2006/ole">
            <mc:AlternateContent>
              <mc:Choice xmlns:v="urn:schemas-microsoft-com:vml" Requires="v">
                <p:oleObj spid="_x0000_s1044" r:id="rId2" imgW="4667250" imgH="3819525" progId="Paint.Picture">
                  <p:embed/>
                </p:oleObj>
              </mc:Choice>
              <mc:Fallback>
                <p:oleObj r:id="rId2" imgW="4667250" imgH="3819525" progId="Paint.Picture">
                  <p:embed/>
                  <p:pic>
                    <p:nvPicPr>
                      <p:cNvPr id="0" name="OLE substitute image"/>
                      <p:cNvPicPr/>
                      <p:nvPr/>
                    </p:nvPicPr>
                    <p:blipFill>
                      <a:blip r:embed="rId3"/>
                      <a:stretch>
                        <a:fillRect/>
                      </a:stretch>
                    </p:blipFill>
                    <p:spPr>
                      <a:xfrm>
                        <a:off x="4495800" y="2546350"/>
                        <a:ext cx="3733800" cy="2754313"/>
                      </a:xfrm>
                      <a:prstGeom prst="rect">
                        <a:avLst/>
                      </a:prstGeom>
                      <a:noFill/>
                      <a:ln w="38100">
                        <a:noFill/>
                        <a:miter/>
                      </a:ln>
                    </p:spPr>
                  </p:pic>
                </p:oleObj>
              </mc:Fallback>
            </mc:AlternateContent>
          </a:graphicData>
        </a:graphic>
      </p:graphicFrame>
      <p:sp>
        <p:nvSpPr>
          <p:cNvPr id="13317" name="AutoShape 8">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3318" name="AutoShape 9">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3319" name="AutoShape 10">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6"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Effect transition="in" filter="box(out)">
                                      <p:cBhvr>
                                        <p:cTn id="7" dur="500"/>
                                        <p:tgtEl>
                                          <p:spTgt spid="5325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5"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3251">
                                            <p:txEl>
                                              <p:pRg st="1" end="1"/>
                                            </p:txEl>
                                          </p:spTgt>
                                        </p:tgtEl>
                                        <p:attrNameLst>
                                          <p:attrName>style.visibility</p:attrName>
                                        </p:attrNameLst>
                                      </p:cBhvr>
                                      <p:to>
                                        <p:strVal val="visible"/>
                                      </p:to>
                                    </p:set>
                                    <p:animEffect transition="in" filter="box(out)">
                                      <p:cBhvr>
                                        <p:cTn id="12" dur="500"/>
                                        <p:tgtEl>
                                          <p:spTgt spid="5325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5"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3251">
                                            <p:txEl>
                                              <p:pRg st="2" end="2"/>
                                            </p:txEl>
                                          </p:spTgt>
                                        </p:tgtEl>
                                        <p:attrNameLst>
                                          <p:attrName>style.visibility</p:attrName>
                                        </p:attrNameLst>
                                      </p:cBhvr>
                                      <p:to>
                                        <p:strVal val="visible"/>
                                      </p:to>
                                    </p:set>
                                    <p:animEffect transition="in" filter="box(out)">
                                      <p:cBhvr>
                                        <p:cTn id="17" dur="500"/>
                                        <p:tgtEl>
                                          <p:spTgt spid="53251">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uiExpand="1" build="p"/>
    </p:bldLst>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7106" name="Rectangle 2"/>
          <p:cNvSpPr>
            <a:spLocks noGrp="1"/>
          </p:cNvSpPr>
          <p:nvPr>
            <p:ph type="title"/>
          </p:nvPr>
        </p:nvSpPr>
        <p:spPr>
          <a:xfrm>
            <a:off x="590550" y="1195388"/>
            <a:ext cx="8229600" cy="1143000"/>
          </a:xfrm>
        </p:spPr>
        <p:txBody>
          <a:bodyPr vert="horz" wrap="square" lIns="91440" tIns="45720" rIns="91440" bIns="45720" anchor="ctr"/>
          <a:lstStyle/>
          <a:p>
            <a:pPr algn="l" eaLnBrk="1" hangingPunct="1"/>
            <a:r>
              <a:rPr lang="zh-CN" altLang="en-US" sz="3200"/>
              <a:t>　　“征于色发于声而后喻” 三个短语都有省略，请补出其省略成分。</a:t>
            </a:r>
            <a:endParaRPr lang="zh-CN" altLang="en-US" sz="3200"/>
          </a:p>
        </p:txBody>
      </p:sp>
      <p:sp>
        <p:nvSpPr>
          <p:cNvPr id="54275" name="Rectangle 3"/>
          <p:cNvSpPr>
            <a:spLocks noGrp="1"/>
          </p:cNvSpPr>
          <p:nvPr>
            <p:ph idx="1"/>
          </p:nvPr>
        </p:nvSpPr>
        <p:spPr>
          <a:xfrm>
            <a:off x="590550" y="2520950"/>
            <a:ext cx="8229600" cy="1844675"/>
          </a:xfrm>
        </p:spPr>
        <p:txBody>
          <a:bodyPr vert="horz" wrap="square" lIns="91440" tIns="45720" rIns="91440" bIns="45720" anchor="t"/>
          <a:lstStyle/>
          <a:p>
            <a:pPr eaLnBrk="1" hangingPunct="1">
              <a:lnSpc>
                <a:spcPct val="90000"/>
              </a:lnSpc>
              <a:buNone/>
            </a:pPr>
            <a:r>
              <a:rPr lang="zh-CN" altLang="en-US" sz="4000">
                <a:latin typeface="楷体_GB2312" pitchFamily="49" charset="-122"/>
                <a:ea typeface="楷体_GB2312" pitchFamily="49" charset="-122"/>
              </a:rPr>
              <a:t>（</a:t>
            </a:r>
            <a:r>
              <a:rPr lang="zh-CN" altLang="en-US" sz="4000">
                <a:solidFill>
                  <a:srgbClr val="800080"/>
                </a:solidFill>
                <a:latin typeface="楷体_GB2312" pitchFamily="49" charset="-122"/>
                <a:ea typeface="楷体_GB2312" pitchFamily="49" charset="-122"/>
              </a:rPr>
              <a:t>憔悴枯槁</a:t>
            </a:r>
            <a:r>
              <a:rPr lang="zh-CN" altLang="en-US" sz="4000">
                <a:latin typeface="楷体_GB2312" pitchFamily="49" charset="-122"/>
                <a:ea typeface="楷体_GB2312" pitchFamily="49" charset="-122"/>
              </a:rPr>
              <a:t>）征于色，</a:t>
            </a:r>
            <a:endParaRPr lang="zh-CN" altLang="en-US" sz="4000">
              <a:latin typeface="楷体_GB2312" pitchFamily="49" charset="-122"/>
              <a:ea typeface="楷体_GB2312" pitchFamily="49" charset="-122"/>
            </a:endParaRPr>
          </a:p>
          <a:p>
            <a:pPr eaLnBrk="1" hangingPunct="1">
              <a:lnSpc>
                <a:spcPct val="90000"/>
              </a:lnSpc>
              <a:buNone/>
            </a:pPr>
            <a:r>
              <a:rPr lang="zh-CN" altLang="en-US" sz="4000">
                <a:latin typeface="楷体_GB2312" pitchFamily="49" charset="-122"/>
                <a:ea typeface="楷体_GB2312" pitchFamily="49" charset="-122"/>
              </a:rPr>
              <a:t>（</a:t>
            </a:r>
            <a:r>
              <a:rPr lang="zh-CN" altLang="en-US" sz="4000">
                <a:solidFill>
                  <a:srgbClr val="800080"/>
                </a:solidFill>
                <a:latin typeface="楷体_GB2312" pitchFamily="49" charset="-122"/>
                <a:ea typeface="楷体_GB2312" pitchFamily="49" charset="-122"/>
              </a:rPr>
              <a:t>吟咏叹息之气</a:t>
            </a:r>
            <a:r>
              <a:rPr lang="zh-CN" altLang="en-US" sz="4000">
                <a:latin typeface="楷体_GB2312" pitchFamily="49" charset="-122"/>
                <a:ea typeface="楷体_GB2312" pitchFamily="49" charset="-122"/>
              </a:rPr>
              <a:t>）发于声，</a:t>
            </a:r>
            <a:endParaRPr lang="zh-CN" altLang="en-US" sz="4000">
              <a:latin typeface="楷体_GB2312" pitchFamily="49" charset="-122"/>
              <a:ea typeface="楷体_GB2312" pitchFamily="49" charset="-122"/>
            </a:endParaRPr>
          </a:p>
          <a:p>
            <a:pPr eaLnBrk="1" hangingPunct="1">
              <a:lnSpc>
                <a:spcPct val="90000"/>
              </a:lnSpc>
              <a:buNone/>
            </a:pPr>
            <a:r>
              <a:rPr lang="zh-CN" altLang="en-US" sz="4000">
                <a:latin typeface="楷体_GB2312" pitchFamily="49" charset="-122"/>
                <a:ea typeface="楷体_GB2312" pitchFamily="49" charset="-122"/>
              </a:rPr>
              <a:t>而后（</a:t>
            </a:r>
            <a:r>
              <a:rPr lang="zh-CN" altLang="en-US" sz="4000">
                <a:solidFill>
                  <a:srgbClr val="800080"/>
                </a:solidFill>
                <a:latin typeface="楷体_GB2312" pitchFamily="49" charset="-122"/>
                <a:ea typeface="楷体_GB2312" pitchFamily="49" charset="-122"/>
              </a:rPr>
              <a:t>众人才能</a:t>
            </a:r>
            <a:r>
              <a:rPr lang="zh-CN" altLang="en-US" sz="4000">
                <a:latin typeface="楷体_GB2312" pitchFamily="49" charset="-122"/>
                <a:ea typeface="楷体_GB2312" pitchFamily="49" charset="-122"/>
              </a:rPr>
              <a:t>）喻（</a:t>
            </a:r>
            <a:r>
              <a:rPr lang="zh-CN" altLang="en-US" sz="4000">
                <a:solidFill>
                  <a:srgbClr val="6600FF"/>
                </a:solidFill>
                <a:latin typeface="楷体_GB2312" pitchFamily="49" charset="-122"/>
                <a:ea typeface="楷体_GB2312" pitchFamily="49" charset="-122"/>
              </a:rPr>
              <a:t>之</a:t>
            </a:r>
            <a:r>
              <a:rPr lang="zh-CN" altLang="en-US" sz="4000">
                <a:latin typeface="楷体_GB2312" pitchFamily="49" charset="-122"/>
                <a:ea typeface="楷体_GB2312" pitchFamily="49" charset="-122"/>
              </a:rPr>
              <a:t>）。 </a:t>
            </a:r>
            <a:endParaRPr lang="zh-CN" altLang="en-US" sz="4000">
              <a:latin typeface="楷体_GB2312" pitchFamily="49" charset="-122"/>
              <a:ea typeface="楷体_GB2312" pitchFamily="49" charset="-122"/>
            </a:endParaRPr>
          </a:p>
        </p:txBody>
      </p:sp>
      <p:sp>
        <p:nvSpPr>
          <p:cNvPr id="47108" name="AutoShape 7">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7109" name="AutoShape 8">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7110" name="AutoShape 9">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4275">
                                            <p:txEl>
                                              <p:pRg st="0" end="0"/>
                                            </p:txEl>
                                          </p:spTgt>
                                        </p:tgtEl>
                                        <p:attrNameLst>
                                          <p:attrName>style.visibility</p:attrName>
                                        </p:attrNameLst>
                                      </p:cBhvr>
                                      <p:to>
                                        <p:strVal val="visible"/>
                                      </p:to>
                                    </p:set>
                                    <p:animEffect transition="in" filter="box(out)">
                                      <p:cBhvr>
                                        <p:cTn id="7" dur="500"/>
                                        <p:tgtEl>
                                          <p:spTgt spid="5427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4275">
                                            <p:txEl>
                                              <p:pRg st="1" end="1"/>
                                            </p:txEl>
                                          </p:spTgt>
                                        </p:tgtEl>
                                        <p:attrNameLst>
                                          <p:attrName>style.visibility</p:attrName>
                                        </p:attrNameLst>
                                      </p:cBhvr>
                                      <p:to>
                                        <p:strVal val="visible"/>
                                      </p:to>
                                    </p:set>
                                    <p:animEffect transition="in" filter="box(out)">
                                      <p:cBhvr>
                                        <p:cTn id="12" dur="500"/>
                                        <p:tgtEl>
                                          <p:spTgt spid="5427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4275">
                                            <p:txEl>
                                              <p:pRg st="2" end="2"/>
                                            </p:txEl>
                                          </p:spTgt>
                                        </p:tgtEl>
                                        <p:attrNameLst>
                                          <p:attrName>style.visibility</p:attrName>
                                        </p:attrNameLst>
                                      </p:cBhvr>
                                      <p:to>
                                        <p:strVal val="visible"/>
                                      </p:to>
                                    </p:set>
                                    <p:animEffect transition="in" filter="box(out)">
                                      <p:cBhvr>
                                        <p:cTn id="17" dur="500"/>
                                        <p:tgtEl>
                                          <p:spTgt spid="5427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4275" grpId="0" uiExpand="1" build="p"/>
    </p:bldLst>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339" name="Rectangle 2"/>
          <p:cNvSpPr>
            <a:spLocks noGrp="1"/>
          </p:cNvSpPr>
          <p:nvPr>
            <p:ph type="title"/>
          </p:nvPr>
        </p:nvSpPr>
        <p:spPr>
          <a:xfrm>
            <a:off x="457200" y="485775"/>
            <a:ext cx="8229600" cy="1143000"/>
          </a:xfrm>
        </p:spPr>
        <p:txBody>
          <a:bodyPr vert="horz" wrap="square" lIns="91440" tIns="45720" rIns="91440" bIns="45720" anchor="ctr"/>
          <a:lstStyle/>
          <a:p>
            <a:pPr eaLnBrk="1" hangingPunct="1"/>
            <a:r>
              <a:rPr lang="zh-CN" altLang="en-US" sz="6000">
                <a:solidFill>
                  <a:srgbClr val="FF0000"/>
                </a:solidFill>
                <a:ea typeface="方正行楷简体" pitchFamily="2" charset="-122"/>
              </a:rPr>
              <a:t>答　　问</a:t>
            </a:r>
            <a:r>
              <a:rPr lang="zh-CN" altLang="en-US"/>
              <a:t> </a:t>
            </a:r>
            <a:endParaRPr lang="zh-CN" altLang="en-US"/>
          </a:p>
        </p:txBody>
      </p:sp>
      <p:graphicFrame>
        <p:nvGraphicFramePr>
          <p:cNvPr id="14338" name="Object 4"/>
          <p:cNvGraphicFramePr>
            <a:graphicFrameLocks noChangeAspect="1"/>
          </p:cNvGraphicFramePr>
          <p:nvPr>
            <p:ph idx="1"/>
          </p:nvPr>
        </p:nvGraphicFramePr>
        <p:xfrm>
          <a:off x="2057400" y="1600200"/>
          <a:ext cx="4865688" cy="3771900"/>
        </p:xfrm>
        <a:graphic>
          <a:graphicData uri="http://schemas.openxmlformats.org/presentationml/2006/ole">
            <mc:AlternateContent>
              <mc:Choice xmlns:v="urn:schemas-microsoft-com:vml" Requires="v">
                <p:oleObj spid="_x0000_s1045" r:id="rId2" imgW="3362325" imgH="2724150" progId="Paint.Picture">
                  <p:embed/>
                </p:oleObj>
              </mc:Choice>
              <mc:Fallback>
                <p:oleObj r:id="rId2" imgW="3362325" imgH="2724150" progId="Paint.Picture">
                  <p:embed/>
                  <p:pic>
                    <p:nvPicPr>
                      <p:cNvPr id="0" name="OLE substitute image"/>
                      <p:cNvPicPr/>
                      <p:nvPr/>
                    </p:nvPicPr>
                    <p:blipFill>
                      <a:blip r:embed="rId3"/>
                      <a:stretch>
                        <a:fillRect/>
                      </a:stretch>
                    </p:blipFill>
                    <p:spPr>
                      <a:xfrm>
                        <a:off x="2057400" y="1600200"/>
                        <a:ext cx="4865688" cy="3771900"/>
                      </a:xfrm>
                      <a:prstGeom prst="rect">
                        <a:avLst/>
                      </a:prstGeom>
                      <a:noFill/>
                      <a:ln w="38100">
                        <a:miter/>
                      </a:ln>
                    </p:spPr>
                  </p:pic>
                </p:oleObj>
              </mc:Fallback>
            </mc:AlternateContent>
          </a:graphicData>
        </a:graphic>
      </p:graphicFrame>
      <p:sp>
        <p:nvSpPr>
          <p:cNvPr id="14340" name="AutoShape 5">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4341" name="AutoShape 6">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4342" name="AutoShape 7">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5" name="chimes.wav"/>
      </p:stSnd>
    </p:sndAc>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8130" name="Rectangle 2"/>
          <p:cNvSpPr>
            <a:spLocks noGrp="1"/>
          </p:cNvSpPr>
          <p:nvPr>
            <p:ph type="title"/>
          </p:nvPr>
        </p:nvSpPr>
        <p:spPr>
          <a:xfrm>
            <a:off x="685800" y="485775"/>
            <a:ext cx="7772400" cy="1143000"/>
          </a:xfrm>
        </p:spPr>
        <p:txBody>
          <a:bodyPr vert="horz" wrap="square" lIns="91440" tIns="45720" rIns="91440" bIns="45720" anchor="ctr"/>
          <a:lstStyle/>
          <a:p>
            <a:pPr eaLnBrk="1" hangingPunct="1"/>
            <a:r>
              <a:rPr lang="zh-CN" altLang="en-US">
                <a:solidFill>
                  <a:srgbClr val="FF0000"/>
                </a:solidFill>
              </a:rPr>
              <a:t>段　落　层　次</a:t>
            </a:r>
            <a:r>
              <a:rPr lang="zh-CN" altLang="en-US" b="0"/>
              <a:t> </a:t>
            </a:r>
            <a:endParaRPr lang="zh-CN" altLang="en-US" b="0"/>
          </a:p>
        </p:txBody>
      </p:sp>
      <p:sp>
        <p:nvSpPr>
          <p:cNvPr id="56323" name="Rectangle 3"/>
          <p:cNvSpPr>
            <a:spLocks noGrp="1"/>
          </p:cNvSpPr>
          <p:nvPr>
            <p:ph idx="1"/>
          </p:nvPr>
        </p:nvSpPr>
        <p:spPr>
          <a:xfrm>
            <a:off x="609600" y="1600200"/>
            <a:ext cx="7772400" cy="3581400"/>
          </a:xfrm>
        </p:spPr>
        <p:txBody>
          <a:bodyPr vert="horz" wrap="square" lIns="91440" tIns="45720" rIns="91440" bIns="45720" anchor="t"/>
          <a:lstStyle/>
          <a:p>
            <a:pPr marL="609600" indent="-609600" eaLnBrk="1" hangingPunct="1">
              <a:buFontTx/>
              <a:buAutoNum type="arabicPeriod"/>
            </a:pPr>
            <a:r>
              <a:rPr lang="zh-CN" altLang="en-US">
                <a:latin typeface="楷体_GB2312" pitchFamily="49" charset="-122"/>
                <a:ea typeface="楷体_GB2312" pitchFamily="49" charset="-122"/>
              </a:rPr>
              <a:t>（第１段）</a:t>
            </a:r>
            <a:r>
              <a:rPr lang="zh-CN" altLang="en-US">
                <a:solidFill>
                  <a:srgbClr val="0000FF"/>
                </a:solidFill>
                <a:latin typeface="楷体_GB2312" pitchFamily="49" charset="-122"/>
                <a:ea typeface="楷体_GB2312" pitchFamily="49" charset="-122"/>
              </a:rPr>
              <a:t>举例论证</a:t>
            </a:r>
            <a:r>
              <a:rPr lang="zh-CN" altLang="en-US">
                <a:latin typeface="楷体_GB2312" pitchFamily="49" charset="-122"/>
                <a:ea typeface="楷体_GB2312" pitchFamily="49" charset="-122"/>
              </a:rPr>
              <a:t>、</a:t>
            </a:r>
            <a:r>
              <a:rPr lang="zh-CN" altLang="en-US">
                <a:solidFill>
                  <a:srgbClr val="0000FF"/>
                </a:solidFill>
                <a:latin typeface="楷体_GB2312" pitchFamily="49" charset="-122"/>
                <a:ea typeface="楷体_GB2312" pitchFamily="49" charset="-122"/>
              </a:rPr>
              <a:t>道理论证</a:t>
            </a:r>
            <a:r>
              <a:rPr lang="zh-CN" altLang="en-US">
                <a:latin typeface="楷体_GB2312" pitchFamily="49" charset="-122"/>
                <a:ea typeface="楷体_GB2312" pitchFamily="49" charset="-122"/>
              </a:rPr>
              <a:t>困境出   人才。</a:t>
            </a:r>
            <a:endParaRPr lang="en-US" altLang="zh-CN">
              <a:latin typeface="楷体_GB2312" pitchFamily="49" charset="-122"/>
              <a:ea typeface="楷体_GB2312" pitchFamily="49" charset="-122"/>
            </a:endParaRPr>
          </a:p>
          <a:p>
            <a:pPr marL="609600" indent="-609600" eaLnBrk="1" hangingPunct="1">
              <a:buFontTx/>
              <a:buAutoNum type="arabicPeriod"/>
            </a:pPr>
            <a:r>
              <a:rPr lang="zh-CN" altLang="en-US">
                <a:latin typeface="楷体_GB2312" pitchFamily="49" charset="-122"/>
                <a:ea typeface="楷体_GB2312" pitchFamily="49" charset="-122"/>
              </a:rPr>
              <a:t>（第</a:t>
            </a:r>
            <a:r>
              <a:rPr lang="en-US" altLang="zh-CN">
                <a:latin typeface="楷体_GB2312" pitchFamily="49" charset="-122"/>
                <a:ea typeface="楷体_GB2312" pitchFamily="49" charset="-122"/>
              </a:rPr>
              <a:t>2</a:t>
            </a:r>
            <a:r>
              <a:rPr lang="zh-CN" altLang="en-US">
                <a:latin typeface="楷体_GB2312" pitchFamily="49" charset="-122"/>
                <a:ea typeface="楷体_GB2312" pitchFamily="49" charset="-122"/>
              </a:rPr>
              <a:t>段）用</a:t>
            </a:r>
            <a:r>
              <a:rPr lang="zh-CN" altLang="en-US">
                <a:solidFill>
                  <a:srgbClr val="0000FF"/>
                </a:solidFill>
                <a:latin typeface="楷体_GB2312" pitchFamily="49" charset="-122"/>
                <a:ea typeface="楷体_GB2312" pitchFamily="49" charset="-122"/>
              </a:rPr>
              <a:t>道理</a:t>
            </a:r>
            <a:r>
              <a:rPr lang="zh-CN" altLang="en-US">
                <a:latin typeface="楷体_GB2312" pitchFamily="49" charset="-122"/>
                <a:ea typeface="楷体_GB2312" pitchFamily="49" charset="-122"/>
              </a:rPr>
              <a:t>从</a:t>
            </a:r>
            <a:r>
              <a:rPr lang="zh-CN" altLang="en-US">
                <a:solidFill>
                  <a:srgbClr val="0000FF"/>
                </a:solidFill>
                <a:latin typeface="楷体_GB2312" pitchFamily="49" charset="-122"/>
                <a:ea typeface="楷体_GB2312" pitchFamily="49" charset="-122"/>
              </a:rPr>
              <a:t>正反</a:t>
            </a:r>
            <a:r>
              <a:rPr lang="zh-CN" altLang="en-US">
                <a:latin typeface="楷体_GB2312" pitchFamily="49" charset="-122"/>
                <a:ea typeface="楷体_GB2312" pitchFamily="49" charset="-122"/>
              </a:rPr>
              <a:t>两方面论证艰难困苦能激发斗志，国无忧患易遭灭亡的道理，并归纳</a:t>
            </a:r>
            <a:r>
              <a:rPr lang="zh-CN" altLang="en-US">
                <a:solidFill>
                  <a:srgbClr val="FF0000"/>
                </a:solidFill>
                <a:latin typeface="楷体_GB2312" pitchFamily="49" charset="-122"/>
                <a:ea typeface="楷体_GB2312" pitchFamily="49" charset="-122"/>
              </a:rPr>
              <a:t>中心论点</a:t>
            </a:r>
            <a:r>
              <a:rPr lang="zh-CN" altLang="en-US">
                <a:latin typeface="楷体_GB2312" pitchFamily="49" charset="-122"/>
                <a:ea typeface="楷体_GB2312" pitchFamily="49" charset="-122"/>
              </a:rPr>
              <a:t>：</a:t>
            </a:r>
            <a:r>
              <a:rPr lang="zh-CN" altLang="en-US">
                <a:solidFill>
                  <a:srgbClr val="0000FF"/>
                </a:solidFill>
                <a:latin typeface="楷体_GB2312" pitchFamily="49" charset="-122"/>
                <a:ea typeface="楷体_GB2312" pitchFamily="49" charset="-122"/>
              </a:rPr>
              <a:t>生于忧患，死于安乐。 </a:t>
            </a:r>
            <a:endParaRPr lang="zh-CN" altLang="en-US">
              <a:solidFill>
                <a:srgbClr val="0000FF"/>
              </a:solidFill>
              <a:latin typeface="楷体_GB2312" pitchFamily="49" charset="-122"/>
              <a:ea typeface="楷体_GB2312" pitchFamily="49" charset="-122"/>
            </a:endParaRPr>
          </a:p>
        </p:txBody>
      </p:sp>
      <p:sp>
        <p:nvSpPr>
          <p:cNvPr id="48132" name="AutoShape 7">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8133" name="AutoShape 8">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8134" name="AutoShape 9">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box(out)">
                                      <p:cBhvr>
                                        <p:cTn id="7" dur="500"/>
                                        <p:tgtEl>
                                          <p:spTgt spid="5632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6323">
                                            <p:txEl>
                                              <p:pRg st="1" end="1"/>
                                            </p:txEl>
                                          </p:spTgt>
                                        </p:tgtEl>
                                        <p:attrNameLst>
                                          <p:attrName>style.visibility</p:attrName>
                                        </p:attrNameLst>
                                      </p:cBhvr>
                                      <p:to>
                                        <p:strVal val="visible"/>
                                      </p:to>
                                    </p:set>
                                    <p:animEffect transition="in" filter="box(out)">
                                      <p:cBhvr>
                                        <p:cTn id="12" dur="500"/>
                                        <p:tgtEl>
                                          <p:spTgt spid="5632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uiExpand="1"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51" name="Text Box 6"/>
          <p:cNvSpPr txBox="1"/>
          <p:nvPr/>
        </p:nvSpPr>
        <p:spPr>
          <a:xfrm>
            <a:off x="5334000" y="609600"/>
            <a:ext cx="2667000" cy="1006475"/>
          </a:xfrm>
          <a:prstGeom prst="rect">
            <a:avLst/>
          </a:prstGeom>
          <a:noFill/>
          <a:ln w="9525">
            <a:noFill/>
          </a:ln>
        </p:spPr>
        <p:txBody>
          <a:bodyPr>
            <a:spAutoFit/>
          </a:bodyPr>
          <a:lstStyle/>
          <a:p>
            <a:pPr algn="l" fontAlgn="base"/>
            <a:endParaRPr lang="zh-CN" altLang="en-US" sz="6000" b="0">
              <a:solidFill>
                <a:srgbClr val="800000"/>
              </a:solidFill>
              <a:latin typeface="Times New Roman" panose="02020603050405020304" pitchFamily="18" charset="0"/>
              <a:ea typeface="华文新魏" panose="02010800040101010101" pitchFamily="2" charset="-122"/>
            </a:endParaRPr>
          </a:p>
        </p:txBody>
      </p:sp>
      <p:sp>
        <p:nvSpPr>
          <p:cNvPr id="6151" name="Text Box 7"/>
          <p:cNvSpPr txBox="1"/>
          <p:nvPr/>
        </p:nvSpPr>
        <p:spPr>
          <a:xfrm>
            <a:off x="4495800" y="2208213"/>
            <a:ext cx="4267200" cy="3140075"/>
          </a:xfrm>
          <a:prstGeom prst="rect">
            <a:avLst/>
          </a:prstGeom>
          <a:noFill/>
          <a:ln w="9525">
            <a:noFill/>
          </a:ln>
        </p:spPr>
        <p:txBody>
          <a:bodyPr>
            <a:spAutoFit/>
          </a:bodyPr>
          <a:lstStyle/>
          <a:p>
            <a:pPr fontAlgn="base"/>
            <a:r>
              <a:rPr lang="zh-CN" altLang="en-US" sz="4000">
                <a:solidFill>
                  <a:srgbClr val="FF0000"/>
                </a:solidFill>
                <a:latin typeface="Times New Roman" panose="02020603050405020304" pitchFamily="18" charset="0"/>
                <a:ea typeface="华文新魏" panose="02010800040101010101" pitchFamily="2" charset="-122"/>
              </a:rPr>
              <a:t>名轲</a:t>
            </a:r>
            <a:r>
              <a:rPr lang="zh-CN" altLang="en-US" sz="4000">
                <a:solidFill>
                  <a:schemeClr val="accent2"/>
                </a:solidFill>
                <a:latin typeface="Times New Roman" panose="02020603050405020304" pitchFamily="18" charset="0"/>
                <a:ea typeface="华文新魏" panose="02010800040101010101" pitchFamily="2" charset="-122"/>
              </a:rPr>
              <a:t>，</a:t>
            </a:r>
            <a:endParaRPr lang="zh-CN" altLang="en-US" sz="4000">
              <a:solidFill>
                <a:schemeClr val="accent2"/>
              </a:solidFill>
              <a:latin typeface="Times New Roman" panose="02020603050405020304" pitchFamily="18" charset="0"/>
              <a:ea typeface="华文新魏" panose="02010800040101010101" pitchFamily="2" charset="-122"/>
            </a:endParaRPr>
          </a:p>
          <a:p>
            <a:pPr fontAlgn="base"/>
            <a:r>
              <a:rPr lang="zh-CN" altLang="en-US" sz="4000">
                <a:solidFill>
                  <a:schemeClr val="accent2"/>
                </a:solidFill>
                <a:latin typeface="Times New Roman" panose="02020603050405020304" pitchFamily="18" charset="0"/>
                <a:ea typeface="华文新魏" panose="02010800040101010101" pitchFamily="2" charset="-122"/>
              </a:rPr>
              <a:t>前372—前289，</a:t>
            </a:r>
            <a:endParaRPr lang="zh-CN" altLang="en-US" sz="4000">
              <a:solidFill>
                <a:schemeClr val="accent2"/>
              </a:solidFill>
              <a:latin typeface="Times New Roman" panose="02020603050405020304" pitchFamily="18" charset="0"/>
              <a:ea typeface="华文新魏" panose="02010800040101010101" pitchFamily="2" charset="-122"/>
            </a:endParaRPr>
          </a:p>
          <a:p>
            <a:pPr fontAlgn="base"/>
            <a:r>
              <a:rPr lang="zh-CN" altLang="en-US" sz="4000">
                <a:solidFill>
                  <a:srgbClr val="FF0000"/>
                </a:solidFill>
                <a:latin typeface="Times New Roman" panose="02020603050405020304" pitchFamily="18" charset="0"/>
                <a:ea typeface="华文新魏" panose="02010800040101010101" pitchFamily="2" charset="-122"/>
              </a:rPr>
              <a:t>战国</a:t>
            </a:r>
            <a:r>
              <a:rPr lang="zh-CN" altLang="en-US" sz="4000">
                <a:solidFill>
                  <a:schemeClr val="accent2"/>
                </a:solidFill>
                <a:latin typeface="Times New Roman" panose="02020603050405020304" pitchFamily="18" charset="0"/>
                <a:ea typeface="华文新魏" panose="02010800040101010101" pitchFamily="2" charset="-122"/>
              </a:rPr>
              <a:t>时思想家      教育家</a:t>
            </a:r>
            <a:endParaRPr lang="zh-CN" altLang="en-US" sz="4000">
              <a:solidFill>
                <a:schemeClr val="accent2"/>
              </a:solidFill>
              <a:latin typeface="Times New Roman" panose="02020603050405020304" pitchFamily="18" charset="0"/>
              <a:ea typeface="华文新魏" panose="02010800040101010101" pitchFamily="2" charset="-122"/>
            </a:endParaRPr>
          </a:p>
        </p:txBody>
      </p:sp>
      <p:graphicFrame>
        <p:nvGraphicFramePr>
          <p:cNvPr id="2050" name="Object 12"/>
          <p:cNvGraphicFramePr>
            <a:graphicFrameLocks noChangeAspect="1"/>
          </p:cNvGraphicFramePr>
          <p:nvPr/>
        </p:nvGraphicFramePr>
        <p:xfrm>
          <a:off x="457200" y="1143000"/>
          <a:ext cx="4329113" cy="4419600"/>
        </p:xfrm>
        <a:graphic>
          <a:graphicData uri="http://schemas.openxmlformats.org/presentationml/2006/ole">
            <mc:AlternateContent>
              <mc:Choice xmlns:v="urn:schemas-microsoft-com:vml" Requires="v">
                <p:oleObj spid="_x0000_s1040" r:id="rId2" imgW="3438525" imgH="3552825" progId="Paint.Picture">
                  <p:embed/>
                </p:oleObj>
              </mc:Choice>
              <mc:Fallback>
                <p:oleObj r:id="rId2" imgW="3438525" imgH="3552825" progId="Paint.Picture">
                  <p:embed/>
                  <p:pic>
                    <p:nvPicPr>
                      <p:cNvPr id="0" name="OLE substitute image"/>
                      <p:cNvPicPr/>
                      <p:nvPr/>
                    </p:nvPicPr>
                    <p:blipFill>
                      <a:blip r:embed="rId3">
                        <a:clrChange>
                          <a:clrFrom>
                            <a:srgbClr val="FFFFFF"/>
                          </a:clrFrom>
                          <a:clrTo>
                            <a:srgbClr val="FFFFFF">
                              <a:alpha val="0"/>
                            </a:srgbClr>
                          </a:clrTo>
                        </a:clrChange>
                      </a:blip>
                      <a:srcRect b="1193"/>
                      <a:stretch>
                        <a:fillRect/>
                      </a:stretch>
                    </p:blipFill>
                    <p:spPr>
                      <a:xfrm>
                        <a:off x="457200" y="1143000"/>
                        <a:ext cx="4329113" cy="4419600"/>
                      </a:xfrm>
                      <a:prstGeom prst="rect">
                        <a:avLst/>
                      </a:prstGeom>
                      <a:noFill/>
                      <a:ln w="38100">
                        <a:noFill/>
                        <a:miter/>
                      </a:ln>
                    </p:spPr>
                  </p:pic>
                </p:oleObj>
              </mc:Fallback>
            </mc:AlternateContent>
          </a:graphicData>
        </a:graphic>
      </p:graphicFrame>
      <p:sp>
        <p:nvSpPr>
          <p:cNvPr id="2053" name="Rectangle 13"/>
          <p:cNvSpPr>
            <a:spLocks noGrp="1"/>
          </p:cNvSpPr>
          <p:nvPr>
            <p:ph type="title" idx="4294967295"/>
          </p:nvPr>
        </p:nvSpPr>
        <p:spPr>
          <a:xfrm>
            <a:off x="4491038" y="630238"/>
            <a:ext cx="4195762" cy="1143000"/>
          </a:xfrm>
        </p:spPr>
        <p:txBody>
          <a:bodyPr vert="horz" wrap="square" lIns="91440" tIns="45720" rIns="91440" bIns="45720" anchor="ctr"/>
          <a:lstStyle/>
          <a:p>
            <a:pPr eaLnBrk="1" hangingPunct="1"/>
            <a:r>
              <a:rPr lang="zh-CN" altLang="en-US" sz="6000">
                <a:solidFill>
                  <a:srgbClr val="800000"/>
                </a:solidFill>
                <a:ea typeface="华文新魏" panose="02010800040101010101" pitchFamily="2" charset="-122"/>
              </a:rPr>
              <a:t>孟子</a:t>
            </a:r>
            <a:endParaRPr lang="zh-CN" altLang="en-US"/>
          </a:p>
        </p:txBody>
      </p:sp>
    </p:spTree>
  </p:cSld>
  <p:clrMapOvr>
    <a:masterClrMapping/>
  </p:clrMapOvr>
  <p:transition>
    <p:random/>
    <p:sndAc>
      <p:stSnd>
        <p:snd r:embed="rId6"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151">
                                            <p:txEl>
                                              <p:pRg st="0" end="0"/>
                                            </p:txEl>
                                          </p:spTgt>
                                        </p:tgtEl>
                                        <p:attrNameLst>
                                          <p:attrName>style.visibility</p:attrName>
                                        </p:attrNameLst>
                                      </p:cBhvr>
                                      <p:to>
                                        <p:strVal val="visible"/>
                                      </p:to>
                                    </p:set>
                                    <p:animEffect transition="in" filter="box(out)">
                                      <p:cBhvr>
                                        <p:cTn id="7" dur="500"/>
                                        <p:tgtEl>
                                          <p:spTgt spid="615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5"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151">
                                            <p:txEl>
                                              <p:pRg st="1" end="1"/>
                                            </p:txEl>
                                          </p:spTgt>
                                        </p:tgtEl>
                                        <p:attrNameLst>
                                          <p:attrName>style.visibility</p:attrName>
                                        </p:attrNameLst>
                                      </p:cBhvr>
                                      <p:to>
                                        <p:strVal val="visible"/>
                                      </p:to>
                                    </p:set>
                                    <p:animEffect transition="in" filter="box(out)">
                                      <p:cBhvr>
                                        <p:cTn id="12" dur="500"/>
                                        <p:tgtEl>
                                          <p:spTgt spid="6151">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5"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151">
                                            <p:txEl>
                                              <p:pRg st="2" end="2"/>
                                            </p:txEl>
                                          </p:spTgt>
                                        </p:tgtEl>
                                        <p:attrNameLst>
                                          <p:attrName>style.visibility</p:attrName>
                                        </p:attrNameLst>
                                      </p:cBhvr>
                                      <p:to>
                                        <p:strVal val="visible"/>
                                      </p:to>
                                    </p:set>
                                    <p:animEffect transition="in" filter="box(out)">
                                      <p:cBhvr>
                                        <p:cTn id="17" dur="500"/>
                                        <p:tgtEl>
                                          <p:spTgt spid="6151">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51" grpId="0" uiExpand="1" build="p"/>
    </p:bldLs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5363" name="Rectangle 2"/>
          <p:cNvSpPr>
            <a:spLocks noGrp="1"/>
          </p:cNvSpPr>
          <p:nvPr>
            <p:ph type="title"/>
          </p:nvPr>
        </p:nvSpPr>
        <p:spPr>
          <a:xfrm>
            <a:off x="735013" y="1027113"/>
            <a:ext cx="8229600" cy="1143000"/>
          </a:xfrm>
        </p:spPr>
        <p:txBody>
          <a:bodyPr vert="horz" wrap="square" lIns="91440" tIns="45720" rIns="91440" bIns="45720" anchor="ctr"/>
          <a:lstStyle/>
          <a:p>
            <a:pPr algn="l" eaLnBrk="1" hangingPunct="1"/>
            <a:r>
              <a:rPr lang="zh-CN" altLang="en-US"/>
              <a:t>这一章应用了什么论证方法？ </a:t>
            </a:r>
            <a:endParaRPr lang="zh-CN" altLang="en-US"/>
          </a:p>
        </p:txBody>
      </p:sp>
      <p:sp>
        <p:nvSpPr>
          <p:cNvPr id="49155" name="Rectangle 3"/>
          <p:cNvSpPr>
            <a:spLocks noGrp="1"/>
          </p:cNvSpPr>
          <p:nvPr>
            <p:ph idx="1"/>
          </p:nvPr>
        </p:nvSpPr>
        <p:spPr>
          <a:xfrm>
            <a:off x="457200" y="2273300"/>
            <a:ext cx="4033838" cy="3603625"/>
          </a:xfrm>
        </p:spPr>
        <p:txBody>
          <a:bodyPr vert="horz" wrap="square" lIns="91440" tIns="45720" rIns="91440" bIns="45720" anchor="t"/>
          <a:lstStyle/>
          <a:p>
            <a:pPr algn="ctr" eaLnBrk="1" hangingPunct="1">
              <a:buNone/>
            </a:pPr>
            <a:r>
              <a:rPr lang="zh-CN" altLang="en-US" sz="4000">
                <a:solidFill>
                  <a:srgbClr val="FF0000"/>
                </a:solidFill>
                <a:ea typeface="楷体_GB2312" pitchFamily="49" charset="-122"/>
              </a:rPr>
              <a:t>举例论证</a:t>
            </a:r>
            <a:endParaRPr lang="zh-CN" altLang="en-US" sz="4000">
              <a:solidFill>
                <a:srgbClr val="FF0000"/>
              </a:solidFill>
              <a:ea typeface="楷体_GB2312" pitchFamily="49" charset="-122"/>
            </a:endParaRPr>
          </a:p>
          <a:p>
            <a:pPr algn="ctr" eaLnBrk="1" hangingPunct="1">
              <a:buNone/>
            </a:pPr>
            <a:r>
              <a:rPr lang="zh-CN" altLang="en-US" sz="4000">
                <a:solidFill>
                  <a:srgbClr val="FF0000"/>
                </a:solidFill>
                <a:ea typeface="楷体_GB2312" pitchFamily="49" charset="-122"/>
              </a:rPr>
              <a:t>道理论证</a:t>
            </a:r>
            <a:endParaRPr lang="zh-CN" altLang="en-US" sz="4000">
              <a:solidFill>
                <a:srgbClr val="FF0000"/>
              </a:solidFill>
              <a:ea typeface="楷体_GB2312" pitchFamily="49" charset="-122"/>
            </a:endParaRPr>
          </a:p>
          <a:p>
            <a:pPr algn="ctr" eaLnBrk="1" hangingPunct="1">
              <a:buNone/>
            </a:pPr>
            <a:r>
              <a:rPr lang="zh-CN" altLang="en-US" sz="4000">
                <a:solidFill>
                  <a:srgbClr val="FF0000"/>
                </a:solidFill>
                <a:ea typeface="楷体_GB2312" pitchFamily="49" charset="-122"/>
              </a:rPr>
              <a:t>正反对比论证</a:t>
            </a:r>
            <a:endParaRPr lang="zh-CN" altLang="en-US" sz="4000">
              <a:solidFill>
                <a:srgbClr val="FF0000"/>
              </a:solidFill>
              <a:ea typeface="楷体_GB2312" pitchFamily="49" charset="-122"/>
            </a:endParaRPr>
          </a:p>
        </p:txBody>
      </p:sp>
      <p:graphicFrame>
        <p:nvGraphicFramePr>
          <p:cNvPr id="15362" name="Object 4"/>
          <p:cNvGraphicFramePr>
            <a:graphicFrameLocks noChangeAspect="1"/>
          </p:cNvGraphicFramePr>
          <p:nvPr/>
        </p:nvGraphicFramePr>
        <p:xfrm>
          <a:off x="4495800" y="2332038"/>
          <a:ext cx="3810000" cy="2547937"/>
        </p:xfrm>
        <a:graphic>
          <a:graphicData uri="http://schemas.openxmlformats.org/presentationml/2006/ole">
            <mc:AlternateContent>
              <mc:Choice xmlns:v="urn:schemas-microsoft-com:vml" Requires="v">
                <p:oleObj spid="_x0000_s1046" r:id="rId2" imgW="3438525" imgH="2609850" progId="Paint.Picture">
                  <p:embed/>
                </p:oleObj>
              </mc:Choice>
              <mc:Fallback>
                <p:oleObj r:id="rId2" imgW="3438525" imgH="2609850" progId="Paint.Picture">
                  <p:embed/>
                  <p:pic>
                    <p:nvPicPr>
                      <p:cNvPr id="0" name="OLE substitute image"/>
                      <p:cNvPicPr/>
                      <p:nvPr/>
                    </p:nvPicPr>
                    <p:blipFill>
                      <a:blip r:embed="rId3">
                        <a:lum bright="12000"/>
                      </a:blip>
                      <a:stretch>
                        <a:fillRect/>
                      </a:stretch>
                    </p:blipFill>
                    <p:spPr>
                      <a:xfrm>
                        <a:off x="4495800" y="2332038"/>
                        <a:ext cx="3810000" cy="2547937"/>
                      </a:xfrm>
                      <a:prstGeom prst="rect">
                        <a:avLst/>
                      </a:prstGeom>
                      <a:noFill/>
                      <a:ln w="38100">
                        <a:noFill/>
                        <a:miter/>
                      </a:ln>
                    </p:spPr>
                  </p:pic>
                </p:oleObj>
              </mc:Fallback>
            </mc:AlternateContent>
          </a:graphicData>
        </a:graphic>
      </p:graphicFrame>
      <p:sp>
        <p:nvSpPr>
          <p:cNvPr id="15365" name="AutoShape 8">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5366" name="AutoShape 9">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5367" name="AutoShape 10">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6"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9155">
                                            <p:txEl>
                                              <p:pRg st="0" end="0"/>
                                            </p:txEl>
                                          </p:spTgt>
                                        </p:tgtEl>
                                        <p:attrNameLst>
                                          <p:attrName>style.visibility</p:attrName>
                                        </p:attrNameLst>
                                      </p:cBhvr>
                                      <p:to>
                                        <p:strVal val="visible"/>
                                      </p:to>
                                    </p:set>
                                    <p:animEffect transition="in" filter="box(out)">
                                      <p:cBhvr>
                                        <p:cTn id="7" dur="500"/>
                                        <p:tgtEl>
                                          <p:spTgt spid="4915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5"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49155">
                                            <p:txEl>
                                              <p:pRg st="1" end="1"/>
                                            </p:txEl>
                                          </p:spTgt>
                                        </p:tgtEl>
                                        <p:attrNameLst>
                                          <p:attrName>style.visibility</p:attrName>
                                        </p:attrNameLst>
                                      </p:cBhvr>
                                      <p:to>
                                        <p:strVal val="visible"/>
                                      </p:to>
                                    </p:set>
                                    <p:animEffect transition="in" filter="box(out)">
                                      <p:cBhvr>
                                        <p:cTn id="12" dur="500"/>
                                        <p:tgtEl>
                                          <p:spTgt spid="4915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5"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49155">
                                            <p:txEl>
                                              <p:pRg st="2" end="2"/>
                                            </p:txEl>
                                          </p:spTgt>
                                        </p:tgtEl>
                                        <p:attrNameLst>
                                          <p:attrName>style.visibility</p:attrName>
                                        </p:attrNameLst>
                                      </p:cBhvr>
                                      <p:to>
                                        <p:strVal val="visible"/>
                                      </p:to>
                                    </p:set>
                                    <p:animEffect transition="in" filter="box(out)">
                                      <p:cBhvr>
                                        <p:cTn id="17" dur="500"/>
                                        <p:tgtEl>
                                          <p:spTgt spid="4915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155" grpId="0" uiExpand="1" build="p"/>
    </p:bld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9154" name="Rectangle 2"/>
          <p:cNvSpPr>
            <a:spLocks noGrp="1"/>
          </p:cNvSpPr>
          <p:nvPr>
            <p:ph type="title"/>
          </p:nvPr>
        </p:nvSpPr>
        <p:spPr>
          <a:xfrm>
            <a:off x="323850" y="404813"/>
            <a:ext cx="8229600" cy="1425575"/>
          </a:xfrm>
        </p:spPr>
        <p:txBody>
          <a:bodyPr vert="horz" wrap="square" lIns="91440" tIns="45720" rIns="91440" bIns="45720" anchor="ctr"/>
          <a:lstStyle/>
          <a:p>
            <a:pPr algn="l" eaLnBrk="1" hangingPunct="1"/>
            <a:r>
              <a:rPr lang="zh-CN" altLang="en-US" sz="4000"/>
              <a:t>　　第一自然段列举的六个人有什么共同特点？说明了什么道理！</a:t>
            </a:r>
            <a:endParaRPr lang="zh-CN" altLang="en-US" sz="4000"/>
          </a:p>
        </p:txBody>
      </p:sp>
      <p:sp>
        <p:nvSpPr>
          <p:cNvPr id="50179" name="Rectangle 3"/>
          <p:cNvSpPr>
            <a:spLocks noGrp="1"/>
          </p:cNvSpPr>
          <p:nvPr>
            <p:ph idx="1"/>
          </p:nvPr>
        </p:nvSpPr>
        <p:spPr>
          <a:xfrm>
            <a:off x="684213" y="1989138"/>
            <a:ext cx="7772400" cy="2952750"/>
          </a:xfrm>
        </p:spPr>
        <p:txBody>
          <a:bodyPr vert="horz" wrap="square" lIns="91440" tIns="45720" rIns="91440" bIns="45720" anchor="t"/>
          <a:lstStyle/>
          <a:p>
            <a:pPr marL="0" indent="0" eaLnBrk="1" hangingPunct="1">
              <a:lnSpc>
                <a:spcPct val="80000"/>
              </a:lnSpc>
              <a:buNone/>
            </a:pPr>
            <a:r>
              <a:rPr lang="zh-CN" altLang="en-US" sz="3600">
                <a:latin typeface="楷体_GB2312" pitchFamily="49" charset="-122"/>
                <a:ea typeface="楷体_GB2312" pitchFamily="49" charset="-122"/>
              </a:rPr>
              <a:t>　　</a:t>
            </a:r>
            <a:r>
              <a:rPr lang="zh-CN" altLang="en-US" sz="3600">
                <a:solidFill>
                  <a:srgbClr val="FF0000"/>
                </a:solidFill>
                <a:latin typeface="楷体_GB2312" pitchFamily="49" charset="-122"/>
                <a:ea typeface="楷体_GB2312" pitchFamily="49" charset="-122"/>
              </a:rPr>
              <a:t>都经历了艰难困苦的考验，然后才成就了大业。 </a:t>
            </a:r>
            <a:endParaRPr lang="zh-CN" altLang="en-US" sz="3600">
              <a:solidFill>
                <a:srgbClr val="FF0000"/>
              </a:solidFill>
              <a:latin typeface="楷体_GB2312" pitchFamily="49" charset="-122"/>
              <a:ea typeface="楷体_GB2312" pitchFamily="49" charset="-122"/>
            </a:endParaRPr>
          </a:p>
          <a:p>
            <a:pPr marL="0" indent="0" eaLnBrk="1" hangingPunct="1">
              <a:lnSpc>
                <a:spcPct val="80000"/>
              </a:lnSpc>
              <a:buNone/>
            </a:pPr>
            <a:r>
              <a:rPr lang="zh-CN" altLang="en-US" sz="3600">
                <a:solidFill>
                  <a:srgbClr val="FF0000"/>
                </a:solidFill>
                <a:latin typeface="楷体_GB2312" pitchFamily="49" charset="-122"/>
                <a:ea typeface="楷体_GB2312" pitchFamily="49" charset="-122"/>
              </a:rPr>
              <a:t>    都由卑微到显贵。</a:t>
            </a:r>
            <a:endParaRPr lang="zh-CN" altLang="en-US" sz="3600">
              <a:solidFill>
                <a:srgbClr val="FF0000"/>
              </a:solidFill>
              <a:latin typeface="楷体_GB2312" pitchFamily="49" charset="-122"/>
              <a:ea typeface="楷体_GB2312" pitchFamily="49" charset="-122"/>
            </a:endParaRPr>
          </a:p>
          <a:p>
            <a:pPr marL="0" indent="0" eaLnBrk="1" hangingPunct="1">
              <a:lnSpc>
                <a:spcPct val="80000"/>
              </a:lnSpc>
              <a:buNone/>
            </a:pPr>
            <a:r>
              <a:rPr lang="en-US" altLang="zh-CN" sz="3600">
                <a:solidFill>
                  <a:srgbClr val="FF0000"/>
                </a:solidFill>
                <a:latin typeface="楷体_GB2312" pitchFamily="49" charset="-122"/>
                <a:ea typeface="楷体_GB2312" pitchFamily="49" charset="-122"/>
              </a:rPr>
              <a:t>    </a:t>
            </a:r>
            <a:r>
              <a:rPr lang="zh-CN" altLang="en-US" sz="3600">
                <a:solidFill>
                  <a:srgbClr val="FF0000"/>
                </a:solidFill>
                <a:latin typeface="楷体_GB2312" pitchFamily="49" charset="-122"/>
                <a:ea typeface="楷体_GB2312" pitchFamily="49" charset="-122"/>
              </a:rPr>
              <a:t>六个句子构成并列排比。</a:t>
            </a:r>
            <a:endParaRPr lang="zh-CN" altLang="en-US" sz="3600">
              <a:solidFill>
                <a:srgbClr val="FF0000"/>
              </a:solidFill>
              <a:latin typeface="楷体_GB2312" pitchFamily="49" charset="-122"/>
              <a:ea typeface="楷体_GB2312" pitchFamily="49" charset="-122"/>
            </a:endParaRPr>
          </a:p>
          <a:p>
            <a:pPr marL="0" indent="0" eaLnBrk="1" hangingPunct="1">
              <a:lnSpc>
                <a:spcPct val="80000"/>
              </a:lnSpc>
              <a:buNone/>
            </a:pPr>
            <a:r>
              <a:rPr lang="zh-CN" altLang="en-US" sz="3600">
                <a:solidFill>
                  <a:srgbClr val="FF0000"/>
                </a:solidFill>
                <a:latin typeface="楷体_GB2312" pitchFamily="49" charset="-122"/>
                <a:ea typeface="楷体_GB2312" pitchFamily="49" charset="-122"/>
              </a:rPr>
              <a:t>    事实论据（举例论证）</a:t>
            </a:r>
            <a:endParaRPr lang="zh-CN" altLang="en-US" sz="3600">
              <a:solidFill>
                <a:srgbClr val="FF0000"/>
              </a:solidFill>
              <a:latin typeface="楷体_GB2312" pitchFamily="49" charset="-122"/>
              <a:ea typeface="楷体_GB2312" pitchFamily="49" charset="-122"/>
            </a:endParaRPr>
          </a:p>
          <a:p>
            <a:pPr marL="0" indent="0" eaLnBrk="1" hangingPunct="1">
              <a:lnSpc>
                <a:spcPct val="80000"/>
              </a:lnSpc>
              <a:buNone/>
            </a:pPr>
            <a:r>
              <a:rPr lang="zh-CN" altLang="en-US" sz="3600">
                <a:solidFill>
                  <a:srgbClr val="0000FF"/>
                </a:solidFill>
                <a:latin typeface="楷体_GB2312" pitchFamily="49" charset="-122"/>
                <a:ea typeface="楷体_GB2312" pitchFamily="49" charset="-122"/>
              </a:rPr>
              <a:t>    </a:t>
            </a:r>
            <a:r>
              <a:rPr lang="zh-CN" altLang="en-US" sz="4400">
                <a:solidFill>
                  <a:srgbClr val="0000FF"/>
                </a:solidFill>
                <a:latin typeface="楷体_GB2312" pitchFamily="49" charset="-122"/>
                <a:ea typeface="楷体_GB2312" pitchFamily="49" charset="-122"/>
              </a:rPr>
              <a:t>困境出人才</a:t>
            </a:r>
            <a:endParaRPr lang="zh-CN" altLang="en-US" sz="4400">
              <a:solidFill>
                <a:srgbClr val="0000FF"/>
              </a:solidFill>
              <a:latin typeface="楷体_GB2312" pitchFamily="49" charset="-122"/>
              <a:ea typeface="楷体_GB2312" pitchFamily="49" charset="-122"/>
            </a:endParaRPr>
          </a:p>
          <a:p>
            <a:pPr marL="0" indent="0" eaLnBrk="1" hangingPunct="1">
              <a:lnSpc>
                <a:spcPct val="80000"/>
              </a:lnSpc>
              <a:buNone/>
            </a:pPr>
            <a:endParaRPr lang="zh-CN" altLang="en-US" sz="3600">
              <a:solidFill>
                <a:srgbClr val="0000FF"/>
              </a:solidFill>
              <a:latin typeface="楷体_GB2312" pitchFamily="49" charset="-122"/>
              <a:ea typeface="楷体_GB2312" pitchFamily="49" charset="-122"/>
            </a:endParaRPr>
          </a:p>
        </p:txBody>
      </p:sp>
      <p:sp>
        <p:nvSpPr>
          <p:cNvPr id="49156" name="AutoShape 4">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9157" name="AutoShape 5">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9158" name="AutoShape 6">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0179">
                                            <p:txEl>
                                              <p:pRg st="0" end="0"/>
                                            </p:txEl>
                                          </p:spTgt>
                                        </p:tgtEl>
                                        <p:attrNameLst>
                                          <p:attrName>style.visibility</p:attrName>
                                        </p:attrNameLst>
                                      </p:cBhvr>
                                      <p:to>
                                        <p:strVal val="visible"/>
                                      </p:to>
                                    </p:set>
                                    <p:animEffect transition="in" filter="box(out)">
                                      <p:cBhvr>
                                        <p:cTn id="7" dur="500"/>
                                        <p:tgtEl>
                                          <p:spTgt spid="5017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0179">
                                            <p:txEl>
                                              <p:pRg st="1" end="1"/>
                                            </p:txEl>
                                          </p:spTgt>
                                        </p:tgtEl>
                                        <p:attrNameLst>
                                          <p:attrName>style.visibility</p:attrName>
                                        </p:attrNameLst>
                                      </p:cBhvr>
                                      <p:to>
                                        <p:strVal val="visible"/>
                                      </p:to>
                                    </p:set>
                                    <p:animEffect transition="in" filter="box(out)">
                                      <p:cBhvr>
                                        <p:cTn id="12" dur="500"/>
                                        <p:tgtEl>
                                          <p:spTgt spid="5017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0179">
                                            <p:txEl>
                                              <p:pRg st="2" end="2"/>
                                            </p:txEl>
                                          </p:spTgt>
                                        </p:tgtEl>
                                        <p:attrNameLst>
                                          <p:attrName>style.visibility</p:attrName>
                                        </p:attrNameLst>
                                      </p:cBhvr>
                                      <p:to>
                                        <p:strVal val="visible"/>
                                      </p:to>
                                    </p:set>
                                    <p:animEffect transition="in" filter="box(out)">
                                      <p:cBhvr>
                                        <p:cTn id="17" dur="500"/>
                                        <p:tgtEl>
                                          <p:spTgt spid="5017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0179">
                                            <p:txEl>
                                              <p:pRg st="3" end="3"/>
                                            </p:txEl>
                                          </p:spTgt>
                                        </p:tgtEl>
                                        <p:attrNameLst>
                                          <p:attrName>style.visibility</p:attrName>
                                        </p:attrNameLst>
                                      </p:cBhvr>
                                      <p:to>
                                        <p:strVal val="visible"/>
                                      </p:to>
                                    </p:set>
                                    <p:animEffect transition="in" filter="box(out)">
                                      <p:cBhvr>
                                        <p:cTn id="22" dur="500"/>
                                        <p:tgtEl>
                                          <p:spTgt spid="5017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50179">
                                            <p:txEl>
                                              <p:pRg st="4" end="4"/>
                                            </p:txEl>
                                          </p:spTgt>
                                        </p:tgtEl>
                                        <p:attrNameLst>
                                          <p:attrName>style.visibility</p:attrName>
                                        </p:attrNameLst>
                                      </p:cBhvr>
                                      <p:to>
                                        <p:strVal val="visible"/>
                                      </p:to>
                                    </p:set>
                                    <p:animEffect transition="in" filter="box(out)">
                                      <p:cBhvr>
                                        <p:cTn id="27" dur="500"/>
                                        <p:tgtEl>
                                          <p:spTgt spid="50179">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179" grpId="0" uiExpand="1" build="p"/>
    </p:bld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0178" name="Text Box 5"/>
          <p:cNvSpPr txBox="1"/>
          <p:nvPr/>
        </p:nvSpPr>
        <p:spPr>
          <a:xfrm>
            <a:off x="755650" y="941388"/>
            <a:ext cx="7848600" cy="4667250"/>
          </a:xfrm>
          <a:prstGeom prst="rect">
            <a:avLst/>
          </a:prstGeom>
          <a:noFill/>
          <a:ln w="9525">
            <a:noFill/>
          </a:ln>
        </p:spPr>
        <p:txBody>
          <a:bodyPr>
            <a:spAutoFit/>
          </a:bodyPr>
          <a:lstStyle/>
          <a:p>
            <a:pPr algn="l" fontAlgn="base"/>
            <a:r>
              <a:rPr lang="zh-CN" altLang="en-US" sz="4400">
                <a:latin typeface="Times New Roman" panose="02020603050405020304" pitchFamily="18" charset="0"/>
              </a:rPr>
              <a:t>对“是人”进行的磨练可以分为以下几个方面，请你将原文按此归类。</a:t>
            </a:r>
            <a:endParaRPr lang="zh-CN" altLang="en-US" sz="4400">
              <a:latin typeface="Times New Roman" panose="02020603050405020304" pitchFamily="18" charset="0"/>
            </a:endParaRPr>
          </a:p>
          <a:p>
            <a:pPr algn="l" fontAlgn="base"/>
            <a:r>
              <a:rPr lang="zh-CN" altLang="en-US" sz="2800">
                <a:latin typeface="Times New Roman" panose="02020603050405020304" pitchFamily="18" charset="0"/>
              </a:rPr>
              <a:t>　　①行为方面：</a:t>
            </a:r>
            <a:endParaRPr lang="zh-CN" altLang="en-US" sz="2800">
              <a:latin typeface="Times New Roman" panose="02020603050405020304" pitchFamily="18" charset="0"/>
            </a:endParaRPr>
          </a:p>
          <a:p>
            <a:pPr algn="l" fontAlgn="base"/>
            <a:r>
              <a:rPr lang="zh-CN" altLang="en-US" sz="2800">
                <a:latin typeface="Times New Roman" panose="02020603050405020304" pitchFamily="18" charset="0"/>
              </a:rPr>
              <a:t>　　②生活方面：</a:t>
            </a:r>
            <a:endParaRPr lang="zh-CN" altLang="en-US" sz="2800">
              <a:latin typeface="Times New Roman" panose="02020603050405020304" pitchFamily="18" charset="0"/>
            </a:endParaRPr>
          </a:p>
          <a:p>
            <a:pPr algn="l" fontAlgn="base"/>
            <a:r>
              <a:rPr lang="zh-CN" altLang="en-US" sz="2800">
                <a:latin typeface="Times New Roman" panose="02020603050405020304" pitchFamily="18" charset="0"/>
              </a:rPr>
              <a:t>　　③精神方面：</a:t>
            </a:r>
            <a:endParaRPr lang="zh-CN" altLang="en-US" sz="2800">
              <a:latin typeface="Times New Roman" panose="02020603050405020304" pitchFamily="18" charset="0"/>
            </a:endParaRPr>
          </a:p>
          <a:p>
            <a:pPr algn="l" fontAlgn="base"/>
            <a:r>
              <a:rPr lang="zh-CN" altLang="en-US" sz="2800">
                <a:latin typeface="Times New Roman" panose="02020603050405020304" pitchFamily="18" charset="0"/>
              </a:rPr>
              <a:t>　　④身体方面： </a:t>
            </a:r>
            <a:endParaRPr lang="zh-CN" altLang="en-US" sz="2800">
              <a:latin typeface="Times New Roman" panose="02020603050405020304" pitchFamily="18" charset="0"/>
            </a:endParaRPr>
          </a:p>
        </p:txBody>
      </p:sp>
      <p:sp>
        <p:nvSpPr>
          <p:cNvPr id="51203" name="Rectangle 3"/>
          <p:cNvSpPr>
            <a:spLocks noGrp="1"/>
          </p:cNvSpPr>
          <p:nvPr>
            <p:ph idx="1"/>
          </p:nvPr>
        </p:nvSpPr>
        <p:spPr>
          <a:xfrm>
            <a:off x="3635375" y="3068638"/>
            <a:ext cx="5029200" cy="685800"/>
          </a:xfrm>
        </p:spPr>
        <p:txBody>
          <a:bodyPr vert="horz" wrap="square" lIns="91440" tIns="45720" rIns="91440" bIns="45720" anchor="t"/>
          <a:lstStyle/>
          <a:p>
            <a:pPr eaLnBrk="1" hangingPunct="1">
              <a:buNone/>
            </a:pPr>
            <a:r>
              <a:rPr lang="zh-CN" altLang="en-US">
                <a:solidFill>
                  <a:srgbClr val="0000FF"/>
                </a:solidFill>
                <a:ea typeface="楷体_GB2312" pitchFamily="49" charset="-122"/>
              </a:rPr>
              <a:t>行拂乱其所为</a:t>
            </a:r>
            <a:endParaRPr lang="zh-CN" altLang="en-US">
              <a:solidFill>
                <a:srgbClr val="0000FF"/>
              </a:solidFill>
              <a:ea typeface="楷体_GB2312" pitchFamily="49" charset="-122"/>
            </a:endParaRPr>
          </a:p>
        </p:txBody>
      </p:sp>
      <p:sp>
        <p:nvSpPr>
          <p:cNvPr id="51206" name="Text Box 6"/>
          <p:cNvSpPr txBox="1"/>
          <p:nvPr/>
        </p:nvSpPr>
        <p:spPr>
          <a:xfrm>
            <a:off x="3635375" y="3789363"/>
            <a:ext cx="5029200" cy="579437"/>
          </a:xfrm>
          <a:prstGeom prst="rect">
            <a:avLst/>
          </a:prstGeom>
          <a:noFill/>
          <a:ln w="9525">
            <a:noFill/>
          </a:ln>
        </p:spPr>
        <p:txBody>
          <a:bodyPr>
            <a:spAutoFit/>
          </a:bodyPr>
          <a:lstStyle/>
          <a:p>
            <a:pPr algn="l" fontAlgn="base">
              <a:spcBef>
                <a:spcPct val="20000"/>
              </a:spcBef>
            </a:pPr>
            <a:r>
              <a:rPr lang="zh-CN" altLang="en-US" sz="3200">
                <a:solidFill>
                  <a:srgbClr val="0000FF"/>
                </a:solidFill>
                <a:latin typeface="Times New Roman" panose="02020603050405020304" pitchFamily="18" charset="0"/>
                <a:ea typeface="楷体_GB2312" pitchFamily="49" charset="-122"/>
              </a:rPr>
              <a:t>饿其体肤，空乏其身</a:t>
            </a:r>
            <a:endParaRPr lang="zh-CN" altLang="en-US" sz="3200">
              <a:solidFill>
                <a:srgbClr val="0000FF"/>
              </a:solidFill>
              <a:latin typeface="Times New Roman" panose="02020603050405020304" pitchFamily="18" charset="0"/>
              <a:ea typeface="楷体_GB2312" pitchFamily="49" charset="-122"/>
            </a:endParaRPr>
          </a:p>
        </p:txBody>
      </p:sp>
      <p:sp>
        <p:nvSpPr>
          <p:cNvPr id="51207" name="Text Box 7"/>
          <p:cNvSpPr txBox="1"/>
          <p:nvPr/>
        </p:nvSpPr>
        <p:spPr>
          <a:xfrm>
            <a:off x="3563938" y="4508500"/>
            <a:ext cx="4191000" cy="579438"/>
          </a:xfrm>
          <a:prstGeom prst="rect">
            <a:avLst/>
          </a:prstGeom>
          <a:noFill/>
          <a:ln w="9525">
            <a:noFill/>
          </a:ln>
        </p:spPr>
        <p:txBody>
          <a:bodyPr>
            <a:spAutoFit/>
          </a:bodyPr>
          <a:lstStyle/>
          <a:p>
            <a:pPr algn="l" fontAlgn="base">
              <a:spcBef>
                <a:spcPct val="20000"/>
              </a:spcBef>
            </a:pPr>
            <a:r>
              <a:rPr lang="zh-CN" altLang="en-US" sz="3200">
                <a:solidFill>
                  <a:srgbClr val="0000FF"/>
                </a:solidFill>
                <a:latin typeface="Times New Roman" panose="02020603050405020304" pitchFamily="18" charset="0"/>
                <a:ea typeface="楷体_GB2312" pitchFamily="49" charset="-122"/>
              </a:rPr>
              <a:t>苦其心志，动心忍性</a:t>
            </a:r>
            <a:endParaRPr lang="zh-CN" altLang="en-US" sz="3200">
              <a:solidFill>
                <a:srgbClr val="0000FF"/>
              </a:solidFill>
              <a:latin typeface="Times New Roman" panose="02020603050405020304" pitchFamily="18" charset="0"/>
              <a:ea typeface="楷体_GB2312" pitchFamily="49" charset="-122"/>
            </a:endParaRPr>
          </a:p>
        </p:txBody>
      </p:sp>
      <p:sp>
        <p:nvSpPr>
          <p:cNvPr id="51208" name="Text Box 8"/>
          <p:cNvSpPr txBox="1"/>
          <p:nvPr/>
        </p:nvSpPr>
        <p:spPr>
          <a:xfrm>
            <a:off x="3635375" y="5084763"/>
            <a:ext cx="4114800" cy="579437"/>
          </a:xfrm>
          <a:prstGeom prst="rect">
            <a:avLst/>
          </a:prstGeom>
          <a:noFill/>
          <a:ln w="9525">
            <a:noFill/>
          </a:ln>
        </p:spPr>
        <p:txBody>
          <a:bodyPr>
            <a:spAutoFit/>
          </a:bodyPr>
          <a:lstStyle/>
          <a:p>
            <a:pPr algn="l" fontAlgn="base">
              <a:spcBef>
                <a:spcPct val="20000"/>
              </a:spcBef>
            </a:pPr>
            <a:r>
              <a:rPr lang="zh-CN" altLang="en-US" sz="3200">
                <a:solidFill>
                  <a:srgbClr val="0000FF"/>
                </a:solidFill>
                <a:latin typeface="Times New Roman" panose="02020603050405020304" pitchFamily="18" charset="0"/>
                <a:ea typeface="楷体_GB2312" pitchFamily="49" charset="-122"/>
              </a:rPr>
              <a:t>劳其筋骨</a:t>
            </a:r>
            <a:endParaRPr lang="zh-CN" altLang="en-US" sz="3200">
              <a:solidFill>
                <a:srgbClr val="0000FF"/>
              </a:solidFill>
              <a:latin typeface="Times New Roman" panose="02020603050405020304" pitchFamily="18" charset="0"/>
              <a:ea typeface="楷体_GB2312" pitchFamily="49" charset="-122"/>
            </a:endParaRPr>
          </a:p>
        </p:txBody>
      </p:sp>
      <p:sp>
        <p:nvSpPr>
          <p:cNvPr id="50183" name="AutoShape 9">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0184" name="AutoShape 10">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0185" name="AutoShape 11">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box(out)">
                                      <p:cBhvr>
                                        <p:cTn id="7" dur="500"/>
                                        <p:tgtEl>
                                          <p:spTgt spid="5120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1206">
                                            <p:txEl>
                                              <p:pRg st="0" end="0"/>
                                            </p:txEl>
                                          </p:spTgt>
                                        </p:tgtEl>
                                        <p:attrNameLst>
                                          <p:attrName>style.visibility</p:attrName>
                                        </p:attrNameLst>
                                      </p:cBhvr>
                                      <p:to>
                                        <p:strVal val="visible"/>
                                      </p:to>
                                    </p:set>
                                    <p:animEffect transition="in" filter="box(out)">
                                      <p:cBhvr>
                                        <p:cTn id="12" dur="500"/>
                                        <p:tgtEl>
                                          <p:spTgt spid="51206">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1207">
                                            <p:txEl>
                                              <p:pRg st="0" end="0"/>
                                            </p:txEl>
                                          </p:spTgt>
                                        </p:tgtEl>
                                        <p:attrNameLst>
                                          <p:attrName>style.visibility</p:attrName>
                                        </p:attrNameLst>
                                      </p:cBhvr>
                                      <p:to>
                                        <p:strVal val="visible"/>
                                      </p:to>
                                    </p:set>
                                    <p:animEffect transition="in" filter="box(out)">
                                      <p:cBhvr>
                                        <p:cTn id="17" dur="500"/>
                                        <p:tgtEl>
                                          <p:spTgt spid="51207">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1208">
                                            <p:txEl>
                                              <p:pRg st="0" end="0"/>
                                            </p:txEl>
                                          </p:spTgt>
                                        </p:tgtEl>
                                        <p:attrNameLst>
                                          <p:attrName>style.visibility</p:attrName>
                                        </p:attrNameLst>
                                      </p:cBhvr>
                                      <p:to>
                                        <p:strVal val="visible"/>
                                      </p:to>
                                    </p:set>
                                    <p:animEffect transition="in" filter="box(out)">
                                      <p:cBhvr>
                                        <p:cTn id="22" dur="500"/>
                                        <p:tgtEl>
                                          <p:spTgt spid="51208">
                                            <p:txEl>
                                              <p:pRg st="0" end="0"/>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P spid="51206" grpId="0" build="p"/>
      <p:bldP spid="51207" grpId="0" build="p"/>
      <p:bldP spid="51208" grpId="0" build="p"/>
    </p:bld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02" name="Text Box 5"/>
          <p:cNvSpPr txBox="1"/>
          <p:nvPr/>
        </p:nvSpPr>
        <p:spPr>
          <a:xfrm>
            <a:off x="755650" y="941388"/>
            <a:ext cx="7848600" cy="3662362"/>
          </a:xfrm>
          <a:prstGeom prst="rect">
            <a:avLst/>
          </a:prstGeom>
          <a:noFill/>
          <a:ln w="9525">
            <a:noFill/>
          </a:ln>
        </p:spPr>
        <p:txBody>
          <a:bodyPr>
            <a:spAutoFit/>
          </a:bodyPr>
          <a:lstStyle/>
          <a:p>
            <a:pPr algn="l" fontAlgn="base"/>
            <a:r>
              <a:rPr lang="zh-CN" altLang="en-US" sz="3600">
                <a:solidFill>
                  <a:srgbClr val="6600FF"/>
                </a:solidFill>
                <a:latin typeface="Times New Roman" panose="02020603050405020304" pitchFamily="18" charset="0"/>
              </a:rPr>
              <a:t>造就人才需要客观条件，也需要主观条件。请从文中找出相应句子：</a:t>
            </a:r>
            <a:endParaRPr lang="zh-CN" altLang="en-US" sz="3600">
              <a:solidFill>
                <a:srgbClr val="6600FF"/>
              </a:solidFill>
              <a:latin typeface="Times New Roman" panose="02020603050405020304" pitchFamily="18" charset="0"/>
            </a:endParaRPr>
          </a:p>
          <a:p>
            <a:pPr algn="l" fontAlgn="base"/>
            <a:r>
              <a:rPr lang="zh-CN" altLang="en-US" sz="3600">
                <a:latin typeface="Times New Roman" panose="02020603050405020304" pitchFamily="18" charset="0"/>
              </a:rPr>
              <a:t>客观条件：</a:t>
            </a:r>
            <a:endParaRPr lang="zh-CN" altLang="en-US" sz="3600">
              <a:latin typeface="Times New Roman" panose="02020603050405020304" pitchFamily="18" charset="0"/>
            </a:endParaRPr>
          </a:p>
          <a:p>
            <a:pPr algn="l" fontAlgn="base"/>
            <a:endParaRPr lang="zh-CN" altLang="en-US" sz="3600">
              <a:latin typeface="Times New Roman" panose="02020603050405020304" pitchFamily="18" charset="0"/>
            </a:endParaRPr>
          </a:p>
          <a:p>
            <a:pPr algn="l" fontAlgn="base"/>
            <a:r>
              <a:rPr lang="zh-CN" altLang="en-US" sz="3600">
                <a:latin typeface="Times New Roman" panose="02020603050405020304" pitchFamily="18" charset="0"/>
              </a:rPr>
              <a:t>主观条件：</a:t>
            </a:r>
            <a:endParaRPr lang="zh-CN" altLang="en-US" sz="3600">
              <a:latin typeface="Times New Roman" panose="02020603050405020304" pitchFamily="18" charset="0"/>
            </a:endParaRPr>
          </a:p>
        </p:txBody>
      </p:sp>
      <p:sp>
        <p:nvSpPr>
          <p:cNvPr id="51203" name="Rectangle 3"/>
          <p:cNvSpPr>
            <a:spLocks noGrp="1"/>
          </p:cNvSpPr>
          <p:nvPr>
            <p:ph type="body" idx="4294967295"/>
          </p:nvPr>
        </p:nvSpPr>
        <p:spPr>
          <a:xfrm>
            <a:off x="3203575" y="2349500"/>
            <a:ext cx="5616575" cy="1295400"/>
          </a:xfrm>
        </p:spPr>
        <p:txBody>
          <a:bodyPr vert="horz" wrap="square" lIns="91440" tIns="45720" rIns="91440" bIns="45720" anchor="t"/>
          <a:lstStyle/>
          <a:p>
            <a:pPr eaLnBrk="1" hangingPunct="1">
              <a:lnSpc>
                <a:spcPct val="80000"/>
              </a:lnSpc>
              <a:buNone/>
            </a:pPr>
            <a:r>
              <a:rPr lang="zh-CN" altLang="en-US">
                <a:solidFill>
                  <a:srgbClr val="0000FF"/>
                </a:solidFill>
                <a:ea typeface="楷体_GB2312" pitchFamily="49" charset="-122"/>
              </a:rPr>
              <a:t>  苦其心志，劳其筋骨，饿其体肤，空乏其身，行拂乱其所为，所以动心忍性，曾益其所不能。</a:t>
            </a:r>
            <a:endParaRPr lang="zh-CN" altLang="en-US">
              <a:solidFill>
                <a:srgbClr val="0000FF"/>
              </a:solidFill>
              <a:ea typeface="楷体_GB2312" pitchFamily="49" charset="-122"/>
            </a:endParaRPr>
          </a:p>
        </p:txBody>
      </p:sp>
      <p:sp>
        <p:nvSpPr>
          <p:cNvPr id="51208" name="Text Box 8"/>
          <p:cNvSpPr txBox="1"/>
          <p:nvPr/>
        </p:nvSpPr>
        <p:spPr>
          <a:xfrm>
            <a:off x="3276600" y="4076700"/>
            <a:ext cx="4114800" cy="1554163"/>
          </a:xfrm>
          <a:prstGeom prst="rect">
            <a:avLst/>
          </a:prstGeom>
          <a:noFill/>
          <a:ln w="9525">
            <a:noFill/>
          </a:ln>
        </p:spPr>
        <p:txBody>
          <a:bodyPr>
            <a:spAutoFit/>
          </a:bodyPr>
          <a:lstStyle/>
          <a:p>
            <a:pPr algn="l" fontAlgn="base">
              <a:spcBef>
                <a:spcPct val="20000"/>
              </a:spcBef>
            </a:pPr>
            <a:r>
              <a:rPr lang="zh-CN" altLang="en-US" sz="3200">
                <a:solidFill>
                  <a:srgbClr val="0000FF"/>
                </a:solidFill>
                <a:latin typeface="Times New Roman" panose="02020603050405020304" pitchFamily="18" charset="0"/>
                <a:ea typeface="楷体_GB2312" pitchFamily="49" charset="-122"/>
              </a:rPr>
              <a:t>人恒过然后能改，困于心衡于虑而后作，征于色发于声而后喻。</a:t>
            </a:r>
            <a:endParaRPr lang="zh-CN" altLang="en-US" sz="3200">
              <a:solidFill>
                <a:srgbClr val="0000FF"/>
              </a:solidFill>
              <a:latin typeface="Times New Roman" panose="02020603050405020304" pitchFamily="18" charset="0"/>
              <a:ea typeface="楷体_GB2312" pitchFamily="49" charset="-122"/>
            </a:endParaRPr>
          </a:p>
        </p:txBody>
      </p:sp>
      <p:sp>
        <p:nvSpPr>
          <p:cNvPr id="51205" name="AutoShape 9">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1206" name="AutoShape 10">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1207" name="AutoShape 11">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box(out)">
                                      <p:cBhvr>
                                        <p:cTn id="7" dur="500"/>
                                        <p:tgtEl>
                                          <p:spTgt spid="5120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1208">
                                            <p:txEl>
                                              <p:pRg st="0" end="0"/>
                                            </p:txEl>
                                          </p:spTgt>
                                        </p:tgtEl>
                                        <p:attrNameLst>
                                          <p:attrName>style.visibility</p:attrName>
                                        </p:attrNameLst>
                                      </p:cBhvr>
                                      <p:to>
                                        <p:strVal val="visible"/>
                                      </p:to>
                                    </p:set>
                                    <p:animEffect transition="in" filter="box(out)">
                                      <p:cBhvr>
                                        <p:cTn id="12" dur="500"/>
                                        <p:tgtEl>
                                          <p:spTgt spid="51208">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p:bldP spid="51208" grpId="0" build="p"/>
    </p:bldLst>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16386" name="Object 2"/>
          <p:cNvGraphicFramePr>
            <a:graphicFrameLocks noChangeAspect="1"/>
          </p:cNvGraphicFramePr>
          <p:nvPr>
            <p:ph idx="1"/>
          </p:nvPr>
        </p:nvGraphicFramePr>
        <p:xfrm>
          <a:off x="2093913" y="2270125"/>
          <a:ext cx="4792662" cy="3430588"/>
        </p:xfrm>
        <a:graphic>
          <a:graphicData uri="http://schemas.openxmlformats.org/presentationml/2006/ole">
            <mc:AlternateContent>
              <mc:Choice xmlns:v="urn:schemas-microsoft-com:vml" Requires="v">
                <p:oleObj spid="_x0000_s1047" r:id="rId2" imgW="3333750" imgH="2695575" progId="Paint.Picture">
                  <p:embed/>
                </p:oleObj>
              </mc:Choice>
              <mc:Fallback>
                <p:oleObj r:id="rId2" imgW="3333750" imgH="2695575" progId="Paint.Picture">
                  <p:embed/>
                  <p:pic>
                    <p:nvPicPr>
                      <p:cNvPr id="0" name="OLE substitute image"/>
                      <p:cNvPicPr/>
                      <p:nvPr/>
                    </p:nvPicPr>
                    <p:blipFill>
                      <a:blip r:embed="rId3"/>
                      <a:srcRect r="1204" b="1190"/>
                      <a:stretch>
                        <a:fillRect/>
                      </a:stretch>
                    </p:blipFill>
                    <p:spPr>
                      <a:xfrm>
                        <a:off x="2093913" y="2270125"/>
                        <a:ext cx="4792662" cy="3430588"/>
                      </a:xfrm>
                      <a:prstGeom prst="rect">
                        <a:avLst/>
                      </a:prstGeom>
                      <a:noFill/>
                      <a:ln w="38100">
                        <a:miter/>
                      </a:ln>
                    </p:spPr>
                  </p:pic>
                </p:oleObj>
              </mc:Fallback>
            </mc:AlternateContent>
          </a:graphicData>
        </a:graphic>
      </p:graphicFrame>
      <p:sp>
        <p:nvSpPr>
          <p:cNvPr id="16387" name="Rectangle 3"/>
          <p:cNvSpPr/>
          <p:nvPr>
            <p:ph type="title"/>
          </p:nvPr>
        </p:nvSpPr>
        <p:spPr>
          <a:xfrm>
            <a:off x="685800" y="609600"/>
            <a:ext cx="7772400" cy="1600200"/>
          </a:xfrm>
        </p:spPr>
        <p:txBody>
          <a:bodyPr vert="horz" wrap="square" lIns="91440" tIns="45720" rIns="91440" bIns="45720" anchor="ctr"/>
          <a:lstStyle/>
          <a:p>
            <a:pPr eaLnBrk="1" hangingPunct="1"/>
            <a:r>
              <a:rPr lang="zh-CN" altLang="en-US" sz="6000">
                <a:solidFill>
                  <a:srgbClr val="800080"/>
                </a:solidFill>
                <a:latin typeface="方正琥珀简体" pitchFamily="65" charset="-122"/>
                <a:ea typeface="方正琥珀简体" pitchFamily="65" charset="-122"/>
              </a:rPr>
              <a:t>拓展　迁移</a:t>
            </a:r>
            <a:endParaRPr lang="zh-CN" altLang="en-US" sz="6000" b="0">
              <a:solidFill>
                <a:srgbClr val="800080"/>
              </a:solidFill>
              <a:latin typeface="方正琥珀简体" pitchFamily="65" charset="-122"/>
              <a:ea typeface="方正琥珀简体" pitchFamily="65" charset="-122"/>
            </a:endParaRPr>
          </a:p>
        </p:txBody>
      </p:sp>
      <p:sp>
        <p:nvSpPr>
          <p:cNvPr id="16388" name="AutoShape 4">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6389" name="AutoShape 5">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6390" name="AutoShape 6">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5" name="chimes.wav"/>
      </p:stSnd>
    </p:sndAc>
  </p:transition>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3074" name="Object 0"/>
          <p:cNvGraphicFramePr>
            <a:graphicFrameLocks noChangeAspect="1"/>
          </p:cNvGraphicFramePr>
          <p:nvPr/>
        </p:nvGraphicFramePr>
        <p:xfrm>
          <a:off x="2095500" y="2667000"/>
          <a:ext cx="4800600" cy="3022600"/>
        </p:xfrm>
        <a:graphic>
          <a:graphicData uri="http://schemas.openxmlformats.org/presentationml/2006/ole">
            <mc:AlternateContent>
              <mc:Choice xmlns:v="urn:schemas-microsoft-com:vml" Requires="v">
                <p:oleObj spid="_x0000_s1048" r:id="rId2" imgW="3352800" imgH="2305050" progId="Paint.Picture">
                  <p:embed/>
                </p:oleObj>
              </mc:Choice>
              <mc:Fallback>
                <p:oleObj r:id="rId2" imgW="3352800" imgH="2305050" progId="Paint.Picture">
                  <p:embed/>
                  <p:pic>
                    <p:nvPicPr>
                      <p:cNvPr id="0" name="OLE substitute image"/>
                      <p:cNvPicPr/>
                      <p:nvPr/>
                    </p:nvPicPr>
                    <p:blipFill>
                      <a:blip r:embed="rId3">
                        <a:lum bright="12000"/>
                      </a:blip>
                      <a:srcRect l="1219" t="1219"/>
                      <a:stretch>
                        <a:fillRect/>
                      </a:stretch>
                    </p:blipFill>
                    <p:spPr>
                      <a:xfrm>
                        <a:off x="2095500" y="2667000"/>
                        <a:ext cx="4800600" cy="3022600"/>
                      </a:xfrm>
                      <a:prstGeom prst="rect">
                        <a:avLst/>
                      </a:prstGeom>
                      <a:noFill/>
                      <a:ln w="38100">
                        <a:noFill/>
                        <a:miter/>
                      </a:ln>
                    </p:spPr>
                  </p:pic>
                </p:oleObj>
              </mc:Fallback>
            </mc:AlternateContent>
          </a:graphicData>
        </a:graphic>
      </p:graphicFrame>
      <p:sp>
        <p:nvSpPr>
          <p:cNvPr id="3075" name="Rectangle 3"/>
          <p:cNvSpPr/>
          <p:nvPr/>
        </p:nvSpPr>
        <p:spPr>
          <a:xfrm>
            <a:off x="685800" y="609600"/>
            <a:ext cx="7772400" cy="1524000"/>
          </a:xfrm>
          <a:prstGeom prst="rect">
            <a:avLst/>
          </a:prstGeom>
          <a:noFill/>
          <a:ln w="9525">
            <a:noFill/>
          </a:ln>
        </p:spPr>
        <p:txBody>
          <a:bodyPr anchor="ctr"/>
          <a:lstStyle/>
          <a:p>
            <a:pPr fontAlgn="base">
              <a:spcBef>
                <a:spcPct val="0"/>
              </a:spcBef>
            </a:pPr>
            <a:r>
              <a:rPr lang="zh-CN" altLang="en-US" sz="6000">
                <a:solidFill>
                  <a:srgbClr val="800080"/>
                </a:solidFill>
                <a:latin typeface="方正琥珀简体" pitchFamily="65" charset="-122"/>
                <a:ea typeface="方正琥珀简体" pitchFamily="65" charset="-122"/>
              </a:rPr>
              <a:t>第三章：</a:t>
            </a:r>
            <a:endParaRPr lang="zh-CN" altLang="en-US" sz="6000">
              <a:solidFill>
                <a:srgbClr val="800080"/>
              </a:solidFill>
              <a:latin typeface="方正琥珀简体" pitchFamily="65" charset="-122"/>
              <a:ea typeface="方正琥珀简体" pitchFamily="65" charset="-122"/>
            </a:endParaRPr>
          </a:p>
          <a:p>
            <a:pPr fontAlgn="base">
              <a:spcBef>
                <a:spcPct val="0"/>
              </a:spcBef>
            </a:pPr>
            <a:r>
              <a:rPr lang="zh-CN" altLang="en-US" sz="6000">
                <a:solidFill>
                  <a:srgbClr val="800080"/>
                </a:solidFill>
                <a:latin typeface="方正琥珀简体" pitchFamily="65" charset="-122"/>
                <a:ea typeface="方正琥珀简体" pitchFamily="65" charset="-122"/>
              </a:rPr>
              <a:t>得道多助　失道寡助</a:t>
            </a:r>
            <a:r>
              <a:rPr lang="zh-CN" altLang="en-US" sz="6000" b="0">
                <a:solidFill>
                  <a:srgbClr val="800080"/>
                </a:solidFill>
                <a:latin typeface="方正琥珀简体" pitchFamily="65" charset="-122"/>
                <a:ea typeface="方正琥珀简体" pitchFamily="65" charset="-122"/>
              </a:rPr>
              <a:t> </a:t>
            </a:r>
            <a:endParaRPr lang="zh-CN" altLang="en-US" sz="6000" b="0">
              <a:solidFill>
                <a:srgbClr val="800080"/>
              </a:solidFill>
              <a:latin typeface="方正琥珀简体" pitchFamily="65" charset="-122"/>
              <a:ea typeface="方正琥珀简体" pitchFamily="65" charset="-122"/>
            </a:endParaRPr>
          </a:p>
        </p:txBody>
      </p:sp>
    </p:spTree>
  </p:cSld>
  <p:clrMapOvr>
    <a:masterClrMapping/>
  </p:clrMapOvr>
  <p:transition>
    <p:random/>
    <p:sndAc>
      <p:stSnd>
        <p:snd r:embed="rId5" name="chimes.wav"/>
      </p:stSnd>
    </p:sndAc>
  </p:transition>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4578" name="Rectangle 2"/>
          <p:cNvSpPr>
            <a:spLocks noGrp="1"/>
          </p:cNvSpPr>
          <p:nvPr>
            <p:ph type="title"/>
          </p:nvPr>
        </p:nvSpPr>
        <p:spPr>
          <a:xfrm>
            <a:off x="685800" y="304800"/>
            <a:ext cx="7772400" cy="1143000"/>
          </a:xfrm>
        </p:spPr>
        <p:txBody>
          <a:bodyPr vert="horz" wrap="square" lIns="91440" tIns="45720" rIns="91440" bIns="45720" anchor="ctr"/>
          <a:lstStyle/>
          <a:p>
            <a:pPr algn="l" eaLnBrk="1" hangingPunct="1"/>
            <a:r>
              <a:rPr lang="zh-CN" altLang="en-US">
                <a:solidFill>
                  <a:srgbClr val="FF0000"/>
                </a:solidFill>
                <a:latin typeface="方正琥珀简体" pitchFamily="65" charset="-122"/>
                <a:ea typeface="方正琥珀简体" pitchFamily="65" charset="-122"/>
              </a:rPr>
              <a:t>朗读  正音：</a:t>
            </a:r>
            <a:endParaRPr lang="zh-CN" altLang="en-US">
              <a:solidFill>
                <a:srgbClr val="FF0000"/>
              </a:solidFill>
              <a:latin typeface="方正琥珀简体" pitchFamily="65" charset="-122"/>
              <a:ea typeface="方正琥珀简体" pitchFamily="65" charset="-122"/>
            </a:endParaRPr>
          </a:p>
        </p:txBody>
      </p:sp>
      <p:sp>
        <p:nvSpPr>
          <p:cNvPr id="88068" name="AutoShape 4"/>
          <p:cNvSpPr/>
          <p:nvPr/>
        </p:nvSpPr>
        <p:spPr>
          <a:xfrm flipH="1">
            <a:off x="250825" y="4868863"/>
            <a:ext cx="1071563" cy="1357312"/>
          </a:xfrm>
          <a:prstGeom prst="wedgeRoundRectCallout">
            <a:avLst>
              <a:gd name="adj1" fmla="val -42000"/>
              <a:gd name="adj2" fmla="val -135968"/>
              <a:gd name="adj3" fmla="val 16667"/>
            </a:avLst>
          </a:prstGeom>
          <a:solidFill>
            <a:srgbClr val="FFFFCC"/>
          </a:solidFill>
          <a:ln w="38100" cap="flat" cmpd="sng">
            <a:solidFill>
              <a:srgbClr val="FF9933"/>
            </a:solidFill>
            <a:prstDash val="solid"/>
            <a:miter/>
            <a:headEnd type="none" w="med" len="med"/>
            <a:tailEnd type="none" w="med" len="med"/>
          </a:ln>
        </p:spPr>
        <p:txBody>
          <a:bodyPr/>
          <a:lstStyle/>
          <a:p>
            <a:pPr fontAlgn="base">
              <a:spcBef>
                <a:spcPct val="0"/>
              </a:spcBef>
            </a:pPr>
            <a:r>
              <a:rPr lang="en-US" altLang="zh-CN" sz="4800" b="0">
                <a:solidFill>
                  <a:srgbClr val="FF3300"/>
                </a:solidFill>
                <a:latin typeface="Times New Roman" panose="02020603050405020304" pitchFamily="18" charset="0"/>
              </a:rPr>
              <a:t>sù</a:t>
            </a:r>
            <a:endParaRPr lang="en-US" altLang="zh-CN" sz="4800" b="0">
              <a:solidFill>
                <a:srgbClr val="FF3300"/>
              </a:solidFill>
              <a:latin typeface="Times New Roman" panose="02020603050405020304" pitchFamily="18" charset="0"/>
            </a:endParaRPr>
          </a:p>
        </p:txBody>
      </p:sp>
      <p:sp>
        <p:nvSpPr>
          <p:cNvPr id="24580" name="Rectangle 3"/>
          <p:cNvSpPr>
            <a:spLocks noGrp="1"/>
          </p:cNvSpPr>
          <p:nvPr>
            <p:ph idx="1"/>
          </p:nvPr>
        </p:nvSpPr>
        <p:spPr>
          <a:xfrm>
            <a:off x="1042988" y="1412875"/>
            <a:ext cx="7772400" cy="4343400"/>
          </a:xfrm>
        </p:spPr>
        <p:txBody>
          <a:bodyPr vert="horz" wrap="square" lIns="91440" tIns="45720" rIns="91440" bIns="45720" anchor="t"/>
          <a:lstStyle/>
          <a:p>
            <a:pPr marL="0" indent="0" algn="ctr" eaLnBrk="1" hangingPunct="1">
              <a:lnSpc>
                <a:spcPct val="80000"/>
              </a:lnSpc>
              <a:buNone/>
            </a:pPr>
            <a:r>
              <a:rPr lang="zh-CN" altLang="en-US" sz="3600">
                <a:latin typeface="楷体_GB2312" pitchFamily="49" charset="-122"/>
                <a:ea typeface="楷体_GB2312" pitchFamily="49" charset="-122"/>
              </a:rPr>
              <a:t>得道多助，失道寡助</a:t>
            </a:r>
            <a:endParaRPr lang="en-US" altLang="zh-CN" sz="3600">
              <a:latin typeface="楷体_GB2312" pitchFamily="49" charset="-122"/>
              <a:ea typeface="楷体_GB2312" pitchFamily="49" charset="-122"/>
            </a:endParaRPr>
          </a:p>
          <a:p>
            <a:pPr marL="0" indent="0" eaLnBrk="1" hangingPunct="1">
              <a:lnSpc>
                <a:spcPct val="80000"/>
              </a:lnSpc>
              <a:buNone/>
            </a:pPr>
            <a:r>
              <a:rPr lang="zh-CN" altLang="en-US" sz="2800">
                <a:latin typeface="楷体_GB2312" pitchFamily="49" charset="-122"/>
                <a:ea typeface="楷体_GB2312" pitchFamily="49" charset="-122"/>
              </a:rPr>
              <a:t>    天时不如地利，地利不如人和。三里之城，七里之郭，环而攻之而不胜。夫环而攻之，必有得天时者矣，然而不胜者，是天时不如地利也。</a:t>
            </a:r>
            <a:endParaRPr lang="zh-CN" altLang="en-US" sz="2800">
              <a:latin typeface="楷体_GB2312" pitchFamily="49" charset="-122"/>
              <a:ea typeface="楷体_GB2312" pitchFamily="49" charset="-122"/>
            </a:endParaRPr>
          </a:p>
          <a:p>
            <a:pPr marL="0" indent="0" eaLnBrk="1" hangingPunct="1">
              <a:lnSpc>
                <a:spcPct val="80000"/>
              </a:lnSpc>
              <a:buNone/>
            </a:pPr>
            <a:r>
              <a:rPr lang="zh-CN" altLang="en-US" sz="2800">
                <a:latin typeface="楷体_GB2312" pitchFamily="49" charset="-122"/>
                <a:ea typeface="楷体_GB2312" pitchFamily="49" charset="-122"/>
              </a:rPr>
              <a:t>城非不高也，池非不深也，兵革非不坚利也，米</a:t>
            </a:r>
            <a:r>
              <a:rPr lang="zh-CN" altLang="en-US" sz="2800">
                <a:solidFill>
                  <a:srgbClr val="FF3300"/>
                </a:solidFill>
                <a:latin typeface="楷体_GB2312" pitchFamily="49" charset="-122"/>
                <a:ea typeface="楷体_GB2312" pitchFamily="49" charset="-122"/>
              </a:rPr>
              <a:t>粟</a:t>
            </a:r>
            <a:r>
              <a:rPr lang="zh-CN" altLang="en-US" sz="2800">
                <a:latin typeface="楷体_GB2312" pitchFamily="49" charset="-122"/>
                <a:ea typeface="楷体_GB2312" pitchFamily="49" charset="-122"/>
              </a:rPr>
              <a:t>非不多也，委而去之，是地利不如人和也。故曰，域民不以封疆之界，固国不以山溪之险，威天下不以兵革之利。得道者多助，失道者寡助。寡助之至，亲戚畔之。多助之至，天下顺之。以天下之所顺，攻亲戚之所畔，故君子有不战，战必胜矣</a:t>
            </a:r>
            <a:r>
              <a:rPr lang="zh-CN" altLang="en-US">
                <a:latin typeface="楷体_GB2312" pitchFamily="49" charset="-122"/>
                <a:ea typeface="楷体_GB2312" pitchFamily="49" charset="-122"/>
              </a:rPr>
              <a:t>。 </a:t>
            </a:r>
            <a:endParaRPr lang="zh-CN" altLang="en-US">
              <a:latin typeface="楷体_GB2312" pitchFamily="49" charset="-122"/>
              <a:ea typeface="楷体_GB2312" pitchFamily="49" charset="-122"/>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8068"/>
                                        </p:tgtEl>
                                        <p:attrNameLst>
                                          <p:attrName>style.visibility</p:attrName>
                                        </p:attrNameLst>
                                      </p:cBhvr>
                                      <p:to>
                                        <p:strVal val="visible"/>
                                      </p:to>
                                    </p:set>
                                    <p:animEffect transition="in" filter="box(out)">
                                      <p:cBhvr>
                                        <p:cTn id="7" dur="500"/>
                                        <p:tgtEl>
                                          <p:spTgt spid="88068"/>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068"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602" name="Rectangle 2"/>
          <p:cNvSpPr>
            <a:spLocks noGrp="1"/>
          </p:cNvSpPr>
          <p:nvPr>
            <p:ph type="title"/>
          </p:nvPr>
        </p:nvSpPr>
        <p:spPr>
          <a:xfrm>
            <a:off x="571500" y="0"/>
            <a:ext cx="8229600" cy="1143000"/>
          </a:xfrm>
        </p:spPr>
        <p:txBody>
          <a:bodyPr vert="horz" wrap="square" lIns="91440" tIns="45720" rIns="91440" bIns="45720" anchor="ctr"/>
          <a:lstStyle/>
          <a:p>
            <a:pPr eaLnBrk="1" hangingPunct="1"/>
            <a:r>
              <a:rPr lang="zh-CN" altLang="en-US"/>
              <a:t>请划分下列句子的</a:t>
            </a:r>
            <a:r>
              <a:rPr lang="zh-CN" altLang="en-US">
                <a:solidFill>
                  <a:srgbClr val="FF0000"/>
                </a:solidFill>
              </a:rPr>
              <a:t>节奏</a:t>
            </a:r>
            <a:r>
              <a:rPr lang="zh-CN" altLang="en-US"/>
              <a:t>：</a:t>
            </a:r>
            <a:endParaRPr lang="zh-CN" altLang="en-US"/>
          </a:p>
        </p:txBody>
      </p:sp>
      <p:sp>
        <p:nvSpPr>
          <p:cNvPr id="25603" name="Rectangle 3"/>
          <p:cNvSpPr>
            <a:spLocks noGrp="1"/>
          </p:cNvSpPr>
          <p:nvPr>
            <p:ph idx="1"/>
          </p:nvPr>
        </p:nvSpPr>
        <p:spPr>
          <a:xfrm>
            <a:off x="571500" y="1000125"/>
            <a:ext cx="8229600" cy="1508125"/>
          </a:xfrm>
        </p:spPr>
        <p:txBody>
          <a:bodyPr vert="horz" wrap="square" lIns="91440" tIns="45720" rIns="91440" bIns="45720" anchor="t"/>
          <a:lstStyle/>
          <a:p>
            <a:pPr eaLnBrk="1" hangingPunct="1">
              <a:buNone/>
            </a:pPr>
            <a:r>
              <a:rPr lang="zh-CN" altLang="en-US"/>
              <a:t>　　</a:t>
            </a:r>
            <a:r>
              <a:rPr lang="en-US" altLang="zh-CN"/>
              <a:t>1</a:t>
            </a:r>
            <a:r>
              <a:rPr lang="zh-CN" altLang="en-US"/>
              <a:t>、域民不以封疆之界，固国不以山溪之险，威天下不以兵革之利。 </a:t>
            </a:r>
            <a:endParaRPr lang="zh-CN" altLang="en-US"/>
          </a:p>
        </p:txBody>
      </p:sp>
      <p:sp>
        <p:nvSpPr>
          <p:cNvPr id="37892" name="Text Box 4"/>
          <p:cNvSpPr txBox="1"/>
          <p:nvPr/>
        </p:nvSpPr>
        <p:spPr>
          <a:xfrm>
            <a:off x="1143000" y="2286000"/>
            <a:ext cx="5486400" cy="2043113"/>
          </a:xfrm>
          <a:prstGeom prst="rect">
            <a:avLst/>
          </a:prstGeom>
          <a:noFill/>
          <a:ln w="9525">
            <a:noFill/>
          </a:ln>
        </p:spPr>
        <p:txBody>
          <a:bodyPr>
            <a:spAutoFit/>
          </a:bodyPr>
          <a:lstStyle/>
          <a:p>
            <a:pPr algn="l" fontAlgn="base"/>
            <a:r>
              <a:rPr lang="zh-CN" altLang="en-US" sz="3200">
                <a:solidFill>
                  <a:srgbClr val="800080"/>
                </a:solidFill>
                <a:latin typeface="楷体_GB2312" pitchFamily="49" charset="-122"/>
                <a:ea typeface="楷体_GB2312" pitchFamily="49" charset="-122"/>
              </a:rPr>
              <a:t>域民／不以／封疆之界，</a:t>
            </a:r>
            <a:endParaRPr lang="zh-CN" altLang="en-US" sz="3200">
              <a:solidFill>
                <a:srgbClr val="800080"/>
              </a:solidFill>
              <a:latin typeface="楷体_GB2312" pitchFamily="49" charset="-122"/>
              <a:ea typeface="楷体_GB2312" pitchFamily="49" charset="-122"/>
            </a:endParaRPr>
          </a:p>
          <a:p>
            <a:pPr algn="l" fontAlgn="base"/>
            <a:r>
              <a:rPr lang="zh-CN" altLang="en-US" sz="3200">
                <a:solidFill>
                  <a:srgbClr val="800080"/>
                </a:solidFill>
                <a:latin typeface="楷体_GB2312" pitchFamily="49" charset="-122"/>
                <a:ea typeface="楷体_GB2312" pitchFamily="49" charset="-122"/>
              </a:rPr>
              <a:t>固国／不以／山溪之险，</a:t>
            </a:r>
            <a:endParaRPr lang="zh-CN" altLang="en-US" sz="3200">
              <a:solidFill>
                <a:srgbClr val="800080"/>
              </a:solidFill>
              <a:latin typeface="楷体_GB2312" pitchFamily="49" charset="-122"/>
              <a:ea typeface="楷体_GB2312" pitchFamily="49" charset="-122"/>
            </a:endParaRPr>
          </a:p>
          <a:p>
            <a:pPr algn="l" fontAlgn="base"/>
            <a:r>
              <a:rPr lang="zh-CN" altLang="en-US" sz="3200">
                <a:solidFill>
                  <a:srgbClr val="800080"/>
                </a:solidFill>
                <a:latin typeface="楷体_GB2312" pitchFamily="49" charset="-122"/>
                <a:ea typeface="楷体_GB2312" pitchFamily="49" charset="-122"/>
              </a:rPr>
              <a:t>威天下／不以／兵革之利。 </a:t>
            </a:r>
            <a:endParaRPr lang="zh-CN" altLang="en-US" sz="3200">
              <a:solidFill>
                <a:srgbClr val="800080"/>
              </a:solidFill>
              <a:latin typeface="楷体_GB2312" pitchFamily="49" charset="-122"/>
              <a:ea typeface="楷体_GB2312" pitchFamily="49" charset="-122"/>
            </a:endParaRPr>
          </a:p>
        </p:txBody>
      </p:sp>
      <p:sp>
        <p:nvSpPr>
          <p:cNvPr id="8" name="Rectangle 3"/>
          <p:cNvSpPr txBox="1">
            <a:spLocks noChangeArrowheads="1"/>
          </p:cNvSpPr>
          <p:nvPr/>
        </p:nvSpPr>
        <p:spPr bwMode="auto">
          <a:xfrm>
            <a:off x="0" y="4429125"/>
            <a:ext cx="8643938" cy="785813"/>
          </a:xfrm>
          <a:prstGeom prst="rect">
            <a:avLst/>
          </a:prstGeom>
          <a:noFill/>
          <a:ln w="9525">
            <a:noFill/>
            <a:miter lim="800000"/>
          </a:ln>
        </p:spPr>
        <p:txBody>
          <a:bodyPr/>
          <a:lstStyle/>
          <a:p>
            <a:pPr marL="342900" marR="0" indent="-342900" algn="l" defTabSz="914400" fontAlgn="base">
              <a:spcBef>
                <a:spcPct val="20000"/>
              </a:spcBef>
              <a:buClrTx/>
              <a:buSzTx/>
              <a:buFontTx/>
              <a:defRPr/>
            </a:pPr>
            <a:r>
              <a:rPr kumimoji="0" lang="zh-CN" altLang="en-US" sz="3200" kern="0" cap="none" spc="0" normalizeH="0" baseline="0" noProof="0">
                <a:latin typeface="+mn-lt"/>
                <a:ea typeface="+mn-ea"/>
                <a:cs typeface="+mn-cs"/>
              </a:rPr>
              <a:t>　　</a:t>
            </a:r>
            <a:r>
              <a:rPr kumimoji="0" lang="en-US" altLang="zh-CN" sz="3200" kern="0" cap="none" spc="0" normalizeH="0" baseline="0" noProof="0">
                <a:latin typeface="+mn-lt"/>
                <a:ea typeface="+mn-ea"/>
                <a:cs typeface="+mn-cs"/>
              </a:rPr>
              <a:t>2</a:t>
            </a:r>
            <a:r>
              <a:rPr kumimoji="0" lang="zh-CN" altLang="en-US" sz="3200" kern="0" cap="none" spc="0" normalizeH="0" baseline="0" noProof="0">
                <a:latin typeface="+mn-lt"/>
                <a:ea typeface="+mn-ea"/>
                <a:cs typeface="+mn-cs"/>
              </a:rPr>
              <a:t>、夫环而攻之，必有得天时者矣</a:t>
            </a:r>
            <a:endParaRPr kumimoji="0" lang="zh-CN" altLang="en-US" sz="3200" kern="0" cap="none" spc="0" normalizeH="0" baseline="0" noProof="0">
              <a:latin typeface="+mn-lt"/>
              <a:ea typeface="+mn-ea"/>
              <a:cs typeface="+mn-cs"/>
            </a:endParaRPr>
          </a:p>
        </p:txBody>
      </p:sp>
      <p:sp>
        <p:nvSpPr>
          <p:cNvPr id="10" name="Rectangle 3"/>
          <p:cNvSpPr txBox="1">
            <a:spLocks noChangeArrowheads="1"/>
          </p:cNvSpPr>
          <p:nvPr/>
        </p:nvSpPr>
        <p:spPr bwMode="auto">
          <a:xfrm>
            <a:off x="214313" y="5143500"/>
            <a:ext cx="8643938" cy="785813"/>
          </a:xfrm>
          <a:prstGeom prst="rect">
            <a:avLst/>
          </a:prstGeom>
          <a:noFill/>
          <a:ln w="9525">
            <a:noFill/>
            <a:miter lim="800000"/>
          </a:ln>
        </p:spPr>
        <p:txBody>
          <a:bodyPr/>
          <a:lstStyle/>
          <a:p>
            <a:pPr marL="342900" marR="0" indent="-342900" algn="l" defTabSz="914400" fontAlgn="base">
              <a:spcBef>
                <a:spcPct val="20000"/>
              </a:spcBef>
              <a:buClrTx/>
              <a:buSzTx/>
              <a:buFontTx/>
              <a:defRPr/>
            </a:pPr>
            <a:r>
              <a:rPr kumimoji="0" lang="zh-CN" altLang="en-US" sz="3200" kern="0" cap="none" spc="0" normalizeH="0" baseline="0" noProof="0">
                <a:latin typeface="+mn-lt"/>
                <a:ea typeface="+mn-ea"/>
                <a:cs typeface="+mn-cs"/>
              </a:rPr>
              <a:t>　    </a:t>
            </a:r>
            <a:r>
              <a:rPr kumimoji="0" lang="zh-CN" altLang="en-US" sz="3200" kern="0" cap="none" spc="0" normalizeH="0" baseline="0" noProof="0">
                <a:solidFill>
                  <a:srgbClr val="FF00FF"/>
                </a:solidFill>
                <a:latin typeface="+mn-lt"/>
                <a:ea typeface="+mn-ea"/>
                <a:cs typeface="+mn-cs"/>
              </a:rPr>
              <a:t>夫</a:t>
            </a:r>
            <a:r>
              <a:rPr kumimoji="1" lang="zh-CN" altLang="en-US" sz="3200" kern="1200" cap="none" spc="0" normalizeH="0" baseline="0" noProof="0">
                <a:solidFill>
                  <a:srgbClr val="800080"/>
                </a:solidFill>
                <a:latin typeface="楷体_GB2312" pitchFamily="49" charset="-122"/>
                <a:ea typeface="楷体_GB2312" pitchFamily="49" charset="-122"/>
                <a:cs typeface="+mn-cs"/>
              </a:rPr>
              <a:t>／</a:t>
            </a:r>
            <a:r>
              <a:rPr kumimoji="0" lang="zh-CN" altLang="en-US" sz="3200" kern="0" cap="none" spc="0" normalizeH="0" baseline="0" noProof="0">
                <a:solidFill>
                  <a:srgbClr val="FF00FF"/>
                </a:solidFill>
                <a:latin typeface="+mn-lt"/>
                <a:ea typeface="+mn-ea"/>
                <a:cs typeface="+mn-cs"/>
              </a:rPr>
              <a:t>环而攻之，必有</a:t>
            </a:r>
            <a:r>
              <a:rPr kumimoji="1" lang="zh-CN" altLang="en-US" sz="3200" kern="1200" cap="none" spc="0" normalizeH="0" baseline="0" noProof="0">
                <a:solidFill>
                  <a:srgbClr val="800080"/>
                </a:solidFill>
                <a:latin typeface="楷体_GB2312" pitchFamily="49" charset="-122"/>
                <a:ea typeface="楷体_GB2312" pitchFamily="49" charset="-122"/>
                <a:cs typeface="+mn-cs"/>
              </a:rPr>
              <a:t>／</a:t>
            </a:r>
            <a:r>
              <a:rPr kumimoji="0" lang="zh-CN" altLang="en-US" sz="3200" kern="0" cap="none" spc="0" normalizeH="0" baseline="0" noProof="0">
                <a:solidFill>
                  <a:srgbClr val="FF00FF"/>
                </a:solidFill>
                <a:latin typeface="+mn-lt"/>
                <a:ea typeface="+mn-ea"/>
                <a:cs typeface="+mn-cs"/>
              </a:rPr>
              <a:t>得天时者矣</a:t>
            </a:r>
            <a:endParaRPr kumimoji="0" lang="zh-CN" altLang="en-US" sz="3200" kern="0" cap="none" spc="0" normalizeH="0" baseline="0" noProof="0">
              <a:solidFill>
                <a:srgbClr val="FF00FF"/>
              </a:solidFill>
              <a:latin typeface="+mn-lt"/>
              <a:ea typeface="+mn-ea"/>
              <a:cs typeface="+mn-cs"/>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7892">
                                            <p:txEl>
                                              <p:pRg st="0" end="0"/>
                                            </p:txEl>
                                          </p:spTgt>
                                        </p:tgtEl>
                                        <p:attrNameLst>
                                          <p:attrName>style.visibility</p:attrName>
                                        </p:attrNameLst>
                                      </p:cBhvr>
                                      <p:to>
                                        <p:strVal val="visible"/>
                                      </p:to>
                                    </p:set>
                                    <p:animEffect transition="in" filter="box(out)">
                                      <p:cBhvr>
                                        <p:cTn id="7" dur="500"/>
                                        <p:tgtEl>
                                          <p:spTgt spid="37892">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7892">
                                            <p:txEl>
                                              <p:pRg st="1" end="1"/>
                                            </p:txEl>
                                          </p:spTgt>
                                        </p:tgtEl>
                                        <p:attrNameLst>
                                          <p:attrName>style.visibility</p:attrName>
                                        </p:attrNameLst>
                                      </p:cBhvr>
                                      <p:to>
                                        <p:strVal val="visible"/>
                                      </p:to>
                                    </p:set>
                                    <p:animEffect transition="in" filter="box(out)">
                                      <p:cBhvr>
                                        <p:cTn id="12" dur="500"/>
                                        <p:tgtEl>
                                          <p:spTgt spid="37892">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7892">
                                            <p:txEl>
                                              <p:pRg st="2" end="2"/>
                                            </p:txEl>
                                          </p:spTgt>
                                        </p:tgtEl>
                                        <p:attrNameLst>
                                          <p:attrName>style.visibility</p:attrName>
                                        </p:attrNameLst>
                                      </p:cBhvr>
                                      <p:to>
                                        <p:strVal val="visible"/>
                                      </p:to>
                                    </p:set>
                                    <p:animEffect transition="in" filter="box(out)">
                                      <p:cBhvr>
                                        <p:cTn id="17" dur="500"/>
                                        <p:tgtEl>
                                          <p:spTgt spid="37892">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0">
                                            <p:txEl>
                                              <p:pRg st="0" end="0"/>
                                            </p:txEl>
                                          </p:spTgt>
                                        </p:tgtEl>
                                        <p:attrNameLst>
                                          <p:attrName>style.visibility</p:attrName>
                                        </p:attrNameLst>
                                      </p:cBhvr>
                                      <p:to>
                                        <p:strVal val="visible"/>
                                      </p:to>
                                    </p:set>
                                    <p:animEffect transition="in" filter="fade">
                                      <p:cBhvr>
                                        <p:cTn id="22" dur="2000"/>
                                        <p:tgtEl>
                                          <p:spTgt spid="10">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892" grpId="0" uiExpand="1" build="p"/>
      <p:bldP spid="10" grpId="0" build="p"/>
    </p:bldLst>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626" name="Rectangle 3"/>
          <p:cNvSpPr>
            <a:spLocks noGrp="1"/>
          </p:cNvSpPr>
          <p:nvPr>
            <p:ph idx="1"/>
          </p:nvPr>
        </p:nvSpPr>
        <p:spPr>
          <a:xfrm>
            <a:off x="755650" y="2347913"/>
            <a:ext cx="7772400" cy="3457575"/>
          </a:xfrm>
        </p:spPr>
        <p:txBody>
          <a:bodyPr vert="horz" wrap="square" lIns="91440" tIns="45720" rIns="91440" bIns="45720" anchor="t"/>
          <a:lstStyle/>
          <a:p>
            <a:pPr marL="0" indent="0" algn="ctr" eaLnBrk="1" hangingPunct="1">
              <a:lnSpc>
                <a:spcPct val="90000"/>
              </a:lnSpc>
              <a:buNone/>
            </a:pPr>
            <a:r>
              <a:rPr lang="zh-CN" altLang="en-US">
                <a:latin typeface="楷体_GB2312" pitchFamily="49" charset="-122"/>
                <a:ea typeface="楷体_GB2312" pitchFamily="49" charset="-122"/>
              </a:rPr>
              <a:t>　　</a:t>
            </a:r>
            <a:r>
              <a:rPr lang="zh-CN" altLang="en-US">
                <a:solidFill>
                  <a:srgbClr val="FF3300"/>
                </a:solidFill>
                <a:latin typeface="楷体_GB2312" pitchFamily="49" charset="-122"/>
                <a:ea typeface="楷体_GB2312" pitchFamily="49" charset="-122"/>
              </a:rPr>
              <a:t>天时</a:t>
            </a:r>
            <a:r>
              <a:rPr lang="zh-CN" altLang="en-US">
                <a:latin typeface="楷体_GB2312" pitchFamily="49" charset="-122"/>
                <a:ea typeface="楷体_GB2312" pitchFamily="49" charset="-122"/>
              </a:rPr>
              <a:t>不如</a:t>
            </a:r>
            <a:r>
              <a:rPr lang="zh-CN" altLang="en-US">
                <a:solidFill>
                  <a:srgbClr val="FF3300"/>
                </a:solidFill>
                <a:latin typeface="楷体_GB2312" pitchFamily="49" charset="-122"/>
                <a:ea typeface="楷体_GB2312" pitchFamily="49" charset="-122"/>
              </a:rPr>
              <a:t>地利</a:t>
            </a:r>
            <a:r>
              <a:rPr lang="zh-CN" altLang="en-US">
                <a:latin typeface="楷体_GB2312" pitchFamily="49" charset="-122"/>
                <a:ea typeface="楷体_GB2312" pitchFamily="49" charset="-122"/>
              </a:rPr>
              <a:t>，地利不如</a:t>
            </a:r>
            <a:r>
              <a:rPr lang="zh-CN" altLang="en-US">
                <a:solidFill>
                  <a:srgbClr val="FF3300"/>
                </a:solidFill>
                <a:latin typeface="楷体_GB2312" pitchFamily="49" charset="-122"/>
                <a:ea typeface="楷体_GB2312" pitchFamily="49" charset="-122"/>
              </a:rPr>
              <a:t>人和</a:t>
            </a:r>
            <a:r>
              <a:rPr lang="zh-CN" altLang="en-US">
                <a:latin typeface="楷体_GB2312" pitchFamily="49" charset="-122"/>
                <a:ea typeface="楷体_GB2312" pitchFamily="49" charset="-122"/>
              </a:rPr>
              <a:t>。</a:t>
            </a:r>
            <a:endParaRPr lang="zh-CN" altLang="en-US">
              <a:latin typeface="楷体_GB2312" pitchFamily="49" charset="-122"/>
              <a:ea typeface="楷体_GB2312" pitchFamily="49" charset="-122"/>
            </a:endParaRPr>
          </a:p>
          <a:p>
            <a:pPr marL="0" indent="0" eaLnBrk="1" hangingPunct="1">
              <a:lnSpc>
                <a:spcPct val="90000"/>
              </a:lnSpc>
              <a:buNone/>
            </a:pPr>
            <a:r>
              <a:rPr lang="zh-CN" altLang="en-US">
                <a:latin typeface="楷体_GB2312" pitchFamily="49" charset="-122"/>
                <a:ea typeface="楷体_GB2312" pitchFamily="49" charset="-122"/>
              </a:rPr>
              <a:t>　　</a:t>
            </a:r>
            <a:r>
              <a:rPr lang="zh-CN" altLang="en-US" u="sng">
                <a:latin typeface="楷体_GB2312" pitchFamily="49" charset="-122"/>
                <a:ea typeface="楷体_GB2312" pitchFamily="49" charset="-122"/>
              </a:rPr>
              <a:t>三里之城</a:t>
            </a:r>
            <a:r>
              <a:rPr lang="zh-CN" altLang="en-US">
                <a:latin typeface="楷体_GB2312" pitchFamily="49" charset="-122"/>
                <a:ea typeface="楷体_GB2312" pitchFamily="49" charset="-122"/>
              </a:rPr>
              <a:t>，七里之</a:t>
            </a:r>
            <a:r>
              <a:rPr lang="zh-CN" altLang="en-US">
                <a:solidFill>
                  <a:srgbClr val="FF3300"/>
                </a:solidFill>
                <a:latin typeface="楷体_GB2312" pitchFamily="49" charset="-122"/>
                <a:ea typeface="楷体_GB2312" pitchFamily="49" charset="-122"/>
              </a:rPr>
              <a:t>郭</a:t>
            </a:r>
            <a:r>
              <a:rPr lang="zh-CN" altLang="en-US">
                <a:latin typeface="楷体_GB2312" pitchFamily="49" charset="-122"/>
                <a:ea typeface="楷体_GB2312" pitchFamily="49" charset="-122"/>
              </a:rPr>
              <a:t>，</a:t>
            </a:r>
            <a:r>
              <a:rPr lang="zh-CN" altLang="en-US" u="sng">
                <a:solidFill>
                  <a:srgbClr val="FF3300"/>
                </a:solidFill>
                <a:latin typeface="楷体_GB2312" pitchFamily="49" charset="-122"/>
                <a:ea typeface="楷体_GB2312" pitchFamily="49" charset="-122"/>
              </a:rPr>
              <a:t>环</a:t>
            </a:r>
            <a:r>
              <a:rPr lang="zh-CN" altLang="en-US">
                <a:latin typeface="楷体_GB2312" pitchFamily="49" charset="-122"/>
                <a:ea typeface="楷体_GB2312" pitchFamily="49" charset="-122"/>
              </a:rPr>
              <a:t>而攻之而不胜。夫环而攻之，必有得天时者矣，然而不胜者，</a:t>
            </a:r>
            <a:r>
              <a:rPr lang="zh-CN" altLang="en-US">
                <a:solidFill>
                  <a:srgbClr val="FF3300"/>
                </a:solidFill>
                <a:latin typeface="楷体_GB2312" pitchFamily="49" charset="-122"/>
                <a:ea typeface="楷体_GB2312" pitchFamily="49" charset="-122"/>
              </a:rPr>
              <a:t>是</a:t>
            </a:r>
            <a:r>
              <a:rPr lang="zh-CN" altLang="en-US">
                <a:latin typeface="楷体_GB2312" pitchFamily="49" charset="-122"/>
                <a:ea typeface="楷体_GB2312" pitchFamily="49" charset="-122"/>
              </a:rPr>
              <a:t>天时不如地利也。</a:t>
            </a:r>
            <a:endParaRPr lang="zh-CN" altLang="en-US">
              <a:latin typeface="楷体_GB2312" pitchFamily="49" charset="-122"/>
              <a:ea typeface="楷体_GB2312" pitchFamily="49" charset="-122"/>
            </a:endParaRPr>
          </a:p>
          <a:p>
            <a:pPr marL="0" indent="0" eaLnBrk="1" hangingPunct="1">
              <a:lnSpc>
                <a:spcPct val="90000"/>
              </a:lnSpc>
              <a:buNone/>
            </a:pPr>
            <a:r>
              <a:rPr lang="zh-CN" altLang="en-US">
                <a:latin typeface="楷体_GB2312" pitchFamily="49" charset="-122"/>
                <a:ea typeface="楷体_GB2312" pitchFamily="49" charset="-122"/>
              </a:rPr>
              <a:t>　　</a:t>
            </a:r>
            <a:r>
              <a:rPr lang="zh-CN" altLang="en-US">
                <a:solidFill>
                  <a:srgbClr val="FF0000"/>
                </a:solidFill>
                <a:latin typeface="楷体_GB2312" pitchFamily="49" charset="-122"/>
                <a:ea typeface="楷体_GB2312" pitchFamily="49" charset="-122"/>
              </a:rPr>
              <a:t>城</a:t>
            </a:r>
            <a:r>
              <a:rPr lang="zh-CN" altLang="en-US">
                <a:latin typeface="楷体_GB2312" pitchFamily="49" charset="-122"/>
                <a:ea typeface="楷体_GB2312" pitchFamily="49" charset="-122"/>
              </a:rPr>
              <a:t>非不高也，</a:t>
            </a:r>
            <a:r>
              <a:rPr lang="zh-CN" altLang="en-US" u="sng">
                <a:solidFill>
                  <a:srgbClr val="FF3300"/>
                </a:solidFill>
                <a:latin typeface="楷体_GB2312" pitchFamily="49" charset="-122"/>
                <a:ea typeface="楷体_GB2312" pitchFamily="49" charset="-122"/>
              </a:rPr>
              <a:t>池</a:t>
            </a:r>
            <a:r>
              <a:rPr lang="zh-CN" altLang="en-US">
                <a:latin typeface="楷体_GB2312" pitchFamily="49" charset="-122"/>
                <a:ea typeface="楷体_GB2312" pitchFamily="49" charset="-122"/>
              </a:rPr>
              <a:t>非不深也，</a:t>
            </a:r>
            <a:r>
              <a:rPr lang="zh-CN" altLang="en-US" u="sng">
                <a:solidFill>
                  <a:srgbClr val="FF3300"/>
                </a:solidFill>
                <a:latin typeface="楷体_GB2312" pitchFamily="49" charset="-122"/>
                <a:ea typeface="楷体_GB2312" pitchFamily="49" charset="-122"/>
              </a:rPr>
              <a:t>兵革</a:t>
            </a:r>
            <a:r>
              <a:rPr lang="zh-CN" altLang="en-US">
                <a:latin typeface="楷体_GB2312" pitchFamily="49" charset="-122"/>
                <a:ea typeface="楷体_GB2312" pitchFamily="49" charset="-122"/>
              </a:rPr>
              <a:t>非不</a:t>
            </a:r>
            <a:r>
              <a:rPr lang="zh-CN" altLang="en-US">
                <a:solidFill>
                  <a:srgbClr val="FF0000"/>
                </a:solidFill>
                <a:latin typeface="楷体_GB2312" pitchFamily="49" charset="-122"/>
                <a:ea typeface="楷体_GB2312" pitchFamily="49" charset="-122"/>
              </a:rPr>
              <a:t>坚利</a:t>
            </a:r>
            <a:r>
              <a:rPr lang="zh-CN" altLang="en-US">
                <a:latin typeface="楷体_GB2312" pitchFamily="49" charset="-122"/>
                <a:ea typeface="楷体_GB2312" pitchFamily="49" charset="-122"/>
              </a:rPr>
              <a:t>也，米粟非不多也；</a:t>
            </a:r>
            <a:r>
              <a:rPr lang="zh-CN" altLang="en-US" u="sng">
                <a:solidFill>
                  <a:srgbClr val="FF3300"/>
                </a:solidFill>
                <a:latin typeface="楷体_GB2312" pitchFamily="49" charset="-122"/>
                <a:ea typeface="楷体_GB2312" pitchFamily="49" charset="-122"/>
              </a:rPr>
              <a:t>委</a:t>
            </a:r>
            <a:r>
              <a:rPr lang="zh-CN" altLang="en-US" u="sng">
                <a:latin typeface="楷体_GB2312" pitchFamily="49" charset="-122"/>
                <a:ea typeface="楷体_GB2312" pitchFamily="49" charset="-122"/>
              </a:rPr>
              <a:t>而</a:t>
            </a:r>
            <a:r>
              <a:rPr lang="zh-CN" altLang="en-US" u="sng">
                <a:solidFill>
                  <a:srgbClr val="FF3300"/>
                </a:solidFill>
                <a:latin typeface="楷体_GB2312" pitchFamily="49" charset="-122"/>
                <a:ea typeface="楷体_GB2312" pitchFamily="49" charset="-122"/>
              </a:rPr>
              <a:t>去</a:t>
            </a:r>
            <a:r>
              <a:rPr lang="zh-CN" altLang="en-US" u="sng">
                <a:latin typeface="楷体_GB2312" pitchFamily="49" charset="-122"/>
                <a:ea typeface="楷体_GB2312" pitchFamily="49" charset="-122"/>
              </a:rPr>
              <a:t>之</a:t>
            </a:r>
            <a:r>
              <a:rPr lang="zh-CN" altLang="en-US">
                <a:latin typeface="楷体_GB2312" pitchFamily="49" charset="-122"/>
                <a:ea typeface="楷体_GB2312" pitchFamily="49" charset="-122"/>
              </a:rPr>
              <a:t>，是地利不如人和也。</a:t>
            </a:r>
            <a:endParaRPr lang="zh-CN" altLang="en-US">
              <a:latin typeface="楷体_GB2312" pitchFamily="49" charset="-122"/>
              <a:ea typeface="楷体_GB2312" pitchFamily="49" charset="-122"/>
            </a:endParaRPr>
          </a:p>
        </p:txBody>
      </p:sp>
      <p:sp>
        <p:nvSpPr>
          <p:cNvPr id="90116" name="AutoShape 4"/>
          <p:cNvSpPr/>
          <p:nvPr/>
        </p:nvSpPr>
        <p:spPr>
          <a:xfrm>
            <a:off x="323850" y="877888"/>
            <a:ext cx="3733800" cy="1038225"/>
          </a:xfrm>
          <a:prstGeom prst="wedgeRoundRectCallout">
            <a:avLst>
              <a:gd name="adj1" fmla="val 11903"/>
              <a:gd name="adj2" fmla="val 89144"/>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rgbClr val="0000FF"/>
                </a:solidFill>
                <a:latin typeface="楷体_GB2312" pitchFamily="49" charset="-122"/>
                <a:ea typeface="楷体_GB2312" pitchFamily="49" charset="-122"/>
              </a:rPr>
              <a:t>有利于作战的天气、时令</a:t>
            </a:r>
            <a:endParaRPr lang="en-US" altLang="zh-CN" sz="2800">
              <a:solidFill>
                <a:srgbClr val="0000FF"/>
              </a:solidFill>
              <a:latin typeface="楷体_GB2312" pitchFamily="49" charset="-122"/>
              <a:ea typeface="楷体_GB2312" pitchFamily="49" charset="-122"/>
            </a:endParaRPr>
          </a:p>
        </p:txBody>
      </p:sp>
      <p:sp>
        <p:nvSpPr>
          <p:cNvPr id="90117" name="AutoShape 5"/>
          <p:cNvSpPr/>
          <p:nvPr/>
        </p:nvSpPr>
        <p:spPr>
          <a:xfrm>
            <a:off x="4313238" y="877888"/>
            <a:ext cx="2487612" cy="1038225"/>
          </a:xfrm>
          <a:prstGeom prst="wedgeRoundRectCallout">
            <a:avLst>
              <a:gd name="adj1" fmla="val -42981"/>
              <a:gd name="adj2" fmla="val 97556"/>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rgbClr val="0000FF"/>
                </a:solidFill>
                <a:latin typeface="楷体_GB2312" pitchFamily="49" charset="-122"/>
                <a:ea typeface="楷体_GB2312" pitchFamily="49" charset="-122"/>
              </a:rPr>
              <a:t>有利于作战的地理形势</a:t>
            </a:r>
            <a:endParaRPr lang="en-US" altLang="zh-CN" sz="2800">
              <a:solidFill>
                <a:srgbClr val="0000FF"/>
              </a:solidFill>
              <a:latin typeface="楷体_GB2312" pitchFamily="49" charset="-122"/>
              <a:ea typeface="楷体_GB2312" pitchFamily="49" charset="-122"/>
            </a:endParaRPr>
          </a:p>
        </p:txBody>
      </p:sp>
      <p:sp>
        <p:nvSpPr>
          <p:cNvPr id="90118" name="AutoShape 6"/>
          <p:cNvSpPr/>
          <p:nvPr/>
        </p:nvSpPr>
        <p:spPr>
          <a:xfrm>
            <a:off x="6877050" y="908050"/>
            <a:ext cx="2266950" cy="1038225"/>
          </a:xfrm>
          <a:prstGeom prst="wedgeRoundRectCallout">
            <a:avLst>
              <a:gd name="adj1" fmla="val -23181"/>
              <a:gd name="adj2" fmla="val 98778"/>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rgbClr val="0000FF"/>
                </a:solidFill>
                <a:latin typeface="楷体_GB2312" pitchFamily="49" charset="-122"/>
                <a:ea typeface="楷体_GB2312" pitchFamily="49" charset="-122"/>
              </a:rPr>
              <a:t>人心所向、内部团结</a:t>
            </a:r>
            <a:endParaRPr lang="en-US" altLang="zh-CN" sz="2800">
              <a:solidFill>
                <a:srgbClr val="0000FF"/>
              </a:solidFill>
              <a:latin typeface="楷体_GB2312" pitchFamily="49" charset="-122"/>
              <a:ea typeface="楷体_GB2312" pitchFamily="49" charset="-122"/>
            </a:endParaRPr>
          </a:p>
        </p:txBody>
      </p:sp>
      <p:sp>
        <p:nvSpPr>
          <p:cNvPr id="26630" name="AutoShape 7">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26631" name="AutoShape 8">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26632" name="AutoShape 9">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2" name="AutoShape 6"/>
          <p:cNvSpPr/>
          <p:nvPr/>
        </p:nvSpPr>
        <p:spPr>
          <a:xfrm>
            <a:off x="4932363" y="1916113"/>
            <a:ext cx="1512887" cy="606425"/>
          </a:xfrm>
          <a:prstGeom prst="wedgeRoundRectCallout">
            <a:avLst>
              <a:gd name="adj1" fmla="val -40032"/>
              <a:gd name="adj2" fmla="val 127486"/>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rgbClr val="0000FF"/>
                </a:solidFill>
                <a:latin typeface="楷体_GB2312" pitchFamily="49" charset="-122"/>
                <a:ea typeface="楷体_GB2312" pitchFamily="49" charset="-122"/>
              </a:rPr>
              <a:t>外城</a:t>
            </a:r>
            <a:endParaRPr lang="en-US" altLang="zh-CN" sz="2800">
              <a:solidFill>
                <a:srgbClr val="0000FF"/>
              </a:solidFill>
              <a:latin typeface="楷体_GB2312" pitchFamily="49" charset="-122"/>
              <a:ea typeface="楷体_GB2312" pitchFamily="49" charset="-122"/>
            </a:endParaRPr>
          </a:p>
        </p:txBody>
      </p:sp>
      <p:sp>
        <p:nvSpPr>
          <p:cNvPr id="3" name="AutoShape 6"/>
          <p:cNvSpPr/>
          <p:nvPr/>
        </p:nvSpPr>
        <p:spPr>
          <a:xfrm>
            <a:off x="5795963" y="1916113"/>
            <a:ext cx="1512887" cy="606425"/>
          </a:xfrm>
          <a:prstGeom prst="wedgeRoundRectCallout">
            <a:avLst>
              <a:gd name="adj1" fmla="val -40032"/>
              <a:gd name="adj2" fmla="val 127486"/>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rgbClr val="0000FF"/>
                </a:solidFill>
                <a:latin typeface="楷体_GB2312" pitchFamily="49" charset="-122"/>
                <a:ea typeface="楷体_GB2312" pitchFamily="49" charset="-122"/>
              </a:rPr>
              <a:t>围</a:t>
            </a:r>
            <a:endParaRPr lang="en-US" altLang="zh-CN" sz="2800">
              <a:solidFill>
                <a:srgbClr val="0000FF"/>
              </a:solidFill>
              <a:latin typeface="楷体_GB2312" pitchFamily="49" charset="-122"/>
              <a:ea typeface="楷体_GB2312" pitchFamily="49" charset="-122"/>
            </a:endParaRPr>
          </a:p>
        </p:txBody>
      </p:sp>
      <p:sp>
        <p:nvSpPr>
          <p:cNvPr id="4" name="AutoShape 6"/>
          <p:cNvSpPr/>
          <p:nvPr/>
        </p:nvSpPr>
        <p:spPr>
          <a:xfrm>
            <a:off x="0" y="2420938"/>
            <a:ext cx="1512888" cy="606425"/>
          </a:xfrm>
          <a:prstGeom prst="wedgeRoundRectCallout">
            <a:avLst>
              <a:gd name="adj1" fmla="val 110440"/>
              <a:gd name="adj2" fmla="val 192671"/>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rgbClr val="0000FF"/>
                </a:solidFill>
                <a:latin typeface="楷体_GB2312" pitchFamily="49" charset="-122"/>
                <a:ea typeface="楷体_GB2312" pitchFamily="49" charset="-122"/>
              </a:rPr>
              <a:t>这</a:t>
            </a:r>
            <a:endParaRPr lang="en-US" altLang="zh-CN" sz="2800">
              <a:solidFill>
                <a:srgbClr val="0000FF"/>
              </a:solidFill>
              <a:latin typeface="楷体_GB2312" pitchFamily="49" charset="-122"/>
              <a:ea typeface="楷体_GB2312" pitchFamily="49" charset="-122"/>
            </a:endParaRPr>
          </a:p>
        </p:txBody>
      </p:sp>
      <p:sp>
        <p:nvSpPr>
          <p:cNvPr id="5" name="AutoShape 6"/>
          <p:cNvSpPr/>
          <p:nvPr/>
        </p:nvSpPr>
        <p:spPr>
          <a:xfrm>
            <a:off x="0" y="3933825"/>
            <a:ext cx="1512888" cy="606425"/>
          </a:xfrm>
          <a:prstGeom prst="wedgeRoundRectCallout">
            <a:avLst>
              <a:gd name="adj1" fmla="val 69620"/>
              <a:gd name="adj2" fmla="val 68588"/>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rgbClr val="0000FF"/>
                </a:solidFill>
                <a:latin typeface="楷体_GB2312" pitchFamily="49" charset="-122"/>
                <a:ea typeface="楷体_GB2312" pitchFamily="49" charset="-122"/>
              </a:rPr>
              <a:t>城墙</a:t>
            </a:r>
            <a:endParaRPr lang="en-US" altLang="zh-CN" sz="2800">
              <a:solidFill>
                <a:srgbClr val="0000FF"/>
              </a:solidFill>
              <a:latin typeface="楷体_GB2312" pitchFamily="49" charset="-122"/>
              <a:ea typeface="楷体_GB2312" pitchFamily="49" charset="-122"/>
            </a:endParaRPr>
          </a:p>
        </p:txBody>
      </p:sp>
      <p:sp>
        <p:nvSpPr>
          <p:cNvPr id="6" name="AutoShape 6"/>
          <p:cNvSpPr/>
          <p:nvPr/>
        </p:nvSpPr>
        <p:spPr>
          <a:xfrm>
            <a:off x="3995738" y="5445125"/>
            <a:ext cx="1512887" cy="606425"/>
          </a:xfrm>
          <a:prstGeom prst="wedgeRoundRectCallout">
            <a:avLst>
              <a:gd name="adj1" fmla="val 45699"/>
              <a:gd name="adj2" fmla="val -109949"/>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rgbClr val="0000FF"/>
                </a:solidFill>
                <a:latin typeface="楷体_GB2312" pitchFamily="49" charset="-122"/>
                <a:ea typeface="楷体_GB2312" pitchFamily="49" charset="-122"/>
              </a:rPr>
              <a:t>放弃</a:t>
            </a:r>
            <a:endParaRPr lang="en-US" altLang="zh-CN" sz="2800">
              <a:solidFill>
                <a:srgbClr val="0000FF"/>
              </a:solidFill>
              <a:latin typeface="楷体_GB2312" pitchFamily="49" charset="-122"/>
              <a:ea typeface="楷体_GB2312" pitchFamily="49" charset="-122"/>
            </a:endParaRPr>
          </a:p>
        </p:txBody>
      </p:sp>
      <p:sp>
        <p:nvSpPr>
          <p:cNvPr id="7" name="AutoShape 6"/>
          <p:cNvSpPr/>
          <p:nvPr/>
        </p:nvSpPr>
        <p:spPr>
          <a:xfrm>
            <a:off x="6877050" y="2852738"/>
            <a:ext cx="2266950" cy="1038225"/>
          </a:xfrm>
          <a:prstGeom prst="wedgeRoundRectCallout">
            <a:avLst>
              <a:gd name="adj1" fmla="val -46287"/>
              <a:gd name="adj2" fmla="val 94954"/>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rgbClr val="0000FF"/>
                </a:solidFill>
                <a:latin typeface="楷体_GB2312" pitchFamily="49" charset="-122"/>
                <a:ea typeface="楷体_GB2312" pitchFamily="49" charset="-122"/>
              </a:rPr>
              <a:t>兵器</a:t>
            </a:r>
            <a:endParaRPr lang="en-US" altLang="zh-CN" sz="2800">
              <a:solidFill>
                <a:srgbClr val="0000FF"/>
              </a:solidFill>
              <a:latin typeface="楷体_GB2312" pitchFamily="49" charset="-122"/>
              <a:ea typeface="楷体_GB2312" pitchFamily="49" charset="-122"/>
            </a:endParaRPr>
          </a:p>
        </p:txBody>
      </p:sp>
      <p:sp>
        <p:nvSpPr>
          <p:cNvPr id="8" name="AutoShape 6"/>
          <p:cNvSpPr/>
          <p:nvPr/>
        </p:nvSpPr>
        <p:spPr>
          <a:xfrm>
            <a:off x="1763713" y="5589588"/>
            <a:ext cx="1512887" cy="606425"/>
          </a:xfrm>
          <a:prstGeom prst="wedgeRoundRectCallout">
            <a:avLst>
              <a:gd name="adj1" fmla="val 111491"/>
              <a:gd name="adj2" fmla="val -184556"/>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rgbClr val="0000FF"/>
                </a:solidFill>
                <a:latin typeface="楷体_GB2312" pitchFamily="49" charset="-122"/>
                <a:ea typeface="楷体_GB2312" pitchFamily="49" charset="-122"/>
              </a:rPr>
              <a:t>护城河</a:t>
            </a:r>
            <a:endParaRPr lang="en-US" altLang="zh-CN" sz="2800">
              <a:solidFill>
                <a:srgbClr val="0000FF"/>
              </a:solidFill>
              <a:latin typeface="楷体_GB2312" pitchFamily="49" charset="-122"/>
              <a:ea typeface="楷体_GB2312" pitchFamily="49" charset="-122"/>
            </a:endParaRPr>
          </a:p>
        </p:txBody>
      </p:sp>
      <p:sp>
        <p:nvSpPr>
          <p:cNvPr id="9" name="AutoShape 6"/>
          <p:cNvSpPr/>
          <p:nvPr/>
        </p:nvSpPr>
        <p:spPr>
          <a:xfrm>
            <a:off x="5580063" y="5589588"/>
            <a:ext cx="1512887" cy="606425"/>
          </a:xfrm>
          <a:prstGeom prst="wedgeRoundRectCallout">
            <a:avLst>
              <a:gd name="adj1" fmla="val 1940"/>
              <a:gd name="adj2" fmla="val -117278"/>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rgbClr val="0000FF"/>
                </a:solidFill>
                <a:latin typeface="楷体_GB2312" pitchFamily="49" charset="-122"/>
                <a:ea typeface="楷体_GB2312" pitchFamily="49" charset="-122"/>
              </a:rPr>
              <a:t>离开</a:t>
            </a:r>
            <a:endParaRPr lang="en-US" altLang="zh-CN" sz="2800">
              <a:solidFill>
                <a:srgbClr val="0000FF"/>
              </a:solidFill>
              <a:latin typeface="楷体_GB2312" pitchFamily="49" charset="-122"/>
              <a:ea typeface="楷体_GB2312" pitchFamily="49" charset="-122"/>
            </a:endParaRPr>
          </a:p>
        </p:txBody>
      </p:sp>
      <p:sp>
        <p:nvSpPr>
          <p:cNvPr id="17" name="AutoShape 6"/>
          <p:cNvSpPr/>
          <p:nvPr/>
        </p:nvSpPr>
        <p:spPr>
          <a:xfrm>
            <a:off x="-214312" y="3857625"/>
            <a:ext cx="1428750" cy="857250"/>
          </a:xfrm>
          <a:prstGeom prst="wedgeRoundRectCallout">
            <a:avLst>
              <a:gd name="adj1" fmla="val 69620"/>
              <a:gd name="adj2" fmla="val 68588"/>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rgbClr val="0000FF"/>
                </a:solidFill>
                <a:latin typeface="楷体_GB2312" pitchFamily="49" charset="-122"/>
                <a:ea typeface="楷体_GB2312" pitchFamily="49" charset="-122"/>
              </a:rPr>
              <a:t>指装备精良</a:t>
            </a:r>
            <a:endParaRPr lang="en-US" altLang="zh-CN" sz="2800">
              <a:solidFill>
                <a:srgbClr val="0000FF"/>
              </a:solidFill>
              <a:latin typeface="楷体_GB2312" pitchFamily="49" charset="-122"/>
              <a:ea typeface="楷体_GB2312" pitchFamily="49" charset="-122"/>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0116"/>
                                        </p:tgtEl>
                                        <p:attrNameLst>
                                          <p:attrName>style.visibility</p:attrName>
                                        </p:attrNameLst>
                                      </p:cBhvr>
                                      <p:to>
                                        <p:strVal val="visible"/>
                                      </p:to>
                                    </p:set>
                                    <p:animEffect transition="in" filter="box(out)">
                                      <p:cBhvr>
                                        <p:cTn id="7" dur="500"/>
                                        <p:tgtEl>
                                          <p:spTgt spid="90116"/>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0117"/>
                                        </p:tgtEl>
                                        <p:attrNameLst>
                                          <p:attrName>style.visibility</p:attrName>
                                        </p:attrNameLst>
                                      </p:cBhvr>
                                      <p:to>
                                        <p:strVal val="visible"/>
                                      </p:to>
                                    </p:set>
                                    <p:animEffect transition="in" filter="box(out)">
                                      <p:cBhvr>
                                        <p:cTn id="12" dur="500"/>
                                        <p:tgtEl>
                                          <p:spTgt spid="90117"/>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90118"/>
                                        </p:tgtEl>
                                        <p:attrNameLst>
                                          <p:attrName>style.visibility</p:attrName>
                                        </p:attrNameLst>
                                      </p:cBhvr>
                                      <p:to>
                                        <p:strVal val="visible"/>
                                      </p:to>
                                    </p:set>
                                    <p:animEffect transition="in" filter="box(out)">
                                      <p:cBhvr>
                                        <p:cTn id="17" dur="500"/>
                                        <p:tgtEl>
                                          <p:spTgt spid="90118"/>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2"/>
                                        </p:tgtEl>
                                        <p:attrNameLst>
                                          <p:attrName>style.visibility</p:attrName>
                                        </p:attrNameLst>
                                      </p:cBhvr>
                                      <p:to>
                                        <p:strVal val="visible"/>
                                      </p:to>
                                    </p:set>
                                    <p:animEffect transition="in" filter="box(out)">
                                      <p:cBhvr>
                                        <p:cTn id="22" dur="500"/>
                                        <p:tgtEl>
                                          <p:spTgt spid="2"/>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box(out)">
                                      <p:cBhvr>
                                        <p:cTn id="27" dur="500"/>
                                        <p:tgtEl>
                                          <p:spTgt spid="3"/>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box(out)">
                                      <p:cBhvr>
                                        <p:cTn id="32" dur="500"/>
                                        <p:tgtEl>
                                          <p:spTgt spid="4"/>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nodeType="clickPar">
                      <p:stCondLst>
                        <p:cond delay="indefinite"/>
                      </p:stCondLst>
                      <p:childTnLst>
                        <p:par>
                          <p:cTn id="34" fill="hold" nodeType="after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5"/>
                                        </p:tgtEl>
                                        <p:attrNameLst>
                                          <p:attrName>style.visibility</p:attrName>
                                        </p:attrNameLst>
                                      </p:cBhvr>
                                      <p:to>
                                        <p:strVal val="visible"/>
                                      </p:to>
                                    </p:set>
                                    <p:animEffect transition="in" filter="box(out)">
                                      <p:cBhvr>
                                        <p:cTn id="37" dur="500"/>
                                        <p:tgtEl>
                                          <p:spTgt spid="5"/>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8"/>
                                        </p:tgtEl>
                                        <p:attrNameLst>
                                          <p:attrName>style.visibility</p:attrName>
                                        </p:attrNameLst>
                                      </p:cBhvr>
                                      <p:to>
                                        <p:strVal val="visible"/>
                                      </p:to>
                                    </p:set>
                                    <p:anim calcmode="lin" valueType="num">
                                      <p:cBhvr additive="base">
                                        <p:cTn id="42" dur="500" fill="hold"/>
                                        <p:tgtEl>
                                          <p:spTgt spid="8"/>
                                        </p:tgtEl>
                                        <p:attrNameLst>
                                          <p:attrName>ppt_x</p:attrName>
                                        </p:attrNameLst>
                                      </p:cBhvr>
                                      <p:tavLst>
                                        <p:tav tm="0">
                                          <p:val>
                                            <p:strVal val="#ppt_x"/>
                                          </p:val>
                                        </p:tav>
                                        <p:tav tm="100000">
                                          <p:val>
                                            <p:strVal val="#ppt_x"/>
                                          </p:val>
                                        </p:tav>
                                      </p:tavLst>
                                    </p:anim>
                                    <p:anim calcmode="lin" valueType="num">
                                      <p:cBhvr additive="base">
                                        <p:cTn id="4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7"/>
                                        </p:tgtEl>
                                        <p:attrNameLst>
                                          <p:attrName>style.visibility</p:attrName>
                                        </p:attrNameLst>
                                      </p:cBhvr>
                                      <p:to>
                                        <p:strVal val="visible"/>
                                      </p:to>
                                    </p:set>
                                    <p:anim calcmode="lin" valueType="num">
                                      <p:cBhvr additive="base">
                                        <p:cTn id="48" dur="500" fill="hold"/>
                                        <p:tgtEl>
                                          <p:spTgt spid="7"/>
                                        </p:tgtEl>
                                        <p:attrNameLst>
                                          <p:attrName>ppt_x</p:attrName>
                                        </p:attrNameLst>
                                      </p:cBhvr>
                                      <p:tavLst>
                                        <p:tav tm="0">
                                          <p:val>
                                            <p:strVal val="#ppt_x"/>
                                          </p:val>
                                        </p:tav>
                                        <p:tav tm="100000">
                                          <p:val>
                                            <p:strVal val="#ppt_x"/>
                                          </p:val>
                                        </p:tav>
                                      </p:tavLst>
                                    </p:anim>
                                    <p:anim calcmode="lin" valueType="num">
                                      <p:cBhvr additive="base">
                                        <p:cTn id="4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4" presetClass="entr" presetSubtype="32" fill="hold" grpId="0" nodeType="click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box(out)">
                                      <p:cBhvr>
                                        <p:cTn id="54" dur="500"/>
                                        <p:tgtEl>
                                          <p:spTgt spid="17"/>
                                        </p:tgtEl>
                                      </p:cBhvr>
                                    </p:animEffect>
                                  </p:childTnLst>
                                  <p:subTnLst>
                                    <p:audio>
                                      <p:cMediaNode>
                                        <p:cTn display="0" masterRel="sameClick">
                                          <p:stCondLst>
                                            <p:cond evt="begin" delay="0">
                                              <p:tn val="52"/>
                                            </p:cond>
                                          </p:stCondLst>
                                          <p:endCondLst>
                                            <p:cond evt="onStopAudio" delay="0">
                                              <p:tgtEl>
                                                <p:sldTgt/>
                                              </p:tgtEl>
                                            </p:cond>
                                          </p:endCondLst>
                                        </p:cTn>
                                        <p:tgtEl>
                                          <p:sndTgt r:embed="rId2" name="camera.wav"/>
                                        </p:tgtEl>
                                      </p:cMediaNode>
                                    </p:audio>
                                  </p:sub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grpId="0" nodeType="clickEffect">
                                  <p:stCondLst>
                                    <p:cond delay="0"/>
                                  </p:stCondLst>
                                  <p:childTnLst>
                                    <p:set>
                                      <p:cBhvr>
                                        <p:cTn id="58" dur="1" fill="hold">
                                          <p:stCondLst>
                                            <p:cond delay="0"/>
                                          </p:stCondLst>
                                        </p:cTn>
                                        <p:tgtEl>
                                          <p:spTgt spid="6"/>
                                        </p:tgtEl>
                                        <p:attrNameLst>
                                          <p:attrName>style.visibility</p:attrName>
                                        </p:attrNameLst>
                                      </p:cBhvr>
                                      <p:to>
                                        <p:strVal val="visible"/>
                                      </p:to>
                                    </p:set>
                                    <p:anim calcmode="lin" valueType="num">
                                      <p:cBhvr additive="base">
                                        <p:cTn id="59" dur="500" fill="hold"/>
                                        <p:tgtEl>
                                          <p:spTgt spid="6"/>
                                        </p:tgtEl>
                                        <p:attrNameLst>
                                          <p:attrName>ppt_x</p:attrName>
                                        </p:attrNameLst>
                                      </p:cBhvr>
                                      <p:tavLst>
                                        <p:tav tm="0">
                                          <p:val>
                                            <p:strVal val="#ppt_x"/>
                                          </p:val>
                                        </p:tav>
                                        <p:tav tm="100000">
                                          <p:val>
                                            <p:strVal val="#ppt_x"/>
                                          </p:val>
                                        </p:tav>
                                      </p:tavLst>
                                    </p:anim>
                                    <p:anim calcmode="lin" valueType="num">
                                      <p:cBhvr additive="base">
                                        <p:cTn id="6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4" fill="hold" grpId="0" nodeType="clickEffect">
                                  <p:stCondLst>
                                    <p:cond delay="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ppt_x"/>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116" grpId="0"/>
      <p:bldP spid="90117" grpId="0"/>
      <p:bldP spid="90118" grpId="0"/>
      <p:bldP spid="2" grpId="0"/>
      <p:bldP spid="3" grpId="0"/>
      <p:bldP spid="4" grpId="0"/>
      <p:bldP spid="5" grpId="0"/>
      <p:bldP spid="6" grpId="0"/>
      <p:bldP spid="7" grpId="0"/>
      <p:bldP spid="8" grpId="0"/>
      <p:bldP spid="9" grpId="0"/>
      <p:bldP spid="17"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650" name="Rectangle 3"/>
          <p:cNvSpPr>
            <a:spLocks noGrp="1"/>
          </p:cNvSpPr>
          <p:nvPr>
            <p:ph idx="1"/>
          </p:nvPr>
        </p:nvSpPr>
        <p:spPr>
          <a:xfrm>
            <a:off x="685800" y="1828800"/>
            <a:ext cx="7772400" cy="3962400"/>
          </a:xfrm>
        </p:spPr>
        <p:txBody>
          <a:bodyPr vert="horz" wrap="square" lIns="91440" tIns="45720" rIns="91440" bIns="45720" anchor="t"/>
          <a:lstStyle/>
          <a:p>
            <a:pPr marL="0" indent="0" eaLnBrk="1" hangingPunct="1">
              <a:lnSpc>
                <a:spcPct val="90000"/>
              </a:lnSpc>
              <a:buNone/>
            </a:pPr>
            <a:r>
              <a:rPr lang="zh-CN" altLang="en-US" sz="4000">
                <a:latin typeface="楷体_GB2312" pitchFamily="49" charset="-122"/>
                <a:ea typeface="楷体_GB2312" pitchFamily="49" charset="-122"/>
              </a:rPr>
              <a:t>　　故曰，</a:t>
            </a:r>
            <a:r>
              <a:rPr lang="zh-CN" altLang="en-US" sz="4000" u="sng">
                <a:solidFill>
                  <a:srgbClr val="FF3300"/>
                </a:solidFill>
                <a:latin typeface="楷体_GB2312" pitchFamily="49" charset="-122"/>
                <a:ea typeface="楷体_GB2312" pitchFamily="49" charset="-122"/>
              </a:rPr>
              <a:t>域</a:t>
            </a:r>
            <a:r>
              <a:rPr lang="zh-CN" altLang="en-US" sz="4000" u="sng">
                <a:latin typeface="楷体_GB2312" pitchFamily="49" charset="-122"/>
                <a:ea typeface="楷体_GB2312" pitchFamily="49" charset="-122"/>
              </a:rPr>
              <a:t>民不</a:t>
            </a:r>
            <a:r>
              <a:rPr lang="zh-CN" altLang="en-US" sz="4000" u="sng">
                <a:solidFill>
                  <a:srgbClr val="FF0000"/>
                </a:solidFill>
                <a:latin typeface="楷体_GB2312" pitchFamily="49" charset="-122"/>
                <a:ea typeface="楷体_GB2312" pitchFamily="49" charset="-122"/>
              </a:rPr>
              <a:t>以</a:t>
            </a:r>
            <a:r>
              <a:rPr lang="zh-CN" altLang="en-US" sz="4000" u="sng">
                <a:solidFill>
                  <a:srgbClr val="FF3300"/>
                </a:solidFill>
                <a:latin typeface="楷体_GB2312" pitchFamily="49" charset="-122"/>
                <a:ea typeface="楷体_GB2312" pitchFamily="49" charset="-122"/>
              </a:rPr>
              <a:t>封</a:t>
            </a:r>
            <a:r>
              <a:rPr lang="zh-CN" altLang="en-US" sz="4000" u="sng">
                <a:latin typeface="楷体_GB2312" pitchFamily="49" charset="-122"/>
                <a:ea typeface="楷体_GB2312" pitchFamily="49" charset="-122"/>
              </a:rPr>
              <a:t>疆之界</a:t>
            </a:r>
            <a:r>
              <a:rPr lang="zh-CN" altLang="en-US" sz="4000">
                <a:latin typeface="楷体_GB2312" pitchFamily="49" charset="-122"/>
                <a:ea typeface="楷体_GB2312" pitchFamily="49" charset="-122"/>
              </a:rPr>
              <a:t>，</a:t>
            </a:r>
            <a:r>
              <a:rPr lang="zh-CN" altLang="en-US" sz="4000" u="sng">
                <a:latin typeface="楷体_GB2312" pitchFamily="49" charset="-122"/>
                <a:ea typeface="楷体_GB2312" pitchFamily="49" charset="-122"/>
              </a:rPr>
              <a:t>固</a:t>
            </a:r>
            <a:r>
              <a:rPr lang="zh-CN" altLang="en-US" sz="4000" u="sng">
                <a:solidFill>
                  <a:srgbClr val="FF0000"/>
                </a:solidFill>
                <a:latin typeface="楷体_GB2312" pitchFamily="49" charset="-122"/>
                <a:ea typeface="楷体_GB2312" pitchFamily="49" charset="-122"/>
              </a:rPr>
              <a:t>国</a:t>
            </a:r>
            <a:r>
              <a:rPr lang="zh-CN" altLang="en-US" sz="4000" u="sng">
                <a:latin typeface="楷体_GB2312" pitchFamily="49" charset="-122"/>
                <a:ea typeface="楷体_GB2312" pitchFamily="49" charset="-122"/>
              </a:rPr>
              <a:t>不以山溪之险</a:t>
            </a:r>
            <a:r>
              <a:rPr lang="zh-CN" altLang="en-US" sz="4000">
                <a:latin typeface="楷体_GB2312" pitchFamily="49" charset="-122"/>
                <a:ea typeface="楷体_GB2312" pitchFamily="49" charset="-122"/>
              </a:rPr>
              <a:t>，</a:t>
            </a:r>
            <a:r>
              <a:rPr lang="zh-CN" altLang="en-US" sz="4000" u="sng">
                <a:solidFill>
                  <a:srgbClr val="FF3300"/>
                </a:solidFill>
                <a:latin typeface="楷体_GB2312" pitchFamily="49" charset="-122"/>
                <a:ea typeface="楷体_GB2312" pitchFamily="49" charset="-122"/>
              </a:rPr>
              <a:t>威</a:t>
            </a:r>
            <a:r>
              <a:rPr lang="zh-CN" altLang="en-US" sz="4000" u="sng">
                <a:latin typeface="楷体_GB2312" pitchFamily="49" charset="-122"/>
                <a:ea typeface="楷体_GB2312" pitchFamily="49" charset="-122"/>
              </a:rPr>
              <a:t>天下不以兵革之利</a:t>
            </a:r>
            <a:r>
              <a:rPr lang="zh-CN" altLang="en-US" sz="4000">
                <a:latin typeface="楷体_GB2312" pitchFamily="49" charset="-122"/>
                <a:ea typeface="楷体_GB2312" pitchFamily="49" charset="-122"/>
              </a:rPr>
              <a:t>。</a:t>
            </a:r>
            <a:r>
              <a:rPr lang="zh-CN" altLang="en-US" sz="4000">
                <a:solidFill>
                  <a:srgbClr val="FF0000"/>
                </a:solidFill>
                <a:latin typeface="楷体_GB2312" pitchFamily="49" charset="-122"/>
                <a:ea typeface="楷体_GB2312" pitchFamily="49" charset="-122"/>
              </a:rPr>
              <a:t>得道</a:t>
            </a:r>
            <a:r>
              <a:rPr lang="zh-CN" altLang="en-US" sz="4000">
                <a:latin typeface="楷体_GB2312" pitchFamily="49" charset="-122"/>
                <a:ea typeface="楷体_GB2312" pitchFamily="49" charset="-122"/>
              </a:rPr>
              <a:t>者多助，失道者寡助。寡助之</a:t>
            </a:r>
            <a:r>
              <a:rPr lang="zh-CN" altLang="en-US" sz="4000" u="sng">
                <a:solidFill>
                  <a:srgbClr val="FF3300"/>
                </a:solidFill>
                <a:latin typeface="楷体_GB2312" pitchFamily="49" charset="-122"/>
                <a:ea typeface="楷体_GB2312" pitchFamily="49" charset="-122"/>
              </a:rPr>
              <a:t>至</a:t>
            </a:r>
            <a:r>
              <a:rPr lang="zh-CN" altLang="en-US" sz="4000">
                <a:latin typeface="楷体_GB2312" pitchFamily="49" charset="-122"/>
                <a:ea typeface="楷体_GB2312" pitchFamily="49" charset="-122"/>
              </a:rPr>
              <a:t>，亲戚</a:t>
            </a:r>
            <a:r>
              <a:rPr lang="zh-CN" altLang="en-US" sz="4000" u="sng">
                <a:solidFill>
                  <a:srgbClr val="FF3300"/>
                </a:solidFill>
                <a:latin typeface="楷体_GB2312" pitchFamily="49" charset="-122"/>
                <a:ea typeface="楷体_GB2312" pitchFamily="49" charset="-122"/>
              </a:rPr>
              <a:t>畔</a:t>
            </a:r>
            <a:r>
              <a:rPr lang="zh-CN" altLang="en-US" sz="4000">
                <a:latin typeface="楷体_GB2312" pitchFamily="49" charset="-122"/>
                <a:ea typeface="楷体_GB2312" pitchFamily="49" charset="-122"/>
              </a:rPr>
              <a:t>之。多助之至，天下</a:t>
            </a:r>
            <a:r>
              <a:rPr lang="zh-CN" altLang="en-US" sz="4000" u="sng">
                <a:solidFill>
                  <a:srgbClr val="FF0000"/>
                </a:solidFill>
                <a:latin typeface="楷体_GB2312" pitchFamily="49" charset="-122"/>
                <a:ea typeface="楷体_GB2312" pitchFamily="49" charset="-122"/>
              </a:rPr>
              <a:t>顺</a:t>
            </a:r>
            <a:r>
              <a:rPr lang="zh-CN" altLang="en-US" sz="4000">
                <a:latin typeface="楷体_GB2312" pitchFamily="49" charset="-122"/>
                <a:ea typeface="楷体_GB2312" pitchFamily="49" charset="-122"/>
              </a:rPr>
              <a:t>之。以天下之</a:t>
            </a:r>
            <a:r>
              <a:rPr lang="zh-CN" altLang="en-US" sz="4000">
                <a:solidFill>
                  <a:srgbClr val="FF0000"/>
                </a:solidFill>
                <a:latin typeface="楷体_GB2312" pitchFamily="49" charset="-122"/>
                <a:ea typeface="楷体_GB2312" pitchFamily="49" charset="-122"/>
              </a:rPr>
              <a:t>所</a:t>
            </a:r>
            <a:r>
              <a:rPr lang="zh-CN" altLang="en-US" sz="4000">
                <a:latin typeface="楷体_GB2312" pitchFamily="49" charset="-122"/>
                <a:ea typeface="楷体_GB2312" pitchFamily="49" charset="-122"/>
              </a:rPr>
              <a:t>顺，攻亲戚之</a:t>
            </a:r>
            <a:r>
              <a:rPr lang="zh-CN" altLang="en-US" sz="4000">
                <a:solidFill>
                  <a:srgbClr val="FF0000"/>
                </a:solidFill>
                <a:latin typeface="楷体_GB2312" pitchFamily="49" charset="-122"/>
                <a:ea typeface="楷体_GB2312" pitchFamily="49" charset="-122"/>
              </a:rPr>
              <a:t>所</a:t>
            </a:r>
            <a:r>
              <a:rPr lang="zh-CN" altLang="en-US" sz="4000">
                <a:latin typeface="楷体_GB2312" pitchFamily="49" charset="-122"/>
                <a:ea typeface="楷体_GB2312" pitchFamily="49" charset="-122"/>
              </a:rPr>
              <a:t>畔，</a:t>
            </a:r>
            <a:r>
              <a:rPr lang="zh-CN" altLang="en-US" sz="4000" u="sng">
                <a:latin typeface="楷体_GB2312" pitchFamily="49" charset="-122"/>
                <a:ea typeface="楷体_GB2312" pitchFamily="49" charset="-122"/>
              </a:rPr>
              <a:t>故君子有不战，战必胜矣</a:t>
            </a:r>
            <a:r>
              <a:rPr lang="zh-CN" altLang="en-US" sz="4000">
                <a:latin typeface="楷体_GB2312" pitchFamily="49" charset="-122"/>
                <a:ea typeface="楷体_GB2312" pitchFamily="49" charset="-122"/>
              </a:rPr>
              <a:t>。 </a:t>
            </a:r>
            <a:endParaRPr lang="zh-CN" altLang="en-US" sz="4000">
              <a:latin typeface="楷体_GB2312" pitchFamily="49" charset="-122"/>
              <a:ea typeface="楷体_GB2312" pitchFamily="49" charset="-122"/>
            </a:endParaRPr>
          </a:p>
        </p:txBody>
      </p:sp>
      <p:sp>
        <p:nvSpPr>
          <p:cNvPr id="94212" name="AutoShape 4"/>
          <p:cNvSpPr/>
          <p:nvPr/>
        </p:nvSpPr>
        <p:spPr>
          <a:xfrm>
            <a:off x="990600" y="228600"/>
            <a:ext cx="2819400" cy="1371600"/>
          </a:xfrm>
          <a:prstGeom prst="wedgeRoundRectCallout">
            <a:avLst>
              <a:gd name="adj1" fmla="val 33051"/>
              <a:gd name="adj2" fmla="val 78472"/>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界限，这里意思是</a:t>
            </a:r>
            <a:r>
              <a:rPr lang="zh-CN" altLang="en-US" sz="2800">
                <a:solidFill>
                  <a:srgbClr val="FF00FF"/>
                </a:solidFill>
                <a:latin typeface="宋体" panose="02010600030101010101" pitchFamily="2" charset="-122"/>
              </a:rPr>
              <a:t>限制</a:t>
            </a:r>
            <a:r>
              <a:rPr lang="zh-CN" altLang="en-US" sz="2800">
                <a:solidFill>
                  <a:schemeClr val="accent2"/>
                </a:solidFill>
                <a:latin typeface="宋体" panose="02010600030101010101" pitchFamily="2" charset="-122"/>
              </a:rPr>
              <a:t>，名作动</a:t>
            </a:r>
            <a:endParaRPr lang="en-US" altLang="zh-CN" sz="2800">
              <a:solidFill>
                <a:schemeClr val="accent2"/>
              </a:solidFill>
              <a:latin typeface="宋体" panose="02010600030101010101" pitchFamily="2" charset="-122"/>
            </a:endParaRPr>
          </a:p>
        </p:txBody>
      </p:sp>
      <p:sp>
        <p:nvSpPr>
          <p:cNvPr id="94213" name="AutoShape 5"/>
          <p:cNvSpPr/>
          <p:nvPr/>
        </p:nvSpPr>
        <p:spPr>
          <a:xfrm>
            <a:off x="3995738" y="620713"/>
            <a:ext cx="1524000" cy="914400"/>
          </a:xfrm>
          <a:prstGeom prst="wedgeRoundRectCallout">
            <a:avLst>
              <a:gd name="adj1" fmla="val 22708"/>
              <a:gd name="adj2" fmla="val 95833"/>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凭借，动词</a:t>
            </a:r>
            <a:endParaRPr lang="en-US" altLang="zh-CN" sz="2800">
              <a:solidFill>
                <a:schemeClr val="accent2"/>
              </a:solidFill>
              <a:latin typeface="宋体" panose="02010600030101010101" pitchFamily="2" charset="-122"/>
            </a:endParaRPr>
          </a:p>
        </p:txBody>
      </p:sp>
      <p:sp>
        <p:nvSpPr>
          <p:cNvPr id="27653" name="AutoShape 6">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27654" name="AutoShape 7">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27655" name="AutoShape 8">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2" name="AutoShape 5"/>
          <p:cNvSpPr/>
          <p:nvPr/>
        </p:nvSpPr>
        <p:spPr>
          <a:xfrm>
            <a:off x="5508625" y="0"/>
            <a:ext cx="1524000" cy="549275"/>
          </a:xfrm>
          <a:prstGeom prst="wedgeRoundRectCallout">
            <a:avLst>
              <a:gd name="adj1" fmla="val -37602"/>
              <a:gd name="adj2" fmla="val 303468"/>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3600">
                <a:solidFill>
                  <a:schemeClr val="accent2"/>
                </a:solidFill>
                <a:latin typeface="宋体" panose="02010600030101010101" pitchFamily="2" charset="-122"/>
              </a:rPr>
              <a:t>分封</a:t>
            </a:r>
            <a:endParaRPr lang="en-US" altLang="zh-CN" sz="3600">
              <a:solidFill>
                <a:schemeClr val="accent2"/>
              </a:solidFill>
              <a:latin typeface="宋体" panose="02010600030101010101" pitchFamily="2" charset="-122"/>
            </a:endParaRPr>
          </a:p>
        </p:txBody>
      </p:sp>
      <p:sp>
        <p:nvSpPr>
          <p:cNvPr id="3" name="AutoShape 5"/>
          <p:cNvSpPr/>
          <p:nvPr/>
        </p:nvSpPr>
        <p:spPr>
          <a:xfrm>
            <a:off x="0" y="1484313"/>
            <a:ext cx="1524000" cy="504825"/>
          </a:xfrm>
          <a:prstGeom prst="wedgeRoundRectCallout">
            <a:avLst>
              <a:gd name="adj1" fmla="val 44583"/>
              <a:gd name="adj2" fmla="val 147801"/>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国防</a:t>
            </a:r>
            <a:endParaRPr lang="en-US" altLang="zh-CN" sz="2800">
              <a:solidFill>
                <a:schemeClr val="accent2"/>
              </a:solidFill>
              <a:latin typeface="宋体" panose="02010600030101010101" pitchFamily="2" charset="-122"/>
            </a:endParaRPr>
          </a:p>
        </p:txBody>
      </p:sp>
      <p:sp>
        <p:nvSpPr>
          <p:cNvPr id="4" name="AutoShape 5"/>
          <p:cNvSpPr/>
          <p:nvPr/>
        </p:nvSpPr>
        <p:spPr>
          <a:xfrm>
            <a:off x="5940425" y="836613"/>
            <a:ext cx="2952750" cy="576262"/>
          </a:xfrm>
          <a:prstGeom prst="wedgeRoundRectCallout">
            <a:avLst>
              <a:gd name="adj1" fmla="val -61236"/>
              <a:gd name="adj2" fmla="val 251653"/>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威慑，形作动</a:t>
            </a:r>
            <a:endParaRPr lang="en-US" altLang="zh-CN" sz="2800">
              <a:solidFill>
                <a:schemeClr val="accent2"/>
              </a:solidFill>
              <a:latin typeface="宋体" panose="02010600030101010101" pitchFamily="2" charset="-122"/>
            </a:endParaRPr>
          </a:p>
        </p:txBody>
      </p:sp>
      <p:sp>
        <p:nvSpPr>
          <p:cNvPr id="5" name="AutoShape 4"/>
          <p:cNvSpPr/>
          <p:nvPr/>
        </p:nvSpPr>
        <p:spPr>
          <a:xfrm>
            <a:off x="6324600" y="1341438"/>
            <a:ext cx="2819400" cy="576262"/>
          </a:xfrm>
          <a:prstGeom prst="wedgeRoundRectCallout">
            <a:avLst>
              <a:gd name="adj1" fmla="val -143130"/>
              <a:gd name="adj2" fmla="val 275069"/>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3200">
                <a:solidFill>
                  <a:schemeClr val="accent2"/>
                </a:solidFill>
                <a:latin typeface="宋体" panose="02010600030101010101" pitchFamily="2" charset="-122"/>
              </a:rPr>
              <a:t>能施行仁政</a:t>
            </a:r>
            <a:endParaRPr lang="en-US" altLang="zh-CN" sz="3200">
              <a:solidFill>
                <a:schemeClr val="accent2"/>
              </a:solidFill>
              <a:latin typeface="宋体" panose="02010600030101010101" pitchFamily="2" charset="-122"/>
            </a:endParaRPr>
          </a:p>
        </p:txBody>
      </p:sp>
      <p:sp>
        <p:nvSpPr>
          <p:cNvPr id="6" name="AutoShape 5"/>
          <p:cNvSpPr/>
          <p:nvPr/>
        </p:nvSpPr>
        <p:spPr>
          <a:xfrm>
            <a:off x="0" y="2852738"/>
            <a:ext cx="1524000" cy="504825"/>
          </a:xfrm>
          <a:prstGeom prst="wedgeRoundRectCallout">
            <a:avLst>
              <a:gd name="adj1" fmla="val 216773"/>
              <a:gd name="adj2" fmla="val 123583"/>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极点</a:t>
            </a:r>
            <a:endParaRPr lang="en-US" altLang="zh-CN" sz="2800">
              <a:solidFill>
                <a:schemeClr val="accent2"/>
              </a:solidFill>
              <a:latin typeface="宋体" panose="02010600030101010101" pitchFamily="2" charset="-122"/>
            </a:endParaRPr>
          </a:p>
        </p:txBody>
      </p:sp>
      <p:sp>
        <p:nvSpPr>
          <p:cNvPr id="7" name="AutoShape 4"/>
          <p:cNvSpPr/>
          <p:nvPr/>
        </p:nvSpPr>
        <p:spPr>
          <a:xfrm>
            <a:off x="6324600" y="2060575"/>
            <a:ext cx="2819400" cy="1296988"/>
          </a:xfrm>
          <a:prstGeom prst="wedgeRoundRectCallout">
            <a:avLst>
              <a:gd name="adj1" fmla="val -58106"/>
              <a:gd name="adj2" fmla="val 82069"/>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3200">
                <a:solidFill>
                  <a:schemeClr val="accent2"/>
                </a:solidFill>
                <a:latin typeface="宋体" panose="02010600030101010101" pitchFamily="2" charset="-122"/>
              </a:rPr>
              <a:t>通“叛”，背叛，叛乱</a:t>
            </a:r>
            <a:endParaRPr lang="en-US" altLang="zh-CN" sz="3200">
              <a:solidFill>
                <a:schemeClr val="accent2"/>
              </a:solidFill>
              <a:latin typeface="宋体" panose="02010600030101010101" pitchFamily="2" charset="-122"/>
            </a:endParaRPr>
          </a:p>
        </p:txBody>
      </p:sp>
      <p:sp>
        <p:nvSpPr>
          <p:cNvPr id="8" name="AutoShape 5"/>
          <p:cNvSpPr/>
          <p:nvPr/>
        </p:nvSpPr>
        <p:spPr>
          <a:xfrm>
            <a:off x="2339975" y="5876925"/>
            <a:ext cx="2160588" cy="504825"/>
          </a:xfrm>
          <a:prstGeom prst="wedgeRoundRectCallout">
            <a:avLst>
              <a:gd name="adj1" fmla="val 32880"/>
              <a:gd name="adj2" fmla="val -366037"/>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归顺，服从</a:t>
            </a:r>
            <a:endParaRPr lang="en-US" altLang="zh-CN" sz="2800">
              <a:solidFill>
                <a:schemeClr val="accent2"/>
              </a:solidFill>
              <a:latin typeface="宋体" panose="02010600030101010101" pitchFamily="2" charset="-122"/>
            </a:endParaRPr>
          </a:p>
        </p:txBody>
      </p:sp>
      <p:sp>
        <p:nvSpPr>
          <p:cNvPr id="9" name="AutoShape 4"/>
          <p:cNvSpPr/>
          <p:nvPr/>
        </p:nvSpPr>
        <p:spPr>
          <a:xfrm>
            <a:off x="6540500" y="1989138"/>
            <a:ext cx="2819400" cy="2087562"/>
          </a:xfrm>
          <a:prstGeom prst="wedgeRoundRectCallout">
            <a:avLst>
              <a:gd name="adj1" fmla="val -6815"/>
              <a:gd name="adj2" fmla="val 60264"/>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3200">
                <a:solidFill>
                  <a:schemeClr val="accent2"/>
                </a:solidFill>
                <a:latin typeface="宋体" panose="02010600030101010101" pitchFamily="2" charset="-122"/>
              </a:rPr>
              <a:t>无定指示代词，“</a:t>
            </a:r>
            <a:r>
              <a:rPr lang="en-US" altLang="zh-CN" sz="3200">
                <a:solidFill>
                  <a:schemeClr val="accent2"/>
                </a:solidFill>
                <a:latin typeface="宋体" panose="02010600030101010101" pitchFamily="2" charset="-122"/>
              </a:rPr>
              <a:t>……</a:t>
            </a:r>
            <a:r>
              <a:rPr lang="zh-CN" altLang="en-US" sz="3200">
                <a:solidFill>
                  <a:schemeClr val="accent2"/>
                </a:solidFill>
                <a:latin typeface="宋体" panose="02010600030101010101" pitchFamily="2" charset="-122"/>
              </a:rPr>
              <a:t>的条件”。</a:t>
            </a:r>
            <a:endParaRPr lang="zh-CN" altLang="en-US" sz="3200">
              <a:solidFill>
                <a:schemeClr val="accent2"/>
              </a:solidFill>
              <a:latin typeface="宋体" panose="02010600030101010101" pitchFamily="2" charset="-122"/>
            </a:endParaRPr>
          </a:p>
        </p:txBody>
      </p:sp>
      <p:sp>
        <p:nvSpPr>
          <p:cNvPr id="10" name="AutoShape 4"/>
          <p:cNvSpPr/>
          <p:nvPr/>
        </p:nvSpPr>
        <p:spPr>
          <a:xfrm>
            <a:off x="5508625" y="4770438"/>
            <a:ext cx="2819400" cy="2087562"/>
          </a:xfrm>
          <a:prstGeom prst="wedgeRoundRectCallout">
            <a:avLst>
              <a:gd name="adj1" fmla="val -98366"/>
              <a:gd name="adj2" fmla="val -41861"/>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3200">
                <a:solidFill>
                  <a:schemeClr val="accent2"/>
                </a:solidFill>
                <a:latin typeface="宋体" panose="02010600030101010101" pitchFamily="2" charset="-122"/>
              </a:rPr>
              <a:t>无定指示代词，“</a:t>
            </a:r>
            <a:r>
              <a:rPr lang="en-US" altLang="zh-CN" sz="3200">
                <a:solidFill>
                  <a:schemeClr val="accent2"/>
                </a:solidFill>
                <a:latin typeface="宋体" panose="02010600030101010101" pitchFamily="2" charset="-122"/>
              </a:rPr>
              <a:t>……</a:t>
            </a:r>
            <a:r>
              <a:rPr lang="zh-CN" altLang="en-US" sz="3200">
                <a:solidFill>
                  <a:schemeClr val="accent2"/>
                </a:solidFill>
                <a:latin typeface="宋体" panose="02010600030101010101" pitchFamily="2" charset="-122"/>
              </a:rPr>
              <a:t>的君主”。</a:t>
            </a:r>
            <a:endParaRPr lang="zh-CN" altLang="en-US" sz="3200">
              <a:solidFill>
                <a:schemeClr val="accent2"/>
              </a:solidFill>
              <a:latin typeface="宋体" panose="02010600030101010101" pitchFamily="2" charset="-122"/>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4212"/>
                                        </p:tgtEl>
                                        <p:attrNameLst>
                                          <p:attrName>style.visibility</p:attrName>
                                        </p:attrNameLst>
                                      </p:cBhvr>
                                      <p:to>
                                        <p:strVal val="visible"/>
                                      </p:to>
                                    </p:set>
                                    <p:animEffect transition="in" filter="box(out)">
                                      <p:cBhvr>
                                        <p:cTn id="7" dur="500"/>
                                        <p:tgtEl>
                                          <p:spTgt spid="9421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94213"/>
                                        </p:tgtEl>
                                        <p:attrNameLst>
                                          <p:attrName>style.visibility</p:attrName>
                                        </p:attrNameLst>
                                      </p:cBhvr>
                                      <p:to>
                                        <p:strVal val="visible"/>
                                      </p:to>
                                    </p:set>
                                    <p:animEffect transition="in" filter="box(out)">
                                      <p:cBhvr>
                                        <p:cTn id="12" dur="500"/>
                                        <p:tgtEl>
                                          <p:spTgt spid="94213"/>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box(out)">
                                      <p:cBhvr>
                                        <p:cTn id="17" dur="500"/>
                                        <p:tgtEl>
                                          <p:spTgt spid="2"/>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ox(out)">
                                      <p:cBhvr>
                                        <p:cTn id="22" dur="500"/>
                                        <p:tgtEl>
                                          <p:spTgt spid="3"/>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box(out)">
                                      <p:cBhvr>
                                        <p:cTn id="27" dur="500"/>
                                        <p:tgtEl>
                                          <p:spTgt spid="4"/>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box(out)">
                                      <p:cBhvr>
                                        <p:cTn id="32" dur="500"/>
                                        <p:tgtEl>
                                          <p:spTgt spid="5"/>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nodeType="clickPar">
                      <p:stCondLst>
                        <p:cond delay="indefinite"/>
                      </p:stCondLst>
                      <p:childTnLst>
                        <p:par>
                          <p:cTn id="34" fill="hold" nodeType="after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Effect transition="in" filter="box(out)">
                                      <p:cBhvr>
                                        <p:cTn id="37" dur="500"/>
                                        <p:tgtEl>
                                          <p:spTgt spid="6"/>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nodeType="clickPar">
                      <p:stCondLst>
                        <p:cond delay="indefinite"/>
                      </p:stCondLst>
                      <p:childTnLst>
                        <p:par>
                          <p:cTn id="39" fill="hold" nodeType="afterGroup">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Effect transition="in" filter="box(out)">
                                      <p:cBhvr>
                                        <p:cTn id="42" dur="500"/>
                                        <p:tgtEl>
                                          <p:spTgt spid="7"/>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par>
                    <p:cTn id="43" fill="hold" nodeType="clickPar">
                      <p:stCondLst>
                        <p:cond delay="indefinite"/>
                      </p:stCondLst>
                      <p:childTnLst>
                        <p:par>
                          <p:cTn id="44" fill="hold" nodeType="afterGroup">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8"/>
                                        </p:tgtEl>
                                        <p:attrNameLst>
                                          <p:attrName>style.visibility</p:attrName>
                                        </p:attrNameLst>
                                      </p:cBhvr>
                                      <p:to>
                                        <p:strVal val="visible"/>
                                      </p:to>
                                    </p:set>
                                    <p:animEffect transition="in" filter="box(out)">
                                      <p:cBhvr>
                                        <p:cTn id="47" dur="500"/>
                                        <p:tgtEl>
                                          <p:spTgt spid="8"/>
                                        </p:tgtEl>
                                      </p:cBhvr>
                                    </p:animEffect>
                                  </p:childTnLst>
                                  <p:subTnLst>
                                    <p:audio>
                                      <p:cMediaNode>
                                        <p:cTn display="0" masterRel="sameClick">
                                          <p:stCondLst>
                                            <p:cond evt="begin" delay="0">
                                              <p:tn val="45"/>
                                            </p:cond>
                                          </p:stCondLst>
                                          <p:endCondLst>
                                            <p:cond evt="onStopAudio" delay="0">
                                              <p:tgtEl>
                                                <p:sldTgt/>
                                              </p:tgtEl>
                                            </p:cond>
                                          </p:endCondLst>
                                        </p:cTn>
                                        <p:tgtEl>
                                          <p:sndTgt r:embed="rId2" name="camera.wav"/>
                                        </p:tgtEl>
                                      </p:cMediaNode>
                                    </p:audio>
                                  </p:subTnLst>
                                </p:cTn>
                              </p:par>
                            </p:childTnLst>
                          </p:cTn>
                        </p:par>
                      </p:childTnLst>
                    </p:cTn>
                  </p:par>
                  <p:par>
                    <p:cTn id="48" fill="hold" nodeType="clickPar">
                      <p:stCondLst>
                        <p:cond delay="indefinite"/>
                      </p:stCondLst>
                      <p:childTnLst>
                        <p:par>
                          <p:cTn id="49" fill="hold" nodeType="afterGroup">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9"/>
                                        </p:tgtEl>
                                        <p:attrNameLst>
                                          <p:attrName>style.visibility</p:attrName>
                                        </p:attrNameLst>
                                      </p:cBhvr>
                                      <p:to>
                                        <p:strVal val="visible"/>
                                      </p:to>
                                    </p:set>
                                    <p:animEffect transition="in" filter="box(out)">
                                      <p:cBhvr>
                                        <p:cTn id="52" dur="500"/>
                                        <p:tgtEl>
                                          <p:spTgt spid="9"/>
                                        </p:tgtEl>
                                      </p:cBhvr>
                                    </p:animEffect>
                                  </p:childTnLst>
                                  <p:subTnLst>
                                    <p:audio>
                                      <p:cMediaNode>
                                        <p:cTn display="0" masterRel="sameClick">
                                          <p:stCondLst>
                                            <p:cond evt="begin" delay="0">
                                              <p:tn val="50"/>
                                            </p:cond>
                                          </p:stCondLst>
                                          <p:endCondLst>
                                            <p:cond evt="onStopAudio" delay="0">
                                              <p:tgtEl>
                                                <p:sldTgt/>
                                              </p:tgtEl>
                                            </p:cond>
                                          </p:endCondLst>
                                        </p:cTn>
                                        <p:tgtEl>
                                          <p:sndTgt r:embed="rId2" name="camera.wav"/>
                                        </p:tgtEl>
                                      </p:cMediaNode>
                                    </p:audio>
                                  </p:subTnLst>
                                </p:cTn>
                              </p:par>
                            </p:childTnLst>
                          </p:cTn>
                        </p:par>
                      </p:childTnLst>
                    </p:cTn>
                  </p:par>
                  <p:par>
                    <p:cTn id="53" fill="hold" nodeType="clickPar">
                      <p:stCondLst>
                        <p:cond delay="indefinite"/>
                      </p:stCondLst>
                      <p:childTnLst>
                        <p:par>
                          <p:cTn id="54" fill="hold" nodeType="afterGroup">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10"/>
                                        </p:tgtEl>
                                        <p:attrNameLst>
                                          <p:attrName>style.visibility</p:attrName>
                                        </p:attrNameLst>
                                      </p:cBhvr>
                                      <p:to>
                                        <p:strVal val="visible"/>
                                      </p:to>
                                    </p:set>
                                    <p:animEffect transition="in" filter="box(out)">
                                      <p:cBhvr>
                                        <p:cTn id="57" dur="500"/>
                                        <p:tgtEl>
                                          <p:spTgt spid="10"/>
                                        </p:tgtEl>
                                      </p:cBhvr>
                                    </p:animEffect>
                                  </p:childTnLst>
                                  <p:subTnLst>
                                    <p:audio>
                                      <p:cMediaNode>
                                        <p:cTn display="0" masterRel="sameClick">
                                          <p:stCondLst>
                                            <p:cond evt="begin" delay="0">
                                              <p:tn val="5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4212" grpId="0"/>
      <p:bldP spid="94213" grpId="0"/>
      <p:bldP spid="2" grpId="0"/>
      <p:bldP spid="3" grpId="0"/>
      <p:bldP spid="4" grpId="0"/>
      <p:bldP spid="5" grpId="0"/>
      <p:bldP spid="6" grpId="0"/>
      <p:bldP spid="7" grpId="0"/>
      <p:bldP spid="8" grpId="0"/>
      <p:bldP spid="9" grpId="0"/>
      <p:bldP spid="10"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3554" name="矩形 1"/>
          <p:cNvSpPr/>
          <p:nvPr/>
        </p:nvSpPr>
        <p:spPr>
          <a:xfrm>
            <a:off x="571500" y="857250"/>
            <a:ext cx="8072438" cy="4800600"/>
          </a:xfrm>
          <a:prstGeom prst="rect">
            <a:avLst/>
          </a:prstGeom>
          <a:noFill/>
          <a:ln w="9525">
            <a:noFill/>
          </a:ln>
        </p:spPr>
        <p:txBody>
          <a:bodyPr>
            <a:spAutoFit/>
          </a:bodyPr>
          <a:lstStyle/>
          <a:p>
            <a:pPr algn="l"/>
            <a:r>
              <a:rPr lang="en-US" altLang="zh-CN" sz="3600">
                <a:latin typeface="Arial" panose="020b0604020202020204" pitchFamily="34" charset="0"/>
              </a:rPr>
              <a:t>1</a:t>
            </a:r>
            <a:r>
              <a:rPr lang="zh-CN" altLang="en-US" sz="3600">
                <a:latin typeface="Arial" panose="020b0604020202020204" pitchFamily="34" charset="0"/>
              </a:rPr>
              <a:t>、孟子，名</a:t>
            </a:r>
            <a:r>
              <a:rPr lang="en-US" altLang="zh-CN" sz="3600">
                <a:latin typeface="Arial" panose="020b0604020202020204" pitchFamily="34" charset="0"/>
              </a:rPr>
              <a:t>____,___</a:t>
            </a:r>
            <a:r>
              <a:rPr lang="zh-CN" altLang="en-US" sz="3600">
                <a:latin typeface="Arial" panose="020b0604020202020204" pitchFamily="34" charset="0"/>
              </a:rPr>
              <a:t>时期</a:t>
            </a:r>
            <a:r>
              <a:rPr lang="en-US" altLang="zh-CN" sz="3600">
                <a:latin typeface="Arial" panose="020b0604020202020204" pitchFamily="34" charset="0"/>
              </a:rPr>
              <a:t>_____</a:t>
            </a:r>
            <a:r>
              <a:rPr lang="zh-CN" altLang="en-US" sz="3600">
                <a:latin typeface="Arial" panose="020b0604020202020204" pitchFamily="34" charset="0"/>
              </a:rPr>
              <a:t>。被称为“</a:t>
            </a:r>
            <a:r>
              <a:rPr lang="en-US" altLang="zh-CN" sz="3600">
                <a:latin typeface="Arial" panose="020b0604020202020204" pitchFamily="34" charset="0"/>
              </a:rPr>
              <a:t>_____</a:t>
            </a:r>
            <a:r>
              <a:rPr lang="zh-CN" altLang="en-US" sz="3600">
                <a:latin typeface="Arial" panose="020b0604020202020204" pitchFamily="34" charset="0"/>
              </a:rPr>
              <a:t>”</a:t>
            </a:r>
            <a:r>
              <a:rPr lang="en-US" altLang="zh-CN" sz="3600">
                <a:latin typeface="Arial" panose="020b0604020202020204" pitchFamily="34" charset="0"/>
              </a:rPr>
              <a:t>,</a:t>
            </a:r>
            <a:r>
              <a:rPr lang="zh-CN" altLang="en-US" sz="3600">
                <a:latin typeface="Arial" panose="020b0604020202020204" pitchFamily="34" charset="0"/>
              </a:rPr>
              <a:t>是</a:t>
            </a:r>
            <a:r>
              <a:rPr lang="en-US" altLang="zh-CN" sz="3600">
                <a:latin typeface="Arial" panose="020b0604020202020204" pitchFamily="34" charset="0"/>
              </a:rPr>
              <a:t>____</a:t>
            </a:r>
            <a:r>
              <a:rPr lang="zh-CN" altLang="en-US" sz="3600">
                <a:latin typeface="Arial" panose="020b0604020202020204" pitchFamily="34" charset="0"/>
              </a:rPr>
              <a:t>学派的代表人物，地位仅次于</a:t>
            </a:r>
            <a:r>
              <a:rPr lang="en-US" altLang="zh-CN" sz="3600">
                <a:latin typeface="Arial" panose="020b0604020202020204" pitchFamily="34" charset="0"/>
              </a:rPr>
              <a:t>____,</a:t>
            </a:r>
            <a:r>
              <a:rPr lang="zh-CN" altLang="en-US" sz="3600">
                <a:latin typeface="Arial" panose="020b0604020202020204" pitchFamily="34" charset="0"/>
              </a:rPr>
              <a:t>后世常以“</a:t>
            </a:r>
            <a:r>
              <a:rPr lang="en-US" altLang="zh-CN" sz="3600">
                <a:latin typeface="Arial" panose="020b0604020202020204" pitchFamily="34" charset="0"/>
              </a:rPr>
              <a:t>____</a:t>
            </a:r>
            <a:r>
              <a:rPr lang="zh-CN" altLang="en-US" sz="3600">
                <a:latin typeface="Arial" panose="020b0604020202020204" pitchFamily="34" charset="0"/>
              </a:rPr>
              <a:t>”并称。他宣扬“</a:t>
            </a:r>
            <a:r>
              <a:rPr lang="en-US" altLang="zh-CN" sz="3600">
                <a:latin typeface="Arial" panose="020b0604020202020204" pitchFamily="34" charset="0"/>
              </a:rPr>
              <a:t>____</a:t>
            </a:r>
            <a:r>
              <a:rPr lang="zh-CN" altLang="en-US" sz="3600">
                <a:latin typeface="Arial" panose="020b0604020202020204" pitchFamily="34" charset="0"/>
              </a:rPr>
              <a:t>”，最早提出“</a:t>
            </a:r>
            <a:r>
              <a:rPr lang="en-US" altLang="zh-CN" sz="3600">
                <a:latin typeface="Arial" panose="020b0604020202020204" pitchFamily="34" charset="0"/>
              </a:rPr>
              <a:t>____</a:t>
            </a:r>
            <a:r>
              <a:rPr lang="zh-CN" altLang="en-US" sz="3600">
                <a:latin typeface="Arial" panose="020b0604020202020204" pitchFamily="34" charset="0"/>
              </a:rPr>
              <a:t>”的思想。</a:t>
            </a:r>
            <a:endParaRPr lang="en-US" altLang="zh-CN" sz="3600">
              <a:latin typeface="Arial" panose="020b0604020202020204" pitchFamily="34" charset="0"/>
            </a:endParaRPr>
          </a:p>
          <a:p>
            <a:pPr algn="l"/>
            <a:r>
              <a:rPr lang="en-US" altLang="zh-CN" sz="3600">
                <a:latin typeface="Arial" panose="020b0604020202020204" pitchFamily="34" charset="0"/>
              </a:rPr>
              <a:t>2</a:t>
            </a:r>
            <a:r>
              <a:rPr lang="zh-CN" altLang="en-US" sz="3600">
                <a:latin typeface="Arial" panose="020b0604020202020204" pitchFamily="34" charset="0"/>
              </a:rPr>
              <a:t>、</a:t>
            </a:r>
            <a:r>
              <a:rPr lang="en-US" altLang="zh-CN" sz="3600">
                <a:latin typeface="Arial" panose="020b0604020202020204" pitchFamily="34" charset="0"/>
              </a:rPr>
              <a:t>《</a:t>
            </a:r>
            <a:r>
              <a:rPr lang="zh-CN" altLang="en-US" sz="3600">
                <a:latin typeface="Arial" panose="020b0604020202020204" pitchFamily="34" charset="0"/>
              </a:rPr>
              <a:t>孟子</a:t>
            </a:r>
            <a:r>
              <a:rPr lang="en-US" altLang="zh-CN" sz="3600">
                <a:latin typeface="Arial" panose="020b0604020202020204" pitchFamily="34" charset="0"/>
              </a:rPr>
              <a:t>》</a:t>
            </a:r>
            <a:r>
              <a:rPr lang="zh-CN" altLang="en-US" sz="3600">
                <a:latin typeface="Arial" panose="020b0604020202020204" pitchFamily="34" charset="0"/>
              </a:rPr>
              <a:t>一书是</a:t>
            </a:r>
            <a:r>
              <a:rPr lang="en-US" altLang="zh-CN" sz="3600">
                <a:latin typeface="Arial" panose="020b0604020202020204" pitchFamily="34" charset="0"/>
              </a:rPr>
              <a:t>________</a:t>
            </a:r>
            <a:r>
              <a:rPr lang="zh-CN" altLang="en-US" sz="3600">
                <a:latin typeface="Arial" panose="020b0604020202020204" pitchFamily="34" charset="0"/>
              </a:rPr>
              <a:t>所作，</a:t>
            </a:r>
            <a:r>
              <a:rPr lang="en-US" altLang="zh-CN" sz="3600">
                <a:latin typeface="Arial" panose="020b0604020202020204" pitchFamily="34" charset="0"/>
              </a:rPr>
              <a:t> ____</a:t>
            </a:r>
            <a:r>
              <a:rPr lang="zh-CN" altLang="en-US" sz="3600">
                <a:latin typeface="Arial" panose="020b0604020202020204" pitchFamily="34" charset="0"/>
              </a:rPr>
              <a:t>学派的经典，以</a:t>
            </a:r>
            <a:r>
              <a:rPr lang="en-US" altLang="zh-CN" sz="3600">
                <a:latin typeface="Arial" panose="020b0604020202020204" pitchFamily="34" charset="0"/>
              </a:rPr>
              <a:t>____</a:t>
            </a:r>
            <a:r>
              <a:rPr lang="zh-CN" altLang="en-US" sz="3600">
                <a:latin typeface="Arial" panose="020b0604020202020204" pitchFamily="34" charset="0"/>
              </a:rPr>
              <a:t>为主的</a:t>
            </a:r>
            <a:r>
              <a:rPr lang="en-US" altLang="zh-CN" sz="3600">
                <a:latin typeface="Arial" panose="020b0604020202020204" pitchFamily="34" charset="0"/>
              </a:rPr>
              <a:t>____</a:t>
            </a:r>
            <a:r>
              <a:rPr lang="zh-CN" altLang="en-US" sz="3600">
                <a:latin typeface="Arial" panose="020b0604020202020204" pitchFamily="34" charset="0"/>
              </a:rPr>
              <a:t>散文。</a:t>
            </a:r>
            <a:endParaRPr lang="en-US" altLang="zh-CN" sz="3600">
              <a:latin typeface="Arial" panose="020b0604020202020204" pitchFamily="34" charset="0"/>
            </a:endParaRPr>
          </a:p>
        </p:txBody>
      </p:sp>
    </p:spTree>
  </p:cSld>
  <p:clrMapOvr>
    <a:masterClrMapping/>
  </p:clrMapOvr>
  <p:transition>
    <p:random/>
    <p:sndAc>
      <p:stSnd>
        <p:snd r:embed="rId2" name="chimes.wav"/>
      </p:stSnd>
    </p:sndAc>
  </p:transition>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Rectangle 2"/>
          <p:cNvSpPr>
            <a:spLocks noGrp="1"/>
          </p:cNvSpPr>
          <p:nvPr>
            <p:ph type="title"/>
          </p:nvPr>
        </p:nvSpPr>
        <p:spPr>
          <a:xfrm>
            <a:off x="457200" y="557213"/>
            <a:ext cx="8229600" cy="1143000"/>
          </a:xfrm>
        </p:spPr>
        <p:txBody>
          <a:bodyPr vert="horz" wrap="square" lIns="91440" tIns="45720" rIns="91440" bIns="45720" anchor="ctr"/>
          <a:lstStyle/>
          <a:p>
            <a:pPr eaLnBrk="1" hangingPunct="1"/>
            <a:r>
              <a:rPr lang="zh-CN" altLang="en-US"/>
              <a:t>归纳“之”的不同用法：</a:t>
            </a:r>
            <a:endParaRPr lang="zh-CN" altLang="en-US"/>
          </a:p>
        </p:txBody>
      </p:sp>
      <p:sp>
        <p:nvSpPr>
          <p:cNvPr id="28675" name="Rectangle 3"/>
          <p:cNvSpPr>
            <a:spLocks noGrp="1"/>
          </p:cNvSpPr>
          <p:nvPr>
            <p:ph idx="1"/>
          </p:nvPr>
        </p:nvSpPr>
        <p:spPr>
          <a:xfrm>
            <a:off x="644525" y="1993900"/>
            <a:ext cx="5727700" cy="2514600"/>
          </a:xfrm>
        </p:spPr>
        <p:txBody>
          <a:bodyPr vert="horz" wrap="square" lIns="91440" tIns="45720" rIns="91440" bIns="45720" anchor="t"/>
          <a:lstStyle/>
          <a:p>
            <a:pPr eaLnBrk="1" hangingPunct="1">
              <a:buNone/>
            </a:pPr>
            <a:r>
              <a:rPr lang="zh-CN" altLang="en-US" sz="3600"/>
              <a:t>1.三里</a:t>
            </a:r>
            <a:r>
              <a:rPr lang="zh-CN" altLang="en-US" sz="3600">
                <a:solidFill>
                  <a:srgbClr val="CC3300"/>
                </a:solidFill>
              </a:rPr>
              <a:t>之</a:t>
            </a:r>
            <a:r>
              <a:rPr lang="zh-CN" altLang="en-US" sz="3600"/>
              <a:t>城，七里</a:t>
            </a:r>
            <a:r>
              <a:rPr lang="zh-CN" altLang="en-US" sz="3600">
                <a:solidFill>
                  <a:srgbClr val="CC3300"/>
                </a:solidFill>
              </a:rPr>
              <a:t>之</a:t>
            </a:r>
            <a:r>
              <a:rPr lang="zh-CN" altLang="en-US" sz="3600"/>
              <a:t>郭</a:t>
            </a:r>
            <a:endParaRPr lang="zh-CN" altLang="en-US" sz="3600"/>
          </a:p>
          <a:p>
            <a:pPr eaLnBrk="1" hangingPunct="1">
              <a:buNone/>
            </a:pPr>
            <a:r>
              <a:rPr lang="zh-CN" altLang="en-US" sz="3600"/>
              <a:t>2.环而攻</a:t>
            </a:r>
            <a:r>
              <a:rPr lang="zh-CN" altLang="en-US" sz="3600">
                <a:solidFill>
                  <a:srgbClr val="CC3300"/>
                </a:solidFill>
              </a:rPr>
              <a:t>之</a:t>
            </a:r>
            <a:r>
              <a:rPr lang="zh-CN" altLang="en-US" sz="3600"/>
              <a:t>而不胜</a:t>
            </a:r>
            <a:endParaRPr lang="zh-CN" altLang="en-US" sz="3600"/>
          </a:p>
          <a:p>
            <a:pPr eaLnBrk="1" hangingPunct="1">
              <a:buNone/>
            </a:pPr>
            <a:r>
              <a:rPr lang="zh-CN" altLang="en-US" sz="3600"/>
              <a:t>3.多助</a:t>
            </a:r>
            <a:r>
              <a:rPr lang="zh-CN" altLang="en-US" sz="3600">
                <a:solidFill>
                  <a:srgbClr val="CC3300"/>
                </a:solidFill>
              </a:rPr>
              <a:t>之</a:t>
            </a:r>
            <a:r>
              <a:rPr lang="zh-CN" altLang="en-US" sz="3600"/>
              <a:t>至，天下顺</a:t>
            </a:r>
            <a:r>
              <a:rPr lang="zh-CN" altLang="en-US" sz="3600">
                <a:solidFill>
                  <a:srgbClr val="CC3300"/>
                </a:solidFill>
              </a:rPr>
              <a:t>之</a:t>
            </a:r>
            <a:endParaRPr lang="zh-CN" altLang="en-US" sz="3600">
              <a:solidFill>
                <a:srgbClr val="CC3300"/>
              </a:solidFill>
            </a:endParaRPr>
          </a:p>
        </p:txBody>
      </p:sp>
      <p:sp>
        <p:nvSpPr>
          <p:cNvPr id="38916" name="Text Box 4"/>
          <p:cNvSpPr txBox="1"/>
          <p:nvPr/>
        </p:nvSpPr>
        <p:spPr>
          <a:xfrm>
            <a:off x="5715000" y="1981200"/>
            <a:ext cx="3124200" cy="579438"/>
          </a:xfrm>
          <a:prstGeom prst="rect">
            <a:avLst/>
          </a:prstGeom>
          <a:noFill/>
          <a:ln w="9525">
            <a:noFill/>
          </a:ln>
        </p:spPr>
        <p:txBody>
          <a:bodyPr>
            <a:spAutoFit/>
          </a:bodyPr>
          <a:lstStyle/>
          <a:p>
            <a:pPr algn="l" fontAlgn="base"/>
            <a:r>
              <a:rPr lang="zh-CN" altLang="en-US" sz="3200">
                <a:solidFill>
                  <a:srgbClr val="CC3300"/>
                </a:solidFill>
                <a:latin typeface="楷体_GB2312" pitchFamily="49" charset="-122"/>
                <a:ea typeface="楷体_GB2312" pitchFamily="49" charset="-122"/>
              </a:rPr>
              <a:t>结构助词，的</a:t>
            </a:r>
            <a:endParaRPr lang="zh-CN" altLang="en-US" sz="3200">
              <a:solidFill>
                <a:srgbClr val="CC3300"/>
              </a:solidFill>
              <a:latin typeface="楷体_GB2312" pitchFamily="49" charset="-122"/>
              <a:ea typeface="楷体_GB2312" pitchFamily="49" charset="-122"/>
            </a:endParaRPr>
          </a:p>
        </p:txBody>
      </p:sp>
      <p:sp>
        <p:nvSpPr>
          <p:cNvPr id="28677" name="AutoShape 5">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28678" name="AutoShape 6">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28679" name="AutoShape 7">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8920" name="Text Box 8"/>
          <p:cNvSpPr txBox="1"/>
          <p:nvPr/>
        </p:nvSpPr>
        <p:spPr>
          <a:xfrm>
            <a:off x="4876800" y="2667000"/>
            <a:ext cx="3733800" cy="579438"/>
          </a:xfrm>
          <a:prstGeom prst="rect">
            <a:avLst/>
          </a:prstGeom>
          <a:noFill/>
          <a:ln w="9525">
            <a:noFill/>
          </a:ln>
        </p:spPr>
        <p:txBody>
          <a:bodyPr>
            <a:spAutoFit/>
          </a:bodyPr>
          <a:lstStyle/>
          <a:p>
            <a:pPr algn="l" fontAlgn="base"/>
            <a:r>
              <a:rPr lang="zh-CN" altLang="en-US" sz="3200">
                <a:solidFill>
                  <a:srgbClr val="CC3300"/>
                </a:solidFill>
                <a:latin typeface="楷体_GB2312" pitchFamily="49" charset="-122"/>
                <a:ea typeface="楷体_GB2312" pitchFamily="49" charset="-122"/>
              </a:rPr>
              <a:t>代词，它，指城</a:t>
            </a:r>
            <a:endParaRPr lang="zh-CN" altLang="en-US" sz="3200">
              <a:solidFill>
                <a:srgbClr val="CC3300"/>
              </a:solidFill>
              <a:latin typeface="楷体_GB2312" pitchFamily="49" charset="-122"/>
              <a:ea typeface="楷体_GB2312" pitchFamily="49" charset="-122"/>
            </a:endParaRPr>
          </a:p>
        </p:txBody>
      </p:sp>
      <p:sp>
        <p:nvSpPr>
          <p:cNvPr id="38921" name="Text Box 9"/>
          <p:cNvSpPr txBox="1"/>
          <p:nvPr/>
        </p:nvSpPr>
        <p:spPr>
          <a:xfrm>
            <a:off x="1579563" y="4076700"/>
            <a:ext cx="3352800" cy="579438"/>
          </a:xfrm>
          <a:prstGeom prst="rect">
            <a:avLst/>
          </a:prstGeom>
          <a:noFill/>
          <a:ln w="9525">
            <a:noFill/>
          </a:ln>
        </p:spPr>
        <p:txBody>
          <a:bodyPr>
            <a:spAutoFit/>
          </a:bodyPr>
          <a:lstStyle/>
          <a:p>
            <a:pPr algn="l" fontAlgn="base"/>
            <a:r>
              <a:rPr lang="zh-CN" altLang="en-US" sz="3200">
                <a:solidFill>
                  <a:srgbClr val="CC3300"/>
                </a:solidFill>
                <a:latin typeface="楷体_GB2312" pitchFamily="49" charset="-122"/>
                <a:ea typeface="楷体_GB2312" pitchFamily="49" charset="-122"/>
              </a:rPr>
              <a:t>动词，到</a:t>
            </a:r>
            <a:endParaRPr lang="zh-CN" altLang="en-US" sz="3200">
              <a:solidFill>
                <a:srgbClr val="CC3300"/>
              </a:solidFill>
              <a:latin typeface="楷体_GB2312" pitchFamily="49" charset="-122"/>
              <a:ea typeface="楷体_GB2312" pitchFamily="49" charset="-122"/>
            </a:endParaRPr>
          </a:p>
        </p:txBody>
      </p:sp>
      <p:sp>
        <p:nvSpPr>
          <p:cNvPr id="38923" name="Text Box 11"/>
          <p:cNvSpPr txBox="1"/>
          <p:nvPr/>
        </p:nvSpPr>
        <p:spPr>
          <a:xfrm>
            <a:off x="5410200" y="3352800"/>
            <a:ext cx="2286000" cy="1066800"/>
          </a:xfrm>
          <a:prstGeom prst="rect">
            <a:avLst/>
          </a:prstGeom>
          <a:noFill/>
          <a:ln w="9525">
            <a:noFill/>
          </a:ln>
        </p:spPr>
        <p:txBody>
          <a:bodyPr>
            <a:spAutoFit/>
          </a:bodyPr>
          <a:lstStyle/>
          <a:p>
            <a:pPr algn="l" fontAlgn="base"/>
            <a:r>
              <a:rPr lang="zh-CN" altLang="en-US" sz="3200">
                <a:solidFill>
                  <a:srgbClr val="CC3300"/>
                </a:solidFill>
                <a:latin typeface="楷体_GB2312" pitchFamily="49" charset="-122"/>
                <a:ea typeface="楷体_GB2312" pitchFamily="49" charset="-122"/>
              </a:rPr>
              <a:t>代词，他，指施仁政者</a:t>
            </a:r>
            <a:endParaRPr lang="zh-CN" altLang="en-US" sz="3200">
              <a:solidFill>
                <a:srgbClr val="CC3300"/>
              </a:solidFill>
              <a:latin typeface="楷体_GB2312" pitchFamily="49" charset="-122"/>
              <a:ea typeface="楷体_GB2312" pitchFamily="49" charset="-122"/>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8916">
                                            <p:txEl>
                                              <p:pRg st="0" end="0"/>
                                            </p:txEl>
                                          </p:spTgt>
                                        </p:tgtEl>
                                        <p:attrNameLst>
                                          <p:attrName>style.visibility</p:attrName>
                                        </p:attrNameLst>
                                      </p:cBhvr>
                                      <p:to>
                                        <p:strVal val="visible"/>
                                      </p:to>
                                    </p:set>
                                    <p:animEffect transition="in" filter="box(out)">
                                      <p:cBhvr>
                                        <p:cTn id="7" dur="500"/>
                                        <p:tgtEl>
                                          <p:spTgt spid="38916">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8920">
                                            <p:txEl>
                                              <p:pRg st="0" end="0"/>
                                            </p:txEl>
                                          </p:spTgt>
                                        </p:tgtEl>
                                        <p:attrNameLst>
                                          <p:attrName>style.visibility</p:attrName>
                                        </p:attrNameLst>
                                      </p:cBhvr>
                                      <p:to>
                                        <p:strVal val="visible"/>
                                      </p:to>
                                    </p:set>
                                    <p:animEffect transition="in" filter="box(out)">
                                      <p:cBhvr>
                                        <p:cTn id="12" dur="500"/>
                                        <p:tgtEl>
                                          <p:spTgt spid="38920">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8921">
                                            <p:txEl>
                                              <p:pRg st="0" end="0"/>
                                            </p:txEl>
                                          </p:spTgt>
                                        </p:tgtEl>
                                        <p:attrNameLst>
                                          <p:attrName>style.visibility</p:attrName>
                                        </p:attrNameLst>
                                      </p:cBhvr>
                                      <p:to>
                                        <p:strVal val="visible"/>
                                      </p:to>
                                    </p:set>
                                    <p:animEffect transition="in" filter="box(out)">
                                      <p:cBhvr>
                                        <p:cTn id="17" dur="500"/>
                                        <p:tgtEl>
                                          <p:spTgt spid="38921">
                                            <p:txEl>
                                              <p:pRg st="0" end="0"/>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8923">
                                            <p:txEl>
                                              <p:pRg st="0" end="0"/>
                                            </p:txEl>
                                          </p:spTgt>
                                        </p:tgtEl>
                                        <p:attrNameLst>
                                          <p:attrName>style.visibility</p:attrName>
                                        </p:attrNameLst>
                                      </p:cBhvr>
                                      <p:to>
                                        <p:strVal val="visible"/>
                                      </p:to>
                                    </p:set>
                                    <p:animEffect transition="in" filter="box(out)">
                                      <p:cBhvr>
                                        <p:cTn id="22" dur="500"/>
                                        <p:tgtEl>
                                          <p:spTgt spid="38923">
                                            <p:txEl>
                                              <p:pRg st="0" end="0"/>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916" grpId="0" build="p"/>
      <p:bldP spid="38920" grpId="0" build="p"/>
      <p:bldP spid="38921" grpId="0" build="p"/>
      <p:bldP spid="38923" grpId="0" build="p"/>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9" name="Rectangle 2"/>
          <p:cNvSpPr>
            <a:spLocks noGrp="1"/>
          </p:cNvSpPr>
          <p:nvPr>
            <p:ph type="title"/>
          </p:nvPr>
        </p:nvSpPr>
        <p:spPr>
          <a:xfrm>
            <a:off x="457200" y="485775"/>
            <a:ext cx="8229600" cy="1143000"/>
          </a:xfrm>
        </p:spPr>
        <p:txBody>
          <a:bodyPr vert="horz" wrap="square" lIns="91440" tIns="45720" rIns="91440" bIns="45720" anchor="ctr"/>
          <a:lstStyle/>
          <a:p>
            <a:pPr eaLnBrk="1" hangingPunct="1"/>
            <a:r>
              <a:rPr lang="zh-CN" altLang="en-US">
                <a:latin typeface="华文新魏" panose="02010800040101010101" pitchFamily="2" charset="-122"/>
                <a:ea typeface="华文新魏" panose="02010800040101010101" pitchFamily="2" charset="-122"/>
              </a:rPr>
              <a:t>翻　译　句　子</a:t>
            </a:r>
            <a:r>
              <a:rPr lang="zh-CN" altLang="en-US" b="0">
                <a:latin typeface="华文新魏" panose="02010800040101010101" pitchFamily="2" charset="-122"/>
                <a:ea typeface="华文新魏" panose="02010800040101010101" pitchFamily="2" charset="-122"/>
              </a:rPr>
              <a:t> </a:t>
            </a:r>
            <a:endParaRPr lang="zh-CN" altLang="en-US" b="0">
              <a:latin typeface="华文新魏" panose="02010800040101010101" pitchFamily="2" charset="-122"/>
              <a:ea typeface="华文新魏" panose="02010800040101010101" pitchFamily="2" charset="-122"/>
            </a:endParaRPr>
          </a:p>
        </p:txBody>
      </p:sp>
      <p:graphicFrame>
        <p:nvGraphicFramePr>
          <p:cNvPr id="4098" name="Object 3"/>
          <p:cNvGraphicFramePr>
            <a:graphicFrameLocks noChangeAspect="1"/>
          </p:cNvGraphicFramePr>
          <p:nvPr>
            <p:ph idx="1"/>
          </p:nvPr>
        </p:nvGraphicFramePr>
        <p:xfrm>
          <a:off x="2176463" y="1684338"/>
          <a:ext cx="4627562" cy="3568700"/>
        </p:xfrm>
        <a:graphic>
          <a:graphicData uri="http://schemas.openxmlformats.org/presentationml/2006/ole">
            <mc:AlternateContent>
              <mc:Choice xmlns:v="urn:schemas-microsoft-com:vml" Requires="v">
                <p:oleObj spid="_x0000_s1049" r:id="rId2" imgW="5810250" imgH="4314825" progId="Paint.Picture">
                  <p:embed/>
                </p:oleObj>
              </mc:Choice>
              <mc:Fallback>
                <p:oleObj r:id="rId2" imgW="5810250" imgH="4314825" progId="Paint.Picture">
                  <p:embed/>
                  <p:pic>
                    <p:nvPicPr>
                      <p:cNvPr id="0" name="OLE substitute image"/>
                      <p:cNvPicPr/>
                      <p:nvPr/>
                    </p:nvPicPr>
                    <p:blipFill>
                      <a:blip r:embed="rId3"/>
                      <a:stretch>
                        <a:fillRect/>
                      </a:stretch>
                    </p:blipFill>
                    <p:spPr>
                      <a:xfrm>
                        <a:off x="2176463" y="1684338"/>
                        <a:ext cx="4627562" cy="3568700"/>
                      </a:xfrm>
                      <a:prstGeom prst="rect">
                        <a:avLst/>
                      </a:prstGeom>
                      <a:noFill/>
                      <a:ln w="38100">
                        <a:miter/>
                      </a:ln>
                    </p:spPr>
                  </p:pic>
                </p:oleObj>
              </mc:Fallback>
            </mc:AlternateContent>
          </a:graphicData>
        </a:graphic>
      </p:graphicFrame>
      <p:sp>
        <p:nvSpPr>
          <p:cNvPr id="4100" name="AutoShape 4">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101" name="AutoShape 5">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102" name="AutoShape 6">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5" name="chimes.wav"/>
      </p:stSnd>
    </p:sndAc>
  </p:transition>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8674" name="Rectangle 2"/>
          <p:cNvSpPr>
            <a:spLocks noGrp="1"/>
          </p:cNvSpPr>
          <p:nvPr>
            <p:ph type="title"/>
          </p:nvPr>
        </p:nvSpPr>
        <p:spPr>
          <a:xfrm>
            <a:off x="1579563" y="1042988"/>
            <a:ext cx="5513387" cy="1143000"/>
          </a:xfrm>
        </p:spPr>
        <p:txBody>
          <a:bodyPr vert="horz" wrap="square" lIns="91440" tIns="45720" rIns="91440" bIns="45720" anchor="ctr"/>
          <a:lstStyle/>
          <a:p>
            <a:pPr algn="l" eaLnBrk="1" hangingPunct="1"/>
            <a:r>
              <a:rPr lang="zh-CN" altLang="en-US" sz="4000">
                <a:solidFill>
                  <a:schemeClr val="tx1"/>
                </a:solidFill>
              </a:rPr>
              <a:t>寡助之</a:t>
            </a:r>
            <a:r>
              <a:rPr lang="zh-CN" altLang="en-US" sz="4000">
                <a:solidFill>
                  <a:srgbClr val="FF0000"/>
                </a:solidFill>
              </a:rPr>
              <a:t>至</a:t>
            </a:r>
            <a:r>
              <a:rPr lang="zh-CN" altLang="en-US" sz="4000">
                <a:solidFill>
                  <a:schemeClr val="tx1"/>
                </a:solidFill>
              </a:rPr>
              <a:t>，</a:t>
            </a:r>
            <a:r>
              <a:rPr lang="zh-CN" altLang="en-US" sz="4000">
                <a:solidFill>
                  <a:srgbClr val="FF0000"/>
                </a:solidFill>
              </a:rPr>
              <a:t>亲戚</a:t>
            </a:r>
            <a:r>
              <a:rPr lang="zh-CN" altLang="en-US" sz="4000"/>
              <a:t>畔之。</a:t>
            </a:r>
            <a:br>
              <a:rPr lang="zh-CN" altLang="en-US" sz="4000"/>
            </a:br>
            <a:r>
              <a:rPr lang="zh-CN" altLang="en-US" sz="4000"/>
              <a:t>多助之</a:t>
            </a:r>
            <a:r>
              <a:rPr lang="zh-CN" altLang="en-US" sz="4000">
                <a:solidFill>
                  <a:srgbClr val="FF0000"/>
                </a:solidFill>
              </a:rPr>
              <a:t>至</a:t>
            </a:r>
            <a:r>
              <a:rPr lang="zh-CN" altLang="en-US" sz="4000"/>
              <a:t>，天下顺之。 </a:t>
            </a:r>
            <a:endParaRPr lang="zh-CN" altLang="en-US" sz="4000"/>
          </a:p>
        </p:txBody>
      </p:sp>
      <p:sp>
        <p:nvSpPr>
          <p:cNvPr id="28675" name="Rectangle 3"/>
          <p:cNvSpPr>
            <a:spLocks noGrp="1"/>
          </p:cNvSpPr>
          <p:nvPr>
            <p:ph idx="1"/>
          </p:nvPr>
        </p:nvSpPr>
        <p:spPr>
          <a:xfrm>
            <a:off x="971550" y="2349500"/>
            <a:ext cx="7664450" cy="3521075"/>
          </a:xfrm>
        </p:spPr>
        <p:txBody>
          <a:bodyPr vert="horz" wrap="square" lIns="91440" tIns="45720" rIns="91440" bIns="45720" anchor="t"/>
          <a:lstStyle/>
          <a:p>
            <a:pPr eaLnBrk="1" hangingPunct="1"/>
            <a:r>
              <a:rPr lang="zh-CN" altLang="en-US" sz="4000">
                <a:latin typeface="楷体_GB2312" pitchFamily="49" charset="-122"/>
                <a:ea typeface="楷体_GB2312" pitchFamily="49" charset="-122"/>
              </a:rPr>
              <a:t>帮助他的人少到极点，兄弟骨肉也会背叛他。</a:t>
            </a:r>
            <a:endParaRPr lang="zh-CN" altLang="en-US" sz="4000">
              <a:latin typeface="楷体_GB2312" pitchFamily="49" charset="-122"/>
              <a:ea typeface="楷体_GB2312" pitchFamily="49" charset="-122"/>
            </a:endParaRPr>
          </a:p>
          <a:p>
            <a:pPr eaLnBrk="1" hangingPunct="1"/>
            <a:r>
              <a:rPr lang="zh-CN" altLang="en-US" sz="4000">
                <a:latin typeface="楷体_GB2312" pitchFamily="49" charset="-122"/>
                <a:ea typeface="楷体_GB2312" pitchFamily="49" charset="-122"/>
              </a:rPr>
              <a:t>帮助他的人多到极点，天下的人都会归顺他。 </a:t>
            </a:r>
            <a:endParaRPr lang="zh-CN" altLang="en-US" sz="4000">
              <a:latin typeface="楷体_GB2312" pitchFamily="49" charset="-122"/>
              <a:ea typeface="楷体_GB2312" pitchFamily="49" charset="-122"/>
            </a:endParaRPr>
          </a:p>
        </p:txBody>
      </p:sp>
      <p:sp>
        <p:nvSpPr>
          <p:cNvPr id="28679" name="Text Box 7"/>
          <p:cNvSpPr txBox="1"/>
          <p:nvPr/>
        </p:nvSpPr>
        <p:spPr>
          <a:xfrm>
            <a:off x="2987675" y="404813"/>
            <a:ext cx="5616575" cy="519112"/>
          </a:xfrm>
          <a:prstGeom prst="rect">
            <a:avLst/>
          </a:prstGeom>
          <a:noFill/>
          <a:ln w="9525">
            <a:noFill/>
          </a:ln>
        </p:spPr>
        <p:txBody>
          <a:bodyPr>
            <a:spAutoFit/>
          </a:bodyPr>
          <a:lstStyle/>
          <a:p>
            <a:pPr fontAlgn="base"/>
            <a:r>
              <a:rPr lang="zh-CN" altLang="en-US" sz="2800">
                <a:solidFill>
                  <a:srgbClr val="0000FF"/>
                </a:solidFill>
                <a:latin typeface="Arial" panose="020b0604020202020204" pitchFamily="34" charset="0"/>
              </a:rPr>
              <a:t>内外亲属，包括父系和母系亲戚</a:t>
            </a:r>
            <a:endParaRPr lang="zh-CN" altLang="en-US" sz="2800">
              <a:solidFill>
                <a:srgbClr val="0000FF"/>
              </a:solidFill>
              <a:latin typeface="Arial" panose="020b0604020202020204" pitchFamily="34" charset="0"/>
            </a:endParaRPr>
          </a:p>
        </p:txBody>
      </p:sp>
      <p:sp>
        <p:nvSpPr>
          <p:cNvPr id="28680" name="Text Box 8"/>
          <p:cNvSpPr txBox="1"/>
          <p:nvPr/>
        </p:nvSpPr>
        <p:spPr>
          <a:xfrm>
            <a:off x="285750" y="1428750"/>
            <a:ext cx="1512888" cy="519113"/>
          </a:xfrm>
          <a:prstGeom prst="rect">
            <a:avLst/>
          </a:prstGeom>
          <a:noFill/>
          <a:ln w="9525">
            <a:noFill/>
          </a:ln>
        </p:spPr>
        <p:txBody>
          <a:bodyPr>
            <a:spAutoFit/>
          </a:bodyPr>
          <a:lstStyle/>
          <a:p>
            <a:pPr fontAlgn="base"/>
            <a:r>
              <a:rPr lang="zh-CN" altLang="en-US" sz="2800">
                <a:solidFill>
                  <a:srgbClr val="FF0000"/>
                </a:solidFill>
                <a:latin typeface="Arial" panose="020b0604020202020204" pitchFamily="34" charset="0"/>
              </a:rPr>
              <a:t>极点</a:t>
            </a:r>
            <a:endParaRPr lang="zh-CN" altLang="en-US" sz="2800">
              <a:solidFill>
                <a:srgbClr val="FF0000"/>
              </a:solidFill>
              <a:latin typeface="Arial" panose="020b0604020202020204" pitchFamily="34" charset="0"/>
            </a:endParaRPr>
          </a:p>
        </p:txBody>
      </p:sp>
      <p:sp>
        <p:nvSpPr>
          <p:cNvPr id="9" name="Text Box 7"/>
          <p:cNvSpPr txBox="1"/>
          <p:nvPr/>
        </p:nvSpPr>
        <p:spPr>
          <a:xfrm>
            <a:off x="2786063" y="0"/>
            <a:ext cx="5616575" cy="584200"/>
          </a:xfrm>
          <a:prstGeom prst="rect">
            <a:avLst/>
          </a:prstGeom>
          <a:noFill/>
          <a:ln w="9525">
            <a:noFill/>
          </a:ln>
        </p:spPr>
        <p:txBody>
          <a:bodyPr>
            <a:spAutoFit/>
          </a:bodyPr>
          <a:lstStyle/>
          <a:p>
            <a:pPr fontAlgn="base"/>
            <a:r>
              <a:rPr lang="zh-CN" altLang="en-US" sz="3200">
                <a:solidFill>
                  <a:srgbClr val="FF00FF"/>
                </a:solidFill>
                <a:latin typeface="Arial" panose="020b0604020202020204" pitchFamily="34" charset="0"/>
              </a:rPr>
              <a:t>亲旧：亲戚朋友</a:t>
            </a:r>
            <a:endParaRPr lang="zh-CN" altLang="en-US" sz="3200">
              <a:solidFill>
                <a:srgbClr val="FF00FF"/>
              </a:solidFill>
              <a:latin typeface="Arial" panose="020b0604020202020204" pitchFamily="34" charset="0"/>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8674"/>
                                        </p:tgtEl>
                                        <p:attrNameLst>
                                          <p:attrName>style.visibility</p:attrName>
                                        </p:attrNameLst>
                                      </p:cBhvr>
                                      <p:to>
                                        <p:strVal val="visible"/>
                                      </p:to>
                                    </p:set>
                                    <p:animEffect transition="in" filter="box(in)">
                                      <p:cBhvr>
                                        <p:cTn id="7" dur="500"/>
                                        <p:tgtEl>
                                          <p:spTgt spid="2867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1" fill="hold" grpId="0" nodeType="clickEffect">
                                  <p:stCondLst>
                                    <p:cond delay="0"/>
                                  </p:stCondLst>
                                  <p:childTnLst>
                                    <p:set>
                                      <p:cBhvr>
                                        <p:cTn id="11" dur="1" fill="hold">
                                          <p:stCondLst>
                                            <p:cond delay="0"/>
                                          </p:stCondLst>
                                        </p:cTn>
                                        <p:tgtEl>
                                          <p:spTgt spid="28680"/>
                                        </p:tgtEl>
                                        <p:attrNameLst>
                                          <p:attrName>style.visibility</p:attrName>
                                        </p:attrNameLst>
                                      </p:cBhvr>
                                      <p:to>
                                        <p:strVal val="visible"/>
                                      </p:to>
                                    </p:set>
                                    <p:anim calcmode="lin" valueType="num">
                                      <p:cBhvr additive="base">
                                        <p:cTn id="12" dur="500" fill="hold"/>
                                        <p:tgtEl>
                                          <p:spTgt spid="28680"/>
                                        </p:tgtEl>
                                        <p:attrNameLst>
                                          <p:attrName>ppt_x</p:attrName>
                                        </p:attrNameLst>
                                      </p:cBhvr>
                                      <p:tavLst>
                                        <p:tav tm="0">
                                          <p:val>
                                            <p:strVal val="#ppt_x"/>
                                          </p:val>
                                        </p:tav>
                                        <p:tav tm="100000">
                                          <p:val>
                                            <p:strVal val="#ppt_x"/>
                                          </p:val>
                                        </p:tav>
                                      </p:tavLst>
                                    </p:anim>
                                    <p:anim calcmode="lin" valueType="num">
                                      <p:cBhvr additive="base">
                                        <p:cTn id="13" dur="500" fill="hold"/>
                                        <p:tgtEl>
                                          <p:spTgt spid="28680"/>
                                        </p:tgtEl>
                                        <p:attrNameLst>
                                          <p:attrName>ppt_y</p:attrName>
                                        </p:attrNameLst>
                                      </p:cBhvr>
                                      <p:tavLst>
                                        <p:tav tm="0">
                                          <p:val>
                                            <p:strVal val="0-#ppt_h/2"/>
                                          </p:val>
                                        </p:tav>
                                        <p:tav tm="100000">
                                          <p:val>
                                            <p:strVal val="#ppt_y"/>
                                          </p:val>
                                        </p:tav>
                                      </p:tavLst>
                                    </p:anim>
                                  </p:childTnLst>
                                </p:cTn>
                              </p:par>
                            </p:childTnLst>
                          </p:cTn>
                        </p:par>
                      </p:childTnLst>
                    </p:cTn>
                  </p:par>
                  <p:par>
                    <p:cTn id="14" fill="hold" nodeType="clickPar">
                      <p:stCondLst>
                        <p:cond delay="indefinite"/>
                      </p:stCondLst>
                      <p:childTnLst>
                        <p:par>
                          <p:cTn id="15" fill="hold" nodeType="afterGroup">
                            <p:stCondLst>
                              <p:cond delay="0"/>
                            </p:stCondLst>
                            <p:childTnLst>
                              <p:par>
                                <p:cTn id="16" presetID="2" presetClass="entr" presetSubtype="1" fill="hold" grpId="0" nodeType="clickEffect">
                                  <p:stCondLst>
                                    <p:cond delay="0"/>
                                  </p:stCondLst>
                                  <p:childTnLst>
                                    <p:set>
                                      <p:cBhvr>
                                        <p:cTn id="17" dur="1" fill="hold">
                                          <p:stCondLst>
                                            <p:cond delay="0"/>
                                          </p:stCondLst>
                                        </p:cTn>
                                        <p:tgtEl>
                                          <p:spTgt spid="28679"/>
                                        </p:tgtEl>
                                        <p:attrNameLst>
                                          <p:attrName>style.visibility</p:attrName>
                                        </p:attrNameLst>
                                      </p:cBhvr>
                                      <p:to>
                                        <p:strVal val="visible"/>
                                      </p:to>
                                    </p:set>
                                    <p:anim calcmode="lin" valueType="num">
                                      <p:cBhvr additive="base">
                                        <p:cTn id="18" dur="500" fill="hold"/>
                                        <p:tgtEl>
                                          <p:spTgt spid="28679"/>
                                        </p:tgtEl>
                                        <p:attrNameLst>
                                          <p:attrName>ppt_x</p:attrName>
                                        </p:attrNameLst>
                                      </p:cBhvr>
                                      <p:tavLst>
                                        <p:tav tm="0">
                                          <p:val>
                                            <p:strVal val="#ppt_x"/>
                                          </p:val>
                                        </p:tav>
                                        <p:tav tm="100000">
                                          <p:val>
                                            <p:strVal val="#ppt_x"/>
                                          </p:val>
                                        </p:tav>
                                      </p:tavLst>
                                    </p:anim>
                                    <p:anim calcmode="lin" valueType="num">
                                      <p:cBhvr additive="base">
                                        <p:cTn id="19" dur="500" fill="hold"/>
                                        <p:tgtEl>
                                          <p:spTgt spid="28679"/>
                                        </p:tgtEl>
                                        <p:attrNameLst>
                                          <p:attrName>ppt_y</p:attrName>
                                        </p:attrNameLst>
                                      </p:cBhvr>
                                      <p:tavLst>
                                        <p:tav tm="0">
                                          <p:val>
                                            <p:strVal val="0-#ppt_h/2"/>
                                          </p:val>
                                        </p:tav>
                                        <p:tav tm="100000">
                                          <p:val>
                                            <p:strVal val="#ppt_y"/>
                                          </p:val>
                                        </p:tav>
                                      </p:tavLst>
                                    </p:anim>
                                  </p:childTnLst>
                                </p:cTn>
                              </p:par>
                            </p:childTnLst>
                          </p:cTn>
                        </p:par>
                      </p:childTnLst>
                    </p:cTn>
                  </p:par>
                  <p:par>
                    <p:cTn id="20" fill="hold" nodeType="clickPar">
                      <p:stCondLst>
                        <p:cond delay="indefinite"/>
                      </p:stCondLst>
                      <p:childTnLst>
                        <p:par>
                          <p:cTn id="21" fill="hold" nodeType="afterGroup">
                            <p:stCondLst>
                              <p:cond delay="0"/>
                            </p:stCondLst>
                            <p:childTnLst>
                              <p:par>
                                <p:cTn id="22" presetID="2" presetClass="entr" presetSubtype="1" fill="hold" grpId="0" nodeType="click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500" fill="hold"/>
                                        <p:tgtEl>
                                          <p:spTgt spid="9"/>
                                        </p:tgtEl>
                                        <p:attrNameLst>
                                          <p:attrName>ppt_x</p:attrName>
                                        </p:attrNameLst>
                                      </p:cBhvr>
                                      <p:tavLst>
                                        <p:tav tm="0">
                                          <p:val>
                                            <p:strVal val="#ppt_x"/>
                                          </p:val>
                                        </p:tav>
                                        <p:tav tm="100000">
                                          <p:val>
                                            <p:strVal val="#ppt_x"/>
                                          </p:val>
                                        </p:tav>
                                      </p:tavLst>
                                    </p:anim>
                                    <p:anim calcmode="lin" valueType="num">
                                      <p:cBhvr additive="base">
                                        <p:cTn id="25" dur="500" fill="hold"/>
                                        <p:tgtEl>
                                          <p:spTgt spid="9"/>
                                        </p:tgtEl>
                                        <p:attrNameLst>
                                          <p:attrName>ppt_y</p:attrName>
                                        </p:attrNameLst>
                                      </p:cBhvr>
                                      <p:tavLst>
                                        <p:tav tm="0">
                                          <p:val>
                                            <p:strVal val="0-#ppt_h/2"/>
                                          </p:val>
                                        </p:tav>
                                        <p:tav tm="100000">
                                          <p:val>
                                            <p:strVal val="#ppt_y"/>
                                          </p:val>
                                        </p:tav>
                                      </p:tavLst>
                                    </p:anim>
                                  </p:childTnLst>
                                </p:cTn>
                              </p:par>
                            </p:childTnLst>
                          </p:cTn>
                        </p:par>
                      </p:childTnLst>
                    </p:cTn>
                  </p:par>
                  <p:par>
                    <p:cTn id="26" fill="hold" nodeType="clickPar">
                      <p:stCondLst>
                        <p:cond delay="indefinite"/>
                      </p:stCondLst>
                      <p:childTnLst>
                        <p:par>
                          <p:cTn id="27" fill="hold" nodeType="afterGroup">
                            <p:stCondLst>
                              <p:cond delay="0"/>
                            </p:stCondLst>
                            <p:childTnLst>
                              <p:par>
                                <p:cTn id="28" presetID="4" presetClass="entr" presetSubtype="16" fill="hold" grpId="0" nodeType="clickEffect">
                                  <p:stCondLst>
                                    <p:cond delay="0"/>
                                  </p:stCondLst>
                                  <p:childTnLst>
                                    <p:set>
                                      <p:cBhvr>
                                        <p:cTn id="29" dur="1" fill="hold">
                                          <p:stCondLst>
                                            <p:cond delay="0"/>
                                          </p:stCondLst>
                                        </p:cTn>
                                        <p:tgtEl>
                                          <p:spTgt spid="28675">
                                            <p:txEl>
                                              <p:pRg st="0" end="0"/>
                                            </p:txEl>
                                          </p:spTgt>
                                        </p:tgtEl>
                                        <p:attrNameLst>
                                          <p:attrName>style.visibility</p:attrName>
                                        </p:attrNameLst>
                                      </p:cBhvr>
                                      <p:to>
                                        <p:strVal val="visible"/>
                                      </p:to>
                                    </p:set>
                                    <p:animEffect transition="in" filter="box(in)">
                                      <p:cBhvr>
                                        <p:cTn id="30" dur="500"/>
                                        <p:tgtEl>
                                          <p:spTgt spid="28675">
                                            <p:txEl>
                                              <p:pRg st="0" end="0"/>
                                            </p:txEl>
                                          </p:spTgt>
                                        </p:tgtEl>
                                      </p:cBhvr>
                                    </p:animEffect>
                                  </p:childTnLst>
                                </p:cTn>
                              </p:par>
                            </p:childTnLst>
                          </p:cTn>
                        </p:par>
                      </p:childTnLst>
                    </p:cTn>
                  </p:par>
                  <p:par>
                    <p:cTn id="31" fill="hold" nodeType="clickPar">
                      <p:stCondLst>
                        <p:cond delay="indefinite"/>
                      </p:stCondLst>
                      <p:childTnLst>
                        <p:par>
                          <p:cTn id="32" fill="hold" nodeType="afterGroup">
                            <p:stCondLst>
                              <p:cond delay="0"/>
                            </p:stCondLst>
                            <p:childTnLst>
                              <p:par>
                                <p:cTn id="33" presetID="4" presetClass="entr" presetSubtype="16" fill="hold" grpId="0" nodeType="clickEffect">
                                  <p:stCondLst>
                                    <p:cond delay="0"/>
                                  </p:stCondLst>
                                  <p:childTnLst>
                                    <p:set>
                                      <p:cBhvr>
                                        <p:cTn id="34" dur="1" fill="hold">
                                          <p:stCondLst>
                                            <p:cond delay="0"/>
                                          </p:stCondLst>
                                        </p:cTn>
                                        <p:tgtEl>
                                          <p:spTgt spid="28675">
                                            <p:txEl>
                                              <p:pRg st="1" end="1"/>
                                            </p:txEl>
                                          </p:spTgt>
                                        </p:tgtEl>
                                        <p:attrNameLst>
                                          <p:attrName>style.visibility</p:attrName>
                                        </p:attrNameLst>
                                      </p:cBhvr>
                                      <p:to>
                                        <p:strVal val="visible"/>
                                      </p:to>
                                    </p:set>
                                    <p:animEffect transition="in" filter="box(in)">
                                      <p:cBhvr>
                                        <p:cTn id="35" dur="500"/>
                                        <p:tgtEl>
                                          <p:spTgt spid="28675">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674" grpId="0"/>
      <p:bldP spid="28675" grpId="0" uiExpand="1" build="p"/>
      <p:bldP spid="28679" grpId="0"/>
      <p:bldP spid="28680" grpId="0"/>
      <p:bldP spid="9"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123" name="Rectangle 2"/>
          <p:cNvSpPr>
            <a:spLocks noGrp="1"/>
          </p:cNvSpPr>
          <p:nvPr>
            <p:ph type="title"/>
          </p:nvPr>
        </p:nvSpPr>
        <p:spPr>
          <a:xfrm>
            <a:off x="457200" y="557213"/>
            <a:ext cx="8229600" cy="1143000"/>
          </a:xfrm>
        </p:spPr>
        <p:txBody>
          <a:bodyPr vert="horz" wrap="square" lIns="91440" tIns="45720" rIns="91440" bIns="45720" anchor="ctr"/>
          <a:lstStyle/>
          <a:p>
            <a:pPr eaLnBrk="1" hangingPunct="1"/>
            <a:r>
              <a:rPr lang="zh-CN" altLang="en-US">
                <a:solidFill>
                  <a:srgbClr val="FF0000"/>
                </a:solidFill>
              </a:rPr>
              <a:t>故君子有不战，战必胜矣。</a:t>
            </a:r>
            <a:endParaRPr lang="zh-CN" altLang="en-US">
              <a:solidFill>
                <a:srgbClr val="FF0000"/>
              </a:solidFill>
            </a:endParaRPr>
          </a:p>
        </p:txBody>
      </p:sp>
      <p:sp>
        <p:nvSpPr>
          <p:cNvPr id="29699" name="Rectangle 3"/>
          <p:cNvSpPr>
            <a:spLocks noGrp="1"/>
          </p:cNvSpPr>
          <p:nvPr>
            <p:ph idx="1"/>
          </p:nvPr>
        </p:nvSpPr>
        <p:spPr>
          <a:xfrm>
            <a:off x="685800" y="1752600"/>
            <a:ext cx="7772400" cy="1447800"/>
          </a:xfrm>
        </p:spPr>
        <p:txBody>
          <a:bodyPr vert="horz" wrap="square" lIns="91440" tIns="45720" rIns="91440" bIns="45720" anchor="t"/>
          <a:lstStyle/>
          <a:p>
            <a:pPr eaLnBrk="1" hangingPunct="1"/>
            <a:r>
              <a:rPr lang="zh-CN" altLang="en-US" sz="4000">
                <a:latin typeface="楷体_GB2312" pitchFamily="49" charset="-122"/>
                <a:ea typeface="楷体_GB2312" pitchFamily="49" charset="-122"/>
              </a:rPr>
              <a:t>所以（能行仁政的）君主不战则已，战就一定胜利。 </a:t>
            </a:r>
            <a:endParaRPr lang="zh-CN" altLang="en-US" sz="4000">
              <a:latin typeface="楷体_GB2312" pitchFamily="49" charset="-122"/>
              <a:ea typeface="楷体_GB2312" pitchFamily="49" charset="-122"/>
            </a:endParaRPr>
          </a:p>
        </p:txBody>
      </p:sp>
      <p:graphicFrame>
        <p:nvGraphicFramePr>
          <p:cNvPr id="5122" name="Object 5"/>
          <p:cNvGraphicFramePr>
            <a:graphicFrameLocks noChangeAspect="1"/>
          </p:cNvGraphicFramePr>
          <p:nvPr/>
        </p:nvGraphicFramePr>
        <p:xfrm>
          <a:off x="1485900" y="3429000"/>
          <a:ext cx="6172200" cy="2314575"/>
        </p:xfrm>
        <a:graphic>
          <a:graphicData uri="http://schemas.openxmlformats.org/presentationml/2006/ole">
            <mc:AlternateContent>
              <mc:Choice xmlns:v="urn:schemas-microsoft-com:vml" Requires="v">
                <p:oleObj spid="_x0000_s1050" r:id="rId2" imgW="3352800" imgH="2305050" progId="Paint.Picture">
                  <p:embed/>
                </p:oleObj>
              </mc:Choice>
              <mc:Fallback>
                <p:oleObj r:id="rId2" imgW="3352800" imgH="2305050" progId="Paint.Picture">
                  <p:embed/>
                  <p:pic>
                    <p:nvPicPr>
                      <p:cNvPr id="0" name="OLE substitute image"/>
                      <p:cNvPicPr/>
                      <p:nvPr/>
                    </p:nvPicPr>
                    <p:blipFill>
                      <a:blip r:embed="rId3">
                        <a:lum bright="12000"/>
                      </a:blip>
                      <a:srcRect l="1219" t="1219"/>
                      <a:stretch>
                        <a:fillRect/>
                      </a:stretch>
                    </p:blipFill>
                    <p:spPr>
                      <a:xfrm>
                        <a:off x="1485900" y="3429000"/>
                        <a:ext cx="6172200" cy="2314575"/>
                      </a:xfrm>
                      <a:prstGeom prst="rect">
                        <a:avLst/>
                      </a:prstGeom>
                      <a:noFill/>
                      <a:ln w="38100">
                        <a:noFill/>
                        <a:miter/>
                      </a:ln>
                    </p:spPr>
                  </p:pic>
                </p:oleObj>
              </mc:Fallback>
            </mc:AlternateContent>
          </a:graphicData>
        </a:graphic>
      </p:graphicFrame>
      <p:sp>
        <p:nvSpPr>
          <p:cNvPr id="5125" name="AutoShape 6">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126" name="AutoShape 7">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127" name="AutoShape 8">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6"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9699">
                                            <p:txEl>
                                              <p:pRg st="0" end="0"/>
                                            </p:txEl>
                                          </p:spTgt>
                                        </p:tgtEl>
                                        <p:attrNameLst>
                                          <p:attrName>style.visibility</p:attrName>
                                        </p:attrNameLst>
                                      </p:cBhvr>
                                      <p:to>
                                        <p:strVal val="visible"/>
                                      </p:to>
                                    </p:set>
                                    <p:animEffect transition="in" filter="box(out)">
                                      <p:cBhvr>
                                        <p:cTn id="7" dur="500"/>
                                        <p:tgtEl>
                                          <p:spTgt spid="2969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699" grpId="0" build="p"/>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7" name="Rectangle 2"/>
          <p:cNvSpPr>
            <a:spLocks noGrp="1"/>
          </p:cNvSpPr>
          <p:nvPr>
            <p:ph type="title"/>
          </p:nvPr>
        </p:nvSpPr>
        <p:spPr>
          <a:xfrm>
            <a:off x="457200" y="557213"/>
            <a:ext cx="8229600" cy="1143000"/>
          </a:xfrm>
        </p:spPr>
        <p:txBody>
          <a:bodyPr vert="horz" wrap="square" lIns="91440" tIns="45720" rIns="91440" bIns="45720" anchor="ctr"/>
          <a:lstStyle/>
          <a:p>
            <a:pPr eaLnBrk="1" hangingPunct="1"/>
            <a:r>
              <a:rPr lang="zh-CN" altLang="en-US" sz="5400" b="0">
                <a:solidFill>
                  <a:srgbClr val="FF0000"/>
                </a:solidFill>
                <a:ea typeface="方正行楷简体" pitchFamily="2" charset="-122"/>
              </a:rPr>
              <a:t>答　　问</a:t>
            </a:r>
            <a:r>
              <a:rPr lang="zh-CN" altLang="en-US" b="0"/>
              <a:t> </a:t>
            </a:r>
            <a:endParaRPr lang="zh-CN" altLang="en-US" b="0"/>
          </a:p>
        </p:txBody>
      </p:sp>
      <p:graphicFrame>
        <p:nvGraphicFramePr>
          <p:cNvPr id="6146" name="Object 4"/>
          <p:cNvGraphicFramePr>
            <a:graphicFrameLocks noChangeAspect="1"/>
          </p:cNvGraphicFramePr>
          <p:nvPr>
            <p:ph idx="1"/>
          </p:nvPr>
        </p:nvGraphicFramePr>
        <p:xfrm>
          <a:off x="2160588" y="1752600"/>
          <a:ext cx="4697412" cy="3770313"/>
        </p:xfrm>
        <a:graphic>
          <a:graphicData uri="http://schemas.openxmlformats.org/presentationml/2006/ole">
            <mc:AlternateContent>
              <mc:Choice xmlns:v="urn:schemas-microsoft-com:vml" Requires="v">
                <p:oleObj spid="_x0000_s1051" r:id="rId2" imgW="3381375" imgH="2714625" progId="Paint.Picture">
                  <p:embed/>
                </p:oleObj>
              </mc:Choice>
              <mc:Fallback>
                <p:oleObj r:id="rId2" imgW="3381375" imgH="2714625" progId="Paint.Picture">
                  <p:embed/>
                  <p:pic>
                    <p:nvPicPr>
                      <p:cNvPr id="0" name="OLE substitute image"/>
                      <p:cNvPicPr/>
                      <p:nvPr/>
                    </p:nvPicPr>
                    <p:blipFill>
                      <a:blip r:embed="rId3"/>
                      <a:stretch>
                        <a:fillRect/>
                      </a:stretch>
                    </p:blipFill>
                    <p:spPr>
                      <a:xfrm>
                        <a:off x="2160588" y="1752600"/>
                        <a:ext cx="4697412" cy="3770313"/>
                      </a:xfrm>
                      <a:prstGeom prst="rect">
                        <a:avLst/>
                      </a:prstGeom>
                      <a:noFill/>
                      <a:ln w="38100">
                        <a:miter/>
                      </a:ln>
                    </p:spPr>
                  </p:pic>
                </p:oleObj>
              </mc:Fallback>
            </mc:AlternateContent>
          </a:graphicData>
        </a:graphic>
      </p:graphicFrame>
      <p:sp>
        <p:nvSpPr>
          <p:cNvPr id="6148" name="AutoShape 5">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6149" name="AutoShape 6">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6150" name="AutoShape 7">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5" name="chimes.wav"/>
      </p:stSnd>
    </p:sndAc>
  </p:transition>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0722" name="Rectangle 2"/>
          <p:cNvSpPr>
            <a:spLocks noGrp="1"/>
          </p:cNvSpPr>
          <p:nvPr>
            <p:ph type="title"/>
          </p:nvPr>
        </p:nvSpPr>
        <p:spPr>
          <a:xfrm>
            <a:off x="685800" y="198438"/>
            <a:ext cx="7772400" cy="1143000"/>
          </a:xfrm>
        </p:spPr>
        <p:txBody>
          <a:bodyPr vert="horz" wrap="square" lIns="91440" tIns="45720" rIns="91440" bIns="45720" anchor="ctr"/>
          <a:lstStyle/>
          <a:p>
            <a:pPr eaLnBrk="1" hangingPunct="1"/>
            <a:r>
              <a:rPr lang="zh-CN" altLang="en-US" sz="4000"/>
              <a:t>段　落　层　次</a:t>
            </a:r>
            <a:endParaRPr lang="zh-CN" altLang="en-US" sz="4000"/>
          </a:p>
        </p:txBody>
      </p:sp>
      <p:sp>
        <p:nvSpPr>
          <p:cNvPr id="60419" name="Rectangle 3"/>
          <p:cNvSpPr>
            <a:spLocks noGrp="1"/>
          </p:cNvSpPr>
          <p:nvPr>
            <p:ph idx="1"/>
          </p:nvPr>
        </p:nvSpPr>
        <p:spPr>
          <a:xfrm>
            <a:off x="533400" y="1284288"/>
            <a:ext cx="8610600" cy="4449762"/>
          </a:xfrm>
        </p:spPr>
        <p:txBody>
          <a:bodyPr vert="horz" wrap="square" lIns="91440" tIns="45720" rIns="91440" bIns="45720" anchor="t"/>
          <a:lstStyle/>
          <a:p>
            <a:pPr marL="533400" indent="-533400" eaLnBrk="1" hangingPunct="1">
              <a:buNone/>
            </a:pPr>
            <a:r>
              <a:rPr lang="zh-CN" altLang="en-US">
                <a:latin typeface="楷体_GB2312" pitchFamily="49" charset="-122"/>
                <a:ea typeface="楷体_GB2312" pitchFamily="49" charset="-122"/>
              </a:rPr>
              <a:t>一、提出</a:t>
            </a:r>
            <a:r>
              <a:rPr lang="zh-CN" altLang="en-US">
                <a:solidFill>
                  <a:srgbClr val="FF0000"/>
                </a:solidFill>
                <a:latin typeface="楷体_GB2312" pitchFamily="49" charset="-122"/>
                <a:ea typeface="楷体_GB2312" pitchFamily="49" charset="-122"/>
              </a:rPr>
              <a:t>中心论点</a:t>
            </a:r>
            <a:r>
              <a:rPr lang="zh-CN" altLang="en-US">
                <a:latin typeface="楷体_GB2312" pitchFamily="49" charset="-122"/>
                <a:ea typeface="楷体_GB2312" pitchFamily="49" charset="-122"/>
              </a:rPr>
              <a:t>：</a:t>
            </a:r>
            <a:r>
              <a:rPr lang="en-US" altLang="zh-CN"/>
              <a:t>___________________</a:t>
            </a:r>
            <a:r>
              <a:rPr lang="zh-CN" altLang="en-US">
                <a:latin typeface="楷体_GB2312" pitchFamily="49" charset="-122"/>
                <a:ea typeface="楷体_GB2312" pitchFamily="49" charset="-122"/>
              </a:rPr>
              <a:t>。</a:t>
            </a:r>
            <a:endParaRPr lang="zh-CN" altLang="en-US">
              <a:latin typeface="楷体_GB2312" pitchFamily="49" charset="-122"/>
              <a:ea typeface="楷体_GB2312" pitchFamily="49" charset="-122"/>
            </a:endParaRPr>
          </a:p>
          <a:p>
            <a:pPr marL="533400" indent="-533400" algn="just" eaLnBrk="1" hangingPunct="1">
              <a:buNone/>
            </a:pPr>
            <a:r>
              <a:rPr lang="zh-CN" altLang="en-US">
                <a:latin typeface="楷体_GB2312" pitchFamily="49" charset="-122"/>
                <a:ea typeface="楷体_GB2312" pitchFamily="49" charset="-122"/>
              </a:rPr>
              <a:t>二、具体论证</a:t>
            </a:r>
            <a:r>
              <a:rPr lang="en-US" altLang="zh-CN">
                <a:latin typeface="楷体_GB2312" pitchFamily="49" charset="-122"/>
                <a:ea typeface="楷体_GB2312" pitchFamily="49" charset="-122"/>
              </a:rPr>
              <a:t>:</a:t>
            </a:r>
            <a:endParaRPr lang="en-US" altLang="zh-CN">
              <a:latin typeface="楷体_GB2312" pitchFamily="49" charset="-122"/>
              <a:ea typeface="楷体_GB2312" pitchFamily="49" charset="-122"/>
            </a:endParaRPr>
          </a:p>
          <a:p>
            <a:pPr marL="533400" indent="-533400" algn="just" eaLnBrk="1" hangingPunct="1">
              <a:buFontTx/>
              <a:buAutoNum type="arabicPeriod"/>
            </a:pPr>
            <a:r>
              <a:rPr lang="zh-CN" altLang="en-US">
                <a:latin typeface="楷体_GB2312" pitchFamily="49" charset="-122"/>
                <a:ea typeface="楷体_GB2312" pitchFamily="49" charset="-122"/>
              </a:rPr>
              <a:t>以对一小城环而攻之而不胜为论据，论证</a:t>
            </a:r>
            <a:r>
              <a:rPr lang="en-US" altLang="zh-CN"/>
              <a:t>________________</a:t>
            </a:r>
            <a:r>
              <a:rPr lang="zh-CN" altLang="en-US">
                <a:latin typeface="楷体_GB2312" pitchFamily="49" charset="-122"/>
                <a:ea typeface="楷体_GB2312" pitchFamily="49" charset="-122"/>
              </a:rPr>
              <a:t>。</a:t>
            </a:r>
            <a:endParaRPr lang="zh-CN" altLang="en-US">
              <a:latin typeface="楷体_GB2312" pitchFamily="49" charset="-122"/>
              <a:ea typeface="楷体_GB2312" pitchFamily="49" charset="-122"/>
            </a:endParaRPr>
          </a:p>
          <a:p>
            <a:pPr marL="533400" indent="-533400" algn="just" eaLnBrk="1" hangingPunct="1">
              <a:buFontTx/>
              <a:buAutoNum type="arabicPeriod"/>
            </a:pPr>
            <a:r>
              <a:rPr lang="zh-CN" altLang="en-US">
                <a:latin typeface="楷体_GB2312" pitchFamily="49" charset="-122"/>
                <a:ea typeface="楷体_GB2312" pitchFamily="49" charset="-122"/>
              </a:rPr>
              <a:t>用虽有高城深池的地利条件却</a:t>
            </a:r>
            <a:r>
              <a:rPr lang="zh-CN" altLang="en-US">
                <a:ea typeface="楷体_GB2312" pitchFamily="49" charset="-122"/>
              </a:rPr>
              <a:t>“</a:t>
            </a:r>
            <a:r>
              <a:rPr lang="zh-CN" altLang="en-US">
                <a:latin typeface="楷体_GB2312" pitchFamily="49" charset="-122"/>
                <a:ea typeface="楷体_GB2312" pitchFamily="49" charset="-122"/>
              </a:rPr>
              <a:t>委而去之</a:t>
            </a:r>
            <a:r>
              <a:rPr lang="zh-CN" altLang="en-US">
                <a:ea typeface="楷体_GB2312" pitchFamily="49" charset="-122"/>
              </a:rPr>
              <a:t>”</a:t>
            </a:r>
            <a:r>
              <a:rPr lang="zh-CN" altLang="en-US">
                <a:latin typeface="楷体_GB2312" pitchFamily="49" charset="-122"/>
                <a:ea typeface="楷体_GB2312" pitchFamily="49" charset="-122"/>
              </a:rPr>
              <a:t>作论据，论证</a:t>
            </a:r>
            <a:r>
              <a:rPr lang="en-US" altLang="zh-CN"/>
              <a:t>________________</a:t>
            </a:r>
            <a:r>
              <a:rPr lang="zh-CN" altLang="en-US">
                <a:latin typeface="楷体_GB2312" pitchFamily="49" charset="-122"/>
                <a:ea typeface="楷体_GB2312" pitchFamily="49" charset="-122"/>
              </a:rPr>
              <a:t>。</a:t>
            </a:r>
            <a:endParaRPr lang="zh-CN" altLang="en-US">
              <a:latin typeface="楷体_GB2312" pitchFamily="49" charset="-122"/>
              <a:ea typeface="楷体_GB2312" pitchFamily="49" charset="-122"/>
            </a:endParaRPr>
          </a:p>
          <a:p>
            <a:pPr marL="533400" indent="-533400" algn="just" eaLnBrk="1" hangingPunct="1">
              <a:buNone/>
            </a:pPr>
            <a:r>
              <a:rPr lang="zh-CN" altLang="en-US">
                <a:latin typeface="楷体_GB2312" pitchFamily="49" charset="-122"/>
                <a:ea typeface="楷体_GB2312" pitchFamily="49" charset="-122"/>
              </a:rPr>
              <a:t>三、得出结论： </a:t>
            </a:r>
            <a:r>
              <a:rPr lang="en-US" altLang="zh-CN"/>
              <a:t>________________</a:t>
            </a:r>
            <a:r>
              <a:rPr lang="zh-CN" altLang="en-US"/>
              <a:t>。</a:t>
            </a:r>
            <a:endParaRPr lang="zh-CN" altLang="en-US">
              <a:latin typeface="楷体_GB2312" pitchFamily="49" charset="-122"/>
              <a:ea typeface="楷体_GB2312" pitchFamily="49" charset="-122"/>
            </a:endParaRPr>
          </a:p>
        </p:txBody>
      </p:sp>
      <p:sp>
        <p:nvSpPr>
          <p:cNvPr id="30724" name="Text Box 8"/>
          <p:cNvSpPr txBox="1"/>
          <p:nvPr/>
        </p:nvSpPr>
        <p:spPr>
          <a:xfrm>
            <a:off x="4427538" y="1268413"/>
            <a:ext cx="184150" cy="457200"/>
          </a:xfrm>
          <a:prstGeom prst="rect">
            <a:avLst/>
          </a:prstGeom>
          <a:noFill/>
          <a:ln w="9525">
            <a:noFill/>
          </a:ln>
        </p:spPr>
        <p:txBody>
          <a:bodyPr wrap="none">
            <a:spAutoFit/>
          </a:bodyPr>
          <a:lstStyle/>
          <a:p>
            <a:endParaRPr lang="zh-CN" altLang="en-US">
              <a:latin typeface="Arial" panose="020b0604020202020204" pitchFamily="34" charset="0"/>
            </a:endParaRPr>
          </a:p>
        </p:txBody>
      </p:sp>
      <p:sp>
        <p:nvSpPr>
          <p:cNvPr id="39946" name="Text Box 10"/>
          <p:cNvSpPr txBox="1"/>
          <p:nvPr/>
        </p:nvSpPr>
        <p:spPr>
          <a:xfrm>
            <a:off x="4316413" y="1214438"/>
            <a:ext cx="4827587" cy="519112"/>
          </a:xfrm>
          <a:prstGeom prst="rect">
            <a:avLst/>
          </a:prstGeom>
          <a:noFill/>
          <a:ln w="9525">
            <a:noFill/>
          </a:ln>
        </p:spPr>
        <p:txBody>
          <a:bodyPr wrap="none">
            <a:spAutoFit/>
          </a:bodyPr>
          <a:lstStyle/>
          <a:p>
            <a:r>
              <a:rPr lang="zh-CN" altLang="en-US" sz="2800">
                <a:solidFill>
                  <a:srgbClr val="FF00FF"/>
                </a:solidFill>
                <a:latin typeface="Arial" panose="020b0604020202020204" pitchFamily="34" charset="0"/>
              </a:rPr>
              <a:t>天时不如地利，地利不如人和</a:t>
            </a:r>
            <a:endParaRPr lang="zh-CN" altLang="en-US" sz="2800">
              <a:solidFill>
                <a:srgbClr val="FF00FF"/>
              </a:solidFill>
              <a:latin typeface="Arial" panose="020b0604020202020204" pitchFamily="34" charset="0"/>
            </a:endParaRPr>
          </a:p>
        </p:txBody>
      </p:sp>
      <p:sp>
        <p:nvSpPr>
          <p:cNvPr id="30726" name="Text Box 11"/>
          <p:cNvSpPr txBox="1"/>
          <p:nvPr/>
        </p:nvSpPr>
        <p:spPr>
          <a:xfrm>
            <a:off x="1331913" y="2924175"/>
            <a:ext cx="184150" cy="457200"/>
          </a:xfrm>
          <a:prstGeom prst="rect">
            <a:avLst/>
          </a:prstGeom>
          <a:noFill/>
          <a:ln w="9525">
            <a:noFill/>
          </a:ln>
        </p:spPr>
        <p:txBody>
          <a:bodyPr wrap="none">
            <a:spAutoFit/>
          </a:bodyPr>
          <a:lstStyle/>
          <a:p>
            <a:endParaRPr lang="zh-CN" altLang="en-US">
              <a:latin typeface="Arial" panose="020b0604020202020204" pitchFamily="34" charset="0"/>
            </a:endParaRPr>
          </a:p>
        </p:txBody>
      </p:sp>
      <p:sp>
        <p:nvSpPr>
          <p:cNvPr id="39948" name="Text Box 12"/>
          <p:cNvSpPr txBox="1"/>
          <p:nvPr/>
        </p:nvSpPr>
        <p:spPr>
          <a:xfrm>
            <a:off x="1428750" y="3000375"/>
            <a:ext cx="2327275" cy="519113"/>
          </a:xfrm>
          <a:prstGeom prst="rect">
            <a:avLst/>
          </a:prstGeom>
          <a:noFill/>
          <a:ln w="9525">
            <a:noFill/>
          </a:ln>
        </p:spPr>
        <p:txBody>
          <a:bodyPr wrap="none">
            <a:spAutoFit/>
          </a:bodyPr>
          <a:lstStyle/>
          <a:p>
            <a:r>
              <a:rPr lang="zh-CN" altLang="en-US" sz="2800">
                <a:solidFill>
                  <a:srgbClr val="FF00FF"/>
                </a:solidFill>
                <a:latin typeface="Arial" panose="020b0604020202020204" pitchFamily="34" charset="0"/>
              </a:rPr>
              <a:t>天时不如地利</a:t>
            </a:r>
            <a:endParaRPr lang="zh-CN" altLang="en-US" sz="2800">
              <a:solidFill>
                <a:srgbClr val="FF00FF"/>
              </a:solidFill>
              <a:latin typeface="Arial" panose="020b0604020202020204" pitchFamily="34" charset="0"/>
            </a:endParaRPr>
          </a:p>
        </p:txBody>
      </p:sp>
      <p:sp>
        <p:nvSpPr>
          <p:cNvPr id="39950" name="Text Box 14"/>
          <p:cNvSpPr txBox="1"/>
          <p:nvPr/>
        </p:nvSpPr>
        <p:spPr>
          <a:xfrm>
            <a:off x="4000500" y="4000500"/>
            <a:ext cx="2327275" cy="519113"/>
          </a:xfrm>
          <a:prstGeom prst="rect">
            <a:avLst/>
          </a:prstGeom>
          <a:noFill/>
          <a:ln w="9525">
            <a:noFill/>
          </a:ln>
        </p:spPr>
        <p:txBody>
          <a:bodyPr wrap="none">
            <a:spAutoFit/>
          </a:bodyPr>
          <a:lstStyle/>
          <a:p>
            <a:r>
              <a:rPr lang="zh-CN" altLang="en-US" sz="2800">
                <a:solidFill>
                  <a:srgbClr val="FF00FF"/>
                </a:solidFill>
                <a:latin typeface="Arial" panose="020b0604020202020204" pitchFamily="34" charset="0"/>
              </a:rPr>
              <a:t>地利不如人和</a:t>
            </a:r>
            <a:endParaRPr lang="zh-CN" altLang="en-US" sz="2800">
              <a:solidFill>
                <a:srgbClr val="FF00FF"/>
              </a:solidFill>
              <a:latin typeface="Arial" panose="020b0604020202020204" pitchFamily="34" charset="0"/>
            </a:endParaRPr>
          </a:p>
        </p:txBody>
      </p:sp>
      <p:sp>
        <p:nvSpPr>
          <p:cNvPr id="39951" name="Text Box 15"/>
          <p:cNvSpPr txBox="1"/>
          <p:nvPr/>
        </p:nvSpPr>
        <p:spPr>
          <a:xfrm>
            <a:off x="2643188" y="4572000"/>
            <a:ext cx="5484812" cy="1066800"/>
          </a:xfrm>
          <a:prstGeom prst="rect">
            <a:avLst/>
          </a:prstGeom>
          <a:noFill/>
          <a:ln w="9525">
            <a:noFill/>
          </a:ln>
        </p:spPr>
        <p:txBody>
          <a:bodyPr>
            <a:spAutoFit/>
          </a:bodyPr>
          <a:lstStyle/>
          <a:p>
            <a:pPr fontAlgn="base">
              <a:spcBef>
                <a:spcPct val="20000"/>
              </a:spcBef>
            </a:pPr>
            <a:r>
              <a:rPr lang="zh-CN" altLang="en-US" sz="2800">
                <a:solidFill>
                  <a:srgbClr val="FF00FF"/>
                </a:solidFill>
                <a:latin typeface="Arial" panose="020b0604020202020204" pitchFamily="34" charset="0"/>
              </a:rPr>
              <a:t>得道者多助，失道者寡助</a:t>
            </a:r>
            <a:r>
              <a:rPr lang="zh-CN" altLang="en-US">
                <a:solidFill>
                  <a:srgbClr val="FF00FF"/>
                </a:solidFill>
                <a:latin typeface="Arial" panose="020b0604020202020204" pitchFamily="34" charset="0"/>
              </a:rPr>
              <a:t> </a:t>
            </a:r>
            <a:endParaRPr lang="zh-CN" altLang="en-US">
              <a:solidFill>
                <a:srgbClr val="FF00FF"/>
              </a:solidFill>
              <a:latin typeface="Arial" panose="020b0604020202020204" pitchFamily="34" charset="0"/>
            </a:endParaRPr>
          </a:p>
          <a:p>
            <a:endParaRPr lang="zh-CN" altLang="en-US">
              <a:latin typeface="Arial" panose="020b0604020202020204" pitchFamily="34" charset="0"/>
            </a:endParaRPr>
          </a:p>
        </p:txBody>
      </p:sp>
      <p:sp>
        <p:nvSpPr>
          <p:cNvPr id="39952" name="Text Box 16"/>
          <p:cNvSpPr txBox="1"/>
          <p:nvPr/>
        </p:nvSpPr>
        <p:spPr>
          <a:xfrm>
            <a:off x="3178175" y="5348288"/>
            <a:ext cx="2474913" cy="641350"/>
          </a:xfrm>
          <a:prstGeom prst="rect">
            <a:avLst/>
          </a:prstGeom>
          <a:noFill/>
          <a:ln w="9525">
            <a:noFill/>
          </a:ln>
        </p:spPr>
        <p:txBody>
          <a:bodyPr wrap="none">
            <a:spAutoFit/>
          </a:bodyPr>
          <a:lstStyle/>
          <a:p>
            <a:r>
              <a:rPr lang="zh-CN" altLang="en-US" sz="3600">
                <a:solidFill>
                  <a:srgbClr val="0000FF"/>
                </a:solidFill>
                <a:latin typeface="Arial" panose="020b0604020202020204" pitchFamily="34" charset="0"/>
              </a:rPr>
              <a:t>总</a:t>
            </a:r>
            <a:r>
              <a:rPr lang="en-US" altLang="zh-CN" sz="3600">
                <a:solidFill>
                  <a:srgbClr val="0000FF"/>
                </a:solidFill>
                <a:latin typeface="Arial" panose="020b0604020202020204" pitchFamily="34" charset="0"/>
              </a:rPr>
              <a:t>---</a:t>
            </a:r>
            <a:r>
              <a:rPr lang="zh-CN" altLang="en-US" sz="3600">
                <a:solidFill>
                  <a:srgbClr val="0000FF"/>
                </a:solidFill>
                <a:latin typeface="Arial" panose="020b0604020202020204" pitchFamily="34" charset="0"/>
              </a:rPr>
              <a:t>分</a:t>
            </a:r>
            <a:r>
              <a:rPr lang="en-US" altLang="zh-CN" sz="3600">
                <a:solidFill>
                  <a:srgbClr val="0000FF"/>
                </a:solidFill>
                <a:latin typeface="Arial" panose="020b0604020202020204" pitchFamily="34" charset="0"/>
              </a:rPr>
              <a:t>---</a:t>
            </a:r>
            <a:r>
              <a:rPr lang="zh-CN" altLang="en-US" sz="3600">
                <a:solidFill>
                  <a:srgbClr val="0000FF"/>
                </a:solidFill>
                <a:latin typeface="Arial" panose="020b0604020202020204" pitchFamily="34" charset="0"/>
              </a:rPr>
              <a:t>总</a:t>
            </a:r>
            <a:endParaRPr lang="zh-CN" altLang="en-US" sz="3600">
              <a:solidFill>
                <a:srgbClr val="0000FF"/>
              </a:solidFill>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60419">
                                            <p:txEl>
                                              <p:pRg st="0" end="0"/>
                                            </p:txEl>
                                          </p:spTgt>
                                        </p:tgtEl>
                                        <p:attrNameLst>
                                          <p:attrName>style.visibility</p:attrName>
                                        </p:attrNameLst>
                                      </p:cBhvr>
                                      <p:to>
                                        <p:strVal val="visible"/>
                                      </p:to>
                                    </p:set>
                                    <p:animEffect transition="in" filter="box(out)">
                                      <p:cBhvr>
                                        <p:cTn id="7" dur="500"/>
                                        <p:tgtEl>
                                          <p:spTgt spid="604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60419">
                                            <p:txEl>
                                              <p:pRg st="1" end="1"/>
                                            </p:txEl>
                                          </p:spTgt>
                                        </p:tgtEl>
                                        <p:attrNameLst>
                                          <p:attrName>style.visibility</p:attrName>
                                        </p:attrNameLst>
                                      </p:cBhvr>
                                      <p:to>
                                        <p:strVal val="visible"/>
                                      </p:to>
                                    </p:set>
                                    <p:animEffect transition="in" filter="box(out)">
                                      <p:cBhvr>
                                        <p:cTn id="12" dur="500"/>
                                        <p:tgtEl>
                                          <p:spTgt spid="604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60419">
                                            <p:txEl>
                                              <p:pRg st="2" end="2"/>
                                            </p:txEl>
                                          </p:spTgt>
                                        </p:tgtEl>
                                        <p:attrNameLst>
                                          <p:attrName>style.visibility</p:attrName>
                                        </p:attrNameLst>
                                      </p:cBhvr>
                                      <p:to>
                                        <p:strVal val="visible"/>
                                      </p:to>
                                    </p:set>
                                    <p:animEffect transition="in" filter="box(out)">
                                      <p:cBhvr>
                                        <p:cTn id="17" dur="500"/>
                                        <p:tgtEl>
                                          <p:spTgt spid="60419">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60419">
                                            <p:txEl>
                                              <p:pRg st="3" end="3"/>
                                            </p:txEl>
                                          </p:spTgt>
                                        </p:tgtEl>
                                        <p:attrNameLst>
                                          <p:attrName>style.visibility</p:attrName>
                                        </p:attrNameLst>
                                      </p:cBhvr>
                                      <p:to>
                                        <p:strVal val="visible"/>
                                      </p:to>
                                    </p:set>
                                    <p:animEffect transition="in" filter="box(out)">
                                      <p:cBhvr>
                                        <p:cTn id="22" dur="500"/>
                                        <p:tgtEl>
                                          <p:spTgt spid="60419">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60419">
                                            <p:txEl>
                                              <p:pRg st="4" end="4"/>
                                            </p:txEl>
                                          </p:spTgt>
                                        </p:tgtEl>
                                        <p:attrNameLst>
                                          <p:attrName>style.visibility</p:attrName>
                                        </p:attrNameLst>
                                      </p:cBhvr>
                                      <p:to>
                                        <p:strVal val="visible"/>
                                      </p:to>
                                    </p:set>
                                    <p:animEffect transition="in" filter="box(out)">
                                      <p:cBhvr>
                                        <p:cTn id="27" dur="500"/>
                                        <p:tgtEl>
                                          <p:spTgt spid="60419">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afterGroup">
                            <p:stCondLst>
                              <p:cond delay="0"/>
                            </p:stCondLst>
                            <p:childTnLst>
                              <p:par>
                                <p:cTn id="30" presetID="2" presetClass="entr" presetSubtype="4" fill="hold" grpId="0" nodeType="clickEffect">
                                  <p:stCondLst>
                                    <p:cond delay="0"/>
                                  </p:stCondLst>
                                  <p:childTnLst>
                                    <p:set>
                                      <p:cBhvr>
                                        <p:cTn id="31" dur="1" fill="hold">
                                          <p:stCondLst>
                                            <p:cond delay="0"/>
                                          </p:stCondLst>
                                        </p:cTn>
                                        <p:tgtEl>
                                          <p:spTgt spid="39946"/>
                                        </p:tgtEl>
                                        <p:attrNameLst>
                                          <p:attrName>style.visibility</p:attrName>
                                        </p:attrNameLst>
                                      </p:cBhvr>
                                      <p:to>
                                        <p:strVal val="visible"/>
                                      </p:to>
                                    </p:set>
                                    <p:anim calcmode="lin" valueType="num">
                                      <p:cBhvr additive="base">
                                        <p:cTn id="32" dur="500" fill="hold"/>
                                        <p:tgtEl>
                                          <p:spTgt spid="39946"/>
                                        </p:tgtEl>
                                        <p:attrNameLst>
                                          <p:attrName>ppt_x</p:attrName>
                                        </p:attrNameLst>
                                      </p:cBhvr>
                                      <p:tavLst>
                                        <p:tav tm="0">
                                          <p:val>
                                            <p:strVal val="#ppt_x"/>
                                          </p:val>
                                        </p:tav>
                                        <p:tav tm="100000">
                                          <p:val>
                                            <p:strVal val="#ppt_x"/>
                                          </p:val>
                                        </p:tav>
                                      </p:tavLst>
                                    </p:anim>
                                    <p:anim calcmode="lin" valueType="num">
                                      <p:cBhvr additive="base">
                                        <p:cTn id="33" dur="500" fill="hold"/>
                                        <p:tgtEl>
                                          <p:spTgt spid="39946"/>
                                        </p:tgtEl>
                                        <p:attrNameLst>
                                          <p:attrName>ppt_y</p:attrName>
                                        </p:attrNameLst>
                                      </p:cBhvr>
                                      <p:tavLst>
                                        <p:tav tm="0">
                                          <p:val>
                                            <p:strVal val="1+#ppt_h/2"/>
                                          </p:val>
                                        </p:tav>
                                        <p:tav tm="100000">
                                          <p:val>
                                            <p:strVal val="#ppt_y"/>
                                          </p:val>
                                        </p:tav>
                                      </p:tavLst>
                                    </p:anim>
                                  </p:childTnLst>
                                </p:cTn>
                              </p:par>
                            </p:childTnLst>
                          </p:cTn>
                        </p:par>
                      </p:childTnLst>
                    </p:cTn>
                  </p:par>
                  <p:par>
                    <p:cTn id="34" fill="hold" nodeType="clickPar">
                      <p:stCondLst>
                        <p:cond delay="indefinite"/>
                      </p:stCondLst>
                      <p:childTnLst>
                        <p:par>
                          <p:cTn id="35" fill="hold" nodeType="afterGroup">
                            <p:stCondLst>
                              <p:cond delay="0"/>
                            </p:stCondLst>
                            <p:childTnLst>
                              <p:par>
                                <p:cTn id="36" presetID="2" presetClass="entr" presetSubtype="4" fill="hold" grpId="0" nodeType="clickEffect">
                                  <p:stCondLst>
                                    <p:cond delay="0"/>
                                  </p:stCondLst>
                                  <p:childTnLst>
                                    <p:set>
                                      <p:cBhvr>
                                        <p:cTn id="37" dur="1" fill="hold">
                                          <p:stCondLst>
                                            <p:cond delay="0"/>
                                          </p:stCondLst>
                                        </p:cTn>
                                        <p:tgtEl>
                                          <p:spTgt spid="39948"/>
                                        </p:tgtEl>
                                        <p:attrNameLst>
                                          <p:attrName>style.visibility</p:attrName>
                                        </p:attrNameLst>
                                      </p:cBhvr>
                                      <p:to>
                                        <p:strVal val="visible"/>
                                      </p:to>
                                    </p:set>
                                    <p:anim calcmode="lin" valueType="num">
                                      <p:cBhvr additive="base">
                                        <p:cTn id="38" dur="500" fill="hold"/>
                                        <p:tgtEl>
                                          <p:spTgt spid="39948"/>
                                        </p:tgtEl>
                                        <p:attrNameLst>
                                          <p:attrName>ppt_x</p:attrName>
                                        </p:attrNameLst>
                                      </p:cBhvr>
                                      <p:tavLst>
                                        <p:tav tm="0">
                                          <p:val>
                                            <p:strVal val="#ppt_x"/>
                                          </p:val>
                                        </p:tav>
                                        <p:tav tm="100000">
                                          <p:val>
                                            <p:strVal val="#ppt_x"/>
                                          </p:val>
                                        </p:tav>
                                      </p:tavLst>
                                    </p:anim>
                                    <p:anim calcmode="lin" valueType="num">
                                      <p:cBhvr additive="base">
                                        <p:cTn id="39" dur="500" fill="hold"/>
                                        <p:tgtEl>
                                          <p:spTgt spid="39948"/>
                                        </p:tgtEl>
                                        <p:attrNameLst>
                                          <p:attrName>ppt_y</p:attrName>
                                        </p:attrNameLst>
                                      </p:cBhvr>
                                      <p:tavLst>
                                        <p:tav tm="0">
                                          <p:val>
                                            <p:strVal val="1+#ppt_h/2"/>
                                          </p:val>
                                        </p:tav>
                                        <p:tav tm="100000">
                                          <p:val>
                                            <p:strVal val="#ppt_y"/>
                                          </p:val>
                                        </p:tav>
                                      </p:tavLst>
                                    </p:anim>
                                  </p:childTnLst>
                                </p:cTn>
                              </p:par>
                            </p:childTnLst>
                          </p:cTn>
                        </p:par>
                      </p:childTnLst>
                    </p:cTn>
                  </p:par>
                  <p:par>
                    <p:cTn id="40" fill="hold" nodeType="clickPar">
                      <p:stCondLst>
                        <p:cond delay="indefinite"/>
                      </p:stCondLst>
                      <p:childTnLst>
                        <p:par>
                          <p:cTn id="41" fill="hold" nodeType="afterGroup">
                            <p:stCondLst>
                              <p:cond delay="0"/>
                            </p:stCondLst>
                            <p:childTnLst>
                              <p:par>
                                <p:cTn id="42" presetID="2" presetClass="entr" presetSubtype="4" fill="hold" grpId="0" nodeType="clickEffect">
                                  <p:stCondLst>
                                    <p:cond delay="0"/>
                                  </p:stCondLst>
                                  <p:childTnLst>
                                    <p:set>
                                      <p:cBhvr>
                                        <p:cTn id="43" dur="1" fill="hold">
                                          <p:stCondLst>
                                            <p:cond delay="0"/>
                                          </p:stCondLst>
                                        </p:cTn>
                                        <p:tgtEl>
                                          <p:spTgt spid="39950"/>
                                        </p:tgtEl>
                                        <p:attrNameLst>
                                          <p:attrName>style.visibility</p:attrName>
                                        </p:attrNameLst>
                                      </p:cBhvr>
                                      <p:to>
                                        <p:strVal val="visible"/>
                                      </p:to>
                                    </p:set>
                                    <p:anim calcmode="lin" valueType="num">
                                      <p:cBhvr additive="base">
                                        <p:cTn id="44" dur="500" fill="hold"/>
                                        <p:tgtEl>
                                          <p:spTgt spid="39950"/>
                                        </p:tgtEl>
                                        <p:attrNameLst>
                                          <p:attrName>ppt_x</p:attrName>
                                        </p:attrNameLst>
                                      </p:cBhvr>
                                      <p:tavLst>
                                        <p:tav tm="0">
                                          <p:val>
                                            <p:strVal val="#ppt_x"/>
                                          </p:val>
                                        </p:tav>
                                        <p:tav tm="100000">
                                          <p:val>
                                            <p:strVal val="#ppt_x"/>
                                          </p:val>
                                        </p:tav>
                                      </p:tavLst>
                                    </p:anim>
                                    <p:anim calcmode="lin" valueType="num">
                                      <p:cBhvr additive="base">
                                        <p:cTn id="45" dur="500" fill="hold"/>
                                        <p:tgtEl>
                                          <p:spTgt spid="39950"/>
                                        </p:tgtEl>
                                        <p:attrNameLst>
                                          <p:attrName>ppt_y</p:attrName>
                                        </p:attrNameLst>
                                      </p:cBhvr>
                                      <p:tavLst>
                                        <p:tav tm="0">
                                          <p:val>
                                            <p:strVal val="1+#ppt_h/2"/>
                                          </p:val>
                                        </p:tav>
                                        <p:tav tm="100000">
                                          <p:val>
                                            <p:strVal val="#ppt_y"/>
                                          </p:val>
                                        </p:tav>
                                      </p:tavLst>
                                    </p:anim>
                                  </p:childTnLst>
                                </p:cTn>
                              </p:par>
                            </p:childTnLst>
                          </p:cTn>
                        </p:par>
                      </p:childTnLst>
                    </p:cTn>
                  </p:par>
                  <p:par>
                    <p:cTn id="46" fill="hold" nodeType="clickPar">
                      <p:stCondLst>
                        <p:cond delay="indefinite"/>
                      </p:stCondLst>
                      <p:childTnLst>
                        <p:par>
                          <p:cTn id="47" fill="hold" nodeType="afterGroup">
                            <p:stCondLst>
                              <p:cond delay="0"/>
                            </p:stCondLst>
                            <p:childTnLst>
                              <p:par>
                                <p:cTn id="48" presetID="2" presetClass="entr" presetSubtype="4" fill="hold" grpId="0" nodeType="clickEffect">
                                  <p:stCondLst>
                                    <p:cond delay="0"/>
                                  </p:stCondLst>
                                  <p:childTnLst>
                                    <p:set>
                                      <p:cBhvr>
                                        <p:cTn id="49" dur="1" fill="hold">
                                          <p:stCondLst>
                                            <p:cond delay="0"/>
                                          </p:stCondLst>
                                        </p:cTn>
                                        <p:tgtEl>
                                          <p:spTgt spid="39951"/>
                                        </p:tgtEl>
                                        <p:attrNameLst>
                                          <p:attrName>style.visibility</p:attrName>
                                        </p:attrNameLst>
                                      </p:cBhvr>
                                      <p:to>
                                        <p:strVal val="visible"/>
                                      </p:to>
                                    </p:set>
                                    <p:anim calcmode="lin" valueType="num">
                                      <p:cBhvr additive="base">
                                        <p:cTn id="50" dur="500" fill="hold"/>
                                        <p:tgtEl>
                                          <p:spTgt spid="39951"/>
                                        </p:tgtEl>
                                        <p:attrNameLst>
                                          <p:attrName>ppt_x</p:attrName>
                                        </p:attrNameLst>
                                      </p:cBhvr>
                                      <p:tavLst>
                                        <p:tav tm="0">
                                          <p:val>
                                            <p:strVal val="#ppt_x"/>
                                          </p:val>
                                        </p:tav>
                                        <p:tav tm="100000">
                                          <p:val>
                                            <p:strVal val="#ppt_x"/>
                                          </p:val>
                                        </p:tav>
                                      </p:tavLst>
                                    </p:anim>
                                    <p:anim calcmode="lin" valueType="num">
                                      <p:cBhvr additive="base">
                                        <p:cTn id="51" dur="500" fill="hold"/>
                                        <p:tgtEl>
                                          <p:spTgt spid="39951"/>
                                        </p:tgtEl>
                                        <p:attrNameLst>
                                          <p:attrName>ppt_y</p:attrName>
                                        </p:attrNameLst>
                                      </p:cBhvr>
                                      <p:tavLst>
                                        <p:tav tm="0">
                                          <p:val>
                                            <p:strVal val="1+#ppt_h/2"/>
                                          </p:val>
                                        </p:tav>
                                        <p:tav tm="100000">
                                          <p:val>
                                            <p:strVal val="#ppt_y"/>
                                          </p:val>
                                        </p:tav>
                                      </p:tavLst>
                                    </p:anim>
                                  </p:childTnLst>
                                </p:cTn>
                              </p:par>
                            </p:childTnLst>
                          </p:cTn>
                        </p:par>
                      </p:childTnLst>
                    </p:cTn>
                  </p:par>
                  <p:par>
                    <p:cTn id="52" fill="hold" nodeType="clickPar">
                      <p:stCondLst>
                        <p:cond delay="indefinite"/>
                      </p:stCondLst>
                      <p:childTnLst>
                        <p:par>
                          <p:cTn id="53" fill="hold" nodeType="afterGroup">
                            <p:stCondLst>
                              <p:cond delay="0"/>
                            </p:stCondLst>
                            <p:childTnLst>
                              <p:par>
                                <p:cTn id="54" presetID="2" presetClass="entr" presetSubtype="4" fill="hold" grpId="0" nodeType="clickEffect">
                                  <p:stCondLst>
                                    <p:cond delay="0"/>
                                  </p:stCondLst>
                                  <p:childTnLst>
                                    <p:set>
                                      <p:cBhvr>
                                        <p:cTn id="55" dur="1" fill="hold">
                                          <p:stCondLst>
                                            <p:cond delay="0"/>
                                          </p:stCondLst>
                                        </p:cTn>
                                        <p:tgtEl>
                                          <p:spTgt spid="39952"/>
                                        </p:tgtEl>
                                        <p:attrNameLst>
                                          <p:attrName>style.visibility</p:attrName>
                                        </p:attrNameLst>
                                      </p:cBhvr>
                                      <p:to>
                                        <p:strVal val="visible"/>
                                      </p:to>
                                    </p:set>
                                    <p:anim calcmode="lin" valueType="num">
                                      <p:cBhvr additive="base">
                                        <p:cTn id="56" dur="500" fill="hold"/>
                                        <p:tgtEl>
                                          <p:spTgt spid="39952"/>
                                        </p:tgtEl>
                                        <p:attrNameLst>
                                          <p:attrName>ppt_x</p:attrName>
                                        </p:attrNameLst>
                                      </p:cBhvr>
                                      <p:tavLst>
                                        <p:tav tm="0">
                                          <p:val>
                                            <p:strVal val="#ppt_x"/>
                                          </p:val>
                                        </p:tav>
                                        <p:tav tm="100000">
                                          <p:val>
                                            <p:strVal val="#ppt_x"/>
                                          </p:val>
                                        </p:tav>
                                      </p:tavLst>
                                    </p:anim>
                                    <p:anim calcmode="lin" valueType="num">
                                      <p:cBhvr additive="base">
                                        <p:cTn id="57" dur="500" fill="hold"/>
                                        <p:tgtEl>
                                          <p:spTgt spid="3995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419" grpId="0" uiExpand="1" build="p"/>
      <p:bldP spid="39946" grpId="0"/>
      <p:bldP spid="39948" grpId="0"/>
      <p:bldP spid="39950" grpId="0"/>
      <p:bldP spid="39951" grpId="0"/>
      <p:bldP spid="3995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171" name="Rectangle 2"/>
          <p:cNvSpPr>
            <a:spLocks noGrp="1"/>
          </p:cNvSpPr>
          <p:nvPr>
            <p:ph type="title"/>
          </p:nvPr>
        </p:nvSpPr>
        <p:spPr>
          <a:xfrm>
            <a:off x="457200" y="1062038"/>
            <a:ext cx="8229600" cy="1143000"/>
          </a:xfrm>
        </p:spPr>
        <p:txBody>
          <a:bodyPr vert="horz" wrap="square" lIns="91440" tIns="45720" rIns="91440" bIns="45720" anchor="ctr"/>
          <a:lstStyle/>
          <a:p>
            <a:pPr algn="l" eaLnBrk="1" hangingPunct="1"/>
            <a:r>
              <a:rPr lang="zh-CN" altLang="en-US" sz="4000"/>
              <a:t>　　文中有四个短句代表了“</a:t>
            </a:r>
            <a:r>
              <a:rPr lang="zh-CN" altLang="en-US" sz="4000">
                <a:solidFill>
                  <a:srgbClr val="FF0000"/>
                </a:solidFill>
              </a:rPr>
              <a:t>地利</a:t>
            </a:r>
            <a:r>
              <a:rPr lang="zh-CN" altLang="en-US" sz="4000"/>
              <a:t>”，它们是:</a:t>
            </a:r>
            <a:endParaRPr lang="zh-CN" altLang="en-US" sz="4000"/>
          </a:p>
        </p:txBody>
      </p:sp>
      <p:sp>
        <p:nvSpPr>
          <p:cNvPr id="33795" name="Rectangle 3"/>
          <p:cNvSpPr>
            <a:spLocks noGrp="1"/>
          </p:cNvSpPr>
          <p:nvPr>
            <p:ph idx="1"/>
          </p:nvPr>
        </p:nvSpPr>
        <p:spPr>
          <a:xfrm>
            <a:off x="779463" y="2571750"/>
            <a:ext cx="3216275" cy="3017838"/>
          </a:xfrm>
        </p:spPr>
        <p:txBody>
          <a:bodyPr vert="horz" wrap="square" lIns="91440" tIns="45720" rIns="91440" bIns="45720" anchor="t"/>
          <a:lstStyle/>
          <a:p>
            <a:pPr eaLnBrk="1" hangingPunct="1">
              <a:buNone/>
            </a:pPr>
            <a:r>
              <a:rPr lang="zh-CN" altLang="en-US" sz="3600">
                <a:solidFill>
                  <a:srgbClr val="FF0000"/>
                </a:solidFill>
                <a:latin typeface="楷体_GB2312" pitchFamily="49" charset="-122"/>
                <a:ea typeface="楷体_GB2312" pitchFamily="49" charset="-122"/>
              </a:rPr>
              <a:t>三里之城</a:t>
            </a:r>
            <a:endParaRPr lang="zh-CN" altLang="en-US" sz="3600">
              <a:solidFill>
                <a:srgbClr val="FF0000"/>
              </a:solidFill>
              <a:latin typeface="楷体_GB2312" pitchFamily="49" charset="-122"/>
              <a:ea typeface="楷体_GB2312" pitchFamily="49" charset="-122"/>
            </a:endParaRPr>
          </a:p>
          <a:p>
            <a:pPr eaLnBrk="1" hangingPunct="1">
              <a:buNone/>
            </a:pPr>
            <a:r>
              <a:rPr lang="zh-CN" altLang="en-US" sz="3600">
                <a:solidFill>
                  <a:srgbClr val="FF0000"/>
                </a:solidFill>
                <a:latin typeface="楷体_GB2312" pitchFamily="49" charset="-122"/>
                <a:ea typeface="楷体_GB2312" pitchFamily="49" charset="-122"/>
              </a:rPr>
              <a:t>七里之郭</a:t>
            </a:r>
            <a:endParaRPr lang="zh-CN" altLang="en-US" sz="3600">
              <a:solidFill>
                <a:srgbClr val="FF0000"/>
              </a:solidFill>
              <a:latin typeface="楷体_GB2312" pitchFamily="49" charset="-122"/>
              <a:ea typeface="楷体_GB2312" pitchFamily="49" charset="-122"/>
            </a:endParaRPr>
          </a:p>
          <a:p>
            <a:pPr eaLnBrk="1" hangingPunct="1">
              <a:buNone/>
            </a:pPr>
            <a:r>
              <a:rPr lang="zh-CN" altLang="en-US" sz="3600">
                <a:solidFill>
                  <a:srgbClr val="FF0000"/>
                </a:solidFill>
                <a:latin typeface="楷体_GB2312" pitchFamily="49" charset="-122"/>
                <a:ea typeface="楷体_GB2312" pitchFamily="49" charset="-122"/>
              </a:rPr>
              <a:t>城非不高也</a:t>
            </a:r>
            <a:endParaRPr lang="zh-CN" altLang="en-US" sz="3600">
              <a:solidFill>
                <a:srgbClr val="FF0000"/>
              </a:solidFill>
              <a:latin typeface="楷体_GB2312" pitchFamily="49" charset="-122"/>
              <a:ea typeface="楷体_GB2312" pitchFamily="49" charset="-122"/>
            </a:endParaRPr>
          </a:p>
          <a:p>
            <a:pPr eaLnBrk="1" hangingPunct="1">
              <a:buNone/>
            </a:pPr>
            <a:r>
              <a:rPr lang="zh-CN" altLang="en-US" sz="3600">
                <a:solidFill>
                  <a:srgbClr val="FF0000"/>
                </a:solidFill>
                <a:latin typeface="楷体_GB2312" pitchFamily="49" charset="-122"/>
                <a:ea typeface="楷体_GB2312" pitchFamily="49" charset="-122"/>
              </a:rPr>
              <a:t>池非不深也 </a:t>
            </a:r>
            <a:endParaRPr lang="zh-CN" altLang="en-US" sz="3600">
              <a:solidFill>
                <a:srgbClr val="FF0000"/>
              </a:solidFill>
              <a:latin typeface="楷体_GB2312" pitchFamily="49" charset="-122"/>
              <a:ea typeface="楷体_GB2312" pitchFamily="49" charset="-122"/>
            </a:endParaRPr>
          </a:p>
        </p:txBody>
      </p:sp>
      <p:graphicFrame>
        <p:nvGraphicFramePr>
          <p:cNvPr id="7170" name="Object 4"/>
          <p:cNvGraphicFramePr>
            <a:graphicFrameLocks noChangeAspect="1"/>
          </p:cNvGraphicFramePr>
          <p:nvPr/>
        </p:nvGraphicFramePr>
        <p:xfrm>
          <a:off x="4648200" y="2568575"/>
          <a:ext cx="3200400" cy="2627313"/>
        </p:xfrm>
        <a:graphic>
          <a:graphicData uri="http://schemas.openxmlformats.org/presentationml/2006/ole">
            <mc:AlternateContent>
              <mc:Choice xmlns:v="urn:schemas-microsoft-com:vml" Requires="v">
                <p:oleObj spid="_x0000_s1052" r:id="rId2" imgW="3343275" imgH="2743200" progId="Paint.Picture">
                  <p:embed/>
                </p:oleObj>
              </mc:Choice>
              <mc:Fallback>
                <p:oleObj r:id="rId2" imgW="3343275" imgH="2743200" progId="Paint.Picture">
                  <p:embed/>
                  <p:pic>
                    <p:nvPicPr>
                      <p:cNvPr id="0" name="OLE substitute image"/>
                      <p:cNvPicPr/>
                      <p:nvPr/>
                    </p:nvPicPr>
                    <p:blipFill>
                      <a:blip r:embed="rId3">
                        <a:lum bright="12000"/>
                      </a:blip>
                      <a:srcRect l="1923" t="594" r="595" b="1883"/>
                      <a:stretch>
                        <a:fillRect/>
                      </a:stretch>
                    </p:blipFill>
                    <p:spPr>
                      <a:xfrm>
                        <a:off x="4648200" y="2568575"/>
                        <a:ext cx="3200400" cy="2627313"/>
                      </a:xfrm>
                      <a:prstGeom prst="rect">
                        <a:avLst/>
                      </a:prstGeom>
                      <a:noFill/>
                      <a:ln w="38100">
                        <a:noFill/>
                        <a:miter/>
                      </a:ln>
                    </p:spPr>
                  </p:pic>
                </p:oleObj>
              </mc:Fallback>
            </mc:AlternateContent>
          </a:graphicData>
        </a:graphic>
      </p:graphicFrame>
      <p:sp>
        <p:nvSpPr>
          <p:cNvPr id="7173" name="AutoShape 5">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bg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7174" name="AutoShape 6">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bg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7175" name="AutoShape 7">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bg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6"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3795">
                                            <p:txEl>
                                              <p:pRg st="0" end="0"/>
                                            </p:txEl>
                                          </p:spTgt>
                                        </p:tgtEl>
                                        <p:attrNameLst>
                                          <p:attrName>style.visibility</p:attrName>
                                        </p:attrNameLst>
                                      </p:cBhvr>
                                      <p:to>
                                        <p:strVal val="visible"/>
                                      </p:to>
                                    </p:set>
                                    <p:animEffect transition="in" filter="box(out)">
                                      <p:cBhvr>
                                        <p:cTn id="7" dur="500"/>
                                        <p:tgtEl>
                                          <p:spTgt spid="33795">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5"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3795">
                                            <p:txEl>
                                              <p:pRg st="1" end="1"/>
                                            </p:txEl>
                                          </p:spTgt>
                                        </p:tgtEl>
                                        <p:attrNameLst>
                                          <p:attrName>style.visibility</p:attrName>
                                        </p:attrNameLst>
                                      </p:cBhvr>
                                      <p:to>
                                        <p:strVal val="visible"/>
                                      </p:to>
                                    </p:set>
                                    <p:animEffect transition="in" filter="box(out)">
                                      <p:cBhvr>
                                        <p:cTn id="12" dur="500"/>
                                        <p:tgtEl>
                                          <p:spTgt spid="33795">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5"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3795">
                                            <p:txEl>
                                              <p:pRg st="2" end="2"/>
                                            </p:txEl>
                                          </p:spTgt>
                                        </p:tgtEl>
                                        <p:attrNameLst>
                                          <p:attrName>style.visibility</p:attrName>
                                        </p:attrNameLst>
                                      </p:cBhvr>
                                      <p:to>
                                        <p:strVal val="visible"/>
                                      </p:to>
                                    </p:set>
                                    <p:animEffect transition="in" filter="box(out)">
                                      <p:cBhvr>
                                        <p:cTn id="17" dur="500"/>
                                        <p:tgtEl>
                                          <p:spTgt spid="33795">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5"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3795">
                                            <p:txEl>
                                              <p:pRg st="3" end="3"/>
                                            </p:txEl>
                                          </p:spTgt>
                                        </p:tgtEl>
                                        <p:attrNameLst>
                                          <p:attrName>style.visibility</p:attrName>
                                        </p:attrNameLst>
                                      </p:cBhvr>
                                      <p:to>
                                        <p:strVal val="visible"/>
                                      </p:to>
                                    </p:set>
                                    <p:animEffect transition="in" filter="box(out)">
                                      <p:cBhvr>
                                        <p:cTn id="22" dur="500"/>
                                        <p:tgtEl>
                                          <p:spTgt spid="33795">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795" grpId="0" uiExpand="1" build="p"/>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1746" name="Rectangle 2"/>
          <p:cNvSpPr>
            <a:spLocks noGrp="1"/>
          </p:cNvSpPr>
          <p:nvPr>
            <p:ph type="title"/>
          </p:nvPr>
        </p:nvSpPr>
        <p:spPr>
          <a:xfrm>
            <a:off x="685800" y="609600"/>
            <a:ext cx="7772400" cy="3200400"/>
          </a:xfrm>
        </p:spPr>
        <p:txBody>
          <a:bodyPr vert="horz" wrap="square" lIns="91440" tIns="45720" rIns="91440" bIns="45720" anchor="ctr"/>
          <a:lstStyle/>
          <a:p>
            <a:pPr algn="l" eaLnBrk="1" hangingPunct="1"/>
            <a:r>
              <a:rPr lang="zh-CN" altLang="en-US" sz="3600"/>
              <a:t>　　“域民</a:t>
            </a:r>
            <a:r>
              <a:rPr lang="zh-CN" altLang="en-US" sz="3600">
                <a:solidFill>
                  <a:srgbClr val="0000FF"/>
                </a:solidFill>
              </a:rPr>
              <a:t>不以</a:t>
            </a:r>
            <a:r>
              <a:rPr lang="zh-CN" altLang="en-US" sz="3600"/>
              <a:t>封疆之界，固国</a:t>
            </a:r>
            <a:r>
              <a:rPr lang="zh-CN" altLang="en-US" sz="3600">
                <a:solidFill>
                  <a:srgbClr val="0000FF"/>
                </a:solidFill>
              </a:rPr>
              <a:t>不以</a:t>
            </a:r>
            <a:r>
              <a:rPr lang="zh-CN" altLang="en-US" sz="3600"/>
              <a:t>山溪之险，威天下</a:t>
            </a:r>
            <a:r>
              <a:rPr lang="zh-CN" altLang="en-US" sz="3600">
                <a:solidFill>
                  <a:srgbClr val="0000FF"/>
                </a:solidFill>
              </a:rPr>
              <a:t>不以</a:t>
            </a:r>
            <a:r>
              <a:rPr lang="zh-CN" altLang="en-US" sz="3600"/>
              <a:t>兵革之利。”这是从</a:t>
            </a:r>
            <a:r>
              <a:rPr lang="zh-CN" altLang="en-US" sz="3600">
                <a:solidFill>
                  <a:srgbClr val="FF0000"/>
                </a:solidFill>
              </a:rPr>
              <a:t>反面</a:t>
            </a:r>
            <a:r>
              <a:rPr lang="zh-CN" altLang="en-US" sz="3600"/>
              <a:t>说。从</a:t>
            </a:r>
            <a:r>
              <a:rPr lang="zh-CN" altLang="en-US" sz="3600">
                <a:solidFill>
                  <a:srgbClr val="FF0000"/>
                </a:solidFill>
              </a:rPr>
              <a:t>正面</a:t>
            </a:r>
            <a:r>
              <a:rPr lang="zh-CN" altLang="en-US" sz="3600"/>
              <a:t>说，“域民”、“固国”、“威天下”应靠什么呢？</a:t>
            </a:r>
            <a:endParaRPr lang="zh-CN" altLang="en-US" sz="3600"/>
          </a:p>
        </p:txBody>
      </p:sp>
      <p:sp>
        <p:nvSpPr>
          <p:cNvPr id="52227" name="Rectangle 3"/>
          <p:cNvSpPr>
            <a:spLocks noGrp="1"/>
          </p:cNvSpPr>
          <p:nvPr>
            <p:ph idx="1"/>
          </p:nvPr>
        </p:nvSpPr>
        <p:spPr>
          <a:xfrm>
            <a:off x="538163" y="3730625"/>
            <a:ext cx="7634287" cy="922338"/>
          </a:xfrm>
        </p:spPr>
        <p:txBody>
          <a:bodyPr vert="horz" wrap="square" lIns="91440" tIns="45720" rIns="91440" bIns="45720" anchor="t"/>
          <a:lstStyle/>
          <a:p>
            <a:pPr eaLnBrk="1" hangingPunct="1">
              <a:buNone/>
            </a:pPr>
            <a:r>
              <a:rPr lang="zh-CN" altLang="en-US" sz="4400">
                <a:latin typeface="楷体_GB2312" pitchFamily="49" charset="-122"/>
                <a:ea typeface="楷体_GB2312" pitchFamily="49" charset="-122"/>
              </a:rPr>
              <a:t>　　</a:t>
            </a:r>
            <a:r>
              <a:rPr lang="zh-CN" altLang="en-US" sz="4400">
                <a:solidFill>
                  <a:srgbClr val="A50021"/>
                </a:solidFill>
                <a:latin typeface="楷体_GB2312" pitchFamily="49" charset="-122"/>
                <a:ea typeface="楷体_GB2312" pitchFamily="49" charset="-122"/>
              </a:rPr>
              <a:t>应靠施仁政</a:t>
            </a:r>
            <a:r>
              <a:rPr lang="zh-CN" altLang="en-US" sz="4400">
                <a:latin typeface="楷体_GB2312" pitchFamily="49" charset="-122"/>
                <a:ea typeface="楷体_GB2312" pitchFamily="49" charset="-122"/>
              </a:rPr>
              <a:t> </a:t>
            </a:r>
            <a:r>
              <a:rPr lang="zh-CN" altLang="en-US" sz="4400">
                <a:solidFill>
                  <a:srgbClr val="FF0000"/>
                </a:solidFill>
                <a:latin typeface="楷体_GB2312" pitchFamily="49" charset="-122"/>
                <a:ea typeface="楷体_GB2312" pitchFamily="49" charset="-122"/>
              </a:rPr>
              <a:t>（“王道”）</a:t>
            </a:r>
            <a:endParaRPr lang="zh-CN" altLang="en-US" sz="4400">
              <a:solidFill>
                <a:srgbClr val="FF0000"/>
              </a:solidFill>
              <a:latin typeface="楷体_GB2312" pitchFamily="49" charset="-122"/>
              <a:ea typeface="楷体_GB2312" pitchFamily="49" charset="-122"/>
            </a:endParaRPr>
          </a:p>
        </p:txBody>
      </p:sp>
      <p:sp>
        <p:nvSpPr>
          <p:cNvPr id="31748" name="AutoShape 4">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1749" name="AutoShape 5">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1750" name="AutoShape 6">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2227">
                                            <p:txEl>
                                              <p:pRg st="0" end="0"/>
                                            </p:txEl>
                                          </p:spTgt>
                                        </p:tgtEl>
                                        <p:attrNameLst>
                                          <p:attrName>style.visibility</p:attrName>
                                        </p:attrNameLst>
                                      </p:cBhvr>
                                      <p:to>
                                        <p:strVal val="visible"/>
                                      </p:to>
                                    </p:set>
                                    <p:animEffect transition="in" filter="box(out)">
                                      <p:cBhvr>
                                        <p:cTn id="7" dur="500"/>
                                        <p:tgtEl>
                                          <p:spTgt spid="5222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227" grpId="0" build="p"/>
    </p:bldLst>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195" name="Rectangle 2"/>
          <p:cNvSpPr>
            <a:spLocks noGrp="1"/>
          </p:cNvSpPr>
          <p:nvPr>
            <p:ph type="title"/>
          </p:nvPr>
        </p:nvSpPr>
        <p:spPr>
          <a:xfrm>
            <a:off x="457200" y="706438"/>
            <a:ext cx="8229600" cy="1570037"/>
          </a:xfrm>
        </p:spPr>
        <p:txBody>
          <a:bodyPr vert="horz" wrap="square" lIns="91440" tIns="45720" rIns="91440" bIns="45720" anchor="ctr"/>
          <a:lstStyle/>
          <a:p>
            <a:pPr algn="l" eaLnBrk="1" hangingPunct="1"/>
            <a:r>
              <a:rPr lang="zh-CN" altLang="en-US" sz="4000"/>
              <a:t>　　“得道者多助，失道者寡助”的“</a:t>
            </a:r>
            <a:r>
              <a:rPr lang="zh-CN" altLang="en-US" sz="4000">
                <a:solidFill>
                  <a:srgbClr val="FF0000"/>
                </a:solidFill>
              </a:rPr>
              <a:t>道</a:t>
            </a:r>
            <a:r>
              <a:rPr lang="zh-CN" altLang="en-US" sz="4000"/>
              <a:t>”指的是什么？ </a:t>
            </a:r>
            <a:endParaRPr lang="zh-CN" altLang="en-US" sz="4000"/>
          </a:p>
        </p:txBody>
      </p:sp>
      <p:sp>
        <p:nvSpPr>
          <p:cNvPr id="34819" name="Rectangle 3"/>
          <p:cNvSpPr>
            <a:spLocks noGrp="1"/>
          </p:cNvSpPr>
          <p:nvPr>
            <p:ph idx="1"/>
          </p:nvPr>
        </p:nvSpPr>
        <p:spPr>
          <a:xfrm>
            <a:off x="395288" y="2927350"/>
            <a:ext cx="4176712" cy="1509713"/>
          </a:xfrm>
        </p:spPr>
        <p:txBody>
          <a:bodyPr vert="horz" wrap="square" lIns="91440" tIns="45720" rIns="91440" bIns="45720" anchor="t"/>
          <a:lstStyle/>
          <a:p>
            <a:pPr eaLnBrk="1" hangingPunct="1">
              <a:lnSpc>
                <a:spcPct val="90000"/>
              </a:lnSpc>
              <a:buNone/>
            </a:pPr>
            <a:r>
              <a:rPr lang="zh-CN" altLang="en-US" sz="4800">
                <a:ea typeface="楷体_GB2312" pitchFamily="49" charset="-122"/>
              </a:rPr>
              <a:t>——</a:t>
            </a:r>
            <a:r>
              <a:rPr lang="zh-CN" altLang="en-US" sz="4800">
                <a:solidFill>
                  <a:srgbClr val="A50021"/>
                </a:solidFill>
                <a:latin typeface="楷体_GB2312" pitchFamily="49" charset="-122"/>
                <a:ea typeface="楷体_GB2312" pitchFamily="49" charset="-122"/>
              </a:rPr>
              <a:t>施仁政</a:t>
            </a:r>
            <a:r>
              <a:rPr lang="zh-CN" altLang="en-US" sz="4800">
                <a:latin typeface="楷体_GB2312" pitchFamily="49" charset="-122"/>
                <a:ea typeface="楷体_GB2312" pitchFamily="49" charset="-122"/>
              </a:rPr>
              <a:t> </a:t>
            </a:r>
            <a:r>
              <a:rPr lang="zh-CN" altLang="en-US" sz="4800">
                <a:solidFill>
                  <a:srgbClr val="FF0000"/>
                </a:solidFill>
                <a:latin typeface="楷体_GB2312" pitchFamily="49" charset="-122"/>
                <a:ea typeface="楷体_GB2312" pitchFamily="49" charset="-122"/>
              </a:rPr>
              <a:t>（“王道”）</a:t>
            </a:r>
            <a:endParaRPr lang="zh-CN" altLang="en-US" sz="4800">
              <a:solidFill>
                <a:srgbClr val="FF0000"/>
              </a:solidFill>
              <a:latin typeface="楷体_GB2312" pitchFamily="49" charset="-122"/>
              <a:ea typeface="楷体_GB2312" pitchFamily="49" charset="-122"/>
            </a:endParaRPr>
          </a:p>
        </p:txBody>
      </p:sp>
      <p:graphicFrame>
        <p:nvGraphicFramePr>
          <p:cNvPr id="8194" name="Object 4"/>
          <p:cNvGraphicFramePr>
            <a:graphicFrameLocks noChangeAspect="1"/>
          </p:cNvGraphicFramePr>
          <p:nvPr/>
        </p:nvGraphicFramePr>
        <p:xfrm>
          <a:off x="4572000" y="2286000"/>
          <a:ext cx="3429000" cy="2759075"/>
        </p:xfrm>
        <a:graphic>
          <a:graphicData uri="http://schemas.openxmlformats.org/presentationml/2006/ole">
            <mc:AlternateContent>
              <mc:Choice xmlns:v="urn:schemas-microsoft-com:vml" Requires="v">
                <p:oleObj spid="_x0000_s1053" r:id="rId2" imgW="3324225" imgH="2676525" progId="Paint.Picture">
                  <p:embed/>
                </p:oleObj>
              </mc:Choice>
              <mc:Fallback>
                <p:oleObj r:id="rId2" imgW="3324225" imgH="2676525" progId="Paint.Picture">
                  <p:embed/>
                  <p:pic>
                    <p:nvPicPr>
                      <p:cNvPr id="0" name="OLE substitute image"/>
                      <p:cNvPicPr/>
                      <p:nvPr/>
                    </p:nvPicPr>
                    <p:blipFill>
                      <a:blip r:embed="rId3">
                        <a:lum contrast="18000"/>
                      </a:blip>
                      <a:srcRect t="1164" r="1151"/>
                      <a:stretch>
                        <a:fillRect/>
                      </a:stretch>
                    </p:blipFill>
                    <p:spPr>
                      <a:xfrm>
                        <a:off x="4572000" y="2286000"/>
                        <a:ext cx="3429000" cy="2759075"/>
                      </a:xfrm>
                      <a:prstGeom prst="rect">
                        <a:avLst/>
                      </a:prstGeom>
                      <a:noFill/>
                      <a:ln w="38100">
                        <a:noFill/>
                        <a:miter/>
                      </a:ln>
                    </p:spPr>
                  </p:pic>
                </p:oleObj>
              </mc:Fallback>
            </mc:AlternateContent>
          </a:graphicData>
        </a:graphic>
      </p:graphicFrame>
      <p:sp>
        <p:nvSpPr>
          <p:cNvPr id="8197" name="AutoShape 5">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bg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8198" name="AutoShape 6">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bg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8199" name="AutoShape 7">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bg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6"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box(out)">
                                      <p:cBhvr>
                                        <p:cTn id="7" dur="500"/>
                                        <p:tgtEl>
                                          <p:spTgt spid="348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build="p"/>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9219" name="Rectangle 2"/>
          <p:cNvSpPr>
            <a:spLocks noGrp="1"/>
          </p:cNvSpPr>
          <p:nvPr>
            <p:ph type="title" idx="4294967295"/>
          </p:nvPr>
        </p:nvSpPr>
        <p:spPr>
          <a:xfrm>
            <a:off x="1619250" y="0"/>
            <a:ext cx="8229600" cy="1570038"/>
          </a:xfrm>
        </p:spPr>
        <p:txBody>
          <a:bodyPr vert="horz" wrap="square" lIns="91440" tIns="45720" rIns="91440" bIns="45720" anchor="ctr"/>
          <a:lstStyle/>
          <a:p>
            <a:pPr algn="l" eaLnBrk="1" hangingPunct="1"/>
            <a:r>
              <a:rPr lang="zh-CN" altLang="en-US" sz="4800">
                <a:solidFill>
                  <a:srgbClr val="6600FF"/>
                </a:solidFill>
                <a:latin typeface="隶书" panose="02010509060101010101" pitchFamily="49" charset="-122"/>
                <a:ea typeface="隶书" panose="02010509060101010101" pitchFamily="49" charset="-122"/>
              </a:rPr>
              <a:t>如何理解</a:t>
            </a:r>
            <a:r>
              <a:rPr lang="zh-CN" altLang="en-US" sz="4800">
                <a:solidFill>
                  <a:srgbClr val="6600FF"/>
                </a:solidFill>
                <a:ea typeface="隶书" panose="02010509060101010101" pitchFamily="49" charset="-122"/>
              </a:rPr>
              <a:t>“</a:t>
            </a:r>
            <a:r>
              <a:rPr lang="zh-CN" altLang="en-US" sz="4800">
                <a:solidFill>
                  <a:srgbClr val="6600FF"/>
                </a:solidFill>
                <a:latin typeface="隶书" panose="02010509060101010101" pitchFamily="49" charset="-122"/>
                <a:ea typeface="隶书" panose="02010509060101010101" pitchFamily="49" charset="-122"/>
              </a:rPr>
              <a:t>人和</a:t>
            </a:r>
            <a:r>
              <a:rPr lang="zh-CN" altLang="en-US" sz="4800">
                <a:solidFill>
                  <a:srgbClr val="6600FF"/>
                </a:solidFill>
                <a:ea typeface="隶书" panose="02010509060101010101" pitchFamily="49" charset="-122"/>
              </a:rPr>
              <a:t>”</a:t>
            </a:r>
            <a:r>
              <a:rPr lang="zh-CN" altLang="en-US" sz="4800">
                <a:solidFill>
                  <a:srgbClr val="6600FF"/>
                </a:solidFill>
                <a:latin typeface="隶书" panose="02010509060101010101" pitchFamily="49" charset="-122"/>
                <a:ea typeface="隶书" panose="02010509060101010101" pitchFamily="49" charset="-122"/>
              </a:rPr>
              <a:t> ？</a:t>
            </a:r>
            <a:endParaRPr lang="zh-CN" altLang="en-US" sz="4800">
              <a:solidFill>
                <a:srgbClr val="6600FF"/>
              </a:solidFill>
              <a:latin typeface="隶书" panose="02010509060101010101" pitchFamily="49" charset="-122"/>
              <a:ea typeface="隶书" panose="02010509060101010101" pitchFamily="49" charset="-122"/>
            </a:endParaRPr>
          </a:p>
        </p:txBody>
      </p:sp>
      <p:sp>
        <p:nvSpPr>
          <p:cNvPr id="34819" name="Rectangle 3"/>
          <p:cNvSpPr>
            <a:spLocks noGrp="1"/>
          </p:cNvSpPr>
          <p:nvPr>
            <p:ph type="body" idx="4294967295"/>
          </p:nvPr>
        </p:nvSpPr>
        <p:spPr>
          <a:xfrm>
            <a:off x="250825" y="1268413"/>
            <a:ext cx="4176713" cy="5040312"/>
          </a:xfrm>
        </p:spPr>
        <p:txBody>
          <a:bodyPr vert="horz" wrap="square" lIns="91440" tIns="45720" rIns="91440" bIns="45720" anchor="t"/>
          <a:lstStyle/>
          <a:p>
            <a:pPr eaLnBrk="1" hangingPunct="1">
              <a:buNone/>
            </a:pPr>
            <a:r>
              <a:rPr lang="zh-CN" altLang="en-US">
                <a:latin typeface="宋体" panose="02010600030101010101" pitchFamily="2" charset="-122"/>
              </a:rPr>
              <a:t>“</a:t>
            </a:r>
            <a:r>
              <a:rPr lang="zh-CN" altLang="en-US">
                <a:solidFill>
                  <a:srgbClr val="0000FF"/>
                </a:solidFill>
              </a:rPr>
              <a:t>人和</a:t>
            </a:r>
            <a:r>
              <a:rPr lang="zh-CN" altLang="en-US">
                <a:latin typeface="宋体" panose="02010600030101010101" pitchFamily="2" charset="-122"/>
              </a:rPr>
              <a:t>”</a:t>
            </a:r>
            <a:r>
              <a:rPr lang="zh-CN" altLang="en-US"/>
              <a:t>就是下文说的</a:t>
            </a:r>
            <a:r>
              <a:rPr lang="zh-CN" altLang="en-US">
                <a:latin typeface="宋体" panose="02010600030101010101" pitchFamily="2" charset="-122"/>
              </a:rPr>
              <a:t>“</a:t>
            </a:r>
            <a:r>
              <a:rPr lang="zh-CN" altLang="en-US">
                <a:solidFill>
                  <a:srgbClr val="0000FF"/>
                </a:solidFill>
              </a:rPr>
              <a:t>多助</a:t>
            </a:r>
            <a:r>
              <a:rPr lang="zh-CN" altLang="en-US">
                <a:latin typeface="宋体" panose="02010600030101010101" pitchFamily="2" charset="-122"/>
              </a:rPr>
              <a:t>”</a:t>
            </a:r>
            <a:r>
              <a:rPr lang="zh-CN" altLang="en-US"/>
              <a:t>和</a:t>
            </a:r>
            <a:r>
              <a:rPr lang="zh-CN" altLang="en-US">
                <a:latin typeface="宋体" panose="02010600030101010101" pitchFamily="2" charset="-122"/>
              </a:rPr>
              <a:t>“</a:t>
            </a:r>
            <a:r>
              <a:rPr lang="zh-CN" altLang="en-US">
                <a:solidFill>
                  <a:srgbClr val="0000FF"/>
                </a:solidFill>
              </a:rPr>
              <a:t>天下顺之</a:t>
            </a:r>
            <a:r>
              <a:rPr lang="zh-CN" altLang="en-US">
                <a:latin typeface="宋体" panose="02010600030101010101" pitchFamily="2" charset="-122"/>
              </a:rPr>
              <a:t>”</a:t>
            </a:r>
            <a:r>
              <a:rPr lang="zh-CN" altLang="en-US"/>
              <a:t>，即人民的支持和拥护，这反映了孟子</a:t>
            </a:r>
            <a:r>
              <a:rPr lang="zh-CN" altLang="en-US">
                <a:latin typeface="宋体" panose="02010600030101010101" pitchFamily="2" charset="-122"/>
              </a:rPr>
              <a:t>“</a:t>
            </a:r>
            <a:r>
              <a:rPr lang="zh-CN" altLang="en-US">
                <a:solidFill>
                  <a:srgbClr val="0000FF"/>
                </a:solidFill>
              </a:rPr>
              <a:t>民贵君轻</a:t>
            </a:r>
            <a:r>
              <a:rPr lang="zh-CN" altLang="en-US">
                <a:latin typeface="宋体" panose="02010600030101010101" pitchFamily="2" charset="-122"/>
              </a:rPr>
              <a:t>”</a:t>
            </a:r>
            <a:r>
              <a:rPr lang="zh-CN" altLang="en-US"/>
              <a:t>的政治思想。</a:t>
            </a:r>
            <a:endParaRPr lang="zh-CN" altLang="en-US"/>
          </a:p>
          <a:p>
            <a:pPr eaLnBrk="1" hangingPunct="1">
              <a:buNone/>
            </a:pPr>
            <a:r>
              <a:rPr lang="zh-CN" altLang="en-US"/>
              <a:t>        </a:t>
            </a:r>
            <a:r>
              <a:rPr lang="zh-CN" altLang="en-US">
                <a:latin typeface="宋体" panose="02010600030101010101" pitchFamily="2" charset="-122"/>
              </a:rPr>
              <a:t>“</a:t>
            </a:r>
            <a:r>
              <a:rPr lang="zh-CN" altLang="en-US"/>
              <a:t>人和</a:t>
            </a:r>
            <a:r>
              <a:rPr lang="en-US" altLang="zh-CN">
                <a:latin typeface="宋体" panose="02010600030101010101" pitchFamily="2" charset="-122"/>
              </a:rPr>
              <a:t>”</a:t>
            </a:r>
            <a:r>
              <a:rPr lang="zh-CN" altLang="en-US"/>
              <a:t>是克敌制胜的</a:t>
            </a:r>
            <a:r>
              <a:rPr lang="zh-CN" altLang="en-US">
                <a:solidFill>
                  <a:srgbClr val="FF0000"/>
                </a:solidFill>
              </a:rPr>
              <a:t>最主要</a:t>
            </a:r>
            <a:r>
              <a:rPr lang="zh-CN" altLang="en-US"/>
              <a:t>条件。</a:t>
            </a:r>
            <a:endParaRPr lang="zh-CN" altLang="en-US">
              <a:solidFill>
                <a:srgbClr val="FF0000"/>
              </a:solidFill>
              <a:latin typeface="楷体_GB2312" pitchFamily="49" charset="-122"/>
            </a:endParaRPr>
          </a:p>
        </p:txBody>
      </p:sp>
      <p:graphicFrame>
        <p:nvGraphicFramePr>
          <p:cNvPr id="9218" name="Object 4"/>
          <p:cNvGraphicFramePr>
            <a:graphicFrameLocks noChangeAspect="1"/>
          </p:cNvGraphicFramePr>
          <p:nvPr/>
        </p:nvGraphicFramePr>
        <p:xfrm>
          <a:off x="4572000" y="2286000"/>
          <a:ext cx="3429000" cy="2759075"/>
        </p:xfrm>
        <a:graphic>
          <a:graphicData uri="http://schemas.openxmlformats.org/presentationml/2006/ole">
            <mc:AlternateContent>
              <mc:Choice xmlns:v="urn:schemas-microsoft-com:vml" Requires="v">
                <p:oleObj spid="_x0000_s1054" r:id="rId2" imgW="3324225" imgH="2676525" progId="Paint.Picture">
                  <p:embed/>
                </p:oleObj>
              </mc:Choice>
              <mc:Fallback>
                <p:oleObj r:id="rId2" imgW="3324225" imgH="2676525" progId="Paint.Picture">
                  <p:embed/>
                  <p:pic>
                    <p:nvPicPr>
                      <p:cNvPr id="0" name="OLE substitute image"/>
                      <p:cNvPicPr/>
                      <p:nvPr/>
                    </p:nvPicPr>
                    <p:blipFill>
                      <a:blip r:embed="rId3">
                        <a:lum contrast="18000"/>
                      </a:blip>
                      <a:srcRect t="1164" r="1151"/>
                      <a:stretch>
                        <a:fillRect/>
                      </a:stretch>
                    </p:blipFill>
                    <p:spPr>
                      <a:xfrm>
                        <a:off x="4572000" y="2286000"/>
                        <a:ext cx="3429000" cy="2759075"/>
                      </a:xfrm>
                      <a:prstGeom prst="rect">
                        <a:avLst/>
                      </a:prstGeom>
                      <a:noFill/>
                      <a:ln w="38100">
                        <a:noFill/>
                        <a:miter/>
                      </a:ln>
                    </p:spPr>
                  </p:pic>
                </p:oleObj>
              </mc:Fallback>
            </mc:AlternateContent>
          </a:graphicData>
        </a:graphic>
      </p:graphicFrame>
      <p:sp>
        <p:nvSpPr>
          <p:cNvPr id="9221" name="AutoShape 5">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bg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9222" name="AutoShape 6">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bg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9223" name="AutoShape 7">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bg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6"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4819">
                                            <p:txEl>
                                              <p:pRg st="0" end="0"/>
                                            </p:txEl>
                                          </p:spTgt>
                                        </p:tgtEl>
                                        <p:attrNameLst>
                                          <p:attrName>style.visibility</p:attrName>
                                        </p:attrNameLst>
                                      </p:cBhvr>
                                      <p:to>
                                        <p:strVal val="visible"/>
                                      </p:to>
                                    </p:set>
                                    <p:animEffect transition="in" filter="box(out)">
                                      <p:cBhvr>
                                        <p:cTn id="7" dur="500"/>
                                        <p:tgtEl>
                                          <p:spTgt spid="34819">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5" name="coin.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4819">
                                            <p:txEl>
                                              <p:pRg st="1" end="1"/>
                                            </p:txEl>
                                          </p:spTgt>
                                        </p:tgtEl>
                                        <p:attrNameLst>
                                          <p:attrName>style.visibility</p:attrName>
                                        </p:attrNameLst>
                                      </p:cBhvr>
                                      <p:to>
                                        <p:strVal val="visible"/>
                                      </p:to>
                                    </p:set>
                                    <p:animEffect transition="in" filter="box(out)">
                                      <p:cBhvr>
                                        <p:cTn id="12" dur="500"/>
                                        <p:tgtEl>
                                          <p:spTgt spid="34819">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5" name="coin.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819" grpId="0" uiExpand="1" build="p"/>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graphicFrame>
        <p:nvGraphicFramePr>
          <p:cNvPr id="10242" name="Object 4"/>
          <p:cNvGraphicFramePr>
            <a:graphicFrameLocks noChangeAspect="1"/>
          </p:cNvGraphicFramePr>
          <p:nvPr>
            <p:ph idx="1"/>
          </p:nvPr>
        </p:nvGraphicFramePr>
        <p:xfrm>
          <a:off x="2093913" y="2270125"/>
          <a:ext cx="4792662" cy="3430588"/>
        </p:xfrm>
        <a:graphic>
          <a:graphicData uri="http://schemas.openxmlformats.org/presentationml/2006/ole">
            <mc:AlternateContent>
              <mc:Choice xmlns:v="urn:schemas-microsoft-com:vml" Requires="v">
                <p:oleObj spid="_x0000_s1041" r:id="rId2" imgW="3333750" imgH="2695575" progId="Paint.Picture">
                  <p:embed/>
                </p:oleObj>
              </mc:Choice>
              <mc:Fallback>
                <p:oleObj r:id="rId2" imgW="3333750" imgH="2695575" progId="Paint.Picture">
                  <p:embed/>
                  <p:pic>
                    <p:nvPicPr>
                      <p:cNvPr id="0" name="OLE substitute image"/>
                      <p:cNvPicPr/>
                      <p:nvPr/>
                    </p:nvPicPr>
                    <p:blipFill>
                      <a:blip r:embed="rId3"/>
                      <a:srcRect r="1204" b="1190"/>
                      <a:stretch>
                        <a:fillRect/>
                      </a:stretch>
                    </p:blipFill>
                    <p:spPr>
                      <a:xfrm>
                        <a:off x="2093913" y="2270125"/>
                        <a:ext cx="4792662" cy="3430588"/>
                      </a:xfrm>
                      <a:prstGeom prst="rect">
                        <a:avLst/>
                      </a:prstGeom>
                      <a:noFill/>
                      <a:ln w="38100">
                        <a:miter/>
                      </a:ln>
                    </p:spPr>
                  </p:pic>
                </p:oleObj>
              </mc:Fallback>
            </mc:AlternateContent>
          </a:graphicData>
        </a:graphic>
      </p:graphicFrame>
      <p:sp>
        <p:nvSpPr>
          <p:cNvPr id="10243" name="Rectangle 5"/>
          <p:cNvSpPr/>
          <p:nvPr>
            <p:ph type="title"/>
          </p:nvPr>
        </p:nvSpPr>
        <p:spPr>
          <a:xfrm>
            <a:off x="685800" y="549275"/>
            <a:ext cx="7772400" cy="1600200"/>
          </a:xfrm>
        </p:spPr>
        <p:txBody>
          <a:bodyPr vert="horz" wrap="square" lIns="91440" tIns="45720" rIns="91440" bIns="45720" anchor="ctr"/>
          <a:lstStyle/>
          <a:p>
            <a:pPr eaLnBrk="1" hangingPunct="1"/>
            <a:r>
              <a:rPr lang="zh-CN" altLang="en-US" sz="4800">
                <a:solidFill>
                  <a:srgbClr val="800080"/>
                </a:solidFill>
                <a:latin typeface="方正琥珀简体" pitchFamily="65" charset="-122"/>
                <a:ea typeface="方正琥珀简体" pitchFamily="65" charset="-122"/>
              </a:rPr>
              <a:t>第二章：</a:t>
            </a:r>
            <a:br>
              <a:rPr lang="zh-CN" altLang="en-US" sz="4800">
                <a:solidFill>
                  <a:srgbClr val="800080"/>
                </a:solidFill>
                <a:latin typeface="方正琥珀简体" pitchFamily="65" charset="-122"/>
                <a:ea typeface="方正琥珀简体" pitchFamily="65" charset="-122"/>
              </a:rPr>
            </a:br>
            <a:r>
              <a:rPr lang="zh-CN" altLang="en-US" sz="4800">
                <a:solidFill>
                  <a:schemeClr val="accent2"/>
                </a:solidFill>
                <a:latin typeface="方正琥珀简体" pitchFamily="65" charset="-122"/>
                <a:ea typeface="方正琥珀简体" pitchFamily="65" charset="-122"/>
              </a:rPr>
              <a:t>生于忧患，死于安乐</a:t>
            </a:r>
            <a:endParaRPr lang="zh-CN" altLang="en-US" sz="4800">
              <a:solidFill>
                <a:schemeClr val="accent2"/>
              </a:solidFill>
              <a:latin typeface="方正琥珀简体" pitchFamily="65" charset="-122"/>
              <a:ea typeface="方正琥珀简体" pitchFamily="65" charset="-122"/>
            </a:endParaRPr>
          </a:p>
        </p:txBody>
      </p:sp>
      <p:sp>
        <p:nvSpPr>
          <p:cNvPr id="10244" name="AutoShape 6">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0245" name="AutoShape 7">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0246" name="AutoShape 8">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5" name="chimes.wav"/>
      </p:stSnd>
    </p:sndAc>
  </p:transition>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3" name="Rectangle 3"/>
          <p:cNvSpPr>
            <a:spLocks noGrp="1"/>
          </p:cNvSpPr>
          <p:nvPr>
            <p:ph type="body" idx="4294967295"/>
          </p:nvPr>
        </p:nvSpPr>
        <p:spPr>
          <a:xfrm>
            <a:off x="395288" y="1773238"/>
            <a:ext cx="8229600" cy="576262"/>
          </a:xfrm>
        </p:spPr>
        <p:txBody>
          <a:bodyPr vert="horz" wrap="square" lIns="91440" tIns="45720" rIns="91440" bIns="45720" anchor="t"/>
          <a:lstStyle/>
          <a:p>
            <a:pPr marL="609600" indent="-609600" eaLnBrk="1" hangingPunct="1">
              <a:lnSpc>
                <a:spcPct val="90000"/>
              </a:lnSpc>
              <a:buNone/>
            </a:pPr>
            <a:r>
              <a:rPr lang="zh-CN" altLang="en-US" sz="4400">
                <a:latin typeface="楷体_GB2312" pitchFamily="49" charset="-122"/>
                <a:ea typeface="楷体_GB2312" pitchFamily="49" charset="-122"/>
              </a:rPr>
              <a:t>这一章是论述战争的吗？</a:t>
            </a:r>
            <a:endParaRPr lang="zh-CN" altLang="en-US" sz="4400">
              <a:latin typeface="楷体_GB2312" pitchFamily="49" charset="-122"/>
              <a:ea typeface="楷体_GB2312" pitchFamily="49" charset="-122"/>
            </a:endParaRPr>
          </a:p>
        </p:txBody>
      </p:sp>
      <p:sp>
        <p:nvSpPr>
          <p:cNvPr id="32771" name="Text Box 7"/>
          <p:cNvSpPr txBox="1"/>
          <p:nvPr/>
        </p:nvSpPr>
        <p:spPr>
          <a:xfrm>
            <a:off x="5940425" y="2781300"/>
            <a:ext cx="184150" cy="457200"/>
          </a:xfrm>
          <a:prstGeom prst="rect">
            <a:avLst/>
          </a:prstGeom>
          <a:noFill/>
          <a:ln w="9525">
            <a:noFill/>
          </a:ln>
        </p:spPr>
        <p:txBody>
          <a:bodyPr wrap="none">
            <a:spAutoFit/>
          </a:bodyPr>
          <a:lstStyle/>
          <a:p>
            <a:endParaRPr lang="zh-CN" altLang="en-US">
              <a:latin typeface="Arial" panose="020b0604020202020204" pitchFamily="34" charset="0"/>
            </a:endParaRPr>
          </a:p>
        </p:txBody>
      </p:sp>
      <p:sp>
        <p:nvSpPr>
          <p:cNvPr id="32772" name="WordArt 8"/>
          <p:cNvSpPr>
            <a:spLocks noTextEdit="1"/>
          </p:cNvSpPr>
          <p:nvPr/>
        </p:nvSpPr>
        <p:spPr>
          <a:xfrm>
            <a:off x="2700338" y="404813"/>
            <a:ext cx="2057400" cy="1050925"/>
          </a:xfrm>
          <a:prstGeom prst="rect">
            <a:avLst/>
          </a:prstGeom>
        </p:spPr>
        <p:txBody>
          <a:bodyPr wrap="none" fromWordArt="1">
            <a:prstTxWarp prst="textCascadeUp">
              <a:avLst>
                <a:gd name="adj" fmla="val 44444"/>
              </a:avLst>
            </a:prstTxWarp>
            <a:normAutofit/>
            <a:scene3d>
              <a:camera prst="legacyPerspectiveFront">
                <a:rot lat="20520000" lon="1080000" rev="0"/>
              </a:camera>
              <a:lightRig rig="legacyHarsh2" dir="b"/>
            </a:scene3d>
            <a:sp3d extrusionH="430200" prstMaterial="legacyMatte">
              <a:extrusionClr>
                <a:srgbClr val="FF6600"/>
              </a:extrusionClr>
            </a:sp3d>
          </a:bodyPr>
          <a:lstStyle/>
          <a:p>
            <a:pPr algn="ctr" eaLnBrk="0" hangingPunct="0"/>
            <a:r>
              <a:rPr lang="zh-CN" altLang="en-US" sz="5400" b="1">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rPr>
              <a:t>说一说</a:t>
            </a:r>
            <a:endParaRPr lang="zh-CN" altLang="en-US" sz="5400" b="1">
              <a:gradFill rotWithShape="1">
                <a:gsLst>
                  <a:gs pos="0">
                    <a:srgbClr val="FFE701"/>
                  </a:gs>
                  <a:gs pos="100000">
                    <a:srgbClr val="FE3E02"/>
                  </a:gs>
                </a:gsLst>
                <a:lin ang="5400000" scaled="1"/>
              </a:gradFill>
              <a:latin typeface="宋体" panose="02010600030101010101" pitchFamily="2" charset="-122"/>
              <a:ea typeface="宋体" panose="02010600030101010101" pitchFamily="2" charset="-122"/>
            </a:endParaRPr>
          </a:p>
        </p:txBody>
      </p:sp>
      <p:sp>
        <p:nvSpPr>
          <p:cNvPr id="88073" name="Text Box 9"/>
          <p:cNvSpPr txBox="1"/>
          <p:nvPr/>
        </p:nvSpPr>
        <p:spPr>
          <a:xfrm>
            <a:off x="179388" y="3500438"/>
            <a:ext cx="8964612" cy="1190625"/>
          </a:xfrm>
          <a:prstGeom prst="rect">
            <a:avLst/>
          </a:prstGeom>
          <a:noFill/>
          <a:ln w="9525">
            <a:noFill/>
          </a:ln>
        </p:spPr>
        <p:txBody>
          <a:bodyPr>
            <a:spAutoFit/>
          </a:bodyPr>
          <a:lstStyle/>
          <a:p>
            <a:r>
              <a:rPr lang="zh-CN" altLang="en-US" sz="3600">
                <a:latin typeface="Arial" panose="020b0604020202020204" pitchFamily="34" charset="0"/>
              </a:rPr>
              <a:t>不是论战争，而是讲</a:t>
            </a:r>
            <a:r>
              <a:rPr lang="zh-CN" altLang="en-US" sz="3600">
                <a:solidFill>
                  <a:srgbClr val="FF00FF"/>
                </a:solidFill>
                <a:latin typeface="Arial" panose="020b0604020202020204" pitchFamily="34" charset="0"/>
              </a:rPr>
              <a:t>民心向背</a:t>
            </a:r>
            <a:r>
              <a:rPr lang="zh-CN" altLang="en-US" sz="3600">
                <a:latin typeface="Arial" panose="020b0604020202020204" pitchFamily="34" charset="0"/>
              </a:rPr>
              <a:t>的，是借战争</a:t>
            </a:r>
            <a:r>
              <a:rPr lang="zh-CN" altLang="en-US" sz="3600">
                <a:solidFill>
                  <a:srgbClr val="0000FF"/>
                </a:solidFill>
                <a:latin typeface="Arial" panose="020b0604020202020204" pitchFamily="34" charset="0"/>
              </a:rPr>
              <a:t>论述实行“王道”（即“仁政”）的重要性。</a:t>
            </a:r>
            <a:endParaRPr lang="zh-CN" altLang="en-US" sz="3600">
              <a:solidFill>
                <a:srgbClr val="0000FF"/>
              </a:solidFill>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box(out)">
                                      <p:cBhvr>
                                        <p:cTn id="7" dur="500"/>
                                        <p:tgtEl>
                                          <p:spTgt spid="3584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breeze.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55" presetClass="entr" presetSubtype="0" fill="hold" grpId="0" nodeType="clickEffect">
                                  <p:stCondLst>
                                    <p:cond delay="0"/>
                                  </p:stCondLst>
                                  <p:childTnLst>
                                    <p:set>
                                      <p:cBhvr>
                                        <p:cTn id="11" dur="1" fill="hold">
                                          <p:stCondLst>
                                            <p:cond delay="0"/>
                                          </p:stCondLst>
                                        </p:cTn>
                                        <p:tgtEl>
                                          <p:spTgt spid="88073"/>
                                        </p:tgtEl>
                                        <p:attrNameLst>
                                          <p:attrName>style.visibility</p:attrName>
                                        </p:attrNameLst>
                                      </p:cBhvr>
                                      <p:to>
                                        <p:strVal val="visible"/>
                                      </p:to>
                                    </p:set>
                                    <p:anim calcmode="lin" valueType="num">
                                      <p:cBhvr>
                                        <p:cTn id="12" dur="1000" fill="hold"/>
                                        <p:tgtEl>
                                          <p:spTgt spid="88073"/>
                                        </p:tgtEl>
                                        <p:attrNameLst>
                                          <p:attrName>ppt_w</p:attrName>
                                        </p:attrNameLst>
                                      </p:cBhvr>
                                      <p:tavLst>
                                        <p:tav tm="0">
                                          <p:val>
                                            <p:strVal val="#ppt_w*0.70"/>
                                          </p:val>
                                        </p:tav>
                                        <p:tav tm="100000">
                                          <p:val>
                                            <p:strVal val="#ppt_w"/>
                                          </p:val>
                                        </p:tav>
                                      </p:tavLst>
                                    </p:anim>
                                    <p:anim calcmode="lin" valueType="num">
                                      <p:cBhvr>
                                        <p:cTn id="13" dur="1000" fill="hold"/>
                                        <p:tgtEl>
                                          <p:spTgt spid="88073"/>
                                        </p:tgtEl>
                                        <p:attrNameLst>
                                          <p:attrName>ppt_h</p:attrName>
                                        </p:attrNameLst>
                                      </p:cBhvr>
                                      <p:tavLst>
                                        <p:tav tm="0">
                                          <p:val>
                                            <p:strVal val="#ppt_h"/>
                                          </p:val>
                                        </p:tav>
                                        <p:tav tm="100000">
                                          <p:val>
                                            <p:strVal val="#ppt_h"/>
                                          </p:val>
                                        </p:tav>
                                      </p:tavLst>
                                    </p:anim>
                                    <p:animEffect transition="in" filter="fade">
                                      <p:cBhvr>
                                        <p:cTn id="14" dur="1000"/>
                                        <p:tgtEl>
                                          <p:spTgt spid="880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build="p"/>
      <p:bldP spid="88073"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3794" name="Rectangle 2"/>
          <p:cNvSpPr>
            <a:spLocks noGrp="1"/>
          </p:cNvSpPr>
          <p:nvPr>
            <p:ph type="title"/>
          </p:nvPr>
        </p:nvSpPr>
        <p:spPr>
          <a:xfrm>
            <a:off x="457200" y="850900"/>
            <a:ext cx="8229600" cy="1143000"/>
          </a:xfrm>
        </p:spPr>
        <p:txBody>
          <a:bodyPr vert="horz" wrap="square" lIns="91440" tIns="45720" rIns="91440" bIns="45720" anchor="ctr"/>
          <a:lstStyle/>
          <a:p>
            <a:pPr eaLnBrk="1" hangingPunct="1"/>
            <a:r>
              <a:rPr lang="zh-CN" altLang="en-US"/>
              <a:t>本章有两组</a:t>
            </a:r>
            <a:r>
              <a:rPr lang="zh-CN" altLang="en-US">
                <a:solidFill>
                  <a:srgbClr val="FF0000"/>
                </a:solidFill>
              </a:rPr>
              <a:t>排比句</a:t>
            </a:r>
            <a:r>
              <a:rPr lang="zh-CN" altLang="en-US"/>
              <a:t>是：</a:t>
            </a:r>
            <a:endParaRPr lang="zh-CN" altLang="en-US"/>
          </a:p>
        </p:txBody>
      </p:sp>
      <p:sp>
        <p:nvSpPr>
          <p:cNvPr id="35843" name="Rectangle 3"/>
          <p:cNvSpPr>
            <a:spLocks noGrp="1"/>
          </p:cNvSpPr>
          <p:nvPr>
            <p:ph idx="1"/>
          </p:nvPr>
        </p:nvSpPr>
        <p:spPr>
          <a:xfrm>
            <a:off x="457200" y="2176463"/>
            <a:ext cx="8229600" cy="2765425"/>
          </a:xfrm>
        </p:spPr>
        <p:txBody>
          <a:bodyPr vert="horz" wrap="square" lIns="91440" tIns="45720" rIns="91440" bIns="45720" anchor="t"/>
          <a:lstStyle/>
          <a:p>
            <a:pPr marL="609600" indent="-609600" eaLnBrk="1" hangingPunct="1">
              <a:buNone/>
            </a:pPr>
            <a:r>
              <a:rPr lang="zh-CN" altLang="en-US">
                <a:latin typeface="楷体_GB2312" pitchFamily="49" charset="-122"/>
                <a:ea typeface="楷体_GB2312" pitchFamily="49" charset="-122"/>
              </a:rPr>
              <a:t>   </a:t>
            </a:r>
            <a:r>
              <a:rPr lang="zh-CN" altLang="en-US">
                <a:ea typeface="楷体_GB2312" pitchFamily="49" charset="-122"/>
              </a:rPr>
              <a:t>“</a:t>
            </a:r>
            <a:r>
              <a:rPr lang="zh-CN" altLang="en-US">
                <a:latin typeface="楷体_GB2312" pitchFamily="49" charset="-122"/>
                <a:ea typeface="楷体_GB2312" pitchFamily="49" charset="-122"/>
              </a:rPr>
              <a:t>城非不高也，池非不深也，兵革非不坚利也，米粟非不多也。</a:t>
            </a:r>
            <a:r>
              <a:rPr lang="zh-CN" altLang="en-US">
                <a:ea typeface="楷体_GB2312" pitchFamily="49" charset="-122"/>
              </a:rPr>
              <a:t>”</a:t>
            </a:r>
            <a:endParaRPr lang="zh-CN" altLang="en-US">
              <a:latin typeface="楷体_GB2312" pitchFamily="49" charset="-122"/>
              <a:ea typeface="楷体_GB2312" pitchFamily="49" charset="-122"/>
            </a:endParaRPr>
          </a:p>
          <a:p>
            <a:pPr marL="609600" indent="-609600" eaLnBrk="1" hangingPunct="1">
              <a:buNone/>
            </a:pPr>
            <a:r>
              <a:rPr lang="zh-CN" altLang="en-US">
                <a:latin typeface="楷体_GB2312" pitchFamily="49" charset="-122"/>
                <a:ea typeface="楷体_GB2312" pitchFamily="49" charset="-122"/>
              </a:rPr>
              <a:t>   </a:t>
            </a:r>
            <a:r>
              <a:rPr lang="zh-CN" altLang="en-US">
                <a:ea typeface="楷体_GB2312" pitchFamily="49" charset="-122"/>
              </a:rPr>
              <a:t>“</a:t>
            </a:r>
            <a:r>
              <a:rPr lang="zh-CN" altLang="en-US">
                <a:latin typeface="楷体_GB2312" pitchFamily="49" charset="-122"/>
                <a:ea typeface="楷体_GB2312" pitchFamily="49" charset="-122"/>
              </a:rPr>
              <a:t>域民不以封疆之界，固国不以山溪之险，威天下不以兵革之利。</a:t>
            </a:r>
            <a:r>
              <a:rPr lang="zh-CN" altLang="en-US">
                <a:ea typeface="楷体_GB2312" pitchFamily="49" charset="-122"/>
              </a:rPr>
              <a:t>”</a:t>
            </a:r>
            <a:r>
              <a:rPr lang="zh-CN" altLang="en-US">
                <a:latin typeface="楷体_GB2312" pitchFamily="49" charset="-122"/>
                <a:ea typeface="楷体_GB2312" pitchFamily="49" charset="-122"/>
              </a:rPr>
              <a:t> </a:t>
            </a:r>
            <a:endParaRPr lang="zh-CN" altLang="en-US">
              <a:latin typeface="楷体_GB2312" pitchFamily="49" charset="-122"/>
              <a:ea typeface="楷体_GB2312" pitchFamily="49" charset="-122"/>
            </a:endParaRPr>
          </a:p>
        </p:txBody>
      </p:sp>
      <p:sp>
        <p:nvSpPr>
          <p:cNvPr id="33796" name="Text Box 8"/>
          <p:cNvSpPr txBox="1"/>
          <p:nvPr/>
        </p:nvSpPr>
        <p:spPr>
          <a:xfrm>
            <a:off x="5940425" y="2781300"/>
            <a:ext cx="184150" cy="457200"/>
          </a:xfrm>
          <a:prstGeom prst="rect">
            <a:avLst/>
          </a:prstGeom>
          <a:noFill/>
          <a:ln w="9525">
            <a:noFill/>
          </a:ln>
        </p:spPr>
        <p:txBody>
          <a:bodyPr wrap="none">
            <a:spAutoFit/>
          </a:bodyPr>
          <a:lstStyle/>
          <a:p>
            <a:endParaRPr lang="zh-CN" altLang="en-US">
              <a:latin typeface="Arial" panose="020b0604020202020204" pitchFamily="34" charset="0"/>
            </a:endParaRPr>
          </a:p>
        </p:txBody>
      </p:sp>
      <p:sp>
        <p:nvSpPr>
          <p:cNvPr id="35849" name="Text Box 9"/>
          <p:cNvSpPr txBox="1"/>
          <p:nvPr/>
        </p:nvSpPr>
        <p:spPr>
          <a:xfrm>
            <a:off x="5508625" y="2781300"/>
            <a:ext cx="3041650" cy="519113"/>
          </a:xfrm>
          <a:prstGeom prst="rect">
            <a:avLst/>
          </a:prstGeom>
          <a:noFill/>
          <a:ln w="9525">
            <a:noFill/>
          </a:ln>
        </p:spPr>
        <p:txBody>
          <a:bodyPr wrap="none">
            <a:spAutoFit/>
          </a:bodyPr>
          <a:lstStyle/>
          <a:p>
            <a:r>
              <a:rPr lang="zh-CN" altLang="en-US" sz="2800">
                <a:solidFill>
                  <a:srgbClr val="0000FF"/>
                </a:solidFill>
                <a:latin typeface="Arial" panose="020b0604020202020204" pitchFamily="34" charset="0"/>
              </a:rPr>
              <a:t>否定句、</a:t>
            </a:r>
            <a:r>
              <a:rPr lang="zh-CN" altLang="en-US" sz="2800">
                <a:solidFill>
                  <a:srgbClr val="FF0000"/>
                </a:solidFill>
                <a:latin typeface="Arial" panose="020b0604020202020204" pitchFamily="34" charset="0"/>
              </a:rPr>
              <a:t>并列排比</a:t>
            </a:r>
            <a:endParaRPr lang="zh-CN" altLang="en-US" sz="2800">
              <a:solidFill>
                <a:srgbClr val="FF0000"/>
              </a:solidFill>
              <a:latin typeface="Arial" panose="020b0604020202020204" pitchFamily="34" charset="0"/>
            </a:endParaRPr>
          </a:p>
        </p:txBody>
      </p:sp>
      <p:sp>
        <p:nvSpPr>
          <p:cNvPr id="35850" name="Text Box 10"/>
          <p:cNvSpPr txBox="1"/>
          <p:nvPr/>
        </p:nvSpPr>
        <p:spPr>
          <a:xfrm>
            <a:off x="5580063" y="4437063"/>
            <a:ext cx="3041650" cy="519112"/>
          </a:xfrm>
          <a:prstGeom prst="rect">
            <a:avLst/>
          </a:prstGeom>
          <a:noFill/>
          <a:ln w="9525">
            <a:noFill/>
          </a:ln>
        </p:spPr>
        <p:txBody>
          <a:bodyPr wrap="none">
            <a:spAutoFit/>
          </a:bodyPr>
          <a:lstStyle/>
          <a:p>
            <a:r>
              <a:rPr lang="zh-CN" altLang="en-US" sz="2800">
                <a:solidFill>
                  <a:srgbClr val="0000FF"/>
                </a:solidFill>
                <a:latin typeface="Arial" panose="020b0604020202020204" pitchFamily="34" charset="0"/>
              </a:rPr>
              <a:t>否定句、</a:t>
            </a:r>
            <a:r>
              <a:rPr lang="zh-CN" altLang="en-US" sz="2800">
                <a:solidFill>
                  <a:srgbClr val="FF0000"/>
                </a:solidFill>
                <a:latin typeface="Arial" panose="020b0604020202020204" pitchFamily="34" charset="0"/>
              </a:rPr>
              <a:t>层递排比</a:t>
            </a:r>
            <a:endParaRPr lang="zh-CN" altLang="en-US" sz="2800">
              <a:solidFill>
                <a:srgbClr val="FF0000"/>
              </a:solidFill>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5843">
                                            <p:txEl>
                                              <p:pRg st="0" end="0"/>
                                            </p:txEl>
                                          </p:spTgt>
                                        </p:tgtEl>
                                        <p:attrNameLst>
                                          <p:attrName>style.visibility</p:attrName>
                                        </p:attrNameLst>
                                      </p:cBhvr>
                                      <p:to>
                                        <p:strVal val="visible"/>
                                      </p:to>
                                    </p:set>
                                    <p:animEffect transition="in" filter="box(out)">
                                      <p:cBhvr>
                                        <p:cTn id="7" dur="500"/>
                                        <p:tgtEl>
                                          <p:spTgt spid="3584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5843">
                                            <p:txEl>
                                              <p:pRg st="1" end="1"/>
                                            </p:txEl>
                                          </p:spTgt>
                                        </p:tgtEl>
                                        <p:attrNameLst>
                                          <p:attrName>style.visibility</p:attrName>
                                        </p:attrNameLst>
                                      </p:cBhvr>
                                      <p:to>
                                        <p:strVal val="visible"/>
                                      </p:to>
                                    </p:set>
                                    <p:animEffect transition="in" filter="box(out)">
                                      <p:cBhvr>
                                        <p:cTn id="12" dur="500"/>
                                        <p:tgtEl>
                                          <p:spTgt spid="3584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35849"/>
                                        </p:tgtEl>
                                        <p:attrNameLst>
                                          <p:attrName>style.visibility</p:attrName>
                                        </p:attrNameLst>
                                      </p:cBhvr>
                                      <p:to>
                                        <p:strVal val="visible"/>
                                      </p:to>
                                    </p:set>
                                    <p:anim calcmode="lin" valueType="num">
                                      <p:cBhvr>
                                        <p:cTn id="17" dur="500" fill="hold"/>
                                        <p:tgtEl>
                                          <p:spTgt spid="35849"/>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35849"/>
                                        </p:tgtEl>
                                        <p:attrNameLst>
                                          <p:attrName>ppt_y</p:attrName>
                                        </p:attrNameLst>
                                      </p:cBhvr>
                                      <p:tavLst>
                                        <p:tav tm="0">
                                          <p:val>
                                            <p:strVal val="#ppt_y"/>
                                          </p:val>
                                        </p:tav>
                                        <p:tav tm="100000">
                                          <p:val>
                                            <p:strVal val="#ppt_y"/>
                                          </p:val>
                                        </p:tav>
                                      </p:tavLst>
                                    </p:anim>
                                    <p:anim calcmode="lin" valueType="num">
                                      <p:cBhvr>
                                        <p:cTn id="19" dur="500" fill="hold"/>
                                        <p:tgtEl>
                                          <p:spTgt spid="35849"/>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35849"/>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35849"/>
                                        </p:tgtEl>
                                      </p:cBhvr>
                                    </p:animEffect>
                                  </p:childTnLst>
                                </p:cTn>
                              </p:par>
                            </p:childTnLst>
                          </p:cTn>
                        </p:par>
                      </p:childTnLst>
                    </p:cTn>
                  </p:par>
                  <p:par>
                    <p:cTn id="22" fill="hold" nodeType="clickPar">
                      <p:stCondLst>
                        <p:cond delay="indefinite"/>
                      </p:stCondLst>
                      <p:childTnLst>
                        <p:par>
                          <p:cTn id="23" fill="hold" nodeType="afterGroup">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35850"/>
                                        </p:tgtEl>
                                        <p:attrNameLst>
                                          <p:attrName>style.visibility</p:attrName>
                                        </p:attrNameLst>
                                      </p:cBhvr>
                                      <p:to>
                                        <p:strVal val="visible"/>
                                      </p:to>
                                    </p:set>
                                    <p:anim calcmode="lin" valueType="num">
                                      <p:cBhvr>
                                        <p:cTn id="26" dur="500" fill="hold"/>
                                        <p:tgtEl>
                                          <p:spTgt spid="35850"/>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35850"/>
                                        </p:tgtEl>
                                        <p:attrNameLst>
                                          <p:attrName>ppt_y</p:attrName>
                                        </p:attrNameLst>
                                      </p:cBhvr>
                                      <p:tavLst>
                                        <p:tav tm="0">
                                          <p:val>
                                            <p:strVal val="#ppt_y"/>
                                          </p:val>
                                        </p:tav>
                                        <p:tav tm="100000">
                                          <p:val>
                                            <p:strVal val="#ppt_y"/>
                                          </p:val>
                                        </p:tav>
                                      </p:tavLst>
                                    </p:anim>
                                    <p:anim calcmode="lin" valueType="num">
                                      <p:cBhvr>
                                        <p:cTn id="28" dur="500" fill="hold"/>
                                        <p:tgtEl>
                                          <p:spTgt spid="35850"/>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35850"/>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358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843" grpId="0" uiExpand="1" build="p"/>
      <p:bldP spid="35849" grpId="0"/>
      <p:bldP spid="35850" grpId="0"/>
    </p:bldLst>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4818" name="Rectangle 2"/>
          <p:cNvSpPr>
            <a:spLocks noGrp="1"/>
          </p:cNvSpPr>
          <p:nvPr>
            <p:ph type="title"/>
          </p:nvPr>
        </p:nvSpPr>
        <p:spPr/>
        <p:txBody>
          <a:bodyPr vert="horz" wrap="square" lIns="91440" tIns="45720" rIns="91440" bIns="45720" anchor="ctr"/>
          <a:lstStyle/>
          <a:p>
            <a:pPr eaLnBrk="1" hangingPunct="1"/>
            <a:r>
              <a:rPr lang="zh-CN" altLang="en-US"/>
              <a:t>此外还有四组</a:t>
            </a:r>
            <a:r>
              <a:rPr lang="zh-CN" altLang="en-US">
                <a:solidFill>
                  <a:srgbClr val="FF0000"/>
                </a:solidFill>
              </a:rPr>
              <a:t>骈句</a:t>
            </a:r>
            <a:r>
              <a:rPr lang="zh-CN" altLang="en-US"/>
              <a:t>是：</a:t>
            </a:r>
            <a:endParaRPr lang="zh-CN" altLang="en-US"/>
          </a:p>
        </p:txBody>
      </p:sp>
      <p:sp>
        <p:nvSpPr>
          <p:cNvPr id="36867" name="Rectangle 3"/>
          <p:cNvSpPr>
            <a:spLocks noGrp="1"/>
          </p:cNvSpPr>
          <p:nvPr>
            <p:ph idx="1"/>
          </p:nvPr>
        </p:nvSpPr>
        <p:spPr>
          <a:xfrm>
            <a:off x="914400" y="1790700"/>
            <a:ext cx="7391400" cy="3124200"/>
          </a:xfrm>
        </p:spPr>
        <p:txBody>
          <a:bodyPr vert="horz" wrap="square" lIns="91440" tIns="45720" rIns="91440" bIns="45720" anchor="t"/>
          <a:lstStyle/>
          <a:p>
            <a:pPr eaLnBrk="1" hangingPunct="1"/>
            <a:r>
              <a:rPr lang="zh-CN" altLang="en-US">
                <a:solidFill>
                  <a:srgbClr val="FF0000"/>
                </a:solidFill>
                <a:latin typeface="楷体_GB2312" pitchFamily="49" charset="-122"/>
                <a:ea typeface="楷体_GB2312" pitchFamily="49" charset="-122"/>
              </a:rPr>
              <a:t>天时不如地利，地利不如人和。</a:t>
            </a:r>
            <a:endParaRPr lang="zh-CN" altLang="en-US">
              <a:solidFill>
                <a:srgbClr val="FF0000"/>
              </a:solidFill>
              <a:latin typeface="楷体_GB2312" pitchFamily="49" charset="-122"/>
              <a:ea typeface="楷体_GB2312" pitchFamily="49" charset="-122"/>
            </a:endParaRPr>
          </a:p>
          <a:p>
            <a:pPr eaLnBrk="1" hangingPunct="1"/>
            <a:r>
              <a:rPr lang="zh-CN" altLang="en-US">
                <a:solidFill>
                  <a:srgbClr val="FF0000"/>
                </a:solidFill>
                <a:latin typeface="楷体_GB2312" pitchFamily="49" charset="-122"/>
                <a:ea typeface="楷体_GB2312" pitchFamily="49" charset="-122"/>
              </a:rPr>
              <a:t>三里之城，七里之郭。</a:t>
            </a:r>
            <a:endParaRPr lang="zh-CN" altLang="en-US">
              <a:solidFill>
                <a:srgbClr val="FF0000"/>
              </a:solidFill>
              <a:latin typeface="楷体_GB2312" pitchFamily="49" charset="-122"/>
              <a:ea typeface="楷体_GB2312" pitchFamily="49" charset="-122"/>
            </a:endParaRPr>
          </a:p>
          <a:p>
            <a:pPr eaLnBrk="1" hangingPunct="1"/>
            <a:r>
              <a:rPr lang="zh-CN" altLang="en-US">
                <a:solidFill>
                  <a:srgbClr val="FF0000"/>
                </a:solidFill>
                <a:latin typeface="楷体_GB2312" pitchFamily="49" charset="-122"/>
                <a:ea typeface="楷体_GB2312" pitchFamily="49" charset="-122"/>
              </a:rPr>
              <a:t>得道者多助，失道者寡助。</a:t>
            </a:r>
            <a:endParaRPr lang="zh-CN" altLang="en-US">
              <a:solidFill>
                <a:srgbClr val="FF0000"/>
              </a:solidFill>
              <a:latin typeface="楷体_GB2312" pitchFamily="49" charset="-122"/>
              <a:ea typeface="楷体_GB2312" pitchFamily="49" charset="-122"/>
            </a:endParaRPr>
          </a:p>
          <a:p>
            <a:pPr eaLnBrk="1" hangingPunct="1"/>
            <a:r>
              <a:rPr lang="zh-CN" altLang="en-US">
                <a:solidFill>
                  <a:srgbClr val="FF0000"/>
                </a:solidFill>
                <a:latin typeface="楷体_GB2312" pitchFamily="49" charset="-122"/>
                <a:ea typeface="楷体_GB2312" pitchFamily="49" charset="-122"/>
              </a:rPr>
              <a:t>寡助之至，亲戚畔之。多助之至，天下顺之 。 </a:t>
            </a:r>
            <a:endParaRPr lang="zh-CN" altLang="en-US">
              <a:solidFill>
                <a:srgbClr val="FF0000"/>
              </a:solidFill>
              <a:latin typeface="楷体_GB2312" pitchFamily="49" charset="-122"/>
              <a:ea typeface="楷体_GB2312" pitchFamily="49" charset="-122"/>
            </a:endParaRPr>
          </a:p>
        </p:txBody>
      </p:sp>
      <p:sp>
        <p:nvSpPr>
          <p:cNvPr id="34820" name="AutoShape 4">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bg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4821" name="AutoShape 5">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bg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4822" name="AutoShape 6">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bg1"/>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6867">
                                            <p:txEl>
                                              <p:pRg st="0" end="0"/>
                                            </p:txEl>
                                          </p:spTgt>
                                        </p:tgtEl>
                                        <p:attrNameLst>
                                          <p:attrName>style.visibility</p:attrName>
                                        </p:attrNameLst>
                                      </p:cBhvr>
                                      <p:to>
                                        <p:strVal val="visible"/>
                                      </p:to>
                                    </p:set>
                                    <p:animEffect transition="in" filter="box(out)">
                                      <p:cBhvr>
                                        <p:cTn id="7" dur="500"/>
                                        <p:tgtEl>
                                          <p:spTgt spid="3686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6867">
                                            <p:txEl>
                                              <p:pRg st="1" end="1"/>
                                            </p:txEl>
                                          </p:spTgt>
                                        </p:tgtEl>
                                        <p:attrNameLst>
                                          <p:attrName>style.visibility</p:attrName>
                                        </p:attrNameLst>
                                      </p:cBhvr>
                                      <p:to>
                                        <p:strVal val="visible"/>
                                      </p:to>
                                    </p:set>
                                    <p:animEffect transition="in" filter="box(out)">
                                      <p:cBhvr>
                                        <p:cTn id="12" dur="500"/>
                                        <p:tgtEl>
                                          <p:spTgt spid="3686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36867">
                                            <p:txEl>
                                              <p:pRg st="2" end="2"/>
                                            </p:txEl>
                                          </p:spTgt>
                                        </p:tgtEl>
                                        <p:attrNameLst>
                                          <p:attrName>style.visibility</p:attrName>
                                        </p:attrNameLst>
                                      </p:cBhvr>
                                      <p:to>
                                        <p:strVal val="visible"/>
                                      </p:to>
                                    </p:set>
                                    <p:animEffect transition="in" filter="box(out)">
                                      <p:cBhvr>
                                        <p:cTn id="17" dur="500"/>
                                        <p:tgtEl>
                                          <p:spTgt spid="36867">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36867">
                                            <p:txEl>
                                              <p:pRg st="3" end="3"/>
                                            </p:txEl>
                                          </p:spTgt>
                                        </p:tgtEl>
                                        <p:attrNameLst>
                                          <p:attrName>style.visibility</p:attrName>
                                        </p:attrNameLst>
                                      </p:cBhvr>
                                      <p:to>
                                        <p:strVal val="visible"/>
                                      </p:to>
                                    </p:set>
                                    <p:animEffect transition="in" filter="box(out)">
                                      <p:cBhvr>
                                        <p:cTn id="22" dur="500"/>
                                        <p:tgtEl>
                                          <p:spTgt spid="36867">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867" grpId="0" uiExpand="1" build="p"/>
    </p:bldLst>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5842" name="标题 1"/>
          <p:cNvSpPr>
            <a:spLocks noGrp="1"/>
          </p:cNvSpPr>
          <p:nvPr>
            <p:ph type="title"/>
          </p:nvPr>
        </p:nvSpPr>
        <p:spPr/>
        <p:txBody>
          <a:bodyPr vert="horz" wrap="square" lIns="91440" tIns="45720" rIns="91440" bIns="45720" anchor="ctr"/>
          <a:lstStyle/>
          <a:p>
            <a:r>
              <a:rPr lang="zh-CN" altLang="en-US">
                <a:solidFill>
                  <a:srgbClr val="FF00FF"/>
                </a:solidFill>
              </a:rPr>
              <a:t>关于天时、地利、人和的名言</a:t>
            </a:r>
            <a:endParaRPr lang="zh-CN" altLang="en-US">
              <a:solidFill>
                <a:srgbClr val="FF00FF"/>
              </a:solidFill>
            </a:endParaRPr>
          </a:p>
        </p:txBody>
      </p:sp>
      <p:sp>
        <p:nvSpPr>
          <p:cNvPr id="35843" name="内容占位符 2"/>
          <p:cNvSpPr>
            <a:spLocks noGrp="1"/>
          </p:cNvSpPr>
          <p:nvPr>
            <p:ph idx="1"/>
          </p:nvPr>
        </p:nvSpPr>
        <p:spPr>
          <a:xfrm>
            <a:off x="457200" y="1600200"/>
            <a:ext cx="8686800" cy="4525963"/>
          </a:xfrm>
        </p:spPr>
        <p:txBody>
          <a:bodyPr vert="horz" wrap="square" lIns="91440" tIns="45720" rIns="91440" bIns="45720" anchor="t"/>
          <a:lstStyle/>
          <a:p>
            <a:r>
              <a:rPr lang="zh-CN" altLang="en-US"/>
              <a:t>天时</a:t>
            </a:r>
            <a:r>
              <a:rPr lang="en-US" altLang="zh-CN" b="0"/>
              <a:t>:</a:t>
            </a:r>
            <a:r>
              <a:rPr lang="zh-CN" altLang="en-US" b="0"/>
              <a:t>万事俱备，只欠东风。</a:t>
            </a:r>
            <a:endParaRPr lang="en-US" altLang="zh-CN" b="0"/>
          </a:p>
          <a:p>
            <a:r>
              <a:rPr lang="en-US" altLang="zh-CN" b="0"/>
              <a:t>                                 ——《</a:t>
            </a:r>
            <a:r>
              <a:rPr lang="zh-CN" altLang="en-US" b="0"/>
              <a:t>三国演义</a:t>
            </a:r>
            <a:r>
              <a:rPr lang="en-US" altLang="zh-CN" b="0"/>
              <a:t>》</a:t>
            </a:r>
            <a:br>
              <a:rPr lang="zh-CN" altLang="en-US"/>
            </a:br>
            <a:r>
              <a:rPr lang="zh-CN" altLang="en-US"/>
              <a:t>地利</a:t>
            </a:r>
            <a:r>
              <a:rPr lang="zh-CN" altLang="en-US" b="0"/>
              <a:t>：近水楼台先得月，向阳花木易为春。</a:t>
            </a:r>
            <a:endParaRPr lang="en-US" altLang="zh-CN" b="0"/>
          </a:p>
          <a:p>
            <a:r>
              <a:rPr lang="zh-CN" altLang="en-US" b="0"/>
              <a:t>            一夫当关，万夫莫开。</a:t>
            </a:r>
            <a:endParaRPr lang="en-US" altLang="zh-CN" b="0"/>
          </a:p>
          <a:p>
            <a:r>
              <a:rPr lang="zh-CN" altLang="en-US"/>
              <a:t>人和</a:t>
            </a:r>
            <a:r>
              <a:rPr lang="zh-CN" altLang="en-US" b="0"/>
              <a:t>：众人拾材火焰高 。</a:t>
            </a:r>
            <a:br>
              <a:rPr lang="zh-CN" altLang="en-US"/>
            </a:br>
            <a:r>
              <a:rPr lang="zh-CN" altLang="en-US"/>
              <a:t>        </a:t>
            </a:r>
            <a:r>
              <a:rPr lang="zh-CN" altLang="en-US" b="0"/>
              <a:t>二人同心，其力断金。</a:t>
            </a:r>
            <a:endParaRPr lang="en-US" altLang="zh-CN" b="0"/>
          </a:p>
          <a:p>
            <a:r>
              <a:rPr lang="zh-CN" altLang="en-US" b="0"/>
              <a:t>          人心齐，泰山移。</a:t>
            </a:r>
            <a:endParaRPr lang="en-US" altLang="zh-CN" b="0"/>
          </a:p>
        </p:txBody>
      </p:sp>
    </p:spTree>
  </p:cSld>
  <p:clrMapOvr>
    <a:masterClrMapping/>
  </p:clrMapOvr>
  <p:transition>
    <p:random/>
    <p:sndAc>
      <p:stSnd>
        <p:snd r:embed="rId2" name="chimes.wav"/>
      </p:stSnd>
    </p:sndAc>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6866" name="标题 1"/>
          <p:cNvSpPr>
            <a:spLocks noGrp="1"/>
          </p:cNvSpPr>
          <p:nvPr>
            <p:ph type="title"/>
          </p:nvPr>
        </p:nvSpPr>
        <p:spPr/>
        <p:txBody>
          <a:bodyPr vert="horz" wrap="square" lIns="91440" tIns="45720" rIns="91440" bIns="45720" anchor="ctr"/>
          <a:lstStyle/>
          <a:p>
            <a:r>
              <a:rPr lang="zh-CN" altLang="en-US">
                <a:solidFill>
                  <a:srgbClr val="FF0000"/>
                </a:solidFill>
              </a:rPr>
              <a:t>孟子名言</a:t>
            </a:r>
            <a:endParaRPr lang="zh-CN" altLang="en-US">
              <a:solidFill>
                <a:srgbClr val="FF0000"/>
              </a:solidFill>
            </a:endParaRPr>
          </a:p>
        </p:txBody>
      </p:sp>
      <p:sp>
        <p:nvSpPr>
          <p:cNvPr id="36867" name="内容占位符 2"/>
          <p:cNvSpPr>
            <a:spLocks noGrp="1"/>
          </p:cNvSpPr>
          <p:nvPr>
            <p:ph idx="1"/>
          </p:nvPr>
        </p:nvSpPr>
        <p:spPr>
          <a:xfrm>
            <a:off x="0" y="1600200"/>
            <a:ext cx="9144000" cy="4525963"/>
          </a:xfrm>
        </p:spPr>
        <p:txBody>
          <a:bodyPr vert="horz" wrap="square" lIns="91440" tIns="45720" rIns="91440" bIns="45720" anchor="t"/>
          <a:lstStyle/>
          <a:p>
            <a:r>
              <a:rPr lang="zh-CN" altLang="en-US"/>
              <a:t>穷则独善其身，达则兼善天下。</a:t>
            </a:r>
            <a:endParaRPr lang="en-US" altLang="zh-CN"/>
          </a:p>
          <a:p>
            <a:r>
              <a:rPr lang="zh-CN" altLang="en-US"/>
              <a:t>尽信书，不如无书。</a:t>
            </a:r>
            <a:endParaRPr lang="en-US" altLang="zh-CN"/>
          </a:p>
          <a:p>
            <a:r>
              <a:rPr lang="zh-CN" altLang="en-US"/>
              <a:t>富贵不能淫，贫贱不能移，威武不能屈。</a:t>
            </a:r>
            <a:endParaRPr lang="en-US" altLang="zh-CN"/>
          </a:p>
          <a:p>
            <a:r>
              <a:rPr lang="zh-CN" altLang="en-US" sz="2000">
                <a:solidFill>
                  <a:srgbClr val="FF00FF"/>
                </a:solidFill>
              </a:rPr>
              <a:t>（富贵不能使我放纵享乐，贫贱不能使我改变志向，威武不能使我卑躬屈膝）</a:t>
            </a:r>
            <a:endParaRPr lang="en-US" altLang="zh-CN" sz="2000">
              <a:solidFill>
                <a:srgbClr val="FF00FF"/>
              </a:solidFill>
            </a:endParaRPr>
          </a:p>
          <a:p>
            <a:r>
              <a:rPr lang="zh-CN" altLang="en-US"/>
              <a:t>老吾老，以及人之老；幼无幼，以及人之幼</a:t>
            </a:r>
            <a:endParaRPr lang="en-US" altLang="zh-CN"/>
          </a:p>
          <a:p>
            <a:r>
              <a:rPr lang="zh-CN" altLang="en-US"/>
              <a:t>（</a:t>
            </a:r>
            <a:r>
              <a:rPr lang="zh-CN" altLang="en-US" sz="2000">
                <a:solidFill>
                  <a:srgbClr val="FF00FF"/>
                </a:solidFill>
              </a:rPr>
              <a:t>在赡养孝敬自己的长辈时，不应忘记其他没有亲缘关系的老人。在抚养教育自己的小孩时不应忘记其他没有血缘关系的小孩。</a:t>
            </a:r>
            <a:r>
              <a:rPr lang="zh-CN" altLang="en-US" sz="2000"/>
              <a:t>）</a:t>
            </a:r>
            <a:endParaRPr lang="en-US" altLang="zh-CN" sz="2000"/>
          </a:p>
          <a:p>
            <a:r>
              <a:rPr lang="zh-CN" altLang="en-US"/>
              <a:t>民为贵，江山次之，君为轻。</a:t>
            </a:r>
            <a:endParaRPr lang="zh-CN" altLang="en-US"/>
          </a:p>
        </p:txBody>
      </p:sp>
    </p:spTree>
  </p:cSld>
  <p:clrMapOvr>
    <a:masterClrMapping/>
  </p:clrMapOvr>
  <p:transition>
    <p:random/>
    <p:sndAc>
      <p:stSnd>
        <p:snd r:embed="rId2" name="chimes.wav"/>
      </p:stSnd>
    </p:sndAc>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2226" name="Rectangle 2"/>
          <p:cNvSpPr>
            <a:spLocks noGrp="1"/>
          </p:cNvSpPr>
          <p:nvPr>
            <p:ph type="title" idx="4294967295"/>
          </p:nvPr>
        </p:nvSpPr>
        <p:spPr>
          <a:xfrm>
            <a:off x="539750" y="115888"/>
            <a:ext cx="7772400" cy="1143000"/>
          </a:xfrm>
        </p:spPr>
        <p:txBody>
          <a:bodyPr vert="horz" wrap="square" lIns="91440" tIns="45720" rIns="91440" bIns="45720" anchor="ctr"/>
          <a:lstStyle/>
          <a:p>
            <a:pPr eaLnBrk="1" hangingPunct="1"/>
            <a:r>
              <a:rPr lang="zh-CN" altLang="en-US">
                <a:solidFill>
                  <a:srgbClr val="FF0000"/>
                </a:solidFill>
              </a:rPr>
              <a:t>比较两章的异同</a:t>
            </a:r>
            <a:r>
              <a:rPr lang="zh-CN" altLang="en-US" b="0"/>
              <a:t> </a:t>
            </a:r>
            <a:endParaRPr lang="zh-CN" altLang="en-US" b="0"/>
          </a:p>
        </p:txBody>
      </p:sp>
      <p:sp>
        <p:nvSpPr>
          <p:cNvPr id="56323" name="Rectangle 3"/>
          <p:cNvSpPr>
            <a:spLocks noGrp="1"/>
          </p:cNvSpPr>
          <p:nvPr>
            <p:ph type="body" idx="4294967295"/>
          </p:nvPr>
        </p:nvSpPr>
        <p:spPr>
          <a:xfrm>
            <a:off x="684213" y="1125538"/>
            <a:ext cx="7772400" cy="4276725"/>
          </a:xfrm>
        </p:spPr>
        <p:txBody>
          <a:bodyPr vert="horz" wrap="square" lIns="91440" tIns="45720" rIns="91440" bIns="45720" anchor="t"/>
          <a:lstStyle/>
          <a:p>
            <a:pPr marL="609600" indent="-609600" eaLnBrk="1" hangingPunct="1">
              <a:buNone/>
            </a:pPr>
            <a:r>
              <a:rPr lang="en-US" altLang="zh-CN">
                <a:latin typeface="楷体_GB2312" pitchFamily="49" charset="-122"/>
                <a:ea typeface="楷体_GB2312" pitchFamily="49" charset="-122"/>
              </a:rPr>
              <a:t>1</a:t>
            </a:r>
            <a:r>
              <a:rPr lang="zh-CN" altLang="en-US">
                <a:latin typeface="楷体_GB2312" pitchFamily="49" charset="-122"/>
                <a:ea typeface="楷体_GB2312" pitchFamily="49" charset="-122"/>
              </a:rPr>
              <a:t>、</a:t>
            </a:r>
            <a:r>
              <a:rPr lang="zh-CN" altLang="en-US">
                <a:solidFill>
                  <a:srgbClr val="0000FF"/>
                </a:solidFill>
                <a:latin typeface="楷体_GB2312" pitchFamily="49" charset="-122"/>
                <a:ea typeface="楷体_GB2312" pitchFamily="49" charset="-122"/>
              </a:rPr>
              <a:t>论证方法</a:t>
            </a:r>
            <a:endParaRPr lang="zh-CN" altLang="en-US">
              <a:solidFill>
                <a:srgbClr val="0000FF"/>
              </a:solidFill>
              <a:latin typeface="楷体_GB2312" pitchFamily="49" charset="-122"/>
              <a:ea typeface="楷体_GB2312" pitchFamily="49" charset="-122"/>
            </a:endParaRPr>
          </a:p>
          <a:p>
            <a:pPr marL="609600" indent="-609600" eaLnBrk="1" hangingPunct="1">
              <a:buNone/>
            </a:pPr>
            <a:r>
              <a:rPr lang="zh-CN" altLang="en-US">
                <a:latin typeface="楷体_GB2312" pitchFamily="49" charset="-122"/>
                <a:ea typeface="楷体_GB2312" pitchFamily="49" charset="-122"/>
              </a:rPr>
              <a:t>  两文都用了道理论证、举例论证和</a:t>
            </a:r>
            <a:r>
              <a:rPr lang="zh-CN" altLang="en-US">
                <a:solidFill>
                  <a:srgbClr val="6600FF"/>
                </a:solidFill>
                <a:latin typeface="楷体_GB2312" pitchFamily="49" charset="-122"/>
                <a:ea typeface="楷体_GB2312" pitchFamily="49" charset="-122"/>
              </a:rPr>
              <a:t>类比论证</a:t>
            </a:r>
            <a:r>
              <a:rPr lang="zh-CN" altLang="en-US">
                <a:latin typeface="楷体_GB2312" pitchFamily="49" charset="-122"/>
                <a:ea typeface="楷体_GB2312" pitchFamily="49" charset="-122"/>
              </a:rPr>
              <a:t>。</a:t>
            </a:r>
            <a:endParaRPr lang="zh-CN" altLang="en-US">
              <a:latin typeface="楷体_GB2312" pitchFamily="49" charset="-122"/>
              <a:ea typeface="楷体_GB2312" pitchFamily="49" charset="-122"/>
            </a:endParaRPr>
          </a:p>
          <a:p>
            <a:pPr marL="609600" indent="-609600" eaLnBrk="1" hangingPunct="1">
              <a:buNone/>
            </a:pPr>
            <a:r>
              <a:rPr lang="zh-CN" altLang="en-US">
                <a:latin typeface="楷体_GB2312" pitchFamily="49" charset="-122"/>
                <a:ea typeface="楷体_GB2312" pitchFamily="49" charset="-122"/>
              </a:rPr>
              <a:t>   第一章：战争</a:t>
            </a:r>
            <a:r>
              <a:rPr lang="zh-CN" altLang="en-US"/>
              <a:t>→治国   	   </a:t>
            </a:r>
            <a:r>
              <a:rPr lang="zh-CN" altLang="en-US">
                <a:solidFill>
                  <a:srgbClr val="6600FF"/>
                </a:solidFill>
              </a:rPr>
              <a:t>人和</a:t>
            </a:r>
            <a:r>
              <a:rPr lang="en-US" altLang="zh-CN">
                <a:solidFill>
                  <a:srgbClr val="6600FF"/>
                </a:solidFill>
              </a:rPr>
              <a:t>—</a:t>
            </a:r>
            <a:r>
              <a:rPr lang="zh-CN" altLang="en-US">
                <a:solidFill>
                  <a:srgbClr val="6600FF"/>
                </a:solidFill>
              </a:rPr>
              <a:t>道</a:t>
            </a:r>
            <a:endParaRPr lang="zh-CN" altLang="en-US">
              <a:solidFill>
                <a:srgbClr val="6600FF"/>
              </a:solidFill>
            </a:endParaRPr>
          </a:p>
          <a:p>
            <a:pPr marL="609600" indent="-609600" eaLnBrk="1" hangingPunct="1">
              <a:buNone/>
            </a:pPr>
            <a:r>
              <a:rPr lang="zh-CN" altLang="en-US">
                <a:latin typeface="楷体_GB2312" pitchFamily="49" charset="-122"/>
                <a:ea typeface="楷体_GB2312" pitchFamily="49" charset="-122"/>
              </a:rPr>
              <a:t>   第二章：个人成才</a:t>
            </a:r>
            <a:r>
              <a:rPr lang="zh-CN" altLang="en-US"/>
              <a:t>→治国          </a:t>
            </a:r>
            <a:r>
              <a:rPr lang="zh-CN" altLang="en-US">
                <a:solidFill>
                  <a:srgbClr val="6600FF"/>
                </a:solidFill>
              </a:rPr>
              <a:t>困境</a:t>
            </a:r>
            <a:endParaRPr lang="zh-CN" altLang="en-US">
              <a:solidFill>
                <a:srgbClr val="6600FF"/>
              </a:solidFill>
              <a:latin typeface="楷体_GB2312" pitchFamily="49" charset="-122"/>
              <a:ea typeface="楷体_GB2312" pitchFamily="49" charset="-122"/>
            </a:endParaRPr>
          </a:p>
          <a:p>
            <a:pPr marL="609600" indent="-609600" eaLnBrk="1" hangingPunct="1">
              <a:buNone/>
            </a:pPr>
            <a:r>
              <a:rPr lang="en-US" altLang="zh-CN">
                <a:latin typeface="楷体_GB2312" pitchFamily="49" charset="-122"/>
                <a:ea typeface="楷体_GB2312" pitchFamily="49" charset="-122"/>
              </a:rPr>
              <a:t>2</a:t>
            </a:r>
            <a:r>
              <a:rPr lang="zh-CN" altLang="en-US">
                <a:latin typeface="楷体_GB2312" pitchFamily="49" charset="-122"/>
                <a:ea typeface="楷体_GB2312" pitchFamily="49" charset="-122"/>
              </a:rPr>
              <a:t>、</a:t>
            </a:r>
            <a:r>
              <a:rPr lang="zh-CN" altLang="en-US">
                <a:solidFill>
                  <a:srgbClr val="0000FF"/>
                </a:solidFill>
                <a:latin typeface="楷体_GB2312" pitchFamily="49" charset="-122"/>
                <a:ea typeface="楷体_GB2312" pitchFamily="49" charset="-122"/>
              </a:rPr>
              <a:t>标题与论点的关系</a:t>
            </a:r>
            <a:endParaRPr lang="zh-CN" altLang="en-US">
              <a:solidFill>
                <a:srgbClr val="0000FF"/>
              </a:solidFill>
              <a:latin typeface="楷体_GB2312" pitchFamily="49" charset="-122"/>
              <a:ea typeface="楷体_GB2312" pitchFamily="49" charset="-122"/>
            </a:endParaRPr>
          </a:p>
          <a:p>
            <a:pPr marL="609600" indent="-609600" eaLnBrk="1" hangingPunct="1">
              <a:buNone/>
            </a:pPr>
            <a:r>
              <a:rPr lang="zh-CN" altLang="en-US">
                <a:latin typeface="楷体_GB2312" pitchFamily="49" charset="-122"/>
                <a:ea typeface="楷体_GB2312" pitchFamily="49" charset="-122"/>
              </a:rPr>
              <a:t>      标题都是八个字，都是对比。</a:t>
            </a:r>
            <a:endParaRPr lang="zh-CN" altLang="en-US">
              <a:latin typeface="楷体_GB2312" pitchFamily="49" charset="-122"/>
              <a:ea typeface="楷体_GB2312" pitchFamily="49" charset="-122"/>
            </a:endParaRPr>
          </a:p>
          <a:p>
            <a:pPr marL="609600" indent="-609600" eaLnBrk="1" hangingPunct="1">
              <a:buNone/>
            </a:pPr>
            <a:r>
              <a:rPr lang="zh-CN" altLang="en-US">
                <a:solidFill>
                  <a:srgbClr val="0000FF"/>
                </a:solidFill>
                <a:latin typeface="楷体_GB2312" pitchFamily="49" charset="-122"/>
                <a:ea typeface="楷体_GB2312" pitchFamily="49" charset="-122"/>
              </a:rPr>
              <a:t>    </a:t>
            </a:r>
            <a:r>
              <a:rPr lang="zh-CN" altLang="en-US">
                <a:latin typeface="楷体_GB2312" pitchFamily="49" charset="-122"/>
                <a:ea typeface="楷体_GB2312" pitchFamily="49" charset="-122"/>
              </a:rPr>
              <a:t>第一章的标题是论点的深化：人和</a:t>
            </a:r>
            <a:r>
              <a:rPr lang="zh-CN" altLang="en-US"/>
              <a:t>→道</a:t>
            </a:r>
            <a:endParaRPr lang="zh-CN" altLang="en-US"/>
          </a:p>
          <a:p>
            <a:pPr marL="609600" indent="-609600" eaLnBrk="1" hangingPunct="1">
              <a:buNone/>
            </a:pPr>
            <a:r>
              <a:rPr lang="zh-CN" altLang="en-US"/>
              <a:t>        第二章的标题是论点。</a:t>
            </a:r>
            <a:endParaRPr lang="zh-CN" altLang="en-US"/>
          </a:p>
        </p:txBody>
      </p:sp>
      <p:sp>
        <p:nvSpPr>
          <p:cNvPr id="52228" name="AutoShape 7">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2229" name="AutoShape 8">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2230" name="AutoShape 9">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box(out)">
                                      <p:cBhvr>
                                        <p:cTn id="7" dur="500"/>
                                        <p:tgtEl>
                                          <p:spTgt spid="5632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6323">
                                            <p:txEl>
                                              <p:pRg st="1" end="1"/>
                                            </p:txEl>
                                          </p:spTgt>
                                        </p:tgtEl>
                                        <p:attrNameLst>
                                          <p:attrName>style.visibility</p:attrName>
                                        </p:attrNameLst>
                                      </p:cBhvr>
                                      <p:to>
                                        <p:strVal val="visible"/>
                                      </p:to>
                                    </p:set>
                                    <p:animEffect transition="in" filter="box(out)">
                                      <p:cBhvr>
                                        <p:cTn id="12" dur="500"/>
                                        <p:tgtEl>
                                          <p:spTgt spid="5632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6323">
                                            <p:txEl>
                                              <p:pRg st="2" end="2"/>
                                            </p:txEl>
                                          </p:spTgt>
                                        </p:tgtEl>
                                        <p:attrNameLst>
                                          <p:attrName>style.visibility</p:attrName>
                                        </p:attrNameLst>
                                      </p:cBhvr>
                                      <p:to>
                                        <p:strVal val="visible"/>
                                      </p:to>
                                    </p:set>
                                    <p:animEffect transition="in" filter="box(out)">
                                      <p:cBhvr>
                                        <p:cTn id="17" dur="500"/>
                                        <p:tgtEl>
                                          <p:spTgt spid="5632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6323">
                                            <p:txEl>
                                              <p:pRg st="3" end="3"/>
                                            </p:txEl>
                                          </p:spTgt>
                                        </p:tgtEl>
                                        <p:attrNameLst>
                                          <p:attrName>style.visibility</p:attrName>
                                        </p:attrNameLst>
                                      </p:cBhvr>
                                      <p:to>
                                        <p:strVal val="visible"/>
                                      </p:to>
                                    </p:set>
                                    <p:animEffect transition="in" filter="box(out)">
                                      <p:cBhvr>
                                        <p:cTn id="22" dur="500"/>
                                        <p:tgtEl>
                                          <p:spTgt spid="56323">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56323">
                                            <p:txEl>
                                              <p:pRg st="4" end="4"/>
                                            </p:txEl>
                                          </p:spTgt>
                                        </p:tgtEl>
                                        <p:attrNameLst>
                                          <p:attrName>style.visibility</p:attrName>
                                        </p:attrNameLst>
                                      </p:cBhvr>
                                      <p:to>
                                        <p:strVal val="visible"/>
                                      </p:to>
                                    </p:set>
                                    <p:animEffect transition="in" filter="box(out)">
                                      <p:cBhvr>
                                        <p:cTn id="27" dur="500"/>
                                        <p:tgtEl>
                                          <p:spTgt spid="56323">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56323">
                                            <p:txEl>
                                              <p:pRg st="5" end="5"/>
                                            </p:txEl>
                                          </p:spTgt>
                                        </p:tgtEl>
                                        <p:attrNameLst>
                                          <p:attrName>style.visibility</p:attrName>
                                        </p:attrNameLst>
                                      </p:cBhvr>
                                      <p:to>
                                        <p:strVal val="visible"/>
                                      </p:to>
                                    </p:set>
                                    <p:animEffect transition="in" filter="box(out)">
                                      <p:cBhvr>
                                        <p:cTn id="32" dur="500"/>
                                        <p:tgtEl>
                                          <p:spTgt spid="56323">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nodeType="clickPar">
                      <p:stCondLst>
                        <p:cond delay="indefinite"/>
                      </p:stCondLst>
                      <p:childTnLst>
                        <p:par>
                          <p:cTn id="34" fill="hold" nodeType="after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56323">
                                            <p:txEl>
                                              <p:pRg st="6" end="6"/>
                                            </p:txEl>
                                          </p:spTgt>
                                        </p:tgtEl>
                                        <p:attrNameLst>
                                          <p:attrName>style.visibility</p:attrName>
                                        </p:attrNameLst>
                                      </p:cBhvr>
                                      <p:to>
                                        <p:strVal val="visible"/>
                                      </p:to>
                                    </p:set>
                                    <p:animEffect transition="in" filter="box(out)">
                                      <p:cBhvr>
                                        <p:cTn id="37" dur="500"/>
                                        <p:tgtEl>
                                          <p:spTgt spid="56323">
                                            <p:txEl>
                                              <p:pRg st="6" end="6"/>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nodeType="clickPar">
                      <p:stCondLst>
                        <p:cond delay="indefinite"/>
                      </p:stCondLst>
                      <p:childTnLst>
                        <p:par>
                          <p:cTn id="39" fill="hold" nodeType="afterGroup">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56323">
                                            <p:txEl>
                                              <p:pRg st="7" end="7"/>
                                            </p:txEl>
                                          </p:spTgt>
                                        </p:tgtEl>
                                        <p:attrNameLst>
                                          <p:attrName>style.visibility</p:attrName>
                                        </p:attrNameLst>
                                      </p:cBhvr>
                                      <p:to>
                                        <p:strVal val="visible"/>
                                      </p:to>
                                    </p:set>
                                    <p:animEffect transition="in" filter="box(out)">
                                      <p:cBhvr>
                                        <p:cTn id="42" dur="500"/>
                                        <p:tgtEl>
                                          <p:spTgt spid="56323">
                                            <p:txEl>
                                              <p:pRg st="7" end="7"/>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uiExpand="1" build="p"/>
    </p:bldLst>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3250" name="Rectangle 2"/>
          <p:cNvSpPr>
            <a:spLocks noGrp="1"/>
          </p:cNvSpPr>
          <p:nvPr>
            <p:ph type="title" idx="4294967295"/>
          </p:nvPr>
        </p:nvSpPr>
        <p:spPr>
          <a:xfrm>
            <a:off x="685800" y="485775"/>
            <a:ext cx="7772400" cy="1143000"/>
          </a:xfrm>
        </p:spPr>
        <p:txBody>
          <a:bodyPr vert="horz" wrap="square" lIns="91440" tIns="45720" rIns="91440" bIns="45720" anchor="ctr"/>
          <a:lstStyle/>
          <a:p>
            <a:pPr eaLnBrk="1" hangingPunct="1"/>
            <a:r>
              <a:rPr lang="zh-CN" altLang="en-US">
                <a:solidFill>
                  <a:srgbClr val="FF0000"/>
                </a:solidFill>
              </a:rPr>
              <a:t>比较两章的异同</a:t>
            </a:r>
            <a:r>
              <a:rPr lang="zh-CN" altLang="en-US" b="0"/>
              <a:t> </a:t>
            </a:r>
            <a:endParaRPr lang="zh-CN" altLang="en-US" b="0"/>
          </a:p>
        </p:txBody>
      </p:sp>
      <p:sp>
        <p:nvSpPr>
          <p:cNvPr id="56323" name="Rectangle 3"/>
          <p:cNvSpPr>
            <a:spLocks noGrp="1"/>
          </p:cNvSpPr>
          <p:nvPr>
            <p:ph type="body" idx="4294967295"/>
          </p:nvPr>
        </p:nvSpPr>
        <p:spPr>
          <a:xfrm>
            <a:off x="609600" y="1600200"/>
            <a:ext cx="8534400" cy="4781550"/>
          </a:xfrm>
        </p:spPr>
        <p:txBody>
          <a:bodyPr vert="horz" wrap="square" lIns="91440" tIns="45720" rIns="91440" bIns="45720" anchor="t"/>
          <a:lstStyle/>
          <a:p>
            <a:pPr marL="609600" indent="-609600" eaLnBrk="1" hangingPunct="1">
              <a:lnSpc>
                <a:spcPct val="90000"/>
              </a:lnSpc>
              <a:buNone/>
            </a:pPr>
            <a:r>
              <a:rPr lang="en-US" altLang="zh-CN">
                <a:latin typeface="楷体_GB2312" pitchFamily="49" charset="-122"/>
                <a:ea typeface="楷体_GB2312" pitchFamily="49" charset="-122"/>
              </a:rPr>
              <a:t>3</a:t>
            </a:r>
            <a:r>
              <a:rPr lang="zh-CN" altLang="en-US">
                <a:latin typeface="楷体_GB2312" pitchFamily="49" charset="-122"/>
                <a:ea typeface="楷体_GB2312" pitchFamily="49" charset="-122"/>
              </a:rPr>
              <a:t>、</a:t>
            </a:r>
            <a:r>
              <a:rPr lang="zh-CN" altLang="en-US">
                <a:solidFill>
                  <a:srgbClr val="0000FF"/>
                </a:solidFill>
                <a:latin typeface="楷体_GB2312" pitchFamily="49" charset="-122"/>
                <a:ea typeface="楷体_GB2312" pitchFamily="49" charset="-122"/>
              </a:rPr>
              <a:t>论点提出方式</a:t>
            </a:r>
            <a:endParaRPr lang="zh-CN" altLang="en-US">
              <a:solidFill>
                <a:srgbClr val="0000FF"/>
              </a:solidFill>
              <a:latin typeface="楷体_GB2312" pitchFamily="49" charset="-122"/>
              <a:ea typeface="楷体_GB2312" pitchFamily="49" charset="-122"/>
            </a:endParaRPr>
          </a:p>
          <a:p>
            <a:pPr marL="609600" indent="-609600" eaLnBrk="1" hangingPunct="1">
              <a:lnSpc>
                <a:spcPct val="90000"/>
              </a:lnSpc>
              <a:buNone/>
            </a:pPr>
            <a:r>
              <a:rPr lang="zh-CN" altLang="en-US">
                <a:latin typeface="楷体_GB2312" pitchFamily="49" charset="-122"/>
                <a:ea typeface="楷体_GB2312" pitchFamily="49" charset="-122"/>
              </a:rPr>
              <a:t>   第一章开头提出论点，在进行解说。</a:t>
            </a:r>
            <a:endParaRPr lang="zh-CN" altLang="en-US">
              <a:latin typeface="楷体_GB2312" pitchFamily="49" charset="-122"/>
              <a:ea typeface="楷体_GB2312" pitchFamily="49" charset="-122"/>
            </a:endParaRPr>
          </a:p>
          <a:p>
            <a:pPr marL="609600" indent="-609600" eaLnBrk="1" hangingPunct="1">
              <a:lnSpc>
                <a:spcPct val="90000"/>
              </a:lnSpc>
              <a:buNone/>
            </a:pPr>
            <a:r>
              <a:rPr lang="zh-CN" altLang="en-US">
                <a:latin typeface="楷体_GB2312" pitchFamily="49" charset="-122"/>
                <a:ea typeface="楷体_GB2312" pitchFamily="49" charset="-122"/>
              </a:rPr>
              <a:t>   第二章结尾提出论点，没有进行解说。</a:t>
            </a:r>
            <a:endParaRPr lang="zh-CN" altLang="en-US">
              <a:latin typeface="楷体_GB2312" pitchFamily="49" charset="-122"/>
              <a:ea typeface="楷体_GB2312" pitchFamily="49" charset="-122"/>
            </a:endParaRPr>
          </a:p>
          <a:p>
            <a:pPr marL="609600" indent="-609600" eaLnBrk="1" hangingPunct="1">
              <a:lnSpc>
                <a:spcPct val="90000"/>
              </a:lnSpc>
              <a:buNone/>
            </a:pPr>
            <a:r>
              <a:rPr lang="en-US" altLang="zh-CN">
                <a:latin typeface="楷体_GB2312" pitchFamily="49" charset="-122"/>
                <a:ea typeface="楷体_GB2312" pitchFamily="49" charset="-122"/>
              </a:rPr>
              <a:t>4</a:t>
            </a:r>
            <a:r>
              <a:rPr lang="zh-CN" altLang="en-US">
                <a:latin typeface="楷体_GB2312" pitchFamily="49" charset="-122"/>
                <a:ea typeface="楷体_GB2312" pitchFamily="49" charset="-122"/>
              </a:rPr>
              <a:t>、</a:t>
            </a:r>
            <a:r>
              <a:rPr lang="zh-CN" altLang="en-US">
                <a:solidFill>
                  <a:srgbClr val="0000FF"/>
                </a:solidFill>
                <a:latin typeface="楷体_GB2312" pitchFamily="49" charset="-122"/>
                <a:ea typeface="楷体_GB2312" pitchFamily="49" charset="-122"/>
              </a:rPr>
              <a:t>文章结构</a:t>
            </a:r>
            <a:endParaRPr lang="zh-CN" altLang="en-US">
              <a:solidFill>
                <a:srgbClr val="0000FF"/>
              </a:solidFill>
              <a:latin typeface="楷体_GB2312" pitchFamily="49" charset="-122"/>
              <a:ea typeface="楷体_GB2312" pitchFamily="49" charset="-122"/>
            </a:endParaRPr>
          </a:p>
          <a:p>
            <a:pPr marL="609600" indent="-609600" eaLnBrk="1" hangingPunct="1">
              <a:lnSpc>
                <a:spcPct val="90000"/>
              </a:lnSpc>
              <a:buNone/>
            </a:pPr>
            <a:r>
              <a:rPr lang="zh-CN" altLang="en-US">
                <a:latin typeface="楷体_GB2312" pitchFamily="49" charset="-122"/>
                <a:ea typeface="楷体_GB2312" pitchFamily="49" charset="-122"/>
              </a:rPr>
              <a:t>   第一章总分总，第二章分总（归纳推理）</a:t>
            </a:r>
            <a:endParaRPr lang="zh-CN" altLang="en-US">
              <a:latin typeface="楷体_GB2312" pitchFamily="49" charset="-122"/>
              <a:ea typeface="楷体_GB2312" pitchFamily="49" charset="-122"/>
            </a:endParaRPr>
          </a:p>
          <a:p>
            <a:pPr marL="609600" indent="-609600" eaLnBrk="1" hangingPunct="1">
              <a:lnSpc>
                <a:spcPct val="90000"/>
              </a:lnSpc>
              <a:buNone/>
            </a:pPr>
            <a:r>
              <a:rPr lang="en-US" altLang="zh-CN">
                <a:latin typeface="楷体_GB2312" pitchFamily="49" charset="-122"/>
                <a:ea typeface="楷体_GB2312" pitchFamily="49" charset="-122"/>
              </a:rPr>
              <a:t>5</a:t>
            </a:r>
            <a:r>
              <a:rPr lang="zh-CN" altLang="en-US">
                <a:latin typeface="楷体_GB2312" pitchFamily="49" charset="-122"/>
                <a:ea typeface="楷体_GB2312" pitchFamily="49" charset="-122"/>
              </a:rPr>
              <a:t>、</a:t>
            </a:r>
            <a:r>
              <a:rPr lang="zh-CN" altLang="en-US">
                <a:solidFill>
                  <a:srgbClr val="0000FF"/>
                </a:solidFill>
                <a:latin typeface="楷体_GB2312" pitchFamily="49" charset="-122"/>
                <a:ea typeface="楷体_GB2312" pitchFamily="49" charset="-122"/>
              </a:rPr>
              <a:t>语言特点</a:t>
            </a:r>
            <a:endParaRPr lang="zh-CN" altLang="en-US">
              <a:solidFill>
                <a:srgbClr val="0000FF"/>
              </a:solidFill>
              <a:latin typeface="楷体_GB2312" pitchFamily="49" charset="-122"/>
              <a:ea typeface="楷体_GB2312" pitchFamily="49" charset="-122"/>
            </a:endParaRPr>
          </a:p>
          <a:p>
            <a:pPr marL="609600" indent="-609600" eaLnBrk="1" hangingPunct="1">
              <a:lnSpc>
                <a:spcPct val="90000"/>
              </a:lnSpc>
              <a:buNone/>
            </a:pPr>
            <a:r>
              <a:rPr lang="zh-CN" altLang="en-US">
                <a:latin typeface="楷体_GB2312" pitchFamily="49" charset="-122"/>
                <a:ea typeface="楷体_GB2312" pitchFamily="49" charset="-122"/>
              </a:rPr>
              <a:t>   气势磅礴，有极强的说服力和感染力。</a:t>
            </a:r>
            <a:endParaRPr lang="zh-CN" altLang="en-US">
              <a:latin typeface="楷体_GB2312" pitchFamily="49" charset="-122"/>
              <a:ea typeface="楷体_GB2312" pitchFamily="49" charset="-122"/>
            </a:endParaRPr>
          </a:p>
          <a:p>
            <a:pPr marL="609600" indent="-609600" eaLnBrk="1" hangingPunct="1">
              <a:lnSpc>
                <a:spcPct val="90000"/>
              </a:lnSpc>
              <a:buNone/>
            </a:pPr>
            <a:r>
              <a:rPr lang="zh-CN" altLang="en-US">
                <a:latin typeface="楷体_GB2312" pitchFamily="49" charset="-122"/>
                <a:ea typeface="楷体_GB2312" pitchFamily="49" charset="-122"/>
              </a:rPr>
              <a:t>     对偶、对比、顶真、并列排比、层递排比等修辞手法的运用。</a:t>
            </a:r>
            <a:endParaRPr lang="zh-CN" altLang="en-US">
              <a:latin typeface="楷体_GB2312" pitchFamily="49" charset="-122"/>
              <a:ea typeface="楷体_GB2312" pitchFamily="49" charset="-122"/>
            </a:endParaRPr>
          </a:p>
        </p:txBody>
      </p:sp>
      <p:sp>
        <p:nvSpPr>
          <p:cNvPr id="53252" name="AutoShape 7">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3253" name="AutoShape 8">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3254" name="AutoShape 9">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56323">
                                            <p:txEl>
                                              <p:pRg st="0" end="0"/>
                                            </p:txEl>
                                          </p:spTgt>
                                        </p:tgtEl>
                                        <p:attrNameLst>
                                          <p:attrName>style.visibility</p:attrName>
                                        </p:attrNameLst>
                                      </p:cBhvr>
                                      <p:to>
                                        <p:strVal val="visible"/>
                                      </p:to>
                                    </p:set>
                                    <p:animEffect transition="in" filter="box(out)">
                                      <p:cBhvr>
                                        <p:cTn id="7" dur="500"/>
                                        <p:tgtEl>
                                          <p:spTgt spid="5632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56323">
                                            <p:txEl>
                                              <p:pRg st="1" end="1"/>
                                            </p:txEl>
                                          </p:spTgt>
                                        </p:tgtEl>
                                        <p:attrNameLst>
                                          <p:attrName>style.visibility</p:attrName>
                                        </p:attrNameLst>
                                      </p:cBhvr>
                                      <p:to>
                                        <p:strVal val="visible"/>
                                      </p:to>
                                    </p:set>
                                    <p:animEffect transition="in" filter="box(out)">
                                      <p:cBhvr>
                                        <p:cTn id="12" dur="500"/>
                                        <p:tgtEl>
                                          <p:spTgt spid="5632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56323">
                                            <p:txEl>
                                              <p:pRg st="2" end="2"/>
                                            </p:txEl>
                                          </p:spTgt>
                                        </p:tgtEl>
                                        <p:attrNameLst>
                                          <p:attrName>style.visibility</p:attrName>
                                        </p:attrNameLst>
                                      </p:cBhvr>
                                      <p:to>
                                        <p:strVal val="visible"/>
                                      </p:to>
                                    </p:set>
                                    <p:animEffect transition="in" filter="box(out)">
                                      <p:cBhvr>
                                        <p:cTn id="17" dur="500"/>
                                        <p:tgtEl>
                                          <p:spTgt spid="5632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6323">
                                            <p:txEl>
                                              <p:pRg st="3" end="3"/>
                                            </p:txEl>
                                          </p:spTgt>
                                        </p:tgtEl>
                                        <p:attrNameLst>
                                          <p:attrName>style.visibility</p:attrName>
                                        </p:attrNameLst>
                                      </p:cBhvr>
                                      <p:to>
                                        <p:strVal val="visible"/>
                                      </p:to>
                                    </p:set>
                                    <p:animEffect transition="in" filter="box(out)">
                                      <p:cBhvr>
                                        <p:cTn id="22" dur="500"/>
                                        <p:tgtEl>
                                          <p:spTgt spid="56323">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56323">
                                            <p:txEl>
                                              <p:pRg st="4" end="4"/>
                                            </p:txEl>
                                          </p:spTgt>
                                        </p:tgtEl>
                                        <p:attrNameLst>
                                          <p:attrName>style.visibility</p:attrName>
                                        </p:attrNameLst>
                                      </p:cBhvr>
                                      <p:to>
                                        <p:strVal val="visible"/>
                                      </p:to>
                                    </p:set>
                                    <p:animEffect transition="in" filter="box(out)">
                                      <p:cBhvr>
                                        <p:cTn id="27" dur="500"/>
                                        <p:tgtEl>
                                          <p:spTgt spid="56323">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56323">
                                            <p:txEl>
                                              <p:pRg st="5" end="5"/>
                                            </p:txEl>
                                          </p:spTgt>
                                        </p:tgtEl>
                                        <p:attrNameLst>
                                          <p:attrName>style.visibility</p:attrName>
                                        </p:attrNameLst>
                                      </p:cBhvr>
                                      <p:to>
                                        <p:strVal val="visible"/>
                                      </p:to>
                                    </p:set>
                                    <p:animEffect transition="in" filter="box(out)">
                                      <p:cBhvr>
                                        <p:cTn id="32" dur="500"/>
                                        <p:tgtEl>
                                          <p:spTgt spid="56323">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nodeType="clickPar">
                      <p:stCondLst>
                        <p:cond delay="indefinite"/>
                      </p:stCondLst>
                      <p:childTnLst>
                        <p:par>
                          <p:cTn id="34" fill="hold" nodeType="after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56323">
                                            <p:txEl>
                                              <p:pRg st="6" end="6"/>
                                            </p:txEl>
                                          </p:spTgt>
                                        </p:tgtEl>
                                        <p:attrNameLst>
                                          <p:attrName>style.visibility</p:attrName>
                                        </p:attrNameLst>
                                      </p:cBhvr>
                                      <p:to>
                                        <p:strVal val="visible"/>
                                      </p:to>
                                    </p:set>
                                    <p:animEffect transition="in" filter="box(out)">
                                      <p:cBhvr>
                                        <p:cTn id="37" dur="500"/>
                                        <p:tgtEl>
                                          <p:spTgt spid="56323">
                                            <p:txEl>
                                              <p:pRg st="6" end="6"/>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nodeType="clickPar">
                      <p:stCondLst>
                        <p:cond delay="indefinite"/>
                      </p:stCondLst>
                      <p:childTnLst>
                        <p:par>
                          <p:cTn id="39" fill="hold" nodeType="afterGroup">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56323">
                                            <p:txEl>
                                              <p:pRg st="7" end="7"/>
                                            </p:txEl>
                                          </p:spTgt>
                                        </p:tgtEl>
                                        <p:attrNameLst>
                                          <p:attrName>style.visibility</p:attrName>
                                        </p:attrNameLst>
                                      </p:cBhvr>
                                      <p:to>
                                        <p:strVal val="visible"/>
                                      </p:to>
                                    </p:set>
                                    <p:animEffect transition="in" filter="box(out)">
                                      <p:cBhvr>
                                        <p:cTn id="42" dur="500"/>
                                        <p:tgtEl>
                                          <p:spTgt spid="56323">
                                            <p:txEl>
                                              <p:pRg st="7" end="7"/>
                                            </p:txEl>
                                          </p:spTgt>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323" grpId="0" uiExpand="1" build="p"/>
    </p:bld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4274" name="Rectangle 2"/>
          <p:cNvSpPr>
            <a:spLocks noGrp="1"/>
          </p:cNvSpPr>
          <p:nvPr>
            <p:ph type="title"/>
          </p:nvPr>
        </p:nvSpPr>
        <p:spPr>
          <a:xfrm>
            <a:off x="685800" y="152400"/>
            <a:ext cx="7772400" cy="1143000"/>
          </a:xfrm>
        </p:spPr>
        <p:txBody>
          <a:bodyPr vert="horz" wrap="square" lIns="91440" tIns="45720" rIns="91440" bIns="45720" anchor="ctr"/>
          <a:lstStyle/>
          <a:p>
            <a:pPr eaLnBrk="1" hangingPunct="1"/>
            <a:r>
              <a:rPr lang="zh-CN" altLang="en-US">
                <a:solidFill>
                  <a:srgbClr val="FF0000"/>
                </a:solidFill>
                <a:ea typeface="方正琥珀简体" pitchFamily="65" charset="-122"/>
              </a:rPr>
              <a:t>能力迁移</a:t>
            </a:r>
            <a:endParaRPr lang="zh-CN" altLang="en-US">
              <a:solidFill>
                <a:srgbClr val="FF0000"/>
              </a:solidFill>
              <a:ea typeface="方正琥珀简体" pitchFamily="65" charset="-122"/>
            </a:endParaRPr>
          </a:p>
        </p:txBody>
      </p:sp>
      <p:sp>
        <p:nvSpPr>
          <p:cNvPr id="54275" name="Rectangle 3"/>
          <p:cNvSpPr>
            <a:spLocks noGrp="1"/>
          </p:cNvSpPr>
          <p:nvPr>
            <p:ph idx="1"/>
          </p:nvPr>
        </p:nvSpPr>
        <p:spPr>
          <a:xfrm>
            <a:off x="609600" y="1143000"/>
            <a:ext cx="7696200" cy="4114800"/>
          </a:xfrm>
        </p:spPr>
        <p:txBody>
          <a:bodyPr vert="horz" wrap="square" lIns="91440" tIns="45720" rIns="91440" bIns="45720" anchor="t"/>
          <a:lstStyle/>
          <a:p>
            <a:pPr algn="ctr" eaLnBrk="1" hangingPunct="1">
              <a:lnSpc>
                <a:spcPct val="90000"/>
              </a:lnSpc>
              <a:buNone/>
            </a:pPr>
            <a:r>
              <a:rPr lang="zh-CN" altLang="en-US" sz="4000"/>
              <a:t>用下列句中蓝色的词分别写几个成语或古诗文名句：</a:t>
            </a:r>
            <a:endParaRPr lang="zh-CN" altLang="en-US" sz="4000"/>
          </a:p>
          <a:p>
            <a:pPr eaLnBrk="1" hangingPunct="1">
              <a:lnSpc>
                <a:spcPct val="90000"/>
              </a:lnSpc>
              <a:buNone/>
            </a:pPr>
            <a:r>
              <a:rPr lang="zh-CN" altLang="en-US"/>
              <a:t>1.七里之</a:t>
            </a:r>
            <a:r>
              <a:rPr lang="zh-CN" altLang="en-US">
                <a:solidFill>
                  <a:srgbClr val="0000FF"/>
                </a:solidFill>
              </a:rPr>
              <a:t>郭</a:t>
            </a:r>
            <a:endParaRPr lang="zh-CN" altLang="en-US">
              <a:solidFill>
                <a:srgbClr val="0000FF"/>
              </a:solidFill>
            </a:endParaRPr>
          </a:p>
          <a:p>
            <a:pPr eaLnBrk="1" hangingPunct="1">
              <a:lnSpc>
                <a:spcPct val="90000"/>
              </a:lnSpc>
              <a:buNone/>
            </a:pPr>
            <a:endParaRPr lang="zh-CN" altLang="en-US"/>
          </a:p>
          <a:p>
            <a:pPr eaLnBrk="1" hangingPunct="1">
              <a:lnSpc>
                <a:spcPct val="90000"/>
              </a:lnSpc>
              <a:buNone/>
            </a:pPr>
            <a:r>
              <a:rPr lang="zh-CN" altLang="en-US"/>
              <a:t>2.失道者</a:t>
            </a:r>
            <a:r>
              <a:rPr lang="zh-CN" altLang="en-US">
                <a:solidFill>
                  <a:srgbClr val="0000FF"/>
                </a:solidFill>
              </a:rPr>
              <a:t>寡</a:t>
            </a:r>
            <a:r>
              <a:rPr lang="zh-CN" altLang="en-US"/>
              <a:t>助</a:t>
            </a:r>
            <a:endParaRPr lang="zh-CN" altLang="en-US"/>
          </a:p>
          <a:p>
            <a:pPr eaLnBrk="1" hangingPunct="1">
              <a:lnSpc>
                <a:spcPct val="90000"/>
              </a:lnSpc>
              <a:buNone/>
            </a:pPr>
            <a:endParaRPr lang="zh-CN" altLang="en-US"/>
          </a:p>
          <a:p>
            <a:pPr eaLnBrk="1" hangingPunct="1">
              <a:lnSpc>
                <a:spcPct val="90000"/>
              </a:lnSpc>
              <a:buNone/>
            </a:pPr>
            <a:r>
              <a:rPr lang="zh-CN" altLang="en-US"/>
              <a:t>3.寡助之</a:t>
            </a:r>
            <a:r>
              <a:rPr lang="zh-CN" altLang="en-US">
                <a:solidFill>
                  <a:srgbClr val="0000FF"/>
                </a:solidFill>
              </a:rPr>
              <a:t>至</a:t>
            </a:r>
            <a:r>
              <a:rPr lang="zh-CN" altLang="en-US"/>
              <a:t>，亲戚畔</a:t>
            </a:r>
            <a:r>
              <a:rPr lang="zh-CN" altLang="en-US">
                <a:solidFill>
                  <a:schemeClr val="accent2"/>
                </a:solidFill>
              </a:rPr>
              <a:t>之</a:t>
            </a:r>
            <a:endParaRPr lang="zh-CN" altLang="en-US">
              <a:solidFill>
                <a:schemeClr val="accent2"/>
              </a:solidFill>
            </a:endParaRPr>
          </a:p>
        </p:txBody>
      </p:sp>
      <p:sp>
        <p:nvSpPr>
          <p:cNvPr id="74756" name="Text Box 4"/>
          <p:cNvSpPr txBox="1"/>
          <p:nvPr/>
        </p:nvSpPr>
        <p:spPr>
          <a:xfrm>
            <a:off x="2916238" y="2286000"/>
            <a:ext cx="5943600" cy="1066800"/>
          </a:xfrm>
          <a:prstGeom prst="rect">
            <a:avLst/>
          </a:prstGeom>
          <a:noFill/>
          <a:ln w="9525">
            <a:noFill/>
          </a:ln>
        </p:spPr>
        <p:txBody>
          <a:bodyPr>
            <a:spAutoFit/>
          </a:bodyPr>
          <a:lstStyle/>
          <a:p>
            <a:pPr marL="457200" indent="-457200" algn="l" fontAlgn="base"/>
            <a:r>
              <a:rPr lang="zh-CN" altLang="en-US" sz="3200">
                <a:solidFill>
                  <a:srgbClr val="800000"/>
                </a:solidFill>
                <a:latin typeface="Times New Roman" panose="02020603050405020304" pitchFamily="18" charset="0"/>
                <a:ea typeface="楷体_GB2312" pitchFamily="49" charset="-122"/>
              </a:rPr>
              <a:t>青山郭外斜，出郭相扶将，  　水村山郭酒旗风 ……</a:t>
            </a:r>
            <a:endParaRPr lang="zh-CN" altLang="en-US" sz="3200">
              <a:solidFill>
                <a:srgbClr val="800000"/>
              </a:solidFill>
              <a:latin typeface="Times New Roman" panose="02020603050405020304" pitchFamily="18" charset="0"/>
              <a:ea typeface="楷体_GB2312" pitchFamily="49" charset="-122"/>
            </a:endParaRPr>
          </a:p>
        </p:txBody>
      </p:sp>
      <p:sp>
        <p:nvSpPr>
          <p:cNvPr id="54277" name="Text Box 5"/>
          <p:cNvSpPr txBox="1"/>
          <p:nvPr/>
        </p:nvSpPr>
        <p:spPr>
          <a:xfrm>
            <a:off x="3983038" y="3352800"/>
            <a:ext cx="4435475" cy="457200"/>
          </a:xfrm>
          <a:prstGeom prst="rect">
            <a:avLst/>
          </a:prstGeom>
          <a:noFill/>
          <a:ln w="9525">
            <a:noFill/>
          </a:ln>
        </p:spPr>
        <p:txBody>
          <a:bodyPr>
            <a:spAutoFit/>
          </a:bodyPr>
          <a:lstStyle/>
          <a:p>
            <a:pPr algn="l" fontAlgn="base">
              <a:spcBef>
                <a:spcPct val="0"/>
              </a:spcBef>
            </a:pPr>
            <a:endParaRPr lang="zh-CN" altLang="en-US">
              <a:latin typeface="Times New Roman" panose="02020603050405020304" pitchFamily="18" charset="0"/>
            </a:endParaRPr>
          </a:p>
        </p:txBody>
      </p:sp>
      <p:sp>
        <p:nvSpPr>
          <p:cNvPr id="74758" name="Text Box 6"/>
          <p:cNvSpPr txBox="1"/>
          <p:nvPr/>
        </p:nvSpPr>
        <p:spPr>
          <a:xfrm>
            <a:off x="3276600" y="3370263"/>
            <a:ext cx="5302250" cy="1311275"/>
          </a:xfrm>
          <a:prstGeom prst="rect">
            <a:avLst/>
          </a:prstGeom>
          <a:noFill/>
          <a:ln w="9525">
            <a:noFill/>
          </a:ln>
        </p:spPr>
        <p:txBody>
          <a:bodyPr>
            <a:spAutoFit/>
          </a:bodyPr>
          <a:lstStyle/>
          <a:p>
            <a:pPr marL="457200" indent="-457200" algn="l" fontAlgn="base"/>
            <a:r>
              <a:rPr lang="zh-CN" altLang="en-US" sz="3200">
                <a:solidFill>
                  <a:srgbClr val="800000"/>
                </a:solidFill>
                <a:latin typeface="Times New Roman" panose="02020603050405020304" pitchFamily="18" charset="0"/>
                <a:ea typeface="楷体_GB2312" pitchFamily="49" charset="-122"/>
              </a:rPr>
              <a:t>寡廉鲜耻，寡不敌众，　</a:t>
            </a:r>
            <a:endParaRPr lang="zh-CN" altLang="en-US" sz="3200">
              <a:solidFill>
                <a:srgbClr val="800000"/>
              </a:solidFill>
              <a:latin typeface="Times New Roman" panose="02020603050405020304" pitchFamily="18" charset="0"/>
              <a:ea typeface="楷体_GB2312" pitchFamily="49" charset="-122"/>
            </a:endParaRPr>
          </a:p>
          <a:p>
            <a:pPr marL="457200" indent="-457200" algn="l" fontAlgn="base"/>
            <a:r>
              <a:rPr lang="zh-CN" altLang="en-US" sz="3200">
                <a:solidFill>
                  <a:srgbClr val="800000"/>
                </a:solidFill>
                <a:latin typeface="Times New Roman" panose="02020603050405020304" pitchFamily="18" charset="0"/>
                <a:ea typeface="楷体_GB2312" pitchFamily="49" charset="-122"/>
              </a:rPr>
              <a:t>少言寡语，称孤道寡……</a:t>
            </a:r>
            <a:endParaRPr lang="zh-CN" altLang="en-US" sz="3200">
              <a:solidFill>
                <a:srgbClr val="800000"/>
              </a:solidFill>
              <a:latin typeface="Times New Roman" panose="02020603050405020304" pitchFamily="18" charset="0"/>
              <a:ea typeface="楷体_GB2312" pitchFamily="49" charset="-122"/>
            </a:endParaRPr>
          </a:p>
        </p:txBody>
      </p:sp>
      <p:sp>
        <p:nvSpPr>
          <p:cNvPr id="74759" name="Text Box 7"/>
          <p:cNvSpPr txBox="1"/>
          <p:nvPr/>
        </p:nvSpPr>
        <p:spPr>
          <a:xfrm>
            <a:off x="1371600" y="5257800"/>
            <a:ext cx="7162800" cy="579438"/>
          </a:xfrm>
          <a:prstGeom prst="rect">
            <a:avLst/>
          </a:prstGeom>
          <a:noFill/>
          <a:ln w="9525">
            <a:noFill/>
          </a:ln>
        </p:spPr>
        <p:txBody>
          <a:bodyPr>
            <a:spAutoFit/>
          </a:bodyPr>
          <a:lstStyle/>
          <a:p>
            <a:pPr algn="l" fontAlgn="base"/>
            <a:r>
              <a:rPr lang="zh-CN" altLang="en-US" sz="3200">
                <a:solidFill>
                  <a:srgbClr val="800000"/>
                </a:solidFill>
                <a:latin typeface="Times New Roman" panose="02020603050405020304" pitchFamily="18" charset="0"/>
                <a:ea typeface="楷体_GB2312" pitchFamily="49" charset="-122"/>
              </a:rPr>
              <a:t>至理名言，可怜之至，辛苦之至……</a:t>
            </a:r>
            <a:endParaRPr lang="zh-CN" altLang="en-US">
              <a:latin typeface="Times New Roman" panose="02020603050405020304" pitchFamily="18" charset="0"/>
            </a:endParaRPr>
          </a:p>
        </p:txBody>
      </p:sp>
      <p:sp>
        <p:nvSpPr>
          <p:cNvPr id="54280" name="AutoShape 8">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4281" name="AutoShape 9">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4282" name="AutoShape 10">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4756">
                                            <p:txEl>
                                              <p:pRg st="0" end="0"/>
                                            </p:txEl>
                                          </p:spTgt>
                                        </p:tgtEl>
                                        <p:attrNameLst>
                                          <p:attrName>style.visibility</p:attrName>
                                        </p:attrNameLst>
                                      </p:cBhvr>
                                      <p:to>
                                        <p:strVal val="visible"/>
                                      </p:to>
                                    </p:set>
                                    <p:animEffect transition="in" filter="box(out)">
                                      <p:cBhvr>
                                        <p:cTn id="7" dur="500"/>
                                        <p:tgtEl>
                                          <p:spTgt spid="74756">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4758">
                                            <p:txEl>
                                              <p:pRg st="0" end="0"/>
                                            </p:txEl>
                                          </p:spTgt>
                                        </p:tgtEl>
                                        <p:attrNameLst>
                                          <p:attrName>style.visibility</p:attrName>
                                        </p:attrNameLst>
                                      </p:cBhvr>
                                      <p:to>
                                        <p:strVal val="visible"/>
                                      </p:to>
                                    </p:set>
                                    <p:animEffect transition="in" filter="box(out)">
                                      <p:cBhvr>
                                        <p:cTn id="12" dur="500"/>
                                        <p:tgtEl>
                                          <p:spTgt spid="74758">
                                            <p:txEl>
                                              <p:pRg st="0" end="0"/>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4758">
                                            <p:txEl>
                                              <p:pRg st="1" end="1"/>
                                            </p:txEl>
                                          </p:spTgt>
                                        </p:tgtEl>
                                        <p:attrNameLst>
                                          <p:attrName>style.visibility</p:attrName>
                                        </p:attrNameLst>
                                      </p:cBhvr>
                                      <p:to>
                                        <p:strVal val="visible"/>
                                      </p:to>
                                    </p:set>
                                    <p:animEffect transition="in" filter="box(out)">
                                      <p:cBhvr>
                                        <p:cTn id="17" dur="500"/>
                                        <p:tgtEl>
                                          <p:spTgt spid="74758">
                                            <p:txEl>
                                              <p:pRg st="1" end="1"/>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4759">
                                            <p:txEl>
                                              <p:pRg st="0" end="0"/>
                                            </p:txEl>
                                          </p:spTgt>
                                        </p:tgtEl>
                                        <p:attrNameLst>
                                          <p:attrName>style.visibility</p:attrName>
                                        </p:attrNameLst>
                                      </p:cBhvr>
                                      <p:to>
                                        <p:strVal val="visible"/>
                                      </p:to>
                                    </p:set>
                                    <p:animEffect transition="in" filter="box(out)">
                                      <p:cBhvr>
                                        <p:cTn id="22" dur="500"/>
                                        <p:tgtEl>
                                          <p:spTgt spid="74759">
                                            <p:txEl>
                                              <p:pRg st="0" end="0"/>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56" grpId="0" build="p"/>
      <p:bldP spid="74758" grpId="0" uiExpand="1" build="p"/>
      <p:bldP spid="74759" grpId="0" build="p"/>
    </p:bldLst>
  </p:timing>
</p:sld>
</file>

<file path=ppt/slides/slide4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55298" name="Rectangle 2"/>
          <p:cNvSpPr>
            <a:spLocks noGrp="1"/>
          </p:cNvSpPr>
          <p:nvPr>
            <p:ph type="title"/>
          </p:nvPr>
        </p:nvSpPr>
        <p:spPr>
          <a:xfrm>
            <a:off x="827088" y="260350"/>
            <a:ext cx="7745412" cy="1143000"/>
          </a:xfrm>
        </p:spPr>
        <p:txBody>
          <a:bodyPr vert="horz" wrap="square" lIns="91440" tIns="45720" rIns="91440" bIns="45720" anchor="ctr"/>
          <a:lstStyle/>
          <a:p>
            <a:pPr eaLnBrk="1" hangingPunct="1"/>
            <a:r>
              <a:rPr lang="zh-CN" altLang="en-US" sz="4000">
                <a:solidFill>
                  <a:srgbClr val="FF0000"/>
                </a:solidFill>
              </a:rPr>
              <a:t>用其他例子说明</a:t>
            </a:r>
            <a:br>
              <a:rPr lang="zh-CN" altLang="en-US" sz="4000">
                <a:solidFill>
                  <a:srgbClr val="FF0000"/>
                </a:solidFill>
              </a:rPr>
            </a:br>
            <a:r>
              <a:rPr lang="zh-CN" altLang="en-US" sz="4000">
                <a:solidFill>
                  <a:srgbClr val="FF0000"/>
                </a:solidFill>
              </a:rPr>
              <a:t>“生于忧患，死于安乐”的道理</a:t>
            </a:r>
            <a:endParaRPr lang="zh-CN" altLang="en-US" sz="4000">
              <a:solidFill>
                <a:srgbClr val="FF0000"/>
              </a:solidFill>
            </a:endParaRPr>
          </a:p>
        </p:txBody>
      </p:sp>
      <p:sp>
        <p:nvSpPr>
          <p:cNvPr id="76803" name="Rectangle 3"/>
          <p:cNvSpPr>
            <a:spLocks noGrp="1"/>
          </p:cNvSpPr>
          <p:nvPr>
            <p:ph idx="1"/>
          </p:nvPr>
        </p:nvSpPr>
        <p:spPr>
          <a:xfrm>
            <a:off x="519113" y="2247900"/>
            <a:ext cx="8229600" cy="3629025"/>
          </a:xfrm>
        </p:spPr>
        <p:txBody>
          <a:bodyPr vert="horz" wrap="square" lIns="91440" tIns="45720" rIns="91440" bIns="45720" anchor="t"/>
          <a:lstStyle/>
          <a:p>
            <a:pPr eaLnBrk="1" hangingPunct="1">
              <a:lnSpc>
                <a:spcPct val="90000"/>
              </a:lnSpc>
            </a:pPr>
            <a:r>
              <a:rPr lang="zh-CN" altLang="en-US" sz="3600">
                <a:ea typeface="楷体_GB2312" pitchFamily="49" charset="-122"/>
              </a:rPr>
              <a:t>毛泽东及老一代革命家经历了二万五千里长征那样的坚苦卓绝的考验。</a:t>
            </a:r>
            <a:endParaRPr lang="zh-CN" altLang="en-US" sz="3600">
              <a:ea typeface="楷体_GB2312" pitchFamily="49" charset="-122"/>
            </a:endParaRPr>
          </a:p>
          <a:p>
            <a:pPr eaLnBrk="1" hangingPunct="1">
              <a:lnSpc>
                <a:spcPct val="90000"/>
              </a:lnSpc>
            </a:pPr>
            <a:r>
              <a:rPr lang="zh-CN" altLang="en-US" sz="3600">
                <a:ea typeface="楷体_GB2312" pitchFamily="49" charset="-122"/>
              </a:rPr>
              <a:t>李嘉诚之子——小超人李泽楷在美国留学时曾去餐馆送外卖，去高尔夫球场捡球，以自己养活自己。</a:t>
            </a:r>
            <a:endParaRPr lang="zh-CN" altLang="en-US" sz="3600">
              <a:solidFill>
                <a:schemeClr val="accent2"/>
              </a:solidFill>
            </a:endParaRPr>
          </a:p>
          <a:p>
            <a:pPr eaLnBrk="1" hangingPunct="1">
              <a:lnSpc>
                <a:spcPct val="90000"/>
              </a:lnSpc>
              <a:buNone/>
            </a:pPr>
            <a:r>
              <a:rPr lang="zh-CN" altLang="en-US" sz="3600">
                <a:ea typeface="楷体_GB2312" pitchFamily="49" charset="-122"/>
              </a:rPr>
              <a:t>　……</a:t>
            </a:r>
            <a:endParaRPr lang="zh-CN" altLang="en-US" sz="3600">
              <a:ea typeface="楷体_GB2312" pitchFamily="49" charset="-122"/>
            </a:endParaRPr>
          </a:p>
        </p:txBody>
      </p:sp>
      <p:sp>
        <p:nvSpPr>
          <p:cNvPr id="55300" name="AutoShape 4">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5301" name="AutoShape 5">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5302" name="AutoShape 6">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6803">
                                            <p:txEl>
                                              <p:pRg st="0" end="0"/>
                                            </p:txEl>
                                          </p:spTgt>
                                        </p:tgtEl>
                                        <p:attrNameLst>
                                          <p:attrName>style.visibility</p:attrName>
                                        </p:attrNameLst>
                                      </p:cBhvr>
                                      <p:to>
                                        <p:strVal val="visible"/>
                                      </p:to>
                                    </p:set>
                                    <p:animEffect transition="in" filter="box(out)">
                                      <p:cBhvr>
                                        <p:cTn id="7" dur="500"/>
                                        <p:tgtEl>
                                          <p:spTgt spid="7680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6803">
                                            <p:txEl>
                                              <p:pRg st="1" end="1"/>
                                            </p:txEl>
                                          </p:spTgt>
                                        </p:tgtEl>
                                        <p:attrNameLst>
                                          <p:attrName>style.visibility</p:attrName>
                                        </p:attrNameLst>
                                      </p:cBhvr>
                                      <p:to>
                                        <p:strVal val="visible"/>
                                      </p:to>
                                    </p:set>
                                    <p:animEffect transition="in" filter="box(out)">
                                      <p:cBhvr>
                                        <p:cTn id="12" dur="500"/>
                                        <p:tgtEl>
                                          <p:spTgt spid="7680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6803">
                                            <p:txEl>
                                              <p:pRg st="2" end="2"/>
                                            </p:txEl>
                                          </p:spTgt>
                                        </p:tgtEl>
                                        <p:attrNameLst>
                                          <p:attrName>style.visibility</p:attrName>
                                        </p:attrNameLst>
                                      </p:cBhvr>
                                      <p:to>
                                        <p:strVal val="visible"/>
                                      </p:to>
                                    </p:set>
                                    <p:animEffect transition="in" filter="box(out)">
                                      <p:cBhvr>
                                        <p:cTn id="17" dur="500"/>
                                        <p:tgtEl>
                                          <p:spTgt spid="7680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uiExpand="1" build="p"/>
    </p:bldLst>
  </p:timing>
</p:sld>
</file>

<file path=ppt/slides/slide4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6803" name="Rectangle 3"/>
          <p:cNvSpPr>
            <a:spLocks noGrp="1"/>
          </p:cNvSpPr>
          <p:nvPr>
            <p:ph type="body" idx="4294967295"/>
          </p:nvPr>
        </p:nvSpPr>
        <p:spPr>
          <a:xfrm>
            <a:off x="519113" y="188913"/>
            <a:ext cx="8229600" cy="5688012"/>
          </a:xfrm>
        </p:spPr>
        <p:txBody>
          <a:bodyPr vert="horz" wrap="square" lIns="91440" tIns="45720" rIns="91440" bIns="45720" anchor="t"/>
          <a:lstStyle/>
          <a:p>
            <a:pPr eaLnBrk="1" hangingPunct="1">
              <a:lnSpc>
                <a:spcPct val="90000"/>
              </a:lnSpc>
            </a:pPr>
            <a:r>
              <a:rPr lang="zh-CN" altLang="en-US"/>
              <a:t>忧患可以使担当大任的人经得住苦难的考验，可以促进人类社会不断的向前发展。 但是，在美国阿拉斯加动物园中的鹿苑里发生了一件值得每个人深思的事</a:t>
            </a:r>
            <a:r>
              <a:rPr lang="en-US" altLang="zh-CN"/>
              <a:t>……</a:t>
            </a:r>
            <a:r>
              <a:rPr lang="zh-CN" altLang="en-US"/>
              <a:t>狼捕食鹿，人们想让鹿不被狼捕杀而杀死狼。他们违背了</a:t>
            </a:r>
            <a:r>
              <a:rPr lang="en-US" altLang="zh-CN"/>
              <a:t>" </a:t>
            </a:r>
            <a:r>
              <a:rPr lang="zh-CN" altLang="en-US"/>
              <a:t>优胜劣汰</a:t>
            </a:r>
            <a:r>
              <a:rPr lang="en-US" altLang="zh-CN"/>
              <a:t>" </a:t>
            </a:r>
            <a:r>
              <a:rPr lang="zh-CN" altLang="en-US"/>
              <a:t>的原则。由 此，狼便越来越少，本想鹿应该增多了，但是，事实却恰恰相反。这是为什么？是因为， 鹿缺少了忧患，只顾自由自在的生活。原来有狼追鹿，鹿就会奔跑，现在，狼没有了， 鹿的体质也必然下降，直至死亡。可见，忧患的作用不仅对人，对社会，对整个自然界 也是有极大好处的。</a:t>
            </a:r>
            <a:endParaRPr lang="zh-CN" altLang="en-US"/>
          </a:p>
        </p:txBody>
      </p:sp>
      <p:sp>
        <p:nvSpPr>
          <p:cNvPr id="56323" name="AutoShape 4">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6324" name="AutoShape 5">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6325" name="AutoShape 6">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6803">
                                            <p:txEl>
                                              <p:pRg st="0" end="0"/>
                                            </p:txEl>
                                          </p:spTgt>
                                        </p:tgtEl>
                                        <p:attrNameLst>
                                          <p:attrName>style.visibility</p:attrName>
                                        </p:attrNameLst>
                                      </p:cBhvr>
                                      <p:to>
                                        <p:strVal val="visible"/>
                                      </p:to>
                                    </p:set>
                                    <p:animEffect transition="in" filter="box(out)">
                                      <p:cBhvr>
                                        <p:cTn id="7" dur="500"/>
                                        <p:tgtEl>
                                          <p:spTgt spid="7680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build="p"/>
    </p:bldLs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80898" name="Rectangle 2"/>
          <p:cNvSpPr>
            <a:spLocks noGrp="1"/>
          </p:cNvSpPr>
          <p:nvPr>
            <p:ph type="title"/>
          </p:nvPr>
        </p:nvSpPr>
        <p:spPr>
          <a:xfrm>
            <a:off x="457200" y="630238"/>
            <a:ext cx="8229600" cy="1143000"/>
          </a:xfrm>
        </p:spPr>
        <p:txBody>
          <a:bodyPr vert="horz" wrap="square" lIns="91440" tIns="45720" rIns="91440" bIns="45720" anchor="ctr"/>
          <a:lstStyle/>
          <a:p>
            <a:pPr eaLnBrk="1" hangingPunct="1"/>
            <a:r>
              <a:rPr lang="zh-CN" altLang="en-US">
                <a:solidFill>
                  <a:srgbClr val="0000FF"/>
                </a:solidFill>
                <a:ea typeface="华文彩云" panose="02010800040101010101" pitchFamily="2" charset="-122"/>
              </a:rPr>
              <a:t>根据课本注释朗读和口译全文</a:t>
            </a:r>
            <a:endParaRPr lang="zh-CN" altLang="en-US">
              <a:solidFill>
                <a:srgbClr val="0000FF"/>
              </a:solidFill>
              <a:ea typeface="华文彩云" panose="02010800040101010101" pitchFamily="2" charset="-122"/>
            </a:endParaRPr>
          </a:p>
        </p:txBody>
      </p:sp>
      <p:sp>
        <p:nvSpPr>
          <p:cNvPr id="11268" name="AutoShape 4">
            <a:hlinkClick action="ppaction://hlinkshowjump?jump=nextslide"/>
          </p:cNvPr>
          <p:cNvSpPr/>
          <p:nvPr/>
        </p:nvSpPr>
        <p:spPr>
          <a:xfrm>
            <a:off x="5105400" y="6416675"/>
            <a:ext cx="381000" cy="365125"/>
          </a:xfrm>
          <a:prstGeom prst="righ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lstStyle/>
          <a:p>
            <a:pPr fontAlgn="base">
              <a:spcBef>
                <a:spcPct val="0"/>
              </a:spcBef>
            </a:pPr>
            <a:endParaRPr lang="zh-CN" altLang="en-US" b="0">
              <a:latin typeface="Times New Roman" panose="02020603050405020304" pitchFamily="18" charset="0"/>
            </a:endParaRPr>
          </a:p>
        </p:txBody>
      </p:sp>
      <p:sp>
        <p:nvSpPr>
          <p:cNvPr id="11269" name="AutoShape 5">
            <a:hlinkClick action="ppaction://hlinkshowjump?jump=previousslide"/>
          </p:cNvPr>
          <p:cNvSpPr/>
          <p:nvPr/>
        </p:nvSpPr>
        <p:spPr>
          <a:xfrm>
            <a:off x="3581400" y="6416675"/>
            <a:ext cx="381000" cy="365125"/>
          </a:xfrm>
          <a:prstGeom prst="leftArrow">
            <a:avLst>
              <a:gd name="adj1" fmla="val 50000"/>
              <a:gd name="adj2" fmla="val 26086"/>
            </a:avLst>
          </a:prstGeom>
          <a:solidFill>
            <a:srgbClr val="DDDDDD"/>
          </a:solidFill>
          <a:ln w="2857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1270" name="AutoShape 6">
            <a:hlinkClick action="ppaction://hlinkshowjump?jump=firstslide"/>
          </p:cNvPr>
          <p:cNvSpPr/>
          <p:nvPr/>
        </p:nvSpPr>
        <p:spPr>
          <a:xfrm>
            <a:off x="4305300" y="6400800"/>
            <a:ext cx="533400" cy="304800"/>
          </a:xfrm>
          <a:prstGeom prst="upArrow">
            <a:avLst>
              <a:gd name="adj1" fmla="val 50000"/>
              <a:gd name="adj2" fmla="val 25000"/>
            </a:avLst>
          </a:prstGeom>
          <a:solidFill>
            <a:srgbClr val="DDDDDD"/>
          </a:solidFill>
          <a:ln w="28575" cap="flat" cmpd="sng">
            <a:solidFill>
              <a:schemeClr val="hlink"/>
            </a:solidFill>
            <a:prstDash val="solid"/>
            <a:miter/>
            <a:headEnd type="none" w="med" len="med"/>
            <a:tailEnd type="none" w="med" len="med"/>
          </a:ln>
        </p:spPr>
        <p:txBody>
          <a:bodyPr vert="eaVert" wrap="none" anchor="ctr"/>
          <a:lstStyle/>
          <a:p>
            <a:endParaRPr lang="zh-CN" altLang="en-US">
              <a:latin typeface="Arial" panose="020b0604020202020204" pitchFamily="34" charset="0"/>
            </a:endParaRPr>
          </a:p>
        </p:txBody>
      </p:sp>
      <p:graphicFrame>
        <p:nvGraphicFramePr>
          <p:cNvPr id="11266" name="Object 8"/>
          <p:cNvGraphicFramePr>
            <a:graphicFrameLocks noChangeAspect="1"/>
          </p:cNvGraphicFramePr>
          <p:nvPr/>
        </p:nvGraphicFramePr>
        <p:xfrm>
          <a:off x="1951038" y="2286000"/>
          <a:ext cx="5089525" cy="3505200"/>
        </p:xfrm>
        <a:graphic>
          <a:graphicData uri="http://schemas.openxmlformats.org/presentationml/2006/ole">
            <mc:AlternateContent>
              <mc:Choice xmlns:v="urn:schemas-microsoft-com:vml" Requires="v">
                <p:oleObj spid="_x0000_s1042" r:id="rId2" imgW="3333750" imgH="2695575" progId="Paint.Picture">
                  <p:embed/>
                </p:oleObj>
              </mc:Choice>
              <mc:Fallback>
                <p:oleObj r:id="rId2" imgW="3333750" imgH="2695575" progId="Paint.Picture">
                  <p:embed/>
                  <p:pic>
                    <p:nvPicPr>
                      <p:cNvPr id="0" name="OLE substitute image"/>
                      <p:cNvPicPr/>
                      <p:nvPr/>
                    </p:nvPicPr>
                    <p:blipFill>
                      <a:blip r:embed="rId3"/>
                      <a:srcRect r="1204" b="1190"/>
                      <a:stretch>
                        <a:fillRect/>
                      </a:stretch>
                    </p:blipFill>
                    <p:spPr>
                      <a:xfrm>
                        <a:off x="1951038" y="2286000"/>
                        <a:ext cx="5089525" cy="3505200"/>
                      </a:xfrm>
                      <a:prstGeom prst="rect">
                        <a:avLst/>
                      </a:prstGeom>
                      <a:noFill/>
                      <a:ln w="38100">
                        <a:noFill/>
                        <a:miter/>
                      </a:ln>
                    </p:spPr>
                  </p:pic>
                </p:oleObj>
              </mc:Fallback>
            </mc:AlternateContent>
          </a:graphicData>
        </a:graphic>
      </p:graphicFrame>
    </p:spTree>
  </p:cSld>
  <p:clrMapOvr>
    <a:masterClrMapping/>
  </p:clrMapOvr>
  <p:transition spd="med">
    <p:random/>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0898"/>
                                        </p:tgtEl>
                                        <p:attrNameLst>
                                          <p:attrName>style.visibility</p:attrName>
                                        </p:attrNameLst>
                                      </p:cBhvr>
                                      <p:to>
                                        <p:strVal val="visible"/>
                                      </p:to>
                                    </p:set>
                                    <p:anim calcmode="lin" valueType="num">
                                      <p:cBhvr additive="base">
                                        <p:cTn id="7" dur="500" fill="hold"/>
                                        <p:tgtEl>
                                          <p:spTgt spid="80898"/>
                                        </p:tgtEl>
                                        <p:attrNameLst>
                                          <p:attrName>ppt_x</p:attrName>
                                        </p:attrNameLst>
                                      </p:cBhvr>
                                      <p:tavLst>
                                        <p:tav tm="0">
                                          <p:val>
                                            <p:strVal val="#ppt_x"/>
                                          </p:val>
                                        </p:tav>
                                        <p:tav tm="100000">
                                          <p:val>
                                            <p:strVal val="#ppt_x"/>
                                          </p:val>
                                        </p:tav>
                                      </p:tavLst>
                                    </p:anim>
                                    <p:anim calcmode="lin" valueType="num">
                                      <p:cBhvr additive="base">
                                        <p:cTn id="8" dur="500" fill="hold"/>
                                        <p:tgtEl>
                                          <p:spTgt spid="80898"/>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8" grpId="0"/>
    </p:bldLst>
  </p:timing>
</p:sld>
</file>

<file path=ppt/slides/slide5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6803" name="Rectangle 3"/>
          <p:cNvSpPr>
            <a:spLocks noGrp="1"/>
          </p:cNvSpPr>
          <p:nvPr>
            <p:ph type="body" idx="4294967295"/>
          </p:nvPr>
        </p:nvSpPr>
        <p:spPr>
          <a:xfrm>
            <a:off x="519113" y="188913"/>
            <a:ext cx="8229600" cy="5688012"/>
          </a:xfrm>
        </p:spPr>
        <p:txBody>
          <a:bodyPr vert="horz" wrap="square" lIns="91440" tIns="45720" rIns="91440" bIns="45720" anchor="t"/>
          <a:lstStyle/>
          <a:p>
            <a:pPr eaLnBrk="1" hangingPunct="1">
              <a:lnSpc>
                <a:spcPct val="90000"/>
              </a:lnSpc>
            </a:pPr>
            <a:r>
              <a:rPr lang="zh-CN" altLang="en-US"/>
              <a:t>如爱迪生，为人类做了巨大贡献，而他小时侯却家境贫寒，所以，他省吃俭用、 积攒零钱、购置仪器、配件，创出一千三百多项发明，才得以人类社会发生了巨变。这 又凭着什么？还不是凭借他的智慧与刻苦钻研精神，而这精神从哪儿来？不屈不挠的精 神就是忧患的结果！</a:t>
            </a:r>
            <a:endParaRPr lang="zh-CN" altLang="en-US"/>
          </a:p>
          <a:p>
            <a:pPr eaLnBrk="1" hangingPunct="1">
              <a:lnSpc>
                <a:spcPct val="90000"/>
              </a:lnSpc>
            </a:pPr>
            <a:r>
              <a:rPr lang="zh-CN" altLang="en-US"/>
              <a:t>勾践卧薪尝胆的故事。</a:t>
            </a:r>
            <a:endParaRPr lang="zh-CN" altLang="en-US"/>
          </a:p>
          <a:p>
            <a:pPr eaLnBrk="1" hangingPunct="1">
              <a:lnSpc>
                <a:spcPct val="90000"/>
              </a:lnSpc>
            </a:pPr>
            <a:r>
              <a:rPr lang="zh-CN" altLang="en-US"/>
              <a:t>司马迁编写</a:t>
            </a:r>
            <a:r>
              <a:rPr lang="en-US" altLang="zh-CN"/>
              <a:t>《</a:t>
            </a:r>
            <a:r>
              <a:rPr lang="zh-CN" altLang="en-US"/>
              <a:t>史记</a:t>
            </a:r>
            <a:r>
              <a:rPr lang="en-US" altLang="zh-CN"/>
              <a:t>》</a:t>
            </a:r>
            <a:r>
              <a:rPr lang="zh-CN" altLang="en-US"/>
              <a:t>。</a:t>
            </a:r>
            <a:endParaRPr lang="zh-CN" altLang="en-US"/>
          </a:p>
          <a:p>
            <a:pPr eaLnBrk="1" hangingPunct="1">
              <a:lnSpc>
                <a:spcPct val="90000"/>
              </a:lnSpc>
            </a:pPr>
            <a:r>
              <a:rPr lang="zh-CN" altLang="en-US"/>
              <a:t>海伦</a:t>
            </a:r>
            <a:r>
              <a:rPr lang="en-US" altLang="zh-CN"/>
              <a:t>·</a:t>
            </a:r>
            <a:r>
              <a:rPr lang="zh-CN" altLang="en-US"/>
              <a:t>凯勒美国女作家，教育家。</a:t>
            </a:r>
            <a:endParaRPr lang="en-US" altLang="zh-CN"/>
          </a:p>
        </p:txBody>
      </p:sp>
      <p:sp>
        <p:nvSpPr>
          <p:cNvPr id="57347" name="AutoShape 4">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7348" name="AutoShape 5">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7349" name="AutoShape 6">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6803">
                                            <p:txEl>
                                              <p:pRg st="0" end="0"/>
                                            </p:txEl>
                                          </p:spTgt>
                                        </p:tgtEl>
                                        <p:attrNameLst>
                                          <p:attrName>style.visibility</p:attrName>
                                        </p:attrNameLst>
                                      </p:cBhvr>
                                      <p:to>
                                        <p:strVal val="visible"/>
                                      </p:to>
                                    </p:set>
                                    <p:animEffect transition="in" filter="box(out)">
                                      <p:cBhvr>
                                        <p:cTn id="7" dur="500"/>
                                        <p:tgtEl>
                                          <p:spTgt spid="7680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6803">
                                            <p:txEl>
                                              <p:pRg st="1" end="1"/>
                                            </p:txEl>
                                          </p:spTgt>
                                        </p:tgtEl>
                                        <p:attrNameLst>
                                          <p:attrName>style.visibility</p:attrName>
                                        </p:attrNameLst>
                                      </p:cBhvr>
                                      <p:to>
                                        <p:strVal val="visible"/>
                                      </p:to>
                                    </p:set>
                                    <p:animEffect transition="in" filter="box(out)">
                                      <p:cBhvr>
                                        <p:cTn id="12" dur="500"/>
                                        <p:tgtEl>
                                          <p:spTgt spid="7680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6803">
                                            <p:txEl>
                                              <p:pRg st="2" end="2"/>
                                            </p:txEl>
                                          </p:spTgt>
                                        </p:tgtEl>
                                        <p:attrNameLst>
                                          <p:attrName>style.visibility</p:attrName>
                                        </p:attrNameLst>
                                      </p:cBhvr>
                                      <p:to>
                                        <p:strVal val="visible"/>
                                      </p:to>
                                    </p:set>
                                    <p:animEffect transition="in" filter="box(out)">
                                      <p:cBhvr>
                                        <p:cTn id="17" dur="500"/>
                                        <p:tgtEl>
                                          <p:spTgt spid="7680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6803">
                                            <p:txEl>
                                              <p:pRg st="3" end="3"/>
                                            </p:txEl>
                                          </p:spTgt>
                                        </p:tgtEl>
                                        <p:attrNameLst>
                                          <p:attrName>style.visibility</p:attrName>
                                        </p:attrNameLst>
                                      </p:cBhvr>
                                      <p:to>
                                        <p:strVal val="visible"/>
                                      </p:to>
                                    </p:set>
                                    <p:animEffect transition="in" filter="box(out)">
                                      <p:cBhvr>
                                        <p:cTn id="22" dur="500"/>
                                        <p:tgtEl>
                                          <p:spTgt spid="76803">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uiExpand="1" build="p"/>
    </p:bldLst>
  </p:timing>
</p:sld>
</file>

<file path=ppt/slides/slide5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76803" name="Rectangle 3"/>
          <p:cNvSpPr>
            <a:spLocks noGrp="1"/>
          </p:cNvSpPr>
          <p:nvPr>
            <p:ph type="body" idx="4294967295"/>
          </p:nvPr>
        </p:nvSpPr>
        <p:spPr>
          <a:xfrm>
            <a:off x="519113" y="188913"/>
            <a:ext cx="8229600" cy="5688012"/>
          </a:xfrm>
        </p:spPr>
        <p:txBody>
          <a:bodyPr vert="horz" wrap="square" lIns="91440" tIns="45720" rIns="91440" bIns="45720" anchor="t"/>
          <a:lstStyle/>
          <a:p>
            <a:pPr eaLnBrk="1" hangingPunct="1">
              <a:lnSpc>
                <a:spcPct val="90000"/>
              </a:lnSpc>
            </a:pPr>
            <a:r>
              <a:rPr lang="zh-CN" altLang="en-US" sz="2400"/>
              <a:t>秦朝末年</a:t>
            </a:r>
            <a:r>
              <a:rPr lang="en-US" altLang="zh-CN" sz="2400"/>
              <a:t>,</a:t>
            </a:r>
            <a:r>
              <a:rPr lang="zh-CN" altLang="en-US" sz="2400"/>
              <a:t>农民陈胜首举义旗</a:t>
            </a:r>
            <a:r>
              <a:rPr lang="en-US" altLang="zh-CN" sz="2400"/>
              <a:t>,</a:t>
            </a:r>
            <a:r>
              <a:rPr lang="zh-CN" altLang="en-US" sz="2400"/>
              <a:t>对抗暴秦</a:t>
            </a:r>
            <a:r>
              <a:rPr lang="en-US" altLang="zh-CN" sz="2400"/>
              <a:t>,</a:t>
            </a:r>
            <a:r>
              <a:rPr lang="zh-CN" altLang="en-US" sz="2400"/>
              <a:t>后称王。富贵了的陈胜不仅忘记了少年时的承诺</a:t>
            </a:r>
            <a:r>
              <a:rPr lang="en-US" altLang="zh-CN" sz="2400"/>
              <a:t>,</a:t>
            </a:r>
            <a:r>
              <a:rPr lang="zh-CN" altLang="en-US" sz="2400"/>
              <a:t>而且变的贪图享乐</a:t>
            </a:r>
            <a:r>
              <a:rPr lang="en-US" altLang="zh-CN" sz="2400"/>
              <a:t>,</a:t>
            </a:r>
            <a:r>
              <a:rPr lang="zh-CN" altLang="en-US" sz="2400"/>
              <a:t>最终兵败被杀。</a:t>
            </a:r>
            <a:endParaRPr lang="zh-CN" altLang="en-US" sz="2400"/>
          </a:p>
          <a:p>
            <a:pPr eaLnBrk="1" hangingPunct="1">
              <a:lnSpc>
                <a:spcPct val="90000"/>
              </a:lnSpc>
            </a:pPr>
            <a:r>
              <a:rPr lang="zh-CN" altLang="en-US" sz="2400"/>
              <a:t>一个退休老干部，年轻时饱经风霜，现在 过上好日子后整天只想怎样养生，如何享受，最终堕落到不可收拾的地步。</a:t>
            </a:r>
            <a:endParaRPr lang="zh-CN" altLang="en-US" sz="2400"/>
          </a:p>
          <a:p>
            <a:pPr eaLnBrk="1" hangingPunct="1">
              <a:lnSpc>
                <a:spcPct val="90000"/>
              </a:lnSpc>
            </a:pPr>
            <a:r>
              <a:rPr lang="zh-CN" altLang="en-US" sz="2400"/>
              <a:t>刘禅乐不思蜀，亡国。</a:t>
            </a:r>
            <a:endParaRPr lang="zh-CN" altLang="en-US" sz="2400"/>
          </a:p>
          <a:p>
            <a:pPr eaLnBrk="1" hangingPunct="1">
              <a:lnSpc>
                <a:spcPct val="90000"/>
              </a:lnSpc>
            </a:pPr>
            <a:r>
              <a:rPr lang="zh-CN" altLang="en-US" sz="2400"/>
              <a:t>有了生路，有了安逸，人们却往往不能很好地把握，而“死于安乐”。这方面的例子莫过于闯王了。</a:t>
            </a:r>
            <a:r>
              <a:rPr lang="en-US" altLang="zh-CN" sz="2400"/>
              <a:t>1644</a:t>
            </a:r>
            <a:r>
              <a:rPr lang="zh-CN" altLang="en-US" sz="2400"/>
              <a:t>年春，闯王李自成攻入北京，以为天下以定，大功告成。那些农民出身的新官僚把起义时打天下的叱咤风云的气魄丧失殆尽，只图在北京城中享受安乐，“日日过年”，李自成想早日称帝、牛金星想当太平宰相，诸将想营造府第。当清兵入关，明朝武装卷土重来时，起义军却一败不可收拾。</a:t>
            </a:r>
            <a:endParaRPr lang="zh-CN" altLang="en-US" sz="2400"/>
          </a:p>
          <a:p>
            <a:pPr eaLnBrk="1" hangingPunct="1">
              <a:lnSpc>
                <a:spcPct val="90000"/>
              </a:lnSpc>
            </a:pPr>
            <a:endParaRPr lang="zh-CN" altLang="en-US" sz="2400"/>
          </a:p>
          <a:p>
            <a:pPr eaLnBrk="1" hangingPunct="1">
              <a:lnSpc>
                <a:spcPct val="90000"/>
              </a:lnSpc>
            </a:pPr>
            <a:endParaRPr lang="zh-CN" altLang="en-US" sz="2400"/>
          </a:p>
        </p:txBody>
      </p:sp>
      <p:sp>
        <p:nvSpPr>
          <p:cNvPr id="58371" name="AutoShape 4">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8372" name="AutoShape 5">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58373" name="AutoShape 6">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76803">
                                            <p:txEl>
                                              <p:pRg st="0" end="0"/>
                                            </p:txEl>
                                          </p:spTgt>
                                        </p:tgtEl>
                                        <p:attrNameLst>
                                          <p:attrName>style.visibility</p:attrName>
                                        </p:attrNameLst>
                                      </p:cBhvr>
                                      <p:to>
                                        <p:strVal val="visible"/>
                                      </p:to>
                                    </p:set>
                                    <p:animEffect transition="in" filter="box(out)">
                                      <p:cBhvr>
                                        <p:cTn id="7" dur="500"/>
                                        <p:tgtEl>
                                          <p:spTgt spid="76803">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76803">
                                            <p:txEl>
                                              <p:pRg st="1" end="1"/>
                                            </p:txEl>
                                          </p:spTgt>
                                        </p:tgtEl>
                                        <p:attrNameLst>
                                          <p:attrName>style.visibility</p:attrName>
                                        </p:attrNameLst>
                                      </p:cBhvr>
                                      <p:to>
                                        <p:strVal val="visible"/>
                                      </p:to>
                                    </p:set>
                                    <p:animEffect transition="in" filter="box(out)">
                                      <p:cBhvr>
                                        <p:cTn id="12" dur="500"/>
                                        <p:tgtEl>
                                          <p:spTgt spid="76803">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76803">
                                            <p:txEl>
                                              <p:pRg st="2" end="2"/>
                                            </p:txEl>
                                          </p:spTgt>
                                        </p:tgtEl>
                                        <p:attrNameLst>
                                          <p:attrName>style.visibility</p:attrName>
                                        </p:attrNameLst>
                                      </p:cBhvr>
                                      <p:to>
                                        <p:strVal val="visible"/>
                                      </p:to>
                                    </p:set>
                                    <p:animEffect transition="in" filter="box(out)">
                                      <p:cBhvr>
                                        <p:cTn id="17" dur="500"/>
                                        <p:tgtEl>
                                          <p:spTgt spid="76803">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76803">
                                            <p:txEl>
                                              <p:pRg st="3" end="3"/>
                                            </p:txEl>
                                          </p:spTgt>
                                        </p:tgtEl>
                                        <p:attrNameLst>
                                          <p:attrName>style.visibility</p:attrName>
                                        </p:attrNameLst>
                                      </p:cBhvr>
                                      <p:to>
                                        <p:strVal val="visible"/>
                                      </p:to>
                                    </p:set>
                                    <p:animEffect transition="in" filter="box(out)">
                                      <p:cBhvr>
                                        <p:cTn id="22" dur="500"/>
                                        <p:tgtEl>
                                          <p:spTgt spid="76803">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803" grpId="0" uiExpand="1" build="p"/>
    </p:bldLst>
  </p:timing>
</p:sld>
</file>

<file path=ppt/slides/slide5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411" name="Rectangle 3"/>
          <p:cNvSpPr/>
          <p:nvPr>
            <p:ph type="title"/>
          </p:nvPr>
        </p:nvSpPr>
        <p:spPr>
          <a:xfrm>
            <a:off x="457200" y="417513"/>
            <a:ext cx="8229600" cy="1066800"/>
          </a:xfrm>
        </p:spPr>
        <p:txBody>
          <a:bodyPr vert="horz" wrap="square" lIns="91440" tIns="45720" rIns="91440" bIns="45720" anchor="ctr"/>
          <a:lstStyle/>
          <a:p>
            <a:pPr eaLnBrk="1" hangingPunct="1"/>
            <a:r>
              <a:rPr lang="zh-CN" altLang="en-US" sz="6000">
                <a:solidFill>
                  <a:srgbClr val="800080"/>
                </a:solidFill>
                <a:latin typeface="方正琥珀简体" pitchFamily="65" charset="-122"/>
                <a:ea typeface="方正琥珀简体" pitchFamily="65" charset="-122"/>
              </a:rPr>
              <a:t>归纳　复习</a:t>
            </a:r>
            <a:endParaRPr lang="zh-CN" altLang="en-US" sz="6000" b="0">
              <a:solidFill>
                <a:srgbClr val="800080"/>
              </a:solidFill>
              <a:latin typeface="方正琥珀简体" pitchFamily="65" charset="-122"/>
              <a:ea typeface="方正琥珀简体" pitchFamily="65" charset="-122"/>
            </a:endParaRPr>
          </a:p>
        </p:txBody>
      </p:sp>
      <p:sp>
        <p:nvSpPr>
          <p:cNvPr id="17412" name="AutoShape 4">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7413" name="AutoShape 5">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7414" name="AutoShape 6">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graphicFrame>
        <p:nvGraphicFramePr>
          <p:cNvPr id="17410" name="Object 8"/>
          <p:cNvGraphicFramePr>
            <a:graphicFrameLocks noChangeAspect="1"/>
          </p:cNvGraphicFramePr>
          <p:nvPr>
            <p:ph idx="1"/>
          </p:nvPr>
        </p:nvGraphicFramePr>
        <p:xfrm>
          <a:off x="1493838" y="1600200"/>
          <a:ext cx="5992812" cy="4279900"/>
        </p:xfrm>
        <a:graphic>
          <a:graphicData uri="http://schemas.openxmlformats.org/presentationml/2006/ole">
            <mc:AlternateContent>
              <mc:Choice xmlns:v="urn:schemas-microsoft-com:vml" Requires="v">
                <p:oleObj spid="_x0000_s1055" r:id="rId2" imgW="3352800" imgH="2305050" progId="Paint.Picture">
                  <p:embed/>
                </p:oleObj>
              </mc:Choice>
              <mc:Fallback>
                <p:oleObj r:id="rId2" imgW="3352800" imgH="2305050" progId="Paint.Picture">
                  <p:embed/>
                  <p:pic>
                    <p:nvPicPr>
                      <p:cNvPr id="0" name="OLE substitute image"/>
                      <p:cNvPicPr/>
                      <p:nvPr/>
                    </p:nvPicPr>
                    <p:blipFill>
                      <a:blip r:embed="rId3">
                        <a:lum bright="12000"/>
                      </a:blip>
                      <a:srcRect l="1219" t="1219"/>
                      <a:stretch>
                        <a:fillRect/>
                      </a:stretch>
                    </p:blipFill>
                    <p:spPr>
                      <a:xfrm>
                        <a:off x="1493838" y="1600200"/>
                        <a:ext cx="5992812" cy="4279900"/>
                      </a:xfrm>
                      <a:prstGeom prst="rect">
                        <a:avLst/>
                      </a:prstGeom>
                      <a:noFill/>
                      <a:ln w="38100">
                        <a:miter/>
                      </a:ln>
                    </p:spPr>
                  </p:pic>
                </p:oleObj>
              </mc:Fallback>
            </mc:AlternateContent>
          </a:graphicData>
        </a:graphic>
      </p:graphicFrame>
    </p:spTree>
  </p:cSld>
  <p:clrMapOvr>
    <a:masterClrMapping/>
  </p:clrMapOvr>
  <p:transition>
    <p:random/>
    <p:sndAc>
      <p:stSnd>
        <p:snd r:embed="rId5" name="chimes.wav"/>
      </p:stSnd>
    </p:sndAc>
  </p:transition>
  <p:timing/>
</p:sld>
</file>

<file path=ppt/slides/slide5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8435" name="Rectangle 2"/>
          <p:cNvSpPr>
            <a:spLocks noGrp="1"/>
          </p:cNvSpPr>
          <p:nvPr>
            <p:ph type="title"/>
          </p:nvPr>
        </p:nvSpPr>
        <p:spPr>
          <a:xfrm>
            <a:off x="685800" y="228600"/>
            <a:ext cx="7772400" cy="1143000"/>
          </a:xfrm>
        </p:spPr>
        <p:txBody>
          <a:bodyPr vert="horz" wrap="square" lIns="91440" tIns="45720" rIns="91440" bIns="45720" anchor="ctr"/>
          <a:lstStyle/>
          <a:p>
            <a:pPr eaLnBrk="1" hangingPunct="1"/>
            <a:r>
              <a:rPr lang="zh-CN" altLang="en-US">
                <a:ea typeface="华文彩云" panose="02010800040101010101" pitchFamily="2" charset="-122"/>
              </a:rPr>
              <a:t>解释词语</a:t>
            </a:r>
            <a:endParaRPr lang="zh-CN" altLang="en-US">
              <a:ea typeface="华文彩云" panose="02010800040101010101" pitchFamily="2" charset="-122"/>
            </a:endParaRPr>
          </a:p>
        </p:txBody>
      </p:sp>
      <p:sp>
        <p:nvSpPr>
          <p:cNvPr id="18436" name="Rectangle 3"/>
          <p:cNvSpPr>
            <a:spLocks noGrp="1"/>
          </p:cNvSpPr>
          <p:nvPr>
            <p:ph idx="1"/>
          </p:nvPr>
        </p:nvSpPr>
        <p:spPr>
          <a:xfrm>
            <a:off x="1027113" y="1557338"/>
            <a:ext cx="1600200" cy="3671887"/>
          </a:xfrm>
        </p:spPr>
        <p:txBody>
          <a:bodyPr vert="horz" wrap="square" lIns="91440" tIns="45720" rIns="91440" bIns="45720" anchor="t"/>
          <a:lstStyle/>
          <a:p>
            <a:pPr marL="0" indent="0" eaLnBrk="1" hangingPunct="1">
              <a:buNone/>
            </a:pPr>
            <a:r>
              <a:rPr lang="zh-CN" altLang="en-US" sz="2800">
                <a:latin typeface="楷体_GB2312" pitchFamily="49" charset="-122"/>
                <a:ea typeface="楷体_GB2312" pitchFamily="49" charset="-122"/>
              </a:rPr>
              <a:t>天时：</a:t>
            </a:r>
            <a:endParaRPr lang="zh-CN" altLang="en-US" sz="2800">
              <a:latin typeface="楷体_GB2312" pitchFamily="49" charset="-122"/>
              <a:ea typeface="楷体_GB2312" pitchFamily="49" charset="-122"/>
            </a:endParaRPr>
          </a:p>
          <a:p>
            <a:pPr marL="0" indent="0" eaLnBrk="1" hangingPunct="1">
              <a:buNone/>
            </a:pPr>
            <a:r>
              <a:rPr lang="zh-CN" altLang="en-US" sz="2800">
                <a:latin typeface="楷体_GB2312" pitchFamily="49" charset="-122"/>
                <a:ea typeface="楷体_GB2312" pitchFamily="49" charset="-122"/>
              </a:rPr>
              <a:t>地利：</a:t>
            </a:r>
            <a:endParaRPr lang="zh-CN" altLang="en-US" sz="2800">
              <a:latin typeface="楷体_GB2312" pitchFamily="49" charset="-122"/>
              <a:ea typeface="楷体_GB2312" pitchFamily="49" charset="-122"/>
            </a:endParaRPr>
          </a:p>
          <a:p>
            <a:pPr marL="0" indent="0" eaLnBrk="1" hangingPunct="1">
              <a:buNone/>
            </a:pPr>
            <a:r>
              <a:rPr lang="zh-CN" altLang="en-US" sz="2800">
                <a:latin typeface="楷体_GB2312" pitchFamily="49" charset="-122"/>
                <a:ea typeface="楷体_GB2312" pitchFamily="49" charset="-122"/>
              </a:rPr>
              <a:t>人和：</a:t>
            </a:r>
            <a:endParaRPr lang="zh-CN" altLang="en-US" sz="2800">
              <a:latin typeface="楷体_GB2312" pitchFamily="49" charset="-122"/>
              <a:ea typeface="楷体_GB2312" pitchFamily="49" charset="-122"/>
            </a:endParaRPr>
          </a:p>
          <a:p>
            <a:pPr marL="0" indent="0" eaLnBrk="1" hangingPunct="1">
              <a:buNone/>
            </a:pPr>
            <a:r>
              <a:rPr lang="zh-CN" altLang="en-US" sz="2800">
                <a:latin typeface="楷体_GB2312" pitchFamily="49" charset="-122"/>
                <a:ea typeface="楷体_GB2312" pitchFamily="49" charset="-122"/>
              </a:rPr>
              <a:t>郭：</a:t>
            </a:r>
            <a:endParaRPr lang="zh-CN" altLang="en-US" sz="2800">
              <a:latin typeface="楷体_GB2312" pitchFamily="49" charset="-122"/>
              <a:ea typeface="楷体_GB2312" pitchFamily="49" charset="-122"/>
            </a:endParaRPr>
          </a:p>
          <a:p>
            <a:pPr marL="0" indent="0" eaLnBrk="1" hangingPunct="1">
              <a:buNone/>
            </a:pPr>
            <a:r>
              <a:rPr lang="zh-CN" altLang="en-US" sz="2800">
                <a:latin typeface="楷体_GB2312" pitchFamily="49" charset="-122"/>
                <a:ea typeface="楷体_GB2312" pitchFamily="49" charset="-122"/>
              </a:rPr>
              <a:t>城：</a:t>
            </a:r>
            <a:endParaRPr lang="zh-CN" altLang="en-US" sz="2800">
              <a:latin typeface="楷体_GB2312" pitchFamily="49" charset="-122"/>
              <a:ea typeface="楷体_GB2312" pitchFamily="49" charset="-122"/>
            </a:endParaRPr>
          </a:p>
          <a:p>
            <a:pPr marL="0" indent="0" eaLnBrk="1" hangingPunct="1">
              <a:buNone/>
            </a:pPr>
            <a:r>
              <a:rPr lang="zh-CN" altLang="en-US" sz="2800">
                <a:latin typeface="楷体_GB2312" pitchFamily="49" charset="-122"/>
                <a:ea typeface="楷体_GB2312" pitchFamily="49" charset="-122"/>
              </a:rPr>
              <a:t>兵革</a:t>
            </a:r>
            <a:r>
              <a:rPr lang="zh-CN" altLang="en-US" sz="2800">
                <a:solidFill>
                  <a:schemeClr val="accent2"/>
                </a:solidFill>
                <a:latin typeface="楷体_GB2312" pitchFamily="49" charset="-122"/>
                <a:ea typeface="楷体_GB2312" pitchFamily="49" charset="-122"/>
              </a:rPr>
              <a:t>：</a:t>
            </a:r>
            <a:endParaRPr lang="zh-CN" altLang="en-US" sz="2800">
              <a:solidFill>
                <a:schemeClr val="accent2"/>
              </a:solidFill>
              <a:latin typeface="楷体_GB2312" pitchFamily="49" charset="-122"/>
              <a:ea typeface="楷体_GB2312" pitchFamily="49" charset="-122"/>
            </a:endParaRPr>
          </a:p>
          <a:p>
            <a:pPr marL="0" indent="0" eaLnBrk="1" hangingPunct="1">
              <a:buNone/>
            </a:pPr>
            <a:r>
              <a:rPr lang="zh-CN" altLang="en-US" sz="2800">
                <a:latin typeface="楷体_GB2312" pitchFamily="49" charset="-122"/>
                <a:ea typeface="楷体_GB2312" pitchFamily="49" charset="-122"/>
              </a:rPr>
              <a:t>米粟：</a:t>
            </a:r>
            <a:endParaRPr lang="zh-CN" altLang="en-US" sz="2800">
              <a:latin typeface="楷体_GB2312" pitchFamily="49" charset="-122"/>
              <a:ea typeface="楷体_GB2312" pitchFamily="49" charset="-122"/>
            </a:endParaRPr>
          </a:p>
        </p:txBody>
      </p:sp>
      <p:graphicFrame>
        <p:nvGraphicFramePr>
          <p:cNvPr id="18434" name="Object 5"/>
          <p:cNvGraphicFramePr>
            <a:graphicFrameLocks noChangeAspect="1"/>
          </p:cNvGraphicFramePr>
          <p:nvPr/>
        </p:nvGraphicFramePr>
        <p:xfrm>
          <a:off x="4929188" y="3376613"/>
          <a:ext cx="3376612" cy="2490787"/>
        </p:xfrm>
        <a:graphic>
          <a:graphicData uri="http://schemas.openxmlformats.org/presentationml/2006/ole">
            <mc:AlternateContent>
              <mc:Choice xmlns:v="urn:schemas-microsoft-com:vml" Requires="v">
                <p:oleObj spid="_x0000_s1056" r:id="rId2" imgW="4667250" imgH="3819525" progId="Paint.Picture">
                  <p:embed/>
                </p:oleObj>
              </mc:Choice>
              <mc:Fallback>
                <p:oleObj r:id="rId2" imgW="4667250" imgH="3819525" progId="Paint.Picture">
                  <p:embed/>
                  <p:pic>
                    <p:nvPicPr>
                      <p:cNvPr id="0" name="OLE substitute image"/>
                      <p:cNvPicPr/>
                      <p:nvPr/>
                    </p:nvPicPr>
                    <p:blipFill>
                      <a:blip r:embed="rId3"/>
                      <a:stretch>
                        <a:fillRect/>
                      </a:stretch>
                    </p:blipFill>
                    <p:spPr>
                      <a:xfrm>
                        <a:off x="4929188" y="3376613"/>
                        <a:ext cx="3376612" cy="2490787"/>
                      </a:xfrm>
                      <a:prstGeom prst="rect">
                        <a:avLst/>
                      </a:prstGeom>
                      <a:noFill/>
                      <a:ln w="38100">
                        <a:noFill/>
                        <a:miter/>
                      </a:ln>
                    </p:spPr>
                  </p:pic>
                </p:oleObj>
              </mc:Fallback>
            </mc:AlternateContent>
          </a:graphicData>
        </a:graphic>
      </p:graphicFrame>
      <p:sp>
        <p:nvSpPr>
          <p:cNvPr id="22537" name="Rectangle 9"/>
          <p:cNvSpPr/>
          <p:nvPr/>
        </p:nvSpPr>
        <p:spPr>
          <a:xfrm>
            <a:off x="2051050" y="1546225"/>
            <a:ext cx="6983413" cy="4114800"/>
          </a:xfrm>
          <a:prstGeom prst="rect">
            <a:avLst/>
          </a:prstGeom>
          <a:noFill/>
          <a:ln w="9525">
            <a:noFill/>
          </a:ln>
        </p:spPr>
        <p:txBody>
          <a:bodyPr/>
          <a:lstStyle/>
          <a:p>
            <a:pPr marL="342900" indent="-342900" algn="just" fontAlgn="base">
              <a:spcBef>
                <a:spcPct val="20000"/>
              </a:spcBef>
            </a:pPr>
            <a:r>
              <a:rPr lang="zh-CN" altLang="en-US" sz="2800">
                <a:solidFill>
                  <a:srgbClr val="FF0000"/>
                </a:solidFill>
                <a:latin typeface="楷体_GB2312" pitchFamily="49" charset="-122"/>
                <a:ea typeface="楷体_GB2312" pitchFamily="49" charset="-122"/>
              </a:rPr>
              <a:t>有利于作战的天气、时令及政治形势。</a:t>
            </a:r>
            <a:endParaRPr lang="zh-CN" altLang="en-US" sz="2800">
              <a:solidFill>
                <a:srgbClr val="FF0000"/>
              </a:solidFill>
              <a:latin typeface="楷体_GB2312" pitchFamily="49" charset="-122"/>
              <a:ea typeface="楷体_GB2312" pitchFamily="49" charset="-122"/>
            </a:endParaRPr>
          </a:p>
          <a:p>
            <a:pPr marL="342900" indent="-342900" algn="just" fontAlgn="base">
              <a:spcBef>
                <a:spcPct val="20000"/>
              </a:spcBef>
            </a:pPr>
            <a:r>
              <a:rPr lang="zh-CN" altLang="en-US" sz="2800">
                <a:solidFill>
                  <a:srgbClr val="FF0000"/>
                </a:solidFill>
                <a:latin typeface="楷体_GB2312" pitchFamily="49" charset="-122"/>
                <a:ea typeface="楷体_GB2312" pitchFamily="49" charset="-122"/>
              </a:rPr>
              <a:t>有利于作战的地理形势；　　　　</a:t>
            </a:r>
            <a:endParaRPr lang="zh-CN" altLang="en-US" sz="2800">
              <a:solidFill>
                <a:srgbClr val="FF0000"/>
              </a:solidFill>
              <a:latin typeface="楷体_GB2312" pitchFamily="49" charset="-122"/>
              <a:ea typeface="楷体_GB2312" pitchFamily="49" charset="-122"/>
            </a:endParaRPr>
          </a:p>
          <a:p>
            <a:pPr marL="342900" indent="-342900" algn="just" fontAlgn="base">
              <a:spcBef>
                <a:spcPct val="20000"/>
              </a:spcBef>
            </a:pPr>
            <a:r>
              <a:rPr lang="zh-CN" altLang="en-US" sz="2800">
                <a:solidFill>
                  <a:srgbClr val="FF0000"/>
                </a:solidFill>
                <a:latin typeface="楷体_GB2312" pitchFamily="49" charset="-122"/>
                <a:ea typeface="楷体_GB2312" pitchFamily="49" charset="-122"/>
              </a:rPr>
              <a:t>人心所向、内部团结。</a:t>
            </a:r>
            <a:endParaRPr lang="zh-CN" altLang="en-US" sz="2800">
              <a:solidFill>
                <a:srgbClr val="FF0000"/>
              </a:solidFill>
              <a:latin typeface="楷体_GB2312" pitchFamily="49" charset="-122"/>
              <a:ea typeface="楷体_GB2312" pitchFamily="49" charset="-122"/>
            </a:endParaRPr>
          </a:p>
          <a:p>
            <a:pPr marL="342900" indent="-342900" algn="just" fontAlgn="base">
              <a:spcBef>
                <a:spcPct val="20000"/>
              </a:spcBef>
            </a:pPr>
            <a:r>
              <a:rPr lang="zh-CN" altLang="en-US" sz="2800">
                <a:solidFill>
                  <a:srgbClr val="FF0000"/>
                </a:solidFill>
                <a:latin typeface="楷体_GB2312" pitchFamily="49" charset="-122"/>
                <a:ea typeface="楷体_GB2312" pitchFamily="49" charset="-122"/>
              </a:rPr>
              <a:t>外城。</a:t>
            </a:r>
            <a:endParaRPr lang="zh-CN" altLang="en-US" sz="2800">
              <a:solidFill>
                <a:srgbClr val="FF0000"/>
              </a:solidFill>
              <a:latin typeface="楷体_GB2312" pitchFamily="49" charset="-122"/>
              <a:ea typeface="楷体_GB2312" pitchFamily="49" charset="-122"/>
            </a:endParaRPr>
          </a:p>
          <a:p>
            <a:pPr marL="342900" indent="-342900" algn="just" fontAlgn="base">
              <a:spcBef>
                <a:spcPct val="20000"/>
              </a:spcBef>
            </a:pPr>
            <a:r>
              <a:rPr lang="zh-CN" altLang="en-US" sz="2800">
                <a:solidFill>
                  <a:srgbClr val="FF0000"/>
                </a:solidFill>
                <a:latin typeface="楷体_GB2312" pitchFamily="49" charset="-122"/>
                <a:ea typeface="楷体_GB2312" pitchFamily="49" charset="-122"/>
              </a:rPr>
              <a:t>城墙。</a:t>
            </a:r>
            <a:endParaRPr lang="zh-CN" altLang="en-US" sz="2800">
              <a:solidFill>
                <a:srgbClr val="FF0000"/>
              </a:solidFill>
              <a:latin typeface="楷体_GB2312" pitchFamily="49" charset="-122"/>
              <a:ea typeface="楷体_GB2312" pitchFamily="49" charset="-122"/>
            </a:endParaRPr>
          </a:p>
          <a:p>
            <a:pPr marL="342900" indent="-342900" algn="just" fontAlgn="base">
              <a:spcBef>
                <a:spcPct val="20000"/>
              </a:spcBef>
            </a:pPr>
            <a:r>
              <a:rPr lang="zh-CN" altLang="en-US" sz="2800">
                <a:solidFill>
                  <a:srgbClr val="FF0000"/>
                </a:solidFill>
                <a:latin typeface="楷体_GB2312" pitchFamily="49" charset="-122"/>
                <a:ea typeface="楷体_GB2312" pitchFamily="49" charset="-122"/>
              </a:rPr>
              <a:t>武器装备。</a:t>
            </a:r>
            <a:endParaRPr lang="zh-CN" altLang="en-US" sz="2800">
              <a:solidFill>
                <a:srgbClr val="FF0000"/>
              </a:solidFill>
              <a:latin typeface="楷体_GB2312" pitchFamily="49" charset="-122"/>
              <a:ea typeface="楷体_GB2312" pitchFamily="49" charset="-122"/>
            </a:endParaRPr>
          </a:p>
          <a:p>
            <a:pPr marL="342900" indent="-342900" algn="just" fontAlgn="base">
              <a:spcBef>
                <a:spcPct val="20000"/>
              </a:spcBef>
            </a:pPr>
            <a:r>
              <a:rPr lang="zh-CN" altLang="en-US" sz="2800">
                <a:solidFill>
                  <a:srgbClr val="FF0000"/>
                </a:solidFill>
                <a:latin typeface="楷体_GB2312" pitchFamily="49" charset="-122"/>
                <a:ea typeface="楷体_GB2312" pitchFamily="49" charset="-122"/>
              </a:rPr>
              <a:t>粮食。</a:t>
            </a:r>
            <a:endParaRPr lang="zh-CN" altLang="en-US" sz="2800">
              <a:solidFill>
                <a:srgbClr val="FF0000"/>
              </a:solidFill>
              <a:latin typeface="楷体_GB2312" pitchFamily="49" charset="-122"/>
              <a:ea typeface="楷体_GB2312" pitchFamily="49" charset="-122"/>
            </a:endParaRPr>
          </a:p>
        </p:txBody>
      </p:sp>
      <p:sp>
        <p:nvSpPr>
          <p:cNvPr id="18438" name="AutoShape 10">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8439" name="AutoShape 11">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8440" name="AutoShape 12">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6"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2537">
                                            <p:txEl>
                                              <p:pRg st="0" end="0"/>
                                            </p:txEl>
                                          </p:spTgt>
                                        </p:tgtEl>
                                        <p:attrNameLst>
                                          <p:attrName>style.visibility</p:attrName>
                                        </p:attrNameLst>
                                      </p:cBhvr>
                                      <p:to>
                                        <p:strVal val="visible"/>
                                      </p:to>
                                    </p:set>
                                    <p:animEffect transition="in" filter="box(out)">
                                      <p:cBhvr>
                                        <p:cTn id="7" dur="500"/>
                                        <p:tgtEl>
                                          <p:spTgt spid="2253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5"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2537">
                                            <p:txEl>
                                              <p:pRg st="1" end="1"/>
                                            </p:txEl>
                                          </p:spTgt>
                                        </p:tgtEl>
                                        <p:attrNameLst>
                                          <p:attrName>style.visibility</p:attrName>
                                        </p:attrNameLst>
                                      </p:cBhvr>
                                      <p:to>
                                        <p:strVal val="visible"/>
                                      </p:to>
                                    </p:set>
                                    <p:animEffect transition="in" filter="box(out)">
                                      <p:cBhvr>
                                        <p:cTn id="12" dur="500"/>
                                        <p:tgtEl>
                                          <p:spTgt spid="2253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5"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22537">
                                            <p:txEl>
                                              <p:pRg st="2" end="2"/>
                                            </p:txEl>
                                          </p:spTgt>
                                        </p:tgtEl>
                                        <p:attrNameLst>
                                          <p:attrName>style.visibility</p:attrName>
                                        </p:attrNameLst>
                                      </p:cBhvr>
                                      <p:to>
                                        <p:strVal val="visible"/>
                                      </p:to>
                                    </p:set>
                                    <p:animEffect transition="in" filter="box(out)">
                                      <p:cBhvr>
                                        <p:cTn id="17" dur="500"/>
                                        <p:tgtEl>
                                          <p:spTgt spid="22537">
                                            <p:txEl>
                                              <p:pRg st="2" end="2"/>
                                            </p:txEl>
                                          </p:spTgt>
                                        </p:tgtEl>
                                      </p:cBhvr>
                                    </p:animEffect>
                                  </p:childTnLst>
                                  <p:subTnLst>
                                    <p:audio>
                                      <p:cMediaNode>
                                        <p:cTn display="0" masterRel="sameClick">
                                          <p:stCondLst>
                                            <p:cond evt="begin" delay="0">
                                              <p:tn val="15"/>
                                            </p:cond>
                                          </p:stCondLst>
                                          <p:endCondLst>
                                            <p:cond evt="onStopAudio" delay="0">
                                              <p:tgtEl>
                                                <p:sldTgt/>
                                              </p:tgtEl>
                                            </p:cond>
                                          </p:endCondLst>
                                        </p:cTn>
                                        <p:tgtEl>
                                          <p:sndTgt r:embed="rId5"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22537">
                                            <p:txEl>
                                              <p:pRg st="3" end="3"/>
                                            </p:txEl>
                                          </p:spTgt>
                                        </p:tgtEl>
                                        <p:attrNameLst>
                                          <p:attrName>style.visibility</p:attrName>
                                        </p:attrNameLst>
                                      </p:cBhvr>
                                      <p:to>
                                        <p:strVal val="visible"/>
                                      </p:to>
                                    </p:set>
                                    <p:animEffect transition="in" filter="box(out)">
                                      <p:cBhvr>
                                        <p:cTn id="22" dur="500"/>
                                        <p:tgtEl>
                                          <p:spTgt spid="22537">
                                            <p:txEl>
                                              <p:pRg st="3" end="3"/>
                                            </p:txEl>
                                          </p:spTgt>
                                        </p:tgtEl>
                                      </p:cBhvr>
                                    </p:animEffect>
                                  </p:childTnLst>
                                  <p:subTnLst>
                                    <p:audio>
                                      <p:cMediaNode>
                                        <p:cTn display="0" masterRel="sameClick">
                                          <p:stCondLst>
                                            <p:cond evt="begin" delay="0">
                                              <p:tn val="20"/>
                                            </p:cond>
                                          </p:stCondLst>
                                          <p:endCondLst>
                                            <p:cond evt="onStopAudio" delay="0">
                                              <p:tgtEl>
                                                <p:sldTgt/>
                                              </p:tgtEl>
                                            </p:cond>
                                          </p:endCondLst>
                                        </p:cTn>
                                        <p:tgtEl>
                                          <p:sndTgt r:embed="rId5" name="camera.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22537">
                                            <p:txEl>
                                              <p:pRg st="4" end="4"/>
                                            </p:txEl>
                                          </p:spTgt>
                                        </p:tgtEl>
                                        <p:attrNameLst>
                                          <p:attrName>style.visibility</p:attrName>
                                        </p:attrNameLst>
                                      </p:cBhvr>
                                      <p:to>
                                        <p:strVal val="visible"/>
                                      </p:to>
                                    </p:set>
                                    <p:animEffect transition="in" filter="box(out)">
                                      <p:cBhvr>
                                        <p:cTn id="27" dur="500"/>
                                        <p:tgtEl>
                                          <p:spTgt spid="22537">
                                            <p:txEl>
                                              <p:pRg st="4" end="4"/>
                                            </p:txEl>
                                          </p:spTgt>
                                        </p:tgtEl>
                                      </p:cBhvr>
                                    </p:animEffect>
                                  </p:childTnLst>
                                  <p:subTnLst>
                                    <p:audio>
                                      <p:cMediaNode>
                                        <p:cTn display="0" masterRel="sameClick">
                                          <p:stCondLst>
                                            <p:cond evt="begin" delay="0">
                                              <p:tn val="25"/>
                                            </p:cond>
                                          </p:stCondLst>
                                          <p:endCondLst>
                                            <p:cond evt="onStopAudio" delay="0">
                                              <p:tgtEl>
                                                <p:sldTgt/>
                                              </p:tgtEl>
                                            </p:cond>
                                          </p:endCondLst>
                                        </p:cTn>
                                        <p:tgtEl>
                                          <p:sndTgt r:embed="rId5" name="camera.wav"/>
                                        </p:tgtEl>
                                      </p:cMediaNode>
                                    </p:audio>
                                  </p:sub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22537">
                                            <p:txEl>
                                              <p:pRg st="5" end="5"/>
                                            </p:txEl>
                                          </p:spTgt>
                                        </p:tgtEl>
                                        <p:attrNameLst>
                                          <p:attrName>style.visibility</p:attrName>
                                        </p:attrNameLst>
                                      </p:cBhvr>
                                      <p:to>
                                        <p:strVal val="visible"/>
                                      </p:to>
                                    </p:set>
                                    <p:animEffect transition="in" filter="box(out)">
                                      <p:cBhvr>
                                        <p:cTn id="32" dur="500"/>
                                        <p:tgtEl>
                                          <p:spTgt spid="22537">
                                            <p:txEl>
                                              <p:pRg st="5" end="5"/>
                                            </p:txEl>
                                          </p:spTgt>
                                        </p:tgtEl>
                                      </p:cBhvr>
                                    </p:animEffect>
                                  </p:childTnLst>
                                  <p:subTnLst>
                                    <p:audio>
                                      <p:cMediaNode>
                                        <p:cTn display="0" masterRel="sameClick">
                                          <p:stCondLst>
                                            <p:cond evt="begin" delay="0">
                                              <p:tn val="30"/>
                                            </p:cond>
                                          </p:stCondLst>
                                          <p:endCondLst>
                                            <p:cond evt="onStopAudio" delay="0">
                                              <p:tgtEl>
                                                <p:sldTgt/>
                                              </p:tgtEl>
                                            </p:cond>
                                          </p:endCondLst>
                                        </p:cTn>
                                        <p:tgtEl>
                                          <p:sndTgt r:embed="rId5" name="camera.wav"/>
                                        </p:tgtEl>
                                      </p:cMediaNode>
                                    </p:audio>
                                  </p:subTnLst>
                                </p:cTn>
                              </p:par>
                            </p:childTnLst>
                          </p:cTn>
                        </p:par>
                      </p:childTnLst>
                    </p:cTn>
                  </p:par>
                  <p:par>
                    <p:cTn id="33" fill="hold" nodeType="clickPar">
                      <p:stCondLst>
                        <p:cond delay="indefinite"/>
                      </p:stCondLst>
                      <p:childTnLst>
                        <p:par>
                          <p:cTn id="34" fill="hold" nodeType="after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22537">
                                            <p:txEl>
                                              <p:pRg st="6" end="6"/>
                                            </p:txEl>
                                          </p:spTgt>
                                        </p:tgtEl>
                                        <p:attrNameLst>
                                          <p:attrName>style.visibility</p:attrName>
                                        </p:attrNameLst>
                                      </p:cBhvr>
                                      <p:to>
                                        <p:strVal val="visible"/>
                                      </p:to>
                                    </p:set>
                                    <p:animEffect transition="in" filter="box(out)">
                                      <p:cBhvr>
                                        <p:cTn id="37" dur="500"/>
                                        <p:tgtEl>
                                          <p:spTgt spid="22537">
                                            <p:txEl>
                                              <p:pRg st="6" end="6"/>
                                            </p:txEl>
                                          </p:spTgt>
                                        </p:tgtEl>
                                      </p:cBhvr>
                                    </p:animEffect>
                                  </p:childTnLst>
                                  <p:subTnLst>
                                    <p:audio>
                                      <p:cMediaNode>
                                        <p:cTn display="0" masterRel="sameClick">
                                          <p:stCondLst>
                                            <p:cond evt="begin" delay="0">
                                              <p:tn val="35"/>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7" grpId="0" uiExpand="1" build="p"/>
    </p:bldLst>
  </p:timing>
</p:sld>
</file>

<file path=ppt/slides/slide5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9459" name="Rectangle 2"/>
          <p:cNvSpPr>
            <a:spLocks noGrp="1"/>
          </p:cNvSpPr>
          <p:nvPr>
            <p:ph type="title"/>
          </p:nvPr>
        </p:nvSpPr>
        <p:spPr>
          <a:xfrm>
            <a:off x="457200" y="485775"/>
            <a:ext cx="8229600" cy="1143000"/>
          </a:xfrm>
        </p:spPr>
        <p:txBody>
          <a:bodyPr vert="horz" wrap="square" lIns="91440" tIns="45720" rIns="91440" bIns="45720" anchor="ctr"/>
          <a:lstStyle/>
          <a:p>
            <a:pPr eaLnBrk="1" hangingPunct="1"/>
            <a:r>
              <a:rPr lang="zh-CN" altLang="en-US"/>
              <a:t>第三章的论点是：</a:t>
            </a:r>
            <a:endParaRPr lang="zh-CN" altLang="en-US"/>
          </a:p>
        </p:txBody>
      </p:sp>
      <p:sp>
        <p:nvSpPr>
          <p:cNvPr id="31747" name="Rectangle 3"/>
          <p:cNvSpPr>
            <a:spLocks noGrp="1"/>
          </p:cNvSpPr>
          <p:nvPr>
            <p:ph idx="1"/>
          </p:nvPr>
        </p:nvSpPr>
        <p:spPr>
          <a:xfrm>
            <a:off x="941388" y="1600200"/>
            <a:ext cx="7261225" cy="1006475"/>
          </a:xfrm>
        </p:spPr>
        <p:txBody>
          <a:bodyPr vert="horz" wrap="square" lIns="91440" tIns="45720" rIns="91440" bIns="45720" anchor="t"/>
          <a:lstStyle/>
          <a:p>
            <a:pPr eaLnBrk="1" hangingPunct="1">
              <a:buNone/>
            </a:pPr>
            <a:r>
              <a:rPr lang="zh-CN" altLang="en-US" sz="4000">
                <a:solidFill>
                  <a:srgbClr val="FF0000"/>
                </a:solidFill>
                <a:latin typeface="楷体_GB2312" pitchFamily="49" charset="-122"/>
                <a:ea typeface="楷体_GB2312" pitchFamily="49" charset="-122"/>
              </a:rPr>
              <a:t>天时不如地利，地利不如人和。</a:t>
            </a:r>
            <a:r>
              <a:rPr lang="zh-CN" altLang="en-US" sz="4000">
                <a:latin typeface="楷体_GB2312" pitchFamily="49" charset="-122"/>
                <a:ea typeface="楷体_GB2312" pitchFamily="49" charset="-122"/>
              </a:rPr>
              <a:t> </a:t>
            </a:r>
            <a:endParaRPr lang="zh-CN" altLang="en-US" sz="4000">
              <a:latin typeface="楷体_GB2312" pitchFamily="49" charset="-122"/>
              <a:ea typeface="楷体_GB2312" pitchFamily="49" charset="-122"/>
            </a:endParaRPr>
          </a:p>
        </p:txBody>
      </p:sp>
      <p:sp>
        <p:nvSpPr>
          <p:cNvPr id="19461" name="AutoShape 5">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9462" name="AutoShape 6">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19463" name="AutoShape 7">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fo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graphicFrame>
        <p:nvGraphicFramePr>
          <p:cNvPr id="19458" name="Object 8"/>
          <p:cNvGraphicFramePr>
            <a:graphicFrameLocks noChangeAspect="1"/>
          </p:cNvGraphicFramePr>
          <p:nvPr/>
        </p:nvGraphicFramePr>
        <p:xfrm>
          <a:off x="2584450" y="3048000"/>
          <a:ext cx="3822700" cy="2819400"/>
        </p:xfrm>
        <a:graphic>
          <a:graphicData uri="http://schemas.openxmlformats.org/presentationml/2006/ole">
            <mc:AlternateContent>
              <mc:Choice xmlns:v="urn:schemas-microsoft-com:vml" Requires="v">
                <p:oleObj spid="_x0000_s1057" r:id="rId2" imgW="4667250" imgH="3819525" progId="Paint.Picture">
                  <p:embed/>
                </p:oleObj>
              </mc:Choice>
              <mc:Fallback>
                <p:oleObj r:id="rId2" imgW="4667250" imgH="3819525" progId="Paint.Picture">
                  <p:embed/>
                  <p:pic>
                    <p:nvPicPr>
                      <p:cNvPr id="0" name="OLE substitute image"/>
                      <p:cNvPicPr/>
                      <p:nvPr/>
                    </p:nvPicPr>
                    <p:blipFill>
                      <a:blip r:embed="rId3"/>
                      <a:stretch>
                        <a:fillRect/>
                      </a:stretch>
                    </p:blipFill>
                    <p:spPr>
                      <a:xfrm>
                        <a:off x="2584450" y="3048000"/>
                        <a:ext cx="3822700" cy="2819400"/>
                      </a:xfrm>
                      <a:prstGeom prst="rect">
                        <a:avLst/>
                      </a:prstGeom>
                      <a:noFill/>
                      <a:ln w="38100">
                        <a:noFill/>
                        <a:miter/>
                      </a:ln>
                    </p:spPr>
                  </p:pic>
                </p:oleObj>
              </mc:Fallback>
            </mc:AlternateContent>
          </a:graphicData>
        </a:graphic>
      </p:graphicFrame>
    </p:spTree>
  </p:cSld>
  <p:clrMapOvr>
    <a:masterClrMapping/>
  </p:clrMapOvr>
  <p:transition>
    <p:random/>
    <p:sndAc>
      <p:stSnd>
        <p:snd r:embed="rId6"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31747">
                                            <p:txEl>
                                              <p:pRg st="0" end="0"/>
                                            </p:txEl>
                                          </p:spTgt>
                                        </p:tgtEl>
                                        <p:attrNameLst>
                                          <p:attrName>style.visibility</p:attrName>
                                        </p:attrNameLst>
                                      </p:cBhvr>
                                      <p:to>
                                        <p:strVal val="visible"/>
                                      </p:to>
                                    </p:set>
                                    <p:animEffect transition="in" filter="box(out)">
                                      <p:cBhvr>
                                        <p:cTn id="7" dur="500"/>
                                        <p:tgtEl>
                                          <p:spTgt spid="3174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747" grpId="0" build="p"/>
    </p:bldLst>
  </p:timing>
</p:sld>
</file>

<file path=ppt/slides/slide5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483" name="Rectangle 2"/>
          <p:cNvSpPr>
            <a:spLocks noGrp="1"/>
          </p:cNvSpPr>
          <p:nvPr>
            <p:ph type="title"/>
          </p:nvPr>
        </p:nvSpPr>
        <p:spPr>
          <a:xfrm>
            <a:off x="457200" y="773113"/>
            <a:ext cx="8229600" cy="1143000"/>
          </a:xfrm>
        </p:spPr>
        <p:txBody>
          <a:bodyPr vert="horz" wrap="square" lIns="91440" tIns="45720" rIns="91440" bIns="45720" anchor="ctr"/>
          <a:lstStyle/>
          <a:p>
            <a:pPr algn="l" eaLnBrk="1" hangingPunct="1"/>
            <a:r>
              <a:rPr lang="zh-CN" altLang="en-US"/>
              <a:t>第二章的论点是：</a:t>
            </a:r>
            <a:endParaRPr lang="zh-CN" altLang="en-US"/>
          </a:p>
        </p:txBody>
      </p:sp>
      <p:sp>
        <p:nvSpPr>
          <p:cNvPr id="48131" name="Rectangle 3"/>
          <p:cNvSpPr>
            <a:spLocks noGrp="1"/>
          </p:cNvSpPr>
          <p:nvPr>
            <p:ph idx="1"/>
          </p:nvPr>
        </p:nvSpPr>
        <p:spPr>
          <a:xfrm>
            <a:off x="984250" y="2184400"/>
            <a:ext cx="3227388" cy="1676400"/>
          </a:xfrm>
        </p:spPr>
        <p:txBody>
          <a:bodyPr vert="horz" wrap="square" lIns="91440" tIns="45720" rIns="91440" bIns="45720" anchor="t"/>
          <a:lstStyle/>
          <a:p>
            <a:pPr eaLnBrk="1" hangingPunct="1">
              <a:lnSpc>
                <a:spcPct val="90000"/>
              </a:lnSpc>
              <a:buNone/>
            </a:pPr>
            <a:r>
              <a:rPr lang="zh-CN" altLang="en-US" sz="4400">
                <a:solidFill>
                  <a:srgbClr val="FF0000"/>
                </a:solidFill>
                <a:ea typeface="楷体_GB2312" pitchFamily="49" charset="-122"/>
              </a:rPr>
              <a:t>生于忧患，</a:t>
            </a:r>
            <a:endParaRPr lang="zh-CN" altLang="en-US" sz="4400">
              <a:solidFill>
                <a:srgbClr val="FF0000"/>
              </a:solidFill>
              <a:ea typeface="楷体_GB2312" pitchFamily="49" charset="-122"/>
            </a:endParaRPr>
          </a:p>
          <a:p>
            <a:pPr eaLnBrk="1" hangingPunct="1">
              <a:lnSpc>
                <a:spcPct val="90000"/>
              </a:lnSpc>
              <a:buNone/>
            </a:pPr>
            <a:r>
              <a:rPr lang="zh-CN" altLang="en-US" sz="4400">
                <a:solidFill>
                  <a:srgbClr val="FF0000"/>
                </a:solidFill>
                <a:ea typeface="楷体_GB2312" pitchFamily="49" charset="-122"/>
              </a:rPr>
              <a:t>死于安乐。</a:t>
            </a:r>
            <a:endParaRPr lang="zh-CN" altLang="en-US" sz="4400">
              <a:solidFill>
                <a:srgbClr val="FF0000"/>
              </a:solidFill>
              <a:ea typeface="楷体_GB2312" pitchFamily="49" charset="-122"/>
            </a:endParaRPr>
          </a:p>
        </p:txBody>
      </p:sp>
      <p:graphicFrame>
        <p:nvGraphicFramePr>
          <p:cNvPr id="20482" name="Object 4"/>
          <p:cNvGraphicFramePr>
            <a:graphicFrameLocks noChangeAspect="1"/>
          </p:cNvGraphicFramePr>
          <p:nvPr/>
        </p:nvGraphicFramePr>
        <p:xfrm>
          <a:off x="4114800" y="2209800"/>
          <a:ext cx="4138613" cy="3052763"/>
        </p:xfrm>
        <a:graphic>
          <a:graphicData uri="http://schemas.openxmlformats.org/presentationml/2006/ole">
            <mc:AlternateContent>
              <mc:Choice xmlns:v="urn:schemas-microsoft-com:vml" Requires="v">
                <p:oleObj spid="_x0000_s1058" r:id="rId2" imgW="4667250" imgH="3819525" progId="Paint.Picture">
                  <p:embed/>
                </p:oleObj>
              </mc:Choice>
              <mc:Fallback>
                <p:oleObj r:id="rId2" imgW="4667250" imgH="3819525" progId="Paint.Picture">
                  <p:embed/>
                  <p:pic>
                    <p:nvPicPr>
                      <p:cNvPr id="0" name="OLE substitute image"/>
                      <p:cNvPicPr/>
                      <p:nvPr/>
                    </p:nvPicPr>
                    <p:blipFill>
                      <a:blip r:embed="rId3"/>
                      <a:stretch>
                        <a:fillRect/>
                      </a:stretch>
                    </p:blipFill>
                    <p:spPr>
                      <a:xfrm>
                        <a:off x="4114800" y="2209800"/>
                        <a:ext cx="4138613" cy="3052763"/>
                      </a:xfrm>
                      <a:prstGeom prst="rect">
                        <a:avLst/>
                      </a:prstGeom>
                      <a:noFill/>
                      <a:ln w="38100">
                        <a:noFill/>
                        <a:miter/>
                      </a:ln>
                    </p:spPr>
                  </p:pic>
                </p:oleObj>
              </mc:Fallback>
            </mc:AlternateContent>
          </a:graphicData>
        </a:graphic>
      </p:graphicFrame>
      <p:sp>
        <p:nvSpPr>
          <p:cNvPr id="20485" name="AutoShape 5">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20486" name="AutoShape 6">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20487" name="AutoShape 7">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Tree>
  </p:cSld>
  <p:clrMapOvr>
    <a:masterClrMapping/>
  </p:clrMapOvr>
  <p:transition>
    <p:random/>
    <p:sndAc>
      <p:stSnd>
        <p:snd r:embed="rId6"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48131">
                                            <p:txEl>
                                              <p:pRg st="0" end="0"/>
                                            </p:txEl>
                                          </p:spTgt>
                                        </p:tgtEl>
                                        <p:attrNameLst>
                                          <p:attrName>style.visibility</p:attrName>
                                        </p:attrNameLst>
                                      </p:cBhvr>
                                      <p:to>
                                        <p:strVal val="visible"/>
                                      </p:to>
                                    </p:set>
                                    <p:animEffect transition="in" filter="box(out)">
                                      <p:cBhvr>
                                        <p:cTn id="7" dur="500"/>
                                        <p:tgtEl>
                                          <p:spTgt spid="48131">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5" name="camera.wav"/>
                                        </p:tgtEl>
                                      </p:cMediaNode>
                                    </p:audio>
                                  </p:subTnLst>
                                </p:cTn>
                              </p:par>
                              <p:par>
                                <p:cTn id="8" presetID="4" presetClass="entr" presetSubtype="32" fill="hold" grpId="0" nodeType="withEffect">
                                  <p:stCondLst>
                                    <p:cond delay="0"/>
                                  </p:stCondLst>
                                  <p:childTnLst>
                                    <p:set>
                                      <p:cBhvr>
                                        <p:cTn id="9" dur="1" fill="hold">
                                          <p:stCondLst>
                                            <p:cond delay="0"/>
                                          </p:stCondLst>
                                        </p:cTn>
                                        <p:tgtEl>
                                          <p:spTgt spid="48131">
                                            <p:txEl>
                                              <p:pRg st="1" end="1"/>
                                            </p:txEl>
                                          </p:spTgt>
                                        </p:tgtEl>
                                        <p:attrNameLst>
                                          <p:attrName>style.visibility</p:attrName>
                                        </p:attrNameLst>
                                      </p:cBhvr>
                                      <p:to>
                                        <p:strVal val="visible"/>
                                      </p:to>
                                    </p:set>
                                    <p:animEffect transition="in" filter="box(out)">
                                      <p:cBhvr>
                                        <p:cTn id="10" dur="500"/>
                                        <p:tgtEl>
                                          <p:spTgt spid="48131">
                                            <p:txEl>
                                              <p:pRg st="1" end="1"/>
                                            </p:txEl>
                                          </p:spTgt>
                                        </p:tgtEl>
                                      </p:cBhvr>
                                    </p:animEffect>
                                  </p:childTnLst>
                                  <p:subTnLst>
                                    <p:audio>
                                      <p:cMediaNode>
                                        <p:cTn display="0" masterRel="sameClick">
                                          <p:stCondLst>
                                            <p:cond evt="begin" delay="0">
                                              <p:tn val="8"/>
                                            </p:cond>
                                          </p:stCondLst>
                                          <p:endCondLst>
                                            <p:cond evt="onStopAudio" delay="0">
                                              <p:tgtEl>
                                                <p:sldTgt/>
                                              </p:tgtEl>
                                            </p:cond>
                                          </p:endCondLst>
                                        </p:cTn>
                                        <p:tgtEl>
                                          <p:sndTgt r:embed="rId5"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131" grpId="0" uiExpand="1" build="p"/>
    </p:bldLst>
  </p:timing>
</p:sld>
</file>

<file path=ppt/slides/slide5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4452" name="Text Box 4"/>
          <p:cNvSpPr txBox="1"/>
          <p:nvPr/>
        </p:nvSpPr>
        <p:spPr>
          <a:xfrm>
            <a:off x="250825" y="188913"/>
            <a:ext cx="6985000" cy="762000"/>
          </a:xfrm>
          <a:prstGeom prst="rect">
            <a:avLst/>
          </a:prstGeom>
          <a:noFill/>
          <a:ln w="9525">
            <a:noFill/>
          </a:ln>
        </p:spPr>
        <p:txBody>
          <a:bodyPr>
            <a:spAutoFit/>
          </a:bodyPr>
          <a:lstStyle/>
          <a:p>
            <a:pPr fontAlgn="base"/>
            <a:r>
              <a:rPr lang="zh-CN" altLang="en-US" sz="4400">
                <a:latin typeface="Arial" panose="020b0604020202020204" pitchFamily="34" charset="0"/>
              </a:rPr>
              <a:t>文言知识积累</a:t>
            </a:r>
            <a:endParaRPr lang="zh-CN" altLang="en-US" sz="4400">
              <a:latin typeface="Arial" panose="020b0604020202020204" pitchFamily="34" charset="0"/>
            </a:endParaRPr>
          </a:p>
        </p:txBody>
      </p:sp>
      <p:sp>
        <p:nvSpPr>
          <p:cNvPr id="104453" name="Text Box 5"/>
          <p:cNvSpPr txBox="1"/>
          <p:nvPr/>
        </p:nvSpPr>
        <p:spPr>
          <a:xfrm>
            <a:off x="468313" y="981075"/>
            <a:ext cx="6553200" cy="579438"/>
          </a:xfrm>
          <a:prstGeom prst="rect">
            <a:avLst/>
          </a:prstGeom>
          <a:noFill/>
          <a:ln w="9525">
            <a:noFill/>
          </a:ln>
        </p:spPr>
        <p:txBody>
          <a:bodyPr>
            <a:spAutoFit/>
          </a:bodyPr>
          <a:lstStyle/>
          <a:p>
            <a:pPr fontAlgn="base"/>
            <a:r>
              <a:rPr lang="zh-CN" altLang="en-US" sz="3200">
                <a:solidFill>
                  <a:srgbClr val="0000FF"/>
                </a:solidFill>
                <a:latin typeface="Arial" panose="020b0604020202020204" pitchFamily="34" charset="0"/>
              </a:rPr>
              <a:t>一、通假字</a:t>
            </a:r>
            <a:endParaRPr lang="zh-CN" altLang="en-US" sz="3200">
              <a:solidFill>
                <a:srgbClr val="0000FF"/>
              </a:solidFill>
              <a:latin typeface="Arial" panose="020b0604020202020204" pitchFamily="34" charset="0"/>
            </a:endParaRPr>
          </a:p>
        </p:txBody>
      </p:sp>
      <p:sp>
        <p:nvSpPr>
          <p:cNvPr id="104454" name="Text Box 6"/>
          <p:cNvSpPr txBox="1"/>
          <p:nvPr/>
        </p:nvSpPr>
        <p:spPr>
          <a:xfrm>
            <a:off x="-1000125" y="1557338"/>
            <a:ext cx="4608513" cy="3506787"/>
          </a:xfrm>
          <a:prstGeom prst="rect">
            <a:avLst/>
          </a:prstGeom>
          <a:noFill/>
          <a:ln w="9525">
            <a:noFill/>
          </a:ln>
        </p:spPr>
        <p:txBody>
          <a:bodyPr>
            <a:spAutoFit/>
          </a:bodyPr>
          <a:lstStyle/>
          <a:p>
            <a:pPr fontAlgn="ctr"/>
            <a:r>
              <a:rPr lang="zh-CN" altLang="en-US" sz="3200">
                <a:latin typeface="Arial" panose="020b0604020202020204" pitchFamily="34" charset="0"/>
              </a:rPr>
              <a:t>①亲戚畔之</a:t>
            </a:r>
            <a:endParaRPr lang="zh-CN" altLang="en-US" sz="3200">
              <a:latin typeface="Arial" panose="020b0604020202020204" pitchFamily="34" charset="0"/>
            </a:endParaRPr>
          </a:p>
          <a:p>
            <a:pPr fontAlgn="ctr"/>
            <a:r>
              <a:rPr lang="zh-CN" altLang="en-US" sz="3200">
                <a:latin typeface="Arial" panose="020b0604020202020204" pitchFamily="34" charset="0"/>
              </a:rPr>
              <a:t>      ②曾益其所不能</a:t>
            </a:r>
            <a:endParaRPr lang="zh-CN" altLang="en-US" sz="3200">
              <a:latin typeface="Arial" panose="020b0604020202020204" pitchFamily="34" charset="0"/>
            </a:endParaRPr>
          </a:p>
          <a:p>
            <a:pPr fontAlgn="ctr"/>
            <a:r>
              <a:rPr lang="zh-CN" altLang="en-US" sz="3200">
                <a:latin typeface="Arial" panose="020b0604020202020204" pitchFamily="34" charset="0"/>
              </a:rPr>
              <a:t>      ③困于心衡于虑</a:t>
            </a:r>
            <a:endParaRPr lang="zh-CN" altLang="en-US" sz="3200">
              <a:latin typeface="Arial" panose="020b0604020202020204" pitchFamily="34" charset="0"/>
            </a:endParaRPr>
          </a:p>
          <a:p>
            <a:pPr fontAlgn="ctr"/>
            <a:r>
              <a:rPr lang="zh-CN" altLang="en-US" sz="3200">
                <a:latin typeface="Arial" panose="020b0604020202020204" pitchFamily="34" charset="0"/>
              </a:rPr>
              <a:t>      ④于则无法家拂士</a:t>
            </a:r>
            <a:endParaRPr lang="zh-CN" altLang="en-US" sz="3200">
              <a:latin typeface="Arial" panose="020b0604020202020204" pitchFamily="34" charset="0"/>
            </a:endParaRPr>
          </a:p>
          <a:p>
            <a:pPr fontAlgn="ctr"/>
            <a:r>
              <a:rPr lang="zh-CN" altLang="en-US" sz="3200">
                <a:latin typeface="Arial" panose="020b0604020202020204" pitchFamily="34" charset="0"/>
              </a:rPr>
              <a:t>         </a:t>
            </a:r>
            <a:endParaRPr lang="zh-CN" altLang="en-US" sz="3200">
              <a:latin typeface="Arial" panose="020b0604020202020204" pitchFamily="34" charset="0"/>
            </a:endParaRPr>
          </a:p>
        </p:txBody>
      </p:sp>
      <p:sp>
        <p:nvSpPr>
          <p:cNvPr id="104455" name="Text Box 7"/>
          <p:cNvSpPr txBox="1"/>
          <p:nvPr/>
        </p:nvSpPr>
        <p:spPr>
          <a:xfrm>
            <a:off x="3071813" y="1500188"/>
            <a:ext cx="6072187" cy="2774950"/>
          </a:xfrm>
          <a:prstGeom prst="rect">
            <a:avLst/>
          </a:prstGeom>
          <a:noFill/>
          <a:ln w="9525">
            <a:noFill/>
          </a:ln>
        </p:spPr>
        <p:txBody>
          <a:bodyPr>
            <a:spAutoFit/>
          </a:bodyPr>
          <a:lstStyle/>
          <a:p>
            <a:pPr fontAlgn="base"/>
            <a:r>
              <a:rPr lang="zh-CN" altLang="en-US" sz="3200">
                <a:solidFill>
                  <a:srgbClr val="FF0000"/>
                </a:solidFill>
                <a:latin typeface="Arial" panose="020b0604020202020204" pitchFamily="34" charset="0"/>
              </a:rPr>
              <a:t>“畔”，通“叛”，背叛。</a:t>
            </a:r>
            <a:endParaRPr lang="zh-CN" altLang="en-US" sz="3200">
              <a:solidFill>
                <a:srgbClr val="FF0000"/>
              </a:solidFill>
              <a:latin typeface="Arial" panose="020b0604020202020204" pitchFamily="34" charset="0"/>
            </a:endParaRPr>
          </a:p>
          <a:p>
            <a:pPr fontAlgn="base"/>
            <a:r>
              <a:rPr lang="zh-CN" altLang="en-US" sz="3200">
                <a:solidFill>
                  <a:srgbClr val="FF0000"/>
                </a:solidFill>
                <a:latin typeface="Arial" panose="020b0604020202020204" pitchFamily="34" charset="0"/>
              </a:rPr>
              <a:t>“曾”通“增”，增加。</a:t>
            </a:r>
            <a:endParaRPr lang="zh-CN" altLang="en-US" sz="3200">
              <a:solidFill>
                <a:srgbClr val="FF0000"/>
              </a:solidFill>
              <a:latin typeface="Arial" panose="020b0604020202020204" pitchFamily="34" charset="0"/>
            </a:endParaRPr>
          </a:p>
          <a:p>
            <a:pPr fontAlgn="base"/>
            <a:r>
              <a:rPr lang="zh-CN" altLang="en-US" sz="3200">
                <a:solidFill>
                  <a:srgbClr val="FF0000"/>
                </a:solidFill>
                <a:latin typeface="Arial" panose="020b0604020202020204" pitchFamily="34" charset="0"/>
              </a:rPr>
              <a:t>“衡”通“横”，梗塞，不顺</a:t>
            </a:r>
            <a:endParaRPr lang="zh-CN" altLang="en-US" sz="3200">
              <a:solidFill>
                <a:srgbClr val="FF0000"/>
              </a:solidFill>
              <a:latin typeface="Arial" panose="020b0604020202020204" pitchFamily="34" charset="0"/>
            </a:endParaRPr>
          </a:p>
          <a:p>
            <a:pPr fontAlgn="base"/>
            <a:r>
              <a:rPr lang="zh-CN" altLang="en-US" sz="3200">
                <a:solidFill>
                  <a:srgbClr val="FF0000"/>
                </a:solidFill>
                <a:latin typeface="Arial" panose="020b0604020202020204" pitchFamily="34" charset="0"/>
              </a:rPr>
              <a:t>“拂”通“弼”，辅佐。</a:t>
            </a:r>
            <a:endParaRPr lang="zh-CN" altLang="en-US" sz="3200">
              <a:solidFill>
                <a:srgbClr val="FF0000"/>
              </a:solidFill>
              <a:latin typeface="Arial" panose="020b0604020202020204" pitchFamily="34" charset="0"/>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4452"/>
                                        </p:tgtEl>
                                        <p:attrNameLst>
                                          <p:attrName>style.visibility</p:attrName>
                                        </p:attrNameLst>
                                      </p:cBhvr>
                                      <p:to>
                                        <p:strVal val="visible"/>
                                      </p:to>
                                    </p:set>
                                    <p:animEffect transition="in" filter="box(in)">
                                      <p:cBhvr>
                                        <p:cTn id="7" dur="500"/>
                                        <p:tgtEl>
                                          <p:spTgt spid="104452"/>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4453"/>
                                        </p:tgtEl>
                                        <p:attrNameLst>
                                          <p:attrName>style.visibility</p:attrName>
                                        </p:attrNameLst>
                                      </p:cBhvr>
                                      <p:to>
                                        <p:strVal val="visible"/>
                                      </p:to>
                                    </p:set>
                                    <p:animEffect transition="in" filter="box(in)">
                                      <p:cBhvr>
                                        <p:cTn id="12" dur="500"/>
                                        <p:tgtEl>
                                          <p:spTgt spid="104453"/>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16" fill="hold" grpId="0" nodeType="clickEffect">
                                  <p:stCondLst>
                                    <p:cond delay="0"/>
                                  </p:stCondLst>
                                  <p:childTnLst>
                                    <p:set>
                                      <p:cBhvr>
                                        <p:cTn id="16" dur="1" fill="hold">
                                          <p:stCondLst>
                                            <p:cond delay="0"/>
                                          </p:stCondLst>
                                        </p:cTn>
                                        <p:tgtEl>
                                          <p:spTgt spid="104454"/>
                                        </p:tgtEl>
                                        <p:attrNameLst>
                                          <p:attrName>style.visibility</p:attrName>
                                        </p:attrNameLst>
                                      </p:cBhvr>
                                      <p:to>
                                        <p:strVal val="visible"/>
                                      </p:to>
                                    </p:set>
                                    <p:animEffect transition="in" filter="box(in)">
                                      <p:cBhvr>
                                        <p:cTn id="17" dur="500"/>
                                        <p:tgtEl>
                                          <p:spTgt spid="104454"/>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2" presetClass="entr" presetSubtype="4" fill="hold" nodeType="clickEffect">
                                  <p:stCondLst>
                                    <p:cond delay="0"/>
                                  </p:stCondLst>
                                  <p:childTnLst>
                                    <p:set>
                                      <p:cBhvr>
                                        <p:cTn id="21" dur="1" fill="hold">
                                          <p:stCondLst>
                                            <p:cond delay="0"/>
                                          </p:stCondLst>
                                        </p:cTn>
                                        <p:tgtEl>
                                          <p:spTgt spid="104455">
                                            <p:txEl>
                                              <p:pRg st="0" end="0"/>
                                            </p:txEl>
                                          </p:spTgt>
                                        </p:tgtEl>
                                        <p:attrNameLst>
                                          <p:attrName>style.visibility</p:attrName>
                                        </p:attrNameLst>
                                      </p:cBhvr>
                                      <p:to>
                                        <p:strVal val="visible"/>
                                      </p:to>
                                    </p:set>
                                    <p:anim calcmode="lin" valueType="num">
                                      <p:cBhvr additive="base">
                                        <p:cTn id="22" dur="500" fill="hold"/>
                                        <p:tgtEl>
                                          <p:spTgt spid="104455">
                                            <p:txEl>
                                              <p:pRg st="0" end="0"/>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1044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4" fill="hold" nodeType="clickPar">
                      <p:stCondLst>
                        <p:cond delay="indefinite"/>
                      </p:stCondLst>
                      <p:childTnLst>
                        <p:par>
                          <p:cTn id="25" fill="hold" nodeType="afterGroup">
                            <p:stCondLst>
                              <p:cond delay="0"/>
                            </p:stCondLst>
                            <p:childTnLst>
                              <p:par>
                                <p:cTn id="26" presetID="2" presetClass="entr" presetSubtype="4" fill="hold" nodeType="clickEffect">
                                  <p:stCondLst>
                                    <p:cond delay="0"/>
                                  </p:stCondLst>
                                  <p:childTnLst>
                                    <p:set>
                                      <p:cBhvr>
                                        <p:cTn id="27" dur="1" fill="hold">
                                          <p:stCondLst>
                                            <p:cond delay="0"/>
                                          </p:stCondLst>
                                        </p:cTn>
                                        <p:tgtEl>
                                          <p:spTgt spid="104455">
                                            <p:txEl>
                                              <p:pRg st="1" end="1"/>
                                            </p:txEl>
                                          </p:spTgt>
                                        </p:tgtEl>
                                        <p:attrNameLst>
                                          <p:attrName>style.visibility</p:attrName>
                                        </p:attrNameLst>
                                      </p:cBhvr>
                                      <p:to>
                                        <p:strVal val="visible"/>
                                      </p:to>
                                    </p:set>
                                    <p:anim calcmode="lin" valueType="num">
                                      <p:cBhvr additive="base">
                                        <p:cTn id="28" dur="500" fill="hold"/>
                                        <p:tgtEl>
                                          <p:spTgt spid="104455">
                                            <p:txEl>
                                              <p:pRg st="1" end="1"/>
                                            </p:txEl>
                                          </p:spTgt>
                                        </p:tgtEl>
                                        <p:attrNameLst>
                                          <p:attrName>ppt_x</p:attrName>
                                        </p:attrNameLst>
                                      </p:cBhvr>
                                      <p:tavLst>
                                        <p:tav tm="0">
                                          <p:val>
                                            <p:strVal val="#ppt_x"/>
                                          </p:val>
                                        </p:tav>
                                        <p:tav tm="100000">
                                          <p:val>
                                            <p:strVal val="#ppt_x"/>
                                          </p:val>
                                        </p:tav>
                                      </p:tavLst>
                                    </p:anim>
                                    <p:anim calcmode="lin" valueType="num">
                                      <p:cBhvr additive="base">
                                        <p:cTn id="29" dur="500" fill="hold"/>
                                        <p:tgtEl>
                                          <p:spTgt spid="1044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0" fill="hold" nodeType="clickPar">
                      <p:stCondLst>
                        <p:cond delay="indefinite"/>
                      </p:stCondLst>
                      <p:childTnLst>
                        <p:par>
                          <p:cTn id="31" fill="hold" nodeType="afterGroup">
                            <p:stCondLst>
                              <p:cond delay="0"/>
                            </p:stCondLst>
                            <p:childTnLst>
                              <p:par>
                                <p:cTn id="32" presetID="2" presetClass="entr" presetSubtype="4" fill="hold" nodeType="clickEffect">
                                  <p:stCondLst>
                                    <p:cond delay="0"/>
                                  </p:stCondLst>
                                  <p:childTnLst>
                                    <p:set>
                                      <p:cBhvr>
                                        <p:cTn id="33" dur="1" fill="hold">
                                          <p:stCondLst>
                                            <p:cond delay="0"/>
                                          </p:stCondLst>
                                        </p:cTn>
                                        <p:tgtEl>
                                          <p:spTgt spid="104455">
                                            <p:txEl>
                                              <p:pRg st="2" end="2"/>
                                            </p:txEl>
                                          </p:spTgt>
                                        </p:tgtEl>
                                        <p:attrNameLst>
                                          <p:attrName>style.visibility</p:attrName>
                                        </p:attrNameLst>
                                      </p:cBhvr>
                                      <p:to>
                                        <p:strVal val="visible"/>
                                      </p:to>
                                    </p:set>
                                    <p:anim calcmode="lin" valueType="num">
                                      <p:cBhvr additive="base">
                                        <p:cTn id="34" dur="500" fill="hold"/>
                                        <p:tgtEl>
                                          <p:spTgt spid="104455">
                                            <p:txEl>
                                              <p:pRg st="2" end="2"/>
                                            </p:txEl>
                                          </p:spTgt>
                                        </p:tgtEl>
                                        <p:attrNameLst>
                                          <p:attrName>ppt_x</p:attrName>
                                        </p:attrNameLst>
                                      </p:cBhvr>
                                      <p:tavLst>
                                        <p:tav tm="0">
                                          <p:val>
                                            <p:strVal val="#ppt_x"/>
                                          </p:val>
                                        </p:tav>
                                        <p:tav tm="100000">
                                          <p:val>
                                            <p:strVal val="#ppt_x"/>
                                          </p:val>
                                        </p:tav>
                                      </p:tavLst>
                                    </p:anim>
                                    <p:anim calcmode="lin" valueType="num">
                                      <p:cBhvr additive="base">
                                        <p:cTn id="35" dur="500" fill="hold"/>
                                        <p:tgtEl>
                                          <p:spTgt spid="1044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6" fill="hold" nodeType="clickPar">
                      <p:stCondLst>
                        <p:cond delay="indefinite"/>
                      </p:stCondLst>
                      <p:childTnLst>
                        <p:par>
                          <p:cTn id="37" fill="hold" nodeType="afterGroup">
                            <p:stCondLst>
                              <p:cond delay="0"/>
                            </p:stCondLst>
                            <p:childTnLst>
                              <p:par>
                                <p:cTn id="38" presetID="2" presetClass="entr" presetSubtype="4" fill="hold" nodeType="clickEffect">
                                  <p:stCondLst>
                                    <p:cond delay="0"/>
                                  </p:stCondLst>
                                  <p:childTnLst>
                                    <p:set>
                                      <p:cBhvr>
                                        <p:cTn id="39" dur="1" fill="hold">
                                          <p:stCondLst>
                                            <p:cond delay="0"/>
                                          </p:stCondLst>
                                        </p:cTn>
                                        <p:tgtEl>
                                          <p:spTgt spid="104455">
                                            <p:txEl>
                                              <p:pRg st="3" end="3"/>
                                            </p:txEl>
                                          </p:spTgt>
                                        </p:tgtEl>
                                        <p:attrNameLst>
                                          <p:attrName>style.visibility</p:attrName>
                                        </p:attrNameLst>
                                      </p:cBhvr>
                                      <p:to>
                                        <p:strVal val="visible"/>
                                      </p:to>
                                    </p:set>
                                    <p:anim calcmode="lin" valueType="num">
                                      <p:cBhvr additive="base">
                                        <p:cTn id="40" dur="500" fill="hold"/>
                                        <p:tgtEl>
                                          <p:spTgt spid="104455">
                                            <p:txEl>
                                              <p:pRg st="3" end="3"/>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104455">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4452" grpId="0"/>
      <p:bldP spid="104453" grpId="0"/>
      <p:bldP spid="104454" grpId="0"/>
    </p:bldLst>
  </p:timing>
</p:sld>
</file>

<file path=ppt/slides/slide5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5476" name="Text Box 4"/>
          <p:cNvSpPr txBox="1"/>
          <p:nvPr/>
        </p:nvSpPr>
        <p:spPr>
          <a:xfrm>
            <a:off x="468313" y="188913"/>
            <a:ext cx="7199312" cy="701675"/>
          </a:xfrm>
          <a:prstGeom prst="rect">
            <a:avLst/>
          </a:prstGeom>
          <a:noFill/>
          <a:ln w="9525">
            <a:noFill/>
          </a:ln>
        </p:spPr>
        <p:txBody>
          <a:bodyPr>
            <a:spAutoFit/>
          </a:bodyPr>
          <a:lstStyle/>
          <a:p>
            <a:pPr fontAlgn="base"/>
            <a:r>
              <a:rPr lang="zh-CN" altLang="en-US" sz="4000">
                <a:latin typeface="Arial" panose="020b0604020202020204" pitchFamily="34" charset="0"/>
              </a:rPr>
              <a:t>二、词类活用</a:t>
            </a:r>
            <a:endParaRPr lang="zh-CN" altLang="en-US" sz="4000">
              <a:latin typeface="Arial" panose="020b0604020202020204" pitchFamily="34" charset="0"/>
            </a:endParaRPr>
          </a:p>
        </p:txBody>
      </p:sp>
      <p:sp>
        <p:nvSpPr>
          <p:cNvPr id="105477" name="Text Box 5"/>
          <p:cNvSpPr txBox="1"/>
          <p:nvPr/>
        </p:nvSpPr>
        <p:spPr>
          <a:xfrm>
            <a:off x="0" y="1052513"/>
            <a:ext cx="5003800" cy="3725862"/>
          </a:xfrm>
          <a:prstGeom prst="rect">
            <a:avLst/>
          </a:prstGeom>
          <a:noFill/>
          <a:ln w="9525">
            <a:noFill/>
          </a:ln>
        </p:spPr>
        <p:txBody>
          <a:bodyPr>
            <a:spAutoFit/>
          </a:bodyPr>
          <a:lstStyle/>
          <a:p>
            <a:pPr fontAlgn="base"/>
            <a:r>
              <a:rPr lang="zh-CN" altLang="en-US" sz="2800">
                <a:latin typeface="Arial" panose="020b0604020202020204" pitchFamily="34" charset="0"/>
              </a:rPr>
              <a:t>①</a:t>
            </a:r>
            <a:r>
              <a:rPr lang="zh-CN" altLang="en-US" sz="2800">
                <a:solidFill>
                  <a:srgbClr val="0000FF"/>
                </a:solidFill>
                <a:latin typeface="Arial" panose="020b0604020202020204" pitchFamily="34" charset="0"/>
              </a:rPr>
              <a:t>环</a:t>
            </a:r>
            <a:r>
              <a:rPr lang="zh-CN" altLang="en-US" sz="2800">
                <a:latin typeface="Arial" panose="020b0604020202020204" pitchFamily="34" charset="0"/>
              </a:rPr>
              <a:t>而攻之而不胜</a:t>
            </a:r>
            <a:endParaRPr lang="zh-CN" altLang="en-US" sz="2800">
              <a:latin typeface="Arial" panose="020b0604020202020204" pitchFamily="34" charset="0"/>
            </a:endParaRPr>
          </a:p>
          <a:p>
            <a:pPr fontAlgn="base"/>
            <a:r>
              <a:rPr lang="zh-CN" altLang="en-US" sz="2800">
                <a:latin typeface="Arial" panose="020b0604020202020204" pitchFamily="34" charset="0"/>
              </a:rPr>
              <a:t>   ②</a:t>
            </a:r>
            <a:r>
              <a:rPr lang="zh-CN" altLang="en-US" sz="2800">
                <a:solidFill>
                  <a:srgbClr val="0000FF"/>
                </a:solidFill>
                <a:latin typeface="Arial" panose="020b0604020202020204" pitchFamily="34" charset="0"/>
              </a:rPr>
              <a:t>域</a:t>
            </a:r>
            <a:r>
              <a:rPr lang="zh-CN" altLang="en-US" sz="2800">
                <a:latin typeface="Arial" panose="020b0604020202020204" pitchFamily="34" charset="0"/>
              </a:rPr>
              <a:t>民不以封疆之界</a:t>
            </a:r>
            <a:endParaRPr lang="zh-CN" altLang="en-US" sz="2800">
              <a:latin typeface="Arial" panose="020b0604020202020204" pitchFamily="34" charset="0"/>
            </a:endParaRPr>
          </a:p>
          <a:p>
            <a:pPr fontAlgn="base"/>
            <a:r>
              <a:rPr lang="zh-CN" altLang="en-US" sz="2800">
                <a:latin typeface="Arial" panose="020b0604020202020204" pitchFamily="34" charset="0"/>
              </a:rPr>
              <a:t>   ③</a:t>
            </a:r>
            <a:r>
              <a:rPr lang="zh-CN" altLang="en-US" sz="2800">
                <a:solidFill>
                  <a:srgbClr val="0000FF"/>
                </a:solidFill>
                <a:latin typeface="Arial" panose="020b0604020202020204" pitchFamily="34" charset="0"/>
              </a:rPr>
              <a:t>固</a:t>
            </a:r>
            <a:r>
              <a:rPr lang="zh-CN" altLang="en-US" sz="2800">
                <a:latin typeface="Arial" panose="020b0604020202020204" pitchFamily="34" charset="0"/>
              </a:rPr>
              <a:t>国不以山溪之险</a:t>
            </a:r>
            <a:endParaRPr lang="zh-CN" altLang="en-US" sz="2800">
              <a:latin typeface="Arial" panose="020b0604020202020204" pitchFamily="34" charset="0"/>
            </a:endParaRPr>
          </a:p>
          <a:p>
            <a:pPr fontAlgn="base"/>
            <a:r>
              <a:rPr lang="zh-CN" altLang="en-US" sz="2800">
                <a:latin typeface="Arial" panose="020b0604020202020204" pitchFamily="34" charset="0"/>
              </a:rPr>
              <a:t>        ④</a:t>
            </a:r>
            <a:r>
              <a:rPr lang="zh-CN" altLang="en-US" sz="2800">
                <a:solidFill>
                  <a:srgbClr val="0000FF"/>
                </a:solidFill>
                <a:latin typeface="Arial" panose="020b0604020202020204" pitchFamily="34" charset="0"/>
              </a:rPr>
              <a:t>威</a:t>
            </a:r>
            <a:r>
              <a:rPr lang="zh-CN" altLang="en-US" sz="2800">
                <a:latin typeface="Arial" panose="020b0604020202020204" pitchFamily="34" charset="0"/>
              </a:rPr>
              <a:t>天下不以兵革之利</a:t>
            </a:r>
            <a:endParaRPr lang="zh-CN" altLang="en-US" sz="2800">
              <a:latin typeface="Arial" panose="020b0604020202020204" pitchFamily="34" charset="0"/>
            </a:endParaRPr>
          </a:p>
          <a:p>
            <a:pPr fontAlgn="base"/>
            <a:endParaRPr lang="zh-CN" altLang="en-US" sz="2800">
              <a:latin typeface="Arial" panose="020b0604020202020204" pitchFamily="34" charset="0"/>
            </a:endParaRPr>
          </a:p>
          <a:p>
            <a:pPr fontAlgn="base"/>
            <a:endParaRPr lang="zh-CN" altLang="en-US" sz="2800">
              <a:latin typeface="Arial" panose="020b0604020202020204" pitchFamily="34" charset="0"/>
            </a:endParaRPr>
          </a:p>
        </p:txBody>
      </p:sp>
      <p:sp>
        <p:nvSpPr>
          <p:cNvPr id="105479" name="Rectangle 7"/>
          <p:cNvSpPr/>
          <p:nvPr/>
        </p:nvSpPr>
        <p:spPr>
          <a:xfrm>
            <a:off x="971550" y="4221163"/>
            <a:ext cx="2684463" cy="519112"/>
          </a:xfrm>
          <a:prstGeom prst="rect">
            <a:avLst/>
          </a:prstGeom>
          <a:noFill/>
          <a:ln w="9525">
            <a:noFill/>
          </a:ln>
        </p:spPr>
        <p:txBody>
          <a:bodyPr wrap="none">
            <a:spAutoFit/>
          </a:bodyPr>
          <a:lstStyle/>
          <a:p>
            <a:pPr fontAlgn="base"/>
            <a:r>
              <a:rPr lang="zh-CN" altLang="en-US" sz="2800">
                <a:latin typeface="Arial" panose="020b0604020202020204" pitchFamily="34" charset="0"/>
              </a:rPr>
              <a:t>⑥必先</a:t>
            </a:r>
            <a:r>
              <a:rPr lang="zh-CN" altLang="en-US" sz="2800">
                <a:solidFill>
                  <a:srgbClr val="0000FF"/>
                </a:solidFill>
                <a:latin typeface="Arial" panose="020b0604020202020204" pitchFamily="34" charset="0"/>
              </a:rPr>
              <a:t>苦</a:t>
            </a:r>
            <a:r>
              <a:rPr lang="zh-CN" altLang="en-US" sz="2800">
                <a:latin typeface="Arial" panose="020b0604020202020204" pitchFamily="34" charset="0"/>
              </a:rPr>
              <a:t>其心志</a:t>
            </a:r>
            <a:endParaRPr lang="zh-CN" altLang="en-US" sz="2800">
              <a:latin typeface="Arial" panose="020b0604020202020204" pitchFamily="34" charset="0"/>
            </a:endParaRPr>
          </a:p>
        </p:txBody>
      </p:sp>
      <p:sp>
        <p:nvSpPr>
          <p:cNvPr id="105480" name="Rectangle 8"/>
          <p:cNvSpPr/>
          <p:nvPr/>
        </p:nvSpPr>
        <p:spPr>
          <a:xfrm>
            <a:off x="971550" y="4868863"/>
            <a:ext cx="1970088" cy="519112"/>
          </a:xfrm>
          <a:prstGeom prst="rect">
            <a:avLst/>
          </a:prstGeom>
          <a:noFill/>
          <a:ln w="9525">
            <a:noFill/>
          </a:ln>
        </p:spPr>
        <p:txBody>
          <a:bodyPr wrap="none">
            <a:spAutoFit/>
          </a:bodyPr>
          <a:lstStyle/>
          <a:p>
            <a:pPr fontAlgn="base">
              <a:spcBef>
                <a:spcPct val="0"/>
              </a:spcBef>
            </a:pPr>
            <a:r>
              <a:rPr lang="zh-CN" altLang="en-US" sz="2800">
                <a:latin typeface="Arial" panose="020b0604020202020204" pitchFamily="34" charset="0"/>
              </a:rPr>
              <a:t>⑦</a:t>
            </a:r>
            <a:r>
              <a:rPr lang="zh-CN" altLang="en-US" sz="2800">
                <a:solidFill>
                  <a:srgbClr val="0000FF"/>
                </a:solidFill>
                <a:latin typeface="Arial" panose="020b0604020202020204" pitchFamily="34" charset="0"/>
              </a:rPr>
              <a:t>劳</a:t>
            </a:r>
            <a:r>
              <a:rPr lang="zh-CN" altLang="en-US" sz="2800">
                <a:latin typeface="Arial" panose="020b0604020202020204" pitchFamily="34" charset="0"/>
              </a:rPr>
              <a:t>其筋骨</a:t>
            </a:r>
            <a:endParaRPr lang="zh-CN" altLang="en-US" sz="2800">
              <a:latin typeface="Arial" panose="020b0604020202020204" pitchFamily="34" charset="0"/>
            </a:endParaRPr>
          </a:p>
        </p:txBody>
      </p:sp>
      <p:sp>
        <p:nvSpPr>
          <p:cNvPr id="105481" name="Text Box 9"/>
          <p:cNvSpPr txBox="1"/>
          <p:nvPr/>
        </p:nvSpPr>
        <p:spPr>
          <a:xfrm>
            <a:off x="4932363" y="1125538"/>
            <a:ext cx="3960812" cy="4367212"/>
          </a:xfrm>
          <a:prstGeom prst="rect">
            <a:avLst/>
          </a:prstGeom>
          <a:noFill/>
          <a:ln w="9525">
            <a:noFill/>
          </a:ln>
        </p:spPr>
        <p:txBody>
          <a:bodyPr>
            <a:spAutoFit/>
          </a:bodyPr>
          <a:lstStyle/>
          <a:p>
            <a:pPr fontAlgn="base"/>
            <a:r>
              <a:rPr lang="zh-CN" altLang="en-US" sz="2800">
                <a:solidFill>
                  <a:srgbClr val="FF0000"/>
                </a:solidFill>
                <a:latin typeface="Arial" panose="020b0604020202020204" pitchFamily="34" charset="0"/>
              </a:rPr>
              <a:t>名作动，包围</a:t>
            </a:r>
            <a:endParaRPr lang="zh-CN" altLang="en-US" sz="2800">
              <a:solidFill>
                <a:srgbClr val="FF0000"/>
              </a:solidFill>
              <a:latin typeface="Arial" panose="020b0604020202020204" pitchFamily="34" charset="0"/>
            </a:endParaRPr>
          </a:p>
          <a:p>
            <a:pPr fontAlgn="base"/>
            <a:r>
              <a:rPr lang="zh-CN" altLang="en-US" sz="2800">
                <a:solidFill>
                  <a:srgbClr val="FF0000"/>
                </a:solidFill>
                <a:latin typeface="Arial" panose="020b0604020202020204" pitchFamily="34" charset="0"/>
              </a:rPr>
              <a:t>名作动，限制</a:t>
            </a:r>
            <a:endParaRPr lang="zh-CN" altLang="en-US" sz="2800">
              <a:solidFill>
                <a:srgbClr val="FF0000"/>
              </a:solidFill>
              <a:latin typeface="Arial" panose="020b0604020202020204" pitchFamily="34" charset="0"/>
            </a:endParaRPr>
          </a:p>
          <a:p>
            <a:pPr fontAlgn="base"/>
            <a:r>
              <a:rPr lang="zh-CN" altLang="en-US" sz="2800">
                <a:solidFill>
                  <a:srgbClr val="FF0000"/>
                </a:solidFill>
                <a:latin typeface="Arial" panose="020b0604020202020204" pitchFamily="34" charset="0"/>
              </a:rPr>
              <a:t>形作动，巩固</a:t>
            </a:r>
            <a:endParaRPr lang="zh-CN" altLang="en-US" sz="2800">
              <a:solidFill>
                <a:srgbClr val="FF0000"/>
              </a:solidFill>
              <a:latin typeface="Arial" panose="020b0604020202020204" pitchFamily="34" charset="0"/>
            </a:endParaRPr>
          </a:p>
          <a:p>
            <a:pPr fontAlgn="base"/>
            <a:r>
              <a:rPr lang="zh-CN" altLang="en-US" sz="2800">
                <a:solidFill>
                  <a:srgbClr val="FF0000"/>
                </a:solidFill>
                <a:latin typeface="Arial" panose="020b0604020202020204" pitchFamily="34" charset="0"/>
              </a:rPr>
              <a:t>形作动，威慑</a:t>
            </a:r>
            <a:endParaRPr lang="zh-CN" altLang="en-US" sz="2800">
              <a:solidFill>
                <a:srgbClr val="FF0000"/>
              </a:solidFill>
              <a:latin typeface="Arial" panose="020b0604020202020204" pitchFamily="34" charset="0"/>
            </a:endParaRPr>
          </a:p>
          <a:p>
            <a:pPr fontAlgn="base"/>
            <a:endParaRPr lang="zh-CN" altLang="en-US" sz="2800">
              <a:solidFill>
                <a:srgbClr val="FF0000"/>
              </a:solidFill>
              <a:latin typeface="Arial" panose="020b0604020202020204" pitchFamily="34" charset="0"/>
            </a:endParaRPr>
          </a:p>
          <a:p>
            <a:pPr fontAlgn="base"/>
            <a:r>
              <a:rPr lang="zh-CN" altLang="en-US" sz="2800">
                <a:solidFill>
                  <a:srgbClr val="FF0000"/>
                </a:solidFill>
                <a:latin typeface="Arial" panose="020b0604020202020204" pitchFamily="34" charset="0"/>
              </a:rPr>
              <a:t>形作使动，使</a:t>
            </a:r>
            <a:r>
              <a:rPr lang="en-US" altLang="zh-CN" sz="2800">
                <a:solidFill>
                  <a:srgbClr val="FF0000"/>
                </a:solidFill>
                <a:latin typeface="Arial" panose="020b0604020202020204" pitchFamily="34" charset="0"/>
              </a:rPr>
              <a:t>……</a:t>
            </a:r>
            <a:r>
              <a:rPr lang="zh-CN" altLang="en-US" sz="2800">
                <a:solidFill>
                  <a:srgbClr val="FF0000"/>
                </a:solidFill>
                <a:latin typeface="Arial" panose="020b0604020202020204" pitchFamily="34" charset="0"/>
              </a:rPr>
              <a:t>痛苦</a:t>
            </a:r>
            <a:endParaRPr lang="zh-CN" altLang="en-US" sz="2800">
              <a:solidFill>
                <a:srgbClr val="FF0000"/>
              </a:solidFill>
              <a:latin typeface="Arial" panose="020b0604020202020204" pitchFamily="34" charset="0"/>
            </a:endParaRPr>
          </a:p>
          <a:p>
            <a:pPr fontAlgn="base"/>
            <a:r>
              <a:rPr lang="zh-CN" altLang="en-US" sz="2800">
                <a:solidFill>
                  <a:srgbClr val="FF0000"/>
                </a:solidFill>
                <a:latin typeface="Arial" panose="020b0604020202020204" pitchFamily="34" charset="0"/>
              </a:rPr>
              <a:t>形作使动，使</a:t>
            </a:r>
            <a:r>
              <a:rPr lang="en-US" altLang="zh-CN" sz="2800">
                <a:solidFill>
                  <a:srgbClr val="FF0000"/>
                </a:solidFill>
                <a:latin typeface="Arial" panose="020b0604020202020204" pitchFamily="34" charset="0"/>
              </a:rPr>
              <a:t>……</a:t>
            </a:r>
            <a:r>
              <a:rPr lang="zh-CN" altLang="en-US" sz="2800">
                <a:solidFill>
                  <a:srgbClr val="FF0000"/>
                </a:solidFill>
                <a:latin typeface="Arial" panose="020b0604020202020204" pitchFamily="34" charset="0"/>
              </a:rPr>
              <a:t>劳累</a:t>
            </a:r>
            <a:endParaRPr lang="zh-CN" altLang="en-US" sz="2800">
              <a:solidFill>
                <a:srgbClr val="FF0000"/>
              </a:solidFill>
              <a:latin typeface="Arial" panose="020b0604020202020204" pitchFamily="34" charset="0"/>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5476"/>
                                        </p:tgtEl>
                                        <p:attrNameLst>
                                          <p:attrName>style.visibility</p:attrName>
                                        </p:attrNameLst>
                                      </p:cBhvr>
                                      <p:to>
                                        <p:strVal val="visible"/>
                                      </p:to>
                                    </p:set>
                                    <p:animEffect transition="in" filter="box(in)">
                                      <p:cBhvr>
                                        <p:cTn id="7" dur="500"/>
                                        <p:tgtEl>
                                          <p:spTgt spid="105476"/>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5477"/>
                                        </p:tgtEl>
                                        <p:attrNameLst>
                                          <p:attrName>style.visibility</p:attrName>
                                        </p:attrNameLst>
                                      </p:cBhvr>
                                      <p:to>
                                        <p:strVal val="visible"/>
                                      </p:to>
                                    </p:set>
                                    <p:animEffect transition="in" filter="box(in)">
                                      <p:cBhvr>
                                        <p:cTn id="12" dur="500"/>
                                        <p:tgtEl>
                                          <p:spTgt spid="105477"/>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105479"/>
                                        </p:tgtEl>
                                        <p:attrNameLst>
                                          <p:attrName>style.visibility</p:attrName>
                                        </p:attrNameLst>
                                      </p:cBhvr>
                                      <p:to>
                                        <p:strVal val="visible"/>
                                      </p:to>
                                    </p:set>
                                    <p:animEffect transition="in" filter="box(in)">
                                      <p:cBhvr>
                                        <p:cTn id="15" dur="500"/>
                                        <p:tgtEl>
                                          <p:spTgt spid="105479"/>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105480"/>
                                        </p:tgtEl>
                                        <p:attrNameLst>
                                          <p:attrName>style.visibility</p:attrName>
                                        </p:attrNameLst>
                                      </p:cBhvr>
                                      <p:to>
                                        <p:strVal val="visible"/>
                                      </p:to>
                                    </p:set>
                                    <p:animEffect transition="in" filter="box(in)">
                                      <p:cBhvr>
                                        <p:cTn id="18" dur="500"/>
                                        <p:tgtEl>
                                          <p:spTgt spid="105480"/>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1" fill="hold" nodeType="clickEffect">
                                  <p:stCondLst>
                                    <p:cond delay="0"/>
                                  </p:stCondLst>
                                  <p:childTnLst>
                                    <p:set>
                                      <p:cBhvr>
                                        <p:cTn id="22" dur="1" fill="hold">
                                          <p:stCondLst>
                                            <p:cond delay="0"/>
                                          </p:stCondLst>
                                        </p:cTn>
                                        <p:tgtEl>
                                          <p:spTgt spid="105481">
                                            <p:txEl>
                                              <p:pRg st="0" end="0"/>
                                            </p:txEl>
                                          </p:spTgt>
                                        </p:tgtEl>
                                        <p:attrNameLst>
                                          <p:attrName>style.visibility</p:attrName>
                                        </p:attrNameLst>
                                      </p:cBhvr>
                                      <p:to>
                                        <p:strVal val="visible"/>
                                      </p:to>
                                    </p:set>
                                    <p:anim calcmode="lin" valueType="num">
                                      <p:cBhvr additive="base">
                                        <p:cTn id="23" dur="500" fill="hold"/>
                                        <p:tgtEl>
                                          <p:spTgt spid="105481">
                                            <p:txEl>
                                              <p:pRg st="0" end="0"/>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05481">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nodeType="clickEffect">
                                  <p:stCondLst>
                                    <p:cond delay="0"/>
                                  </p:stCondLst>
                                  <p:childTnLst>
                                    <p:set>
                                      <p:cBhvr>
                                        <p:cTn id="28" dur="1" fill="hold">
                                          <p:stCondLst>
                                            <p:cond delay="0"/>
                                          </p:stCondLst>
                                        </p:cTn>
                                        <p:tgtEl>
                                          <p:spTgt spid="105481">
                                            <p:txEl>
                                              <p:pRg st="1" end="1"/>
                                            </p:txEl>
                                          </p:spTgt>
                                        </p:tgtEl>
                                        <p:attrNameLst>
                                          <p:attrName>style.visibility</p:attrName>
                                        </p:attrNameLst>
                                      </p:cBhvr>
                                      <p:to>
                                        <p:strVal val="visible"/>
                                      </p:to>
                                    </p:set>
                                    <p:anim calcmode="lin" valueType="num">
                                      <p:cBhvr additive="base">
                                        <p:cTn id="29" dur="500" fill="hold"/>
                                        <p:tgtEl>
                                          <p:spTgt spid="105481">
                                            <p:txEl>
                                              <p:pRg st="1" end="1"/>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105481">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nodeType="clickEffect">
                                  <p:stCondLst>
                                    <p:cond delay="0"/>
                                  </p:stCondLst>
                                  <p:childTnLst>
                                    <p:set>
                                      <p:cBhvr>
                                        <p:cTn id="34" dur="1" fill="hold">
                                          <p:stCondLst>
                                            <p:cond delay="0"/>
                                          </p:stCondLst>
                                        </p:cTn>
                                        <p:tgtEl>
                                          <p:spTgt spid="105481">
                                            <p:txEl>
                                              <p:pRg st="2" end="2"/>
                                            </p:txEl>
                                          </p:spTgt>
                                        </p:tgtEl>
                                        <p:attrNameLst>
                                          <p:attrName>style.visibility</p:attrName>
                                        </p:attrNameLst>
                                      </p:cBhvr>
                                      <p:to>
                                        <p:strVal val="visible"/>
                                      </p:to>
                                    </p:set>
                                    <p:anim calcmode="lin" valueType="num">
                                      <p:cBhvr additive="base">
                                        <p:cTn id="35" dur="500" fill="hold"/>
                                        <p:tgtEl>
                                          <p:spTgt spid="105481">
                                            <p:txEl>
                                              <p:pRg st="2" end="2"/>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05481">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nodeType="clickEffect">
                                  <p:stCondLst>
                                    <p:cond delay="0"/>
                                  </p:stCondLst>
                                  <p:childTnLst>
                                    <p:set>
                                      <p:cBhvr>
                                        <p:cTn id="40" dur="1" fill="hold">
                                          <p:stCondLst>
                                            <p:cond delay="0"/>
                                          </p:stCondLst>
                                        </p:cTn>
                                        <p:tgtEl>
                                          <p:spTgt spid="105481">
                                            <p:txEl>
                                              <p:pRg st="3" end="3"/>
                                            </p:txEl>
                                          </p:spTgt>
                                        </p:tgtEl>
                                        <p:attrNameLst>
                                          <p:attrName>style.visibility</p:attrName>
                                        </p:attrNameLst>
                                      </p:cBhvr>
                                      <p:to>
                                        <p:strVal val="visible"/>
                                      </p:to>
                                    </p:set>
                                    <p:anim calcmode="lin" valueType="num">
                                      <p:cBhvr additive="base">
                                        <p:cTn id="41" dur="500" fill="hold"/>
                                        <p:tgtEl>
                                          <p:spTgt spid="105481">
                                            <p:txEl>
                                              <p:pRg st="3" end="3"/>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5481">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nodeType="clickEffect">
                                  <p:stCondLst>
                                    <p:cond delay="0"/>
                                  </p:stCondLst>
                                  <p:childTnLst>
                                    <p:set>
                                      <p:cBhvr>
                                        <p:cTn id="46" dur="1" fill="hold">
                                          <p:stCondLst>
                                            <p:cond delay="0"/>
                                          </p:stCondLst>
                                        </p:cTn>
                                        <p:tgtEl>
                                          <p:spTgt spid="105481">
                                            <p:txEl>
                                              <p:pRg st="5" end="5"/>
                                            </p:txEl>
                                          </p:spTgt>
                                        </p:tgtEl>
                                        <p:attrNameLst>
                                          <p:attrName>style.visibility</p:attrName>
                                        </p:attrNameLst>
                                      </p:cBhvr>
                                      <p:to>
                                        <p:strVal val="visible"/>
                                      </p:to>
                                    </p:set>
                                    <p:anim calcmode="lin" valueType="num">
                                      <p:cBhvr additive="base">
                                        <p:cTn id="47" dur="500" fill="hold"/>
                                        <p:tgtEl>
                                          <p:spTgt spid="105481">
                                            <p:txEl>
                                              <p:pRg st="5" end="5"/>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05481">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nodeType="clickEffect">
                                  <p:stCondLst>
                                    <p:cond delay="0"/>
                                  </p:stCondLst>
                                  <p:childTnLst>
                                    <p:set>
                                      <p:cBhvr>
                                        <p:cTn id="52" dur="1" fill="hold">
                                          <p:stCondLst>
                                            <p:cond delay="0"/>
                                          </p:stCondLst>
                                        </p:cTn>
                                        <p:tgtEl>
                                          <p:spTgt spid="105481">
                                            <p:txEl>
                                              <p:pRg st="6" end="6"/>
                                            </p:txEl>
                                          </p:spTgt>
                                        </p:tgtEl>
                                        <p:attrNameLst>
                                          <p:attrName>style.visibility</p:attrName>
                                        </p:attrNameLst>
                                      </p:cBhvr>
                                      <p:to>
                                        <p:strVal val="visible"/>
                                      </p:to>
                                    </p:set>
                                    <p:anim calcmode="lin" valueType="num">
                                      <p:cBhvr additive="base">
                                        <p:cTn id="53" dur="500" fill="hold"/>
                                        <p:tgtEl>
                                          <p:spTgt spid="105481">
                                            <p:txEl>
                                              <p:pRg st="6" end="6"/>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05481">
                                            <p:txEl>
                                              <p:pRg st="6" end="6"/>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476" grpId="0"/>
      <p:bldP spid="105477" grpId="0"/>
      <p:bldP spid="105479" grpId="0"/>
      <p:bldP spid="105480" grpId="0"/>
    </p:bldLst>
  </p:timing>
</p:sld>
</file>

<file path=ppt/slides/slide5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1442" name="Text Box 4"/>
          <p:cNvSpPr txBox="1"/>
          <p:nvPr/>
        </p:nvSpPr>
        <p:spPr>
          <a:xfrm>
            <a:off x="827088" y="188913"/>
            <a:ext cx="7200900" cy="701675"/>
          </a:xfrm>
          <a:prstGeom prst="rect">
            <a:avLst/>
          </a:prstGeom>
          <a:noFill/>
          <a:ln w="9525">
            <a:noFill/>
          </a:ln>
        </p:spPr>
        <p:txBody>
          <a:bodyPr>
            <a:spAutoFit/>
          </a:bodyPr>
          <a:lstStyle/>
          <a:p>
            <a:pPr fontAlgn="base"/>
            <a:r>
              <a:rPr lang="zh-CN" altLang="en-US" sz="4000">
                <a:latin typeface="Arial" panose="020b0604020202020204" pitchFamily="34" charset="0"/>
              </a:rPr>
              <a:t>二、词类活用</a:t>
            </a:r>
            <a:endParaRPr lang="zh-CN" altLang="en-US" sz="4000">
              <a:latin typeface="Arial" panose="020b0604020202020204" pitchFamily="34" charset="0"/>
            </a:endParaRPr>
          </a:p>
        </p:txBody>
      </p:sp>
      <p:sp>
        <p:nvSpPr>
          <p:cNvPr id="106501" name="Text Box 5"/>
          <p:cNvSpPr txBox="1"/>
          <p:nvPr/>
        </p:nvSpPr>
        <p:spPr>
          <a:xfrm>
            <a:off x="-1476375" y="1125538"/>
            <a:ext cx="5329238" cy="4238625"/>
          </a:xfrm>
          <a:prstGeom prst="rect">
            <a:avLst/>
          </a:prstGeom>
          <a:noFill/>
          <a:ln w="9525">
            <a:noFill/>
          </a:ln>
        </p:spPr>
        <p:txBody>
          <a:bodyPr>
            <a:spAutoFit/>
          </a:bodyPr>
          <a:lstStyle/>
          <a:p>
            <a:pPr fontAlgn="base"/>
            <a:r>
              <a:rPr lang="zh-CN" altLang="en-US" sz="3200">
                <a:latin typeface="Arial" panose="020b0604020202020204" pitchFamily="34" charset="0"/>
              </a:rPr>
              <a:t>①</a:t>
            </a:r>
            <a:r>
              <a:rPr lang="zh-CN" altLang="en-US" sz="3200">
                <a:solidFill>
                  <a:srgbClr val="0000FF"/>
                </a:solidFill>
                <a:latin typeface="Arial" panose="020b0604020202020204" pitchFamily="34" charset="0"/>
              </a:rPr>
              <a:t>饿</a:t>
            </a:r>
            <a:r>
              <a:rPr lang="zh-CN" altLang="en-US" sz="3200">
                <a:latin typeface="Arial" panose="020b0604020202020204" pitchFamily="34" charset="0"/>
              </a:rPr>
              <a:t>其体肤</a:t>
            </a:r>
            <a:endParaRPr lang="zh-CN" altLang="en-US" sz="3200">
              <a:latin typeface="Arial" panose="020b0604020202020204" pitchFamily="34" charset="0"/>
            </a:endParaRPr>
          </a:p>
          <a:p>
            <a:pPr fontAlgn="base"/>
            <a:r>
              <a:rPr lang="zh-CN" altLang="en-US" sz="3200">
                <a:latin typeface="Arial" panose="020b0604020202020204" pitchFamily="34" charset="0"/>
              </a:rPr>
              <a:t>②</a:t>
            </a:r>
            <a:r>
              <a:rPr lang="zh-CN" altLang="en-US" sz="3200">
                <a:solidFill>
                  <a:srgbClr val="0000FF"/>
                </a:solidFill>
                <a:latin typeface="Arial" panose="020b0604020202020204" pitchFamily="34" charset="0"/>
              </a:rPr>
              <a:t>空乏</a:t>
            </a:r>
            <a:r>
              <a:rPr lang="zh-CN" altLang="en-US" sz="3200">
                <a:latin typeface="Arial" panose="020b0604020202020204" pitchFamily="34" charset="0"/>
              </a:rPr>
              <a:t>其身</a:t>
            </a:r>
            <a:endParaRPr lang="zh-CN" altLang="en-US" sz="3200">
              <a:latin typeface="Arial" panose="020b0604020202020204" pitchFamily="34" charset="0"/>
            </a:endParaRPr>
          </a:p>
          <a:p>
            <a:pPr fontAlgn="base"/>
            <a:r>
              <a:rPr lang="zh-CN" altLang="en-US" sz="3200">
                <a:latin typeface="Arial" panose="020b0604020202020204" pitchFamily="34" charset="0"/>
              </a:rPr>
              <a:t>      ④所以</a:t>
            </a:r>
            <a:r>
              <a:rPr lang="zh-CN" altLang="en-US" sz="3200">
                <a:solidFill>
                  <a:srgbClr val="0000FF"/>
                </a:solidFill>
                <a:latin typeface="Arial" panose="020b0604020202020204" pitchFamily="34" charset="0"/>
              </a:rPr>
              <a:t>动</a:t>
            </a:r>
            <a:r>
              <a:rPr lang="zh-CN" altLang="en-US" sz="3200">
                <a:latin typeface="Arial" panose="020b0604020202020204" pitchFamily="34" charset="0"/>
              </a:rPr>
              <a:t>心</a:t>
            </a:r>
            <a:r>
              <a:rPr lang="zh-CN" altLang="en-US" sz="3200">
                <a:solidFill>
                  <a:srgbClr val="0000FF"/>
                </a:solidFill>
                <a:latin typeface="Arial" panose="020b0604020202020204" pitchFamily="34" charset="0"/>
              </a:rPr>
              <a:t>忍</a:t>
            </a:r>
            <a:r>
              <a:rPr lang="zh-CN" altLang="en-US" sz="3200">
                <a:latin typeface="Arial" panose="020b0604020202020204" pitchFamily="34" charset="0"/>
              </a:rPr>
              <a:t>性</a:t>
            </a:r>
            <a:endParaRPr lang="zh-CN" altLang="en-US" sz="3200">
              <a:latin typeface="Arial" panose="020b0604020202020204" pitchFamily="34" charset="0"/>
            </a:endParaRPr>
          </a:p>
          <a:p>
            <a:pPr fontAlgn="base"/>
            <a:r>
              <a:rPr lang="zh-CN" altLang="en-US" sz="3200">
                <a:latin typeface="Arial" panose="020b0604020202020204" pitchFamily="34" charset="0"/>
              </a:rPr>
              <a:t>             ⑤人恒</a:t>
            </a:r>
            <a:r>
              <a:rPr lang="zh-CN" altLang="en-US" sz="3200">
                <a:solidFill>
                  <a:srgbClr val="0000FF"/>
                </a:solidFill>
                <a:latin typeface="Arial" panose="020b0604020202020204" pitchFamily="34" charset="0"/>
              </a:rPr>
              <a:t>过</a:t>
            </a:r>
            <a:r>
              <a:rPr lang="zh-CN" altLang="en-US" sz="3200">
                <a:latin typeface="Arial" panose="020b0604020202020204" pitchFamily="34" charset="0"/>
              </a:rPr>
              <a:t>，然后能改</a:t>
            </a:r>
            <a:endParaRPr lang="zh-CN" altLang="en-US" sz="3200">
              <a:latin typeface="Arial" panose="020b0604020202020204" pitchFamily="34" charset="0"/>
            </a:endParaRPr>
          </a:p>
          <a:p>
            <a:pPr fontAlgn="base"/>
            <a:r>
              <a:rPr lang="zh-CN" altLang="en-US" sz="3200">
                <a:latin typeface="Arial" panose="020b0604020202020204" pitchFamily="34" charset="0"/>
              </a:rPr>
              <a:t>          ⑥</a:t>
            </a:r>
            <a:r>
              <a:rPr lang="zh-CN" altLang="en-US" sz="3200">
                <a:solidFill>
                  <a:srgbClr val="0000FF"/>
                </a:solidFill>
                <a:latin typeface="Arial" panose="020b0604020202020204" pitchFamily="34" charset="0"/>
              </a:rPr>
              <a:t>入</a:t>
            </a:r>
            <a:r>
              <a:rPr lang="zh-CN" altLang="en-US" sz="3200">
                <a:latin typeface="Arial" panose="020b0604020202020204" pitchFamily="34" charset="0"/>
              </a:rPr>
              <a:t>则无法家拂士</a:t>
            </a:r>
            <a:endParaRPr lang="zh-CN" altLang="en-US" sz="3200">
              <a:latin typeface="Arial" panose="020b0604020202020204" pitchFamily="34" charset="0"/>
            </a:endParaRPr>
          </a:p>
          <a:p>
            <a:pPr fontAlgn="base"/>
            <a:r>
              <a:rPr lang="zh-CN" altLang="en-US" sz="3200">
                <a:latin typeface="Arial" panose="020b0604020202020204" pitchFamily="34" charset="0"/>
              </a:rPr>
              <a:t>             ⑦</a:t>
            </a:r>
            <a:r>
              <a:rPr lang="zh-CN" altLang="en-US" sz="3200">
                <a:solidFill>
                  <a:srgbClr val="0000FF"/>
                </a:solidFill>
                <a:latin typeface="Arial" panose="020b0604020202020204" pitchFamily="34" charset="0"/>
              </a:rPr>
              <a:t>出</a:t>
            </a:r>
            <a:r>
              <a:rPr lang="zh-CN" altLang="en-US" sz="3200">
                <a:latin typeface="Arial" panose="020b0604020202020204" pitchFamily="34" charset="0"/>
              </a:rPr>
              <a:t>则无敌国外患者</a:t>
            </a:r>
            <a:endParaRPr lang="zh-CN" altLang="en-US" sz="3200">
              <a:latin typeface="Arial" panose="020b0604020202020204" pitchFamily="34" charset="0"/>
            </a:endParaRPr>
          </a:p>
        </p:txBody>
      </p:sp>
      <p:sp>
        <p:nvSpPr>
          <p:cNvPr id="106503" name="Text Box 7"/>
          <p:cNvSpPr txBox="1"/>
          <p:nvPr/>
        </p:nvSpPr>
        <p:spPr>
          <a:xfrm>
            <a:off x="3276600" y="1271588"/>
            <a:ext cx="6265863" cy="1801812"/>
          </a:xfrm>
          <a:prstGeom prst="rect">
            <a:avLst/>
          </a:prstGeom>
          <a:noFill/>
          <a:ln w="9525">
            <a:noFill/>
          </a:ln>
        </p:spPr>
        <p:txBody>
          <a:bodyPr>
            <a:spAutoFit/>
          </a:bodyPr>
          <a:lstStyle/>
          <a:p>
            <a:pPr fontAlgn="base"/>
            <a:r>
              <a:rPr lang="zh-CN" altLang="en-US">
                <a:solidFill>
                  <a:srgbClr val="6600FF"/>
                </a:solidFill>
                <a:latin typeface="Arial" panose="020b0604020202020204" pitchFamily="34" charset="0"/>
              </a:rPr>
              <a:t>“</a:t>
            </a:r>
            <a:r>
              <a:rPr lang="zh-CN" altLang="en-US" sz="2800">
                <a:solidFill>
                  <a:srgbClr val="6600FF"/>
                </a:solidFill>
                <a:latin typeface="Arial" panose="020b0604020202020204" pitchFamily="34" charset="0"/>
              </a:rPr>
              <a:t>饿”，形作使动，使</a:t>
            </a:r>
            <a:r>
              <a:rPr lang="en-US" altLang="zh-CN" sz="2800">
                <a:solidFill>
                  <a:srgbClr val="6600FF"/>
                </a:solidFill>
                <a:latin typeface="Arial" panose="020b0604020202020204" pitchFamily="34" charset="0"/>
              </a:rPr>
              <a:t>……</a:t>
            </a:r>
            <a:r>
              <a:rPr lang="zh-CN" altLang="en-US" sz="2800">
                <a:solidFill>
                  <a:srgbClr val="6600FF"/>
                </a:solidFill>
                <a:latin typeface="Arial" panose="020b0604020202020204" pitchFamily="34" charset="0"/>
              </a:rPr>
              <a:t>饥饿</a:t>
            </a:r>
            <a:endParaRPr lang="zh-CN" altLang="en-US" sz="2800">
              <a:solidFill>
                <a:srgbClr val="6600FF"/>
              </a:solidFill>
              <a:latin typeface="Arial" panose="020b0604020202020204" pitchFamily="34" charset="0"/>
            </a:endParaRPr>
          </a:p>
          <a:p>
            <a:pPr fontAlgn="base"/>
            <a:r>
              <a:rPr lang="zh-CN" altLang="en-US" sz="2800">
                <a:solidFill>
                  <a:srgbClr val="6600FF"/>
                </a:solidFill>
                <a:latin typeface="Arial" panose="020b0604020202020204" pitchFamily="34" charset="0"/>
              </a:rPr>
              <a:t>“空乏”，形作使动，使</a:t>
            </a:r>
            <a:r>
              <a:rPr lang="en-US" altLang="zh-CN" sz="2800">
                <a:solidFill>
                  <a:srgbClr val="6600FF"/>
                </a:solidFill>
                <a:latin typeface="Arial" panose="020b0604020202020204" pitchFamily="34" charset="0"/>
              </a:rPr>
              <a:t>……</a:t>
            </a:r>
            <a:r>
              <a:rPr lang="zh-CN" altLang="en-US" sz="2800">
                <a:solidFill>
                  <a:srgbClr val="6600FF"/>
                </a:solidFill>
                <a:latin typeface="Arial" panose="020b0604020202020204" pitchFamily="34" charset="0"/>
              </a:rPr>
              <a:t>贫困</a:t>
            </a:r>
            <a:endParaRPr lang="zh-CN" altLang="en-US" sz="2800">
              <a:solidFill>
                <a:srgbClr val="6600FF"/>
              </a:solidFill>
              <a:latin typeface="Arial" panose="020b0604020202020204" pitchFamily="34" charset="0"/>
            </a:endParaRPr>
          </a:p>
          <a:p>
            <a:pPr fontAlgn="base"/>
            <a:endParaRPr lang="zh-CN" altLang="en-US" sz="2800">
              <a:solidFill>
                <a:srgbClr val="6600FF"/>
              </a:solidFill>
              <a:latin typeface="Arial" panose="020b0604020202020204" pitchFamily="34" charset="0"/>
            </a:endParaRPr>
          </a:p>
        </p:txBody>
      </p:sp>
      <p:sp>
        <p:nvSpPr>
          <p:cNvPr id="106504" name="Rectangle 8"/>
          <p:cNvSpPr/>
          <p:nvPr/>
        </p:nvSpPr>
        <p:spPr>
          <a:xfrm>
            <a:off x="3995738" y="4149725"/>
            <a:ext cx="3797300" cy="457200"/>
          </a:xfrm>
          <a:prstGeom prst="rect">
            <a:avLst/>
          </a:prstGeom>
          <a:noFill/>
          <a:ln w="9525">
            <a:noFill/>
          </a:ln>
        </p:spPr>
        <p:txBody>
          <a:bodyPr>
            <a:spAutoFit/>
          </a:bodyPr>
          <a:lstStyle/>
          <a:p>
            <a:pPr fontAlgn="base"/>
            <a:r>
              <a:rPr lang="zh-CN" altLang="en-US">
                <a:solidFill>
                  <a:srgbClr val="6600FF"/>
                </a:solidFill>
                <a:latin typeface="Arial" panose="020b0604020202020204" pitchFamily="34" charset="0"/>
              </a:rPr>
              <a:t>“入”，动作名，国内</a:t>
            </a:r>
            <a:endParaRPr lang="zh-CN" altLang="en-US">
              <a:solidFill>
                <a:srgbClr val="6600FF"/>
              </a:solidFill>
              <a:latin typeface="Arial" panose="020b0604020202020204" pitchFamily="34" charset="0"/>
            </a:endParaRPr>
          </a:p>
        </p:txBody>
      </p:sp>
      <p:sp>
        <p:nvSpPr>
          <p:cNvPr id="106505" name="Rectangle 9"/>
          <p:cNvSpPr/>
          <p:nvPr/>
        </p:nvSpPr>
        <p:spPr>
          <a:xfrm>
            <a:off x="4067175" y="4797425"/>
            <a:ext cx="4011613" cy="457200"/>
          </a:xfrm>
          <a:prstGeom prst="rect">
            <a:avLst/>
          </a:prstGeom>
          <a:noFill/>
          <a:ln w="9525">
            <a:noFill/>
          </a:ln>
        </p:spPr>
        <p:txBody>
          <a:bodyPr>
            <a:spAutoFit/>
          </a:bodyPr>
          <a:lstStyle/>
          <a:p>
            <a:pPr fontAlgn="base"/>
            <a:r>
              <a:rPr lang="zh-CN" altLang="en-US">
                <a:solidFill>
                  <a:srgbClr val="6600FF"/>
                </a:solidFill>
                <a:latin typeface="Arial" panose="020b0604020202020204" pitchFamily="34" charset="0"/>
              </a:rPr>
              <a:t>“出”，动作名，国外</a:t>
            </a:r>
            <a:endParaRPr lang="zh-CN" altLang="en-US">
              <a:solidFill>
                <a:srgbClr val="6600FF"/>
              </a:solidFill>
              <a:latin typeface="Arial" panose="020b0604020202020204" pitchFamily="34" charset="0"/>
            </a:endParaRPr>
          </a:p>
        </p:txBody>
      </p:sp>
      <p:sp>
        <p:nvSpPr>
          <p:cNvPr id="106506" name="Rectangle 10"/>
          <p:cNvSpPr/>
          <p:nvPr/>
        </p:nvSpPr>
        <p:spPr>
          <a:xfrm>
            <a:off x="3779838" y="3357563"/>
            <a:ext cx="5214937" cy="457200"/>
          </a:xfrm>
          <a:prstGeom prst="rect">
            <a:avLst/>
          </a:prstGeom>
          <a:noFill/>
          <a:ln w="9525">
            <a:noFill/>
          </a:ln>
        </p:spPr>
        <p:txBody>
          <a:bodyPr>
            <a:spAutoFit/>
          </a:bodyPr>
          <a:lstStyle/>
          <a:p>
            <a:pPr fontAlgn="base"/>
            <a:r>
              <a:rPr lang="zh-CN" altLang="en-US">
                <a:solidFill>
                  <a:srgbClr val="6600FF"/>
                </a:solidFill>
                <a:latin typeface="Arial" panose="020b0604020202020204" pitchFamily="34" charset="0"/>
              </a:rPr>
              <a:t>“过”，名作动，犯过失，犯错误</a:t>
            </a:r>
            <a:endParaRPr lang="zh-CN" altLang="en-US">
              <a:solidFill>
                <a:srgbClr val="6600FF"/>
              </a:solidFill>
              <a:latin typeface="Arial" panose="020b0604020202020204" pitchFamily="34" charset="0"/>
            </a:endParaRPr>
          </a:p>
        </p:txBody>
      </p:sp>
      <p:sp>
        <p:nvSpPr>
          <p:cNvPr id="106507" name="Rectangle 11"/>
          <p:cNvSpPr/>
          <p:nvPr/>
        </p:nvSpPr>
        <p:spPr>
          <a:xfrm>
            <a:off x="3348038" y="2420938"/>
            <a:ext cx="5387975" cy="457200"/>
          </a:xfrm>
          <a:prstGeom prst="rect">
            <a:avLst/>
          </a:prstGeom>
          <a:noFill/>
          <a:ln w="9525">
            <a:noFill/>
          </a:ln>
        </p:spPr>
        <p:txBody>
          <a:bodyPr wrap="none">
            <a:spAutoFit/>
          </a:bodyPr>
          <a:lstStyle/>
          <a:p>
            <a:pPr fontAlgn="base">
              <a:spcBef>
                <a:spcPct val="0"/>
              </a:spcBef>
            </a:pPr>
            <a:r>
              <a:rPr lang="zh-CN" altLang="en-US">
                <a:solidFill>
                  <a:srgbClr val="FF0000"/>
                </a:solidFill>
                <a:latin typeface="Arial" panose="020b0604020202020204" pitchFamily="34" charset="0"/>
              </a:rPr>
              <a:t>“动”，动词的使动用法，使</a:t>
            </a:r>
            <a:r>
              <a:rPr lang="en-US" altLang="zh-CN">
                <a:solidFill>
                  <a:srgbClr val="FF0000"/>
                </a:solidFill>
                <a:latin typeface="Arial" panose="020b0604020202020204" pitchFamily="34" charset="0"/>
              </a:rPr>
              <a:t>……</a:t>
            </a:r>
            <a:r>
              <a:rPr lang="zh-CN" altLang="en-US">
                <a:solidFill>
                  <a:srgbClr val="FF0000"/>
                </a:solidFill>
                <a:latin typeface="Arial" panose="020b0604020202020204" pitchFamily="34" charset="0"/>
              </a:rPr>
              <a:t>惊动；</a:t>
            </a:r>
            <a:endParaRPr lang="zh-CN" altLang="en-US">
              <a:solidFill>
                <a:srgbClr val="FF0000"/>
              </a:solidFill>
              <a:latin typeface="Arial" panose="020b0604020202020204" pitchFamily="34" charset="0"/>
            </a:endParaRPr>
          </a:p>
        </p:txBody>
      </p:sp>
      <p:sp>
        <p:nvSpPr>
          <p:cNvPr id="106508" name="Rectangle 12"/>
          <p:cNvSpPr/>
          <p:nvPr/>
        </p:nvSpPr>
        <p:spPr>
          <a:xfrm>
            <a:off x="3492500" y="2852738"/>
            <a:ext cx="4775200" cy="457200"/>
          </a:xfrm>
          <a:prstGeom prst="rect">
            <a:avLst/>
          </a:prstGeom>
          <a:noFill/>
          <a:ln w="9525">
            <a:noFill/>
          </a:ln>
        </p:spPr>
        <p:txBody>
          <a:bodyPr wrap="none">
            <a:spAutoFit/>
          </a:bodyPr>
          <a:lstStyle/>
          <a:p>
            <a:pPr fontAlgn="base"/>
            <a:r>
              <a:rPr lang="zh-CN" altLang="en-US">
                <a:solidFill>
                  <a:srgbClr val="FF0000"/>
                </a:solidFill>
                <a:latin typeface="Arial" panose="020b0604020202020204" pitchFamily="34" charset="0"/>
              </a:rPr>
              <a:t>“忍”，动词使动用法，使</a:t>
            </a:r>
            <a:r>
              <a:rPr lang="en-US" altLang="zh-CN">
                <a:solidFill>
                  <a:srgbClr val="FF0000"/>
                </a:solidFill>
                <a:latin typeface="Arial" panose="020b0604020202020204" pitchFamily="34" charset="0"/>
              </a:rPr>
              <a:t>……</a:t>
            </a:r>
            <a:r>
              <a:rPr lang="zh-CN" altLang="en-US">
                <a:solidFill>
                  <a:srgbClr val="FF0000"/>
                </a:solidFill>
                <a:latin typeface="Arial" panose="020b0604020202020204" pitchFamily="34" charset="0"/>
              </a:rPr>
              <a:t>坚韧</a:t>
            </a:r>
            <a:endParaRPr lang="zh-CN" altLang="en-US">
              <a:solidFill>
                <a:srgbClr val="FF0000"/>
              </a:solidFill>
              <a:latin typeface="Arial" panose="020b0604020202020204" pitchFamily="34" charset="0"/>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4" presetClass="entr" presetSubtype="16" fill="hold" grpId="0" nodeType="afterEffect">
                                  <p:stCondLst>
                                    <p:cond delay="0"/>
                                  </p:stCondLst>
                                  <p:childTnLst>
                                    <p:set>
                                      <p:cBhvr>
                                        <p:cTn id="6" dur="1" fill="hold">
                                          <p:stCondLst>
                                            <p:cond delay="0"/>
                                          </p:stCondLst>
                                        </p:cTn>
                                        <p:tgtEl>
                                          <p:spTgt spid="106501"/>
                                        </p:tgtEl>
                                        <p:attrNameLst>
                                          <p:attrName>style.visibility</p:attrName>
                                        </p:attrNameLst>
                                      </p:cBhvr>
                                      <p:to>
                                        <p:strVal val="visible"/>
                                      </p:to>
                                    </p:set>
                                    <p:animEffect transition="in" filter="box(in)">
                                      <p:cBhvr>
                                        <p:cTn id="7" dur="500"/>
                                        <p:tgtEl>
                                          <p:spTgt spid="106501"/>
                                        </p:tgtEl>
                                      </p:cBhvr>
                                    </p:animEffect>
                                  </p:childTnLst>
                                </p:cTn>
                              </p:par>
                            </p:childTnLst>
                          </p:cTn>
                        </p:par>
                      </p:childTnLst>
                    </p:cTn>
                  </p:par>
                  <p:par>
                    <p:cTn id="8" fill="hold" nodeType="clickPar">
                      <p:stCondLst>
                        <p:cond delay="indefinite"/>
                        <p:cond evt="onBegin" delay="0">
                          <p:tn val="7"/>
                        </p:cond>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106503">
                                            <p:txEl>
                                              <p:pRg st="0" end="0"/>
                                            </p:txEl>
                                          </p:spTgt>
                                        </p:tgtEl>
                                        <p:attrNameLst>
                                          <p:attrName>style.visibility</p:attrName>
                                        </p:attrNameLst>
                                      </p:cBhvr>
                                      <p:to>
                                        <p:strVal val="visible"/>
                                      </p:to>
                                    </p:set>
                                    <p:anim calcmode="lin" valueType="num">
                                      <p:cBhvr additive="base">
                                        <p:cTn id="12" dur="500" fill="hold"/>
                                        <p:tgtEl>
                                          <p:spTgt spid="106503">
                                            <p:txEl>
                                              <p:pRg st="0" end="0"/>
                                            </p:txEl>
                                          </p:spTgt>
                                        </p:tgtEl>
                                        <p:attrNameLst>
                                          <p:attrName>ppt_x</p:attrName>
                                        </p:attrNameLst>
                                      </p:cBhvr>
                                      <p:tavLst>
                                        <p:tav tm="0">
                                          <p:val>
                                            <p:strVal val="#ppt_x"/>
                                          </p:val>
                                        </p:tav>
                                        <p:tav tm="100000">
                                          <p:val>
                                            <p:strVal val="#ppt_x"/>
                                          </p:val>
                                        </p:tav>
                                      </p:tavLst>
                                    </p:anim>
                                    <p:anim calcmode="lin" valueType="num">
                                      <p:cBhvr additive="base">
                                        <p:cTn id="13" dur="500" fill="hold"/>
                                        <p:tgtEl>
                                          <p:spTgt spid="10650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nodeType="clickPar">
                      <p:stCondLst>
                        <p:cond delay="indefinite"/>
                        <p:cond evt="onBegin" delay="0">
                          <p:tn val="13"/>
                        </p:cond>
                      </p:stCondLst>
                      <p:childTnLst>
                        <p:par>
                          <p:cTn id="15" fill="hold" nodeType="afterGroup">
                            <p:stCondLst>
                              <p:cond delay="0"/>
                            </p:stCondLst>
                            <p:childTnLst>
                              <p:par>
                                <p:cTn id="16" presetID="2" presetClass="entr" presetSubtype="4" fill="hold" nodeType="clickEffect">
                                  <p:stCondLst>
                                    <p:cond delay="0"/>
                                  </p:stCondLst>
                                  <p:childTnLst>
                                    <p:set>
                                      <p:cBhvr>
                                        <p:cTn id="17" dur="1" fill="hold">
                                          <p:stCondLst>
                                            <p:cond delay="0"/>
                                          </p:stCondLst>
                                        </p:cTn>
                                        <p:tgtEl>
                                          <p:spTgt spid="106503">
                                            <p:txEl>
                                              <p:pRg st="1" end="1"/>
                                            </p:txEl>
                                          </p:spTgt>
                                        </p:tgtEl>
                                        <p:attrNameLst>
                                          <p:attrName>style.visibility</p:attrName>
                                        </p:attrNameLst>
                                      </p:cBhvr>
                                      <p:to>
                                        <p:strVal val="visible"/>
                                      </p:to>
                                    </p:set>
                                    <p:anim calcmode="lin" valueType="num">
                                      <p:cBhvr additive="base">
                                        <p:cTn id="18" dur="500" fill="hold"/>
                                        <p:tgtEl>
                                          <p:spTgt spid="106503">
                                            <p:txEl>
                                              <p:pRg st="1" end="1"/>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10650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0" fill="hold" nodeType="clickPar">
                      <p:stCondLst>
                        <p:cond delay="indefinite"/>
                        <p:cond evt="onBegin" delay="0">
                          <p:tn val="19"/>
                        </p:cond>
                      </p:stCondLst>
                      <p:childTnLst>
                        <p:par>
                          <p:cTn id="21" fill="hold" nodeType="afterGroup">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106507"/>
                                        </p:tgtEl>
                                        <p:attrNameLst>
                                          <p:attrName>style.visibility</p:attrName>
                                        </p:attrNameLst>
                                      </p:cBhvr>
                                      <p:to>
                                        <p:strVal val="visible"/>
                                      </p:to>
                                    </p:set>
                                    <p:anim calcmode="lin" valueType="num">
                                      <p:cBhvr additive="base">
                                        <p:cTn id="24" dur="500" fill="hold"/>
                                        <p:tgtEl>
                                          <p:spTgt spid="106507"/>
                                        </p:tgtEl>
                                        <p:attrNameLst>
                                          <p:attrName>ppt_x</p:attrName>
                                        </p:attrNameLst>
                                      </p:cBhvr>
                                      <p:tavLst>
                                        <p:tav tm="0">
                                          <p:val>
                                            <p:strVal val="#ppt_x"/>
                                          </p:val>
                                        </p:tav>
                                        <p:tav tm="100000">
                                          <p:val>
                                            <p:strVal val="#ppt_x"/>
                                          </p:val>
                                        </p:tav>
                                      </p:tavLst>
                                    </p:anim>
                                    <p:anim calcmode="lin" valueType="num">
                                      <p:cBhvr additive="base">
                                        <p:cTn id="25" dur="500" fill="hold"/>
                                        <p:tgtEl>
                                          <p:spTgt spid="106507"/>
                                        </p:tgtEl>
                                        <p:attrNameLst>
                                          <p:attrName>ppt_y</p:attrName>
                                        </p:attrNameLst>
                                      </p:cBhvr>
                                      <p:tavLst>
                                        <p:tav tm="0">
                                          <p:val>
                                            <p:strVal val="1+#ppt_h/2"/>
                                          </p:val>
                                        </p:tav>
                                        <p:tav tm="100000">
                                          <p:val>
                                            <p:strVal val="#ppt_y"/>
                                          </p:val>
                                        </p:tav>
                                      </p:tavLst>
                                    </p:anim>
                                  </p:childTnLst>
                                </p:cTn>
                              </p:par>
                            </p:childTnLst>
                          </p:cTn>
                        </p:par>
                      </p:childTnLst>
                    </p:cTn>
                  </p:par>
                  <p:par>
                    <p:cTn id="26" fill="hold" nodeType="clickPar">
                      <p:stCondLst>
                        <p:cond delay="indefinite"/>
                        <p:cond evt="onBegin" delay="0">
                          <p:tn val="25"/>
                        </p:cond>
                      </p:stCondLst>
                      <p:childTnLst>
                        <p:par>
                          <p:cTn id="27" fill="hold" nodeType="afterGroup">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106508"/>
                                        </p:tgtEl>
                                        <p:attrNameLst>
                                          <p:attrName>style.visibility</p:attrName>
                                        </p:attrNameLst>
                                      </p:cBhvr>
                                      <p:to>
                                        <p:strVal val="visible"/>
                                      </p:to>
                                    </p:set>
                                    <p:anim calcmode="lin" valueType="num">
                                      <p:cBhvr additive="base">
                                        <p:cTn id="30" dur="500" fill="hold"/>
                                        <p:tgtEl>
                                          <p:spTgt spid="106508"/>
                                        </p:tgtEl>
                                        <p:attrNameLst>
                                          <p:attrName>ppt_x</p:attrName>
                                        </p:attrNameLst>
                                      </p:cBhvr>
                                      <p:tavLst>
                                        <p:tav tm="0">
                                          <p:val>
                                            <p:strVal val="#ppt_x"/>
                                          </p:val>
                                        </p:tav>
                                        <p:tav tm="100000">
                                          <p:val>
                                            <p:strVal val="#ppt_x"/>
                                          </p:val>
                                        </p:tav>
                                      </p:tavLst>
                                    </p:anim>
                                    <p:anim calcmode="lin" valueType="num">
                                      <p:cBhvr additive="base">
                                        <p:cTn id="31" dur="500" fill="hold"/>
                                        <p:tgtEl>
                                          <p:spTgt spid="106508"/>
                                        </p:tgtEl>
                                        <p:attrNameLst>
                                          <p:attrName>ppt_y</p:attrName>
                                        </p:attrNameLst>
                                      </p:cBhvr>
                                      <p:tavLst>
                                        <p:tav tm="0">
                                          <p:val>
                                            <p:strVal val="1+#ppt_h/2"/>
                                          </p:val>
                                        </p:tav>
                                        <p:tav tm="100000">
                                          <p:val>
                                            <p:strVal val="#ppt_y"/>
                                          </p:val>
                                        </p:tav>
                                      </p:tavLst>
                                    </p:anim>
                                  </p:childTnLst>
                                </p:cTn>
                              </p:par>
                            </p:childTnLst>
                          </p:cTn>
                        </p:par>
                      </p:childTnLst>
                    </p:cTn>
                  </p:par>
                  <p:par>
                    <p:cTn id="32" fill="hold" nodeType="clickPar">
                      <p:stCondLst>
                        <p:cond delay="indefinite"/>
                        <p:cond evt="onBegin" delay="0">
                          <p:tn val="31"/>
                        </p:cond>
                      </p:stCondLst>
                      <p:childTnLst>
                        <p:par>
                          <p:cTn id="33" fill="hold" nodeType="afterGroup">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106506"/>
                                        </p:tgtEl>
                                        <p:attrNameLst>
                                          <p:attrName>style.visibility</p:attrName>
                                        </p:attrNameLst>
                                      </p:cBhvr>
                                      <p:to>
                                        <p:strVal val="visible"/>
                                      </p:to>
                                    </p:set>
                                    <p:anim calcmode="lin" valueType="num">
                                      <p:cBhvr additive="base">
                                        <p:cTn id="36" dur="500" fill="hold"/>
                                        <p:tgtEl>
                                          <p:spTgt spid="106506"/>
                                        </p:tgtEl>
                                        <p:attrNameLst>
                                          <p:attrName>ppt_x</p:attrName>
                                        </p:attrNameLst>
                                      </p:cBhvr>
                                      <p:tavLst>
                                        <p:tav tm="0">
                                          <p:val>
                                            <p:strVal val="#ppt_x"/>
                                          </p:val>
                                        </p:tav>
                                        <p:tav tm="100000">
                                          <p:val>
                                            <p:strVal val="#ppt_x"/>
                                          </p:val>
                                        </p:tav>
                                      </p:tavLst>
                                    </p:anim>
                                    <p:anim calcmode="lin" valueType="num">
                                      <p:cBhvr additive="base">
                                        <p:cTn id="37" dur="500" fill="hold"/>
                                        <p:tgtEl>
                                          <p:spTgt spid="106506"/>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cond evt="onBegin" delay="0">
                          <p:tn val="37"/>
                        </p:cond>
                      </p:stCondLst>
                      <p:childTnLst>
                        <p:par>
                          <p:cTn id="39" fill="hold" nodeType="afterGroup">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106504"/>
                                        </p:tgtEl>
                                        <p:attrNameLst>
                                          <p:attrName>style.visibility</p:attrName>
                                        </p:attrNameLst>
                                      </p:cBhvr>
                                      <p:to>
                                        <p:strVal val="visible"/>
                                      </p:to>
                                    </p:set>
                                    <p:anim calcmode="lin" valueType="num">
                                      <p:cBhvr additive="base">
                                        <p:cTn id="42" dur="500" fill="hold"/>
                                        <p:tgtEl>
                                          <p:spTgt spid="106504"/>
                                        </p:tgtEl>
                                        <p:attrNameLst>
                                          <p:attrName>ppt_x</p:attrName>
                                        </p:attrNameLst>
                                      </p:cBhvr>
                                      <p:tavLst>
                                        <p:tav tm="0">
                                          <p:val>
                                            <p:strVal val="#ppt_x"/>
                                          </p:val>
                                        </p:tav>
                                        <p:tav tm="100000">
                                          <p:val>
                                            <p:strVal val="#ppt_x"/>
                                          </p:val>
                                        </p:tav>
                                      </p:tavLst>
                                    </p:anim>
                                    <p:anim calcmode="lin" valueType="num">
                                      <p:cBhvr additive="base">
                                        <p:cTn id="43" dur="500" fill="hold"/>
                                        <p:tgtEl>
                                          <p:spTgt spid="106504"/>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cond evt="onBegin" delay="0">
                          <p:tn val="43"/>
                        </p:cond>
                      </p:stCondLst>
                      <p:childTnLst>
                        <p:par>
                          <p:cTn id="45" fill="hold" nodeType="afterGroup">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106505"/>
                                        </p:tgtEl>
                                        <p:attrNameLst>
                                          <p:attrName>style.visibility</p:attrName>
                                        </p:attrNameLst>
                                      </p:cBhvr>
                                      <p:to>
                                        <p:strVal val="visible"/>
                                      </p:to>
                                    </p:set>
                                    <p:anim calcmode="lin" valueType="num">
                                      <p:cBhvr additive="base">
                                        <p:cTn id="48" dur="500" fill="hold"/>
                                        <p:tgtEl>
                                          <p:spTgt spid="106505"/>
                                        </p:tgtEl>
                                        <p:attrNameLst>
                                          <p:attrName>ppt_x</p:attrName>
                                        </p:attrNameLst>
                                      </p:cBhvr>
                                      <p:tavLst>
                                        <p:tav tm="0">
                                          <p:val>
                                            <p:strVal val="#ppt_x"/>
                                          </p:val>
                                        </p:tav>
                                        <p:tav tm="100000">
                                          <p:val>
                                            <p:strVal val="#ppt_x"/>
                                          </p:val>
                                        </p:tav>
                                      </p:tavLst>
                                    </p:anim>
                                    <p:anim calcmode="lin" valueType="num">
                                      <p:cBhvr additive="base">
                                        <p:cTn id="49" dur="500" fill="hold"/>
                                        <p:tgtEl>
                                          <p:spTgt spid="10650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6501" grpId="0"/>
      <p:bldP spid="106504" grpId="0"/>
      <p:bldP spid="106505" grpId="0"/>
      <p:bldP spid="106506" grpId="0"/>
      <p:bldP spid="106507" grpId="0"/>
      <p:bldP spid="106508" grpId="0"/>
    </p:bldLst>
  </p:timing>
</p:sld>
</file>

<file path=ppt/slides/slide5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7529" name="Text Box 9"/>
          <p:cNvSpPr txBox="1"/>
          <p:nvPr/>
        </p:nvSpPr>
        <p:spPr>
          <a:xfrm>
            <a:off x="1000125" y="571500"/>
            <a:ext cx="7489825" cy="646113"/>
          </a:xfrm>
          <a:prstGeom prst="rect">
            <a:avLst/>
          </a:prstGeom>
          <a:noFill/>
          <a:ln w="9525">
            <a:noFill/>
          </a:ln>
        </p:spPr>
        <p:txBody>
          <a:bodyPr>
            <a:spAutoFit/>
          </a:bodyPr>
          <a:lstStyle/>
          <a:p>
            <a:pPr fontAlgn="base"/>
            <a:r>
              <a:rPr lang="zh-CN" altLang="en-US" sz="3600">
                <a:solidFill>
                  <a:srgbClr val="FF0000"/>
                </a:solidFill>
                <a:latin typeface="黑体" panose="02010609060101010101" pitchFamily="49" charset="-122"/>
                <a:ea typeface="黑体" panose="02010609060101010101" pitchFamily="49" charset="-122"/>
              </a:rPr>
              <a:t>三、古今异义词</a:t>
            </a:r>
            <a:endParaRPr lang="zh-CN" altLang="en-US" sz="3600">
              <a:solidFill>
                <a:srgbClr val="FF0000"/>
              </a:solidFill>
              <a:latin typeface="黑体" panose="02010609060101010101" pitchFamily="49" charset="-122"/>
              <a:ea typeface="黑体" panose="02010609060101010101" pitchFamily="49" charset="-122"/>
            </a:endParaRPr>
          </a:p>
        </p:txBody>
      </p:sp>
      <p:sp>
        <p:nvSpPr>
          <p:cNvPr id="107530" name="Text Box 10"/>
          <p:cNvSpPr txBox="1"/>
          <p:nvPr/>
        </p:nvSpPr>
        <p:spPr>
          <a:xfrm>
            <a:off x="-3500437" y="1571625"/>
            <a:ext cx="9707562" cy="3540125"/>
          </a:xfrm>
          <a:prstGeom prst="rect">
            <a:avLst/>
          </a:prstGeom>
          <a:noFill/>
          <a:ln w="9525">
            <a:noFill/>
          </a:ln>
        </p:spPr>
        <p:txBody>
          <a:bodyPr>
            <a:spAutoFit/>
          </a:bodyPr>
          <a:lstStyle/>
          <a:p>
            <a:pPr fontAlgn="base">
              <a:spcBef>
                <a:spcPct val="0"/>
              </a:spcBef>
            </a:pPr>
            <a:r>
              <a:rPr lang="zh-CN" altLang="en-US" sz="2800">
                <a:latin typeface="Arial" panose="020b0604020202020204" pitchFamily="34" charset="0"/>
              </a:rPr>
              <a:t>①</a:t>
            </a:r>
            <a:r>
              <a:rPr lang="zh-CN" altLang="en-US" sz="2800">
                <a:solidFill>
                  <a:srgbClr val="FF0000"/>
                </a:solidFill>
                <a:latin typeface="Arial" panose="020b0604020202020204" pitchFamily="34" charset="0"/>
              </a:rPr>
              <a:t>亲戚</a:t>
            </a:r>
            <a:r>
              <a:rPr lang="zh-CN" altLang="en-US" sz="2800">
                <a:latin typeface="Arial" panose="020b0604020202020204" pitchFamily="34" charset="0"/>
              </a:rPr>
              <a:t>畔之</a:t>
            </a:r>
            <a:endParaRPr lang="zh-CN" altLang="en-US" sz="2800">
              <a:latin typeface="Arial" panose="020b0604020202020204" pitchFamily="34" charset="0"/>
            </a:endParaRPr>
          </a:p>
          <a:p>
            <a:pPr fontAlgn="base">
              <a:spcBef>
                <a:spcPct val="0"/>
              </a:spcBef>
            </a:pPr>
            <a:r>
              <a:rPr lang="zh-CN" altLang="en-US" sz="2800">
                <a:latin typeface="Arial" panose="020b0604020202020204" pitchFamily="34" charset="0"/>
              </a:rPr>
              <a:t>           </a:t>
            </a:r>
            <a:endParaRPr lang="zh-CN" altLang="en-US" sz="2800">
              <a:latin typeface="Arial" panose="020b0604020202020204" pitchFamily="34" charset="0"/>
            </a:endParaRPr>
          </a:p>
          <a:p>
            <a:pPr fontAlgn="base">
              <a:spcBef>
                <a:spcPct val="0"/>
              </a:spcBef>
            </a:pPr>
            <a:r>
              <a:rPr lang="zh-CN" altLang="en-US" sz="2800">
                <a:latin typeface="Arial" panose="020b0604020202020204" pitchFamily="34" charset="0"/>
              </a:rPr>
              <a:t>           ②舜</a:t>
            </a:r>
            <a:r>
              <a:rPr lang="zh-CN" altLang="en-US" sz="2800">
                <a:solidFill>
                  <a:srgbClr val="FF0000"/>
                </a:solidFill>
                <a:latin typeface="Arial" panose="020b0604020202020204" pitchFamily="34" charset="0"/>
              </a:rPr>
              <a:t>发</a:t>
            </a:r>
            <a:r>
              <a:rPr lang="zh-CN" altLang="en-US" sz="2800">
                <a:latin typeface="Arial" panose="020b0604020202020204" pitchFamily="34" charset="0"/>
              </a:rPr>
              <a:t>于畎亩之中</a:t>
            </a:r>
            <a:endParaRPr lang="zh-CN" altLang="en-US" sz="2800">
              <a:latin typeface="Arial" panose="020b0604020202020204" pitchFamily="34" charset="0"/>
            </a:endParaRPr>
          </a:p>
          <a:p>
            <a:pPr fontAlgn="base">
              <a:spcBef>
                <a:spcPct val="0"/>
              </a:spcBef>
            </a:pPr>
            <a:r>
              <a:rPr lang="zh-CN" altLang="en-US" sz="2800">
                <a:latin typeface="Arial" panose="020b0604020202020204" pitchFamily="34" charset="0"/>
              </a:rPr>
              <a:t>                                 </a:t>
            </a:r>
            <a:endParaRPr lang="zh-CN" altLang="en-US" sz="2800">
              <a:latin typeface="Arial" panose="020b0604020202020204" pitchFamily="34" charset="0"/>
            </a:endParaRPr>
          </a:p>
          <a:p>
            <a:pPr fontAlgn="base">
              <a:spcBef>
                <a:spcPct val="0"/>
              </a:spcBef>
            </a:pPr>
            <a:r>
              <a:rPr lang="zh-CN" altLang="en-US" sz="2800">
                <a:latin typeface="Arial" panose="020b0604020202020204" pitchFamily="34" charset="0"/>
              </a:rPr>
              <a:t>           ③</a:t>
            </a:r>
            <a:r>
              <a:rPr lang="zh-CN" altLang="en-US" sz="2800">
                <a:solidFill>
                  <a:srgbClr val="FF0000"/>
                </a:solidFill>
                <a:latin typeface="Arial" panose="020b0604020202020204" pitchFamily="34" charset="0"/>
              </a:rPr>
              <a:t>所以</a:t>
            </a:r>
            <a:r>
              <a:rPr lang="zh-CN" altLang="en-US" sz="2800">
                <a:latin typeface="Arial" panose="020b0604020202020204" pitchFamily="34" charset="0"/>
              </a:rPr>
              <a:t>动心韧性，</a:t>
            </a:r>
            <a:endParaRPr lang="en-US" altLang="zh-CN" sz="2800">
              <a:latin typeface="Arial" panose="020b0604020202020204" pitchFamily="34" charset="0"/>
            </a:endParaRPr>
          </a:p>
          <a:p>
            <a:pPr fontAlgn="base">
              <a:spcBef>
                <a:spcPct val="0"/>
              </a:spcBef>
            </a:pPr>
            <a:r>
              <a:rPr lang="zh-CN" altLang="en-US" sz="2800">
                <a:latin typeface="Arial" panose="020b0604020202020204" pitchFamily="34" charset="0"/>
              </a:rPr>
              <a:t>曾益其所不能</a:t>
            </a:r>
            <a:endParaRPr lang="en-US" altLang="zh-CN" sz="2800">
              <a:latin typeface="Arial" panose="020b0604020202020204" pitchFamily="34" charset="0"/>
            </a:endParaRPr>
          </a:p>
          <a:p>
            <a:pPr fontAlgn="base">
              <a:spcBef>
                <a:spcPct val="0"/>
              </a:spcBef>
            </a:pPr>
            <a:endParaRPr lang="en-US" altLang="zh-CN" sz="2800">
              <a:latin typeface="Arial" panose="020b0604020202020204" pitchFamily="34" charset="0"/>
            </a:endParaRPr>
          </a:p>
          <a:p>
            <a:pPr fontAlgn="base">
              <a:spcBef>
                <a:spcPct val="0"/>
              </a:spcBef>
            </a:pPr>
            <a:r>
              <a:rPr lang="en-US" altLang="zh-CN" sz="2800">
                <a:latin typeface="Arial" panose="020b0604020202020204" pitchFamily="34" charset="0"/>
              </a:rPr>
              <a:t>            </a:t>
            </a:r>
            <a:r>
              <a:rPr lang="zh-CN" altLang="en-US" sz="2800">
                <a:latin typeface="Arial" panose="020b0604020202020204" pitchFamily="34" charset="0"/>
              </a:rPr>
              <a:t>④管夷吾举于</a:t>
            </a:r>
            <a:r>
              <a:rPr lang="zh-CN" altLang="en-US" sz="2800">
                <a:solidFill>
                  <a:srgbClr val="FF0000"/>
                </a:solidFill>
                <a:latin typeface="Arial" panose="020b0604020202020204" pitchFamily="34" charset="0"/>
              </a:rPr>
              <a:t>士 。</a:t>
            </a:r>
            <a:endParaRPr lang="zh-CN" altLang="en-US" sz="2800">
              <a:solidFill>
                <a:srgbClr val="FF0000"/>
              </a:solidFill>
              <a:latin typeface="Arial" panose="020b0604020202020204" pitchFamily="34" charset="0"/>
            </a:endParaRPr>
          </a:p>
        </p:txBody>
      </p:sp>
      <p:sp>
        <p:nvSpPr>
          <p:cNvPr id="107532" name="Text Box 12"/>
          <p:cNvSpPr txBox="1"/>
          <p:nvPr/>
        </p:nvSpPr>
        <p:spPr>
          <a:xfrm>
            <a:off x="3357563" y="1357313"/>
            <a:ext cx="5508625" cy="830262"/>
          </a:xfrm>
          <a:prstGeom prst="rect">
            <a:avLst/>
          </a:prstGeom>
          <a:noFill/>
          <a:ln w="9525">
            <a:noFill/>
          </a:ln>
        </p:spPr>
        <p:txBody>
          <a:bodyPr>
            <a:spAutoFit/>
          </a:bodyPr>
          <a:lstStyle/>
          <a:p>
            <a:pPr fontAlgn="base"/>
            <a:r>
              <a:rPr lang="zh-CN" altLang="en-US">
                <a:solidFill>
                  <a:srgbClr val="6600FF"/>
                </a:solidFill>
                <a:latin typeface="Arial" panose="020b0604020202020204" pitchFamily="34" charset="0"/>
              </a:rPr>
              <a:t>古义：内外亲属。今义跟自己家庭有婚姻关系或血缘关系的家庭成员。</a:t>
            </a:r>
            <a:endParaRPr lang="zh-CN" altLang="en-US">
              <a:solidFill>
                <a:srgbClr val="6600FF"/>
              </a:solidFill>
              <a:latin typeface="Arial" panose="020b0604020202020204" pitchFamily="34" charset="0"/>
            </a:endParaRPr>
          </a:p>
        </p:txBody>
      </p:sp>
      <p:sp>
        <p:nvSpPr>
          <p:cNvPr id="107533" name="Text Box 13"/>
          <p:cNvSpPr txBox="1"/>
          <p:nvPr/>
        </p:nvSpPr>
        <p:spPr>
          <a:xfrm>
            <a:off x="3857625" y="2286000"/>
            <a:ext cx="4824413" cy="830263"/>
          </a:xfrm>
          <a:prstGeom prst="rect">
            <a:avLst/>
          </a:prstGeom>
          <a:noFill/>
          <a:ln w="9525">
            <a:noFill/>
          </a:ln>
        </p:spPr>
        <p:txBody>
          <a:bodyPr>
            <a:spAutoFit/>
          </a:bodyPr>
          <a:lstStyle/>
          <a:p>
            <a:pPr fontAlgn="base"/>
            <a:r>
              <a:rPr lang="zh-CN" altLang="en-US">
                <a:solidFill>
                  <a:srgbClr val="FF0000"/>
                </a:solidFill>
                <a:latin typeface="Arial" panose="020b0604020202020204" pitchFamily="34" charset="0"/>
              </a:rPr>
              <a:t>古义：被任用，被起用。今义：因得到大量财物而兴旺。</a:t>
            </a:r>
            <a:endParaRPr lang="zh-CN" altLang="en-US">
              <a:solidFill>
                <a:srgbClr val="FF0000"/>
              </a:solidFill>
              <a:latin typeface="Arial" panose="020b0604020202020204" pitchFamily="34" charset="0"/>
            </a:endParaRPr>
          </a:p>
        </p:txBody>
      </p:sp>
      <p:sp>
        <p:nvSpPr>
          <p:cNvPr id="107534" name="Text Box 14"/>
          <p:cNvSpPr txBox="1"/>
          <p:nvPr/>
        </p:nvSpPr>
        <p:spPr>
          <a:xfrm>
            <a:off x="3929063" y="3143250"/>
            <a:ext cx="4140200" cy="1004888"/>
          </a:xfrm>
          <a:prstGeom prst="rect">
            <a:avLst/>
          </a:prstGeom>
          <a:noFill/>
          <a:ln w="9525">
            <a:noFill/>
          </a:ln>
        </p:spPr>
        <p:txBody>
          <a:bodyPr>
            <a:spAutoFit/>
          </a:bodyPr>
          <a:lstStyle/>
          <a:p>
            <a:pPr fontAlgn="base"/>
            <a:r>
              <a:rPr lang="zh-CN" altLang="en-US">
                <a:solidFill>
                  <a:srgbClr val="6600FF"/>
                </a:solidFill>
                <a:latin typeface="Arial" panose="020b0604020202020204" pitchFamily="34" charset="0"/>
              </a:rPr>
              <a:t>古义：用来。</a:t>
            </a:r>
            <a:r>
              <a:rPr lang="en-US" altLang="zh-CN">
                <a:solidFill>
                  <a:srgbClr val="6600FF"/>
                </a:solidFill>
                <a:latin typeface="Arial" panose="020b0604020202020204" pitchFamily="34" charset="0"/>
              </a:rPr>
              <a:t>                   </a:t>
            </a:r>
            <a:endParaRPr lang="en-US" altLang="zh-CN">
              <a:solidFill>
                <a:srgbClr val="6600FF"/>
              </a:solidFill>
              <a:latin typeface="Arial" panose="020b0604020202020204" pitchFamily="34" charset="0"/>
            </a:endParaRPr>
          </a:p>
          <a:p>
            <a:pPr fontAlgn="base"/>
            <a:r>
              <a:rPr lang="zh-CN" altLang="en-US">
                <a:solidFill>
                  <a:srgbClr val="6600FF"/>
                </a:solidFill>
                <a:latin typeface="Arial" panose="020b0604020202020204" pitchFamily="34" charset="0"/>
              </a:rPr>
              <a:t>今义：表因果关系的连词。</a:t>
            </a:r>
            <a:endParaRPr lang="zh-CN" altLang="en-US">
              <a:solidFill>
                <a:srgbClr val="6600FF"/>
              </a:solidFill>
              <a:latin typeface="Arial" panose="020b0604020202020204" pitchFamily="34" charset="0"/>
            </a:endParaRPr>
          </a:p>
        </p:txBody>
      </p:sp>
      <p:sp>
        <p:nvSpPr>
          <p:cNvPr id="13" name="Rectangle 5"/>
          <p:cNvSpPr/>
          <p:nvPr/>
        </p:nvSpPr>
        <p:spPr>
          <a:xfrm>
            <a:off x="3357563" y="4572000"/>
            <a:ext cx="4786312" cy="461963"/>
          </a:xfrm>
          <a:prstGeom prst="rect">
            <a:avLst/>
          </a:prstGeom>
          <a:noFill/>
          <a:ln w="9525">
            <a:noFill/>
          </a:ln>
        </p:spPr>
        <p:txBody>
          <a:bodyPr>
            <a:spAutoFit/>
          </a:bodyPr>
          <a:lstStyle/>
          <a:p>
            <a:pPr fontAlgn="base">
              <a:spcBef>
                <a:spcPct val="0"/>
              </a:spcBef>
            </a:pPr>
            <a:r>
              <a:rPr lang="zh-CN" altLang="en-US">
                <a:solidFill>
                  <a:srgbClr val="FF0000"/>
                </a:solidFill>
                <a:latin typeface="Arial" panose="020b0604020202020204" pitchFamily="34" charset="0"/>
              </a:rPr>
              <a:t>古义：狱官。今义：士兵</a:t>
            </a:r>
            <a:endParaRPr lang="zh-CN" altLang="en-US">
              <a:solidFill>
                <a:srgbClr val="FF0000"/>
              </a:solidFill>
              <a:latin typeface="Arial" panose="020b0604020202020204" pitchFamily="34" charset="0"/>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7529"/>
                                        </p:tgtEl>
                                        <p:attrNameLst>
                                          <p:attrName>style.visibility</p:attrName>
                                        </p:attrNameLst>
                                      </p:cBhvr>
                                      <p:to>
                                        <p:strVal val="visible"/>
                                      </p:to>
                                    </p:set>
                                    <p:animEffect transition="in" filter="box(in)">
                                      <p:cBhvr>
                                        <p:cTn id="7" dur="500"/>
                                        <p:tgtEl>
                                          <p:spTgt spid="107529"/>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7530"/>
                                        </p:tgtEl>
                                        <p:attrNameLst>
                                          <p:attrName>style.visibility</p:attrName>
                                        </p:attrNameLst>
                                      </p:cBhvr>
                                      <p:to>
                                        <p:strVal val="visible"/>
                                      </p:to>
                                    </p:set>
                                    <p:animEffect transition="in" filter="box(in)">
                                      <p:cBhvr>
                                        <p:cTn id="12" dur="500"/>
                                        <p:tgtEl>
                                          <p:spTgt spid="107530"/>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07532"/>
                                        </p:tgtEl>
                                        <p:attrNameLst>
                                          <p:attrName>style.visibility</p:attrName>
                                        </p:attrNameLst>
                                      </p:cBhvr>
                                      <p:to>
                                        <p:strVal val="visible"/>
                                      </p:to>
                                    </p:set>
                                    <p:anim calcmode="lin" valueType="num">
                                      <p:cBhvr additive="base">
                                        <p:cTn id="17" dur="500" fill="hold"/>
                                        <p:tgtEl>
                                          <p:spTgt spid="107532"/>
                                        </p:tgtEl>
                                        <p:attrNameLst>
                                          <p:attrName>ppt_x</p:attrName>
                                        </p:attrNameLst>
                                      </p:cBhvr>
                                      <p:tavLst>
                                        <p:tav tm="0">
                                          <p:val>
                                            <p:strVal val="#ppt_x"/>
                                          </p:val>
                                        </p:tav>
                                        <p:tav tm="100000">
                                          <p:val>
                                            <p:strVal val="#ppt_x"/>
                                          </p:val>
                                        </p:tav>
                                      </p:tavLst>
                                    </p:anim>
                                    <p:anim calcmode="lin" valueType="num">
                                      <p:cBhvr additive="base">
                                        <p:cTn id="18" dur="500" fill="hold"/>
                                        <p:tgtEl>
                                          <p:spTgt spid="107532"/>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afterGroup">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07533"/>
                                        </p:tgtEl>
                                        <p:attrNameLst>
                                          <p:attrName>style.visibility</p:attrName>
                                        </p:attrNameLst>
                                      </p:cBhvr>
                                      <p:to>
                                        <p:strVal val="visible"/>
                                      </p:to>
                                    </p:set>
                                    <p:anim calcmode="lin" valueType="num">
                                      <p:cBhvr additive="base">
                                        <p:cTn id="23" dur="500" fill="hold"/>
                                        <p:tgtEl>
                                          <p:spTgt spid="107533"/>
                                        </p:tgtEl>
                                        <p:attrNameLst>
                                          <p:attrName>ppt_x</p:attrName>
                                        </p:attrNameLst>
                                      </p:cBhvr>
                                      <p:tavLst>
                                        <p:tav tm="0">
                                          <p:val>
                                            <p:strVal val="#ppt_x"/>
                                          </p:val>
                                        </p:tav>
                                        <p:tav tm="100000">
                                          <p:val>
                                            <p:strVal val="#ppt_x"/>
                                          </p:val>
                                        </p:tav>
                                      </p:tavLst>
                                    </p:anim>
                                    <p:anim calcmode="lin" valueType="num">
                                      <p:cBhvr additive="base">
                                        <p:cTn id="24" dur="500" fill="hold"/>
                                        <p:tgtEl>
                                          <p:spTgt spid="107533"/>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afterGroup">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107534"/>
                                        </p:tgtEl>
                                        <p:attrNameLst>
                                          <p:attrName>style.visibility</p:attrName>
                                        </p:attrNameLst>
                                      </p:cBhvr>
                                      <p:to>
                                        <p:strVal val="visible"/>
                                      </p:to>
                                    </p:set>
                                    <p:anim calcmode="lin" valueType="num">
                                      <p:cBhvr additive="base">
                                        <p:cTn id="29" dur="500" fill="hold"/>
                                        <p:tgtEl>
                                          <p:spTgt spid="107534"/>
                                        </p:tgtEl>
                                        <p:attrNameLst>
                                          <p:attrName>ppt_x</p:attrName>
                                        </p:attrNameLst>
                                      </p:cBhvr>
                                      <p:tavLst>
                                        <p:tav tm="0">
                                          <p:val>
                                            <p:strVal val="#ppt_x"/>
                                          </p:val>
                                        </p:tav>
                                        <p:tav tm="100000">
                                          <p:val>
                                            <p:strVal val="#ppt_x"/>
                                          </p:val>
                                        </p:tav>
                                      </p:tavLst>
                                    </p:anim>
                                    <p:anim calcmode="lin" valueType="num">
                                      <p:cBhvr additive="base">
                                        <p:cTn id="30" dur="500" fill="hold"/>
                                        <p:tgtEl>
                                          <p:spTgt spid="107534"/>
                                        </p:tgtEl>
                                        <p:attrNameLst>
                                          <p:attrName>ppt_y</p:attrName>
                                        </p:attrNameLst>
                                      </p:cBhvr>
                                      <p:tavLst>
                                        <p:tav tm="0">
                                          <p:val>
                                            <p:strVal val="1+#ppt_h/2"/>
                                          </p:val>
                                        </p:tav>
                                        <p:tav tm="100000">
                                          <p:val>
                                            <p:strVal val="#ppt_y"/>
                                          </p:val>
                                        </p:tav>
                                      </p:tavLst>
                                    </p:anim>
                                  </p:childTnLst>
                                </p:cTn>
                              </p:par>
                            </p:childTnLst>
                          </p:cTn>
                        </p:par>
                      </p:childTnLst>
                    </p:cTn>
                  </p:par>
                  <p:par>
                    <p:cTn id="31" fill="hold" nodeType="clickPar">
                      <p:stCondLst>
                        <p:cond delay="indefinite"/>
                      </p:stCondLst>
                      <p:childTnLst>
                        <p:par>
                          <p:cTn id="32" fill="hold" nodeType="afterGroup">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additive="base">
                                        <p:cTn id="35" dur="500" fill="hold"/>
                                        <p:tgtEl>
                                          <p:spTgt spid="13"/>
                                        </p:tgtEl>
                                        <p:attrNameLst>
                                          <p:attrName>ppt_x</p:attrName>
                                        </p:attrNameLst>
                                      </p:cBhvr>
                                      <p:tavLst>
                                        <p:tav tm="0">
                                          <p:val>
                                            <p:strVal val="#ppt_x"/>
                                          </p:val>
                                        </p:tav>
                                        <p:tav tm="100000">
                                          <p:val>
                                            <p:strVal val="#ppt_x"/>
                                          </p:val>
                                        </p:tav>
                                      </p:tavLst>
                                    </p:anim>
                                    <p:anim calcmode="lin" valueType="num">
                                      <p:cBhvr additive="base">
                                        <p:cTn id="3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7529" grpId="0"/>
      <p:bldP spid="107530" grpId="0"/>
      <p:bldP spid="107532" grpId="0"/>
      <p:bldP spid="107533" grpId="0"/>
      <p:bldP spid="107534" grpId="0"/>
      <p:bldP spid="13" grpId="0"/>
    </p:bldLst>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7890" name="AutoShape 12">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7891" name="AutoShape 13">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7892" name="AutoShape 14">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7893" name="Rectangle 2"/>
          <p:cNvSpPr>
            <a:spLocks noGrp="1"/>
          </p:cNvSpPr>
          <p:nvPr>
            <p:ph type="title"/>
          </p:nvPr>
        </p:nvSpPr>
        <p:spPr>
          <a:xfrm>
            <a:off x="755650" y="549275"/>
            <a:ext cx="7772400" cy="1143000"/>
          </a:xfrm>
        </p:spPr>
        <p:txBody>
          <a:bodyPr vert="horz" wrap="square" lIns="91440" tIns="45720" rIns="91440" bIns="45720" anchor="ctr"/>
          <a:lstStyle/>
          <a:p>
            <a:pPr algn="l" eaLnBrk="1" hangingPunct="1"/>
            <a:r>
              <a:rPr lang="zh-CN" altLang="en-US">
                <a:latin typeface="方正琥珀简体" pitchFamily="65" charset="-122"/>
                <a:ea typeface="方正琥珀简体" pitchFamily="65" charset="-122"/>
              </a:rPr>
              <a:t>朗读  正音：</a:t>
            </a:r>
            <a:endParaRPr lang="zh-CN" altLang="en-US">
              <a:latin typeface="方正琥珀简体" pitchFamily="65" charset="-122"/>
              <a:ea typeface="方正琥珀简体" pitchFamily="65" charset="-122"/>
            </a:endParaRPr>
          </a:p>
        </p:txBody>
      </p:sp>
      <p:sp>
        <p:nvSpPr>
          <p:cNvPr id="89093" name="AutoShape 5"/>
          <p:cNvSpPr/>
          <p:nvPr/>
        </p:nvSpPr>
        <p:spPr>
          <a:xfrm>
            <a:off x="3671888" y="431800"/>
            <a:ext cx="1231900" cy="747713"/>
          </a:xfrm>
          <a:prstGeom prst="wedgeRoundRectCallout">
            <a:avLst>
              <a:gd name="adj1" fmla="val -27708"/>
              <a:gd name="adj2" fmla="val 119000"/>
              <a:gd name="adj3" fmla="val 16667"/>
            </a:avLst>
          </a:prstGeom>
          <a:solidFill>
            <a:srgbClr val="FFFFCC"/>
          </a:solidFill>
          <a:ln w="38100" cap="flat" cmpd="sng">
            <a:solidFill>
              <a:srgbClr val="FF9933"/>
            </a:solidFill>
            <a:prstDash val="solid"/>
            <a:miter/>
            <a:headEnd type="none" w="med" len="med"/>
            <a:tailEnd type="none" w="med" len="med"/>
          </a:ln>
        </p:spPr>
        <p:txBody>
          <a:bodyPr/>
          <a:lstStyle/>
          <a:p>
            <a:pPr fontAlgn="base">
              <a:spcBef>
                <a:spcPct val="0"/>
              </a:spcBef>
            </a:pPr>
            <a:r>
              <a:rPr lang="en-US" altLang="zh-CN" sz="3600">
                <a:solidFill>
                  <a:srgbClr val="FF3300"/>
                </a:solidFill>
                <a:latin typeface="宋体" panose="02010600030101010101" pitchFamily="2" charset="-122"/>
              </a:rPr>
              <a:t>quǎn</a:t>
            </a:r>
            <a:endParaRPr lang="en-US" altLang="zh-CN" sz="3600">
              <a:solidFill>
                <a:srgbClr val="FF3300"/>
              </a:solidFill>
              <a:latin typeface="宋体" panose="02010600030101010101" pitchFamily="2" charset="-122"/>
            </a:endParaRPr>
          </a:p>
        </p:txBody>
      </p:sp>
      <p:sp>
        <p:nvSpPr>
          <p:cNvPr id="89094" name="AutoShape 6"/>
          <p:cNvSpPr/>
          <p:nvPr/>
        </p:nvSpPr>
        <p:spPr>
          <a:xfrm>
            <a:off x="1547813" y="549275"/>
            <a:ext cx="963612" cy="747713"/>
          </a:xfrm>
          <a:prstGeom prst="wedgeRoundRectCallout">
            <a:avLst>
              <a:gd name="adj1" fmla="val 137315"/>
              <a:gd name="adj2" fmla="val 193102"/>
              <a:gd name="adj3" fmla="val 16667"/>
            </a:avLst>
          </a:prstGeom>
          <a:solidFill>
            <a:srgbClr val="FFFFCC"/>
          </a:solidFill>
          <a:ln w="38100" cap="flat" cmpd="sng">
            <a:solidFill>
              <a:srgbClr val="FF9933"/>
            </a:solidFill>
            <a:prstDash val="solid"/>
            <a:miter/>
            <a:headEnd type="none" w="med" len="med"/>
            <a:tailEnd type="none" w="med" len="med"/>
          </a:ln>
        </p:spPr>
        <p:txBody>
          <a:bodyPr/>
          <a:lstStyle/>
          <a:p>
            <a:pPr fontAlgn="base">
              <a:spcBef>
                <a:spcPct val="0"/>
              </a:spcBef>
            </a:pPr>
            <a:r>
              <a:rPr lang="en-US" altLang="zh-CN" sz="3600">
                <a:solidFill>
                  <a:srgbClr val="FF3300"/>
                </a:solidFill>
                <a:latin typeface="宋体" panose="02010600030101010101" pitchFamily="2" charset="-122"/>
              </a:rPr>
              <a:t>g</a:t>
            </a:r>
            <a:r>
              <a:rPr lang="en-US" altLang="zh-CN" sz="3600">
                <a:solidFill>
                  <a:srgbClr val="FF3300"/>
                </a:solidFill>
                <a:latin typeface="Times New Roman" panose="02020603050405020304" pitchFamily="18" charset="0"/>
              </a:rPr>
              <a:t>é</a:t>
            </a:r>
            <a:endParaRPr lang="en-US" altLang="zh-CN" sz="3600">
              <a:solidFill>
                <a:srgbClr val="FF3300"/>
              </a:solidFill>
              <a:latin typeface="宋体" panose="02010600030101010101" pitchFamily="2" charset="-122"/>
            </a:endParaRPr>
          </a:p>
        </p:txBody>
      </p:sp>
      <p:sp>
        <p:nvSpPr>
          <p:cNvPr id="89095" name="AutoShape 7"/>
          <p:cNvSpPr/>
          <p:nvPr/>
        </p:nvSpPr>
        <p:spPr>
          <a:xfrm>
            <a:off x="6110288" y="549275"/>
            <a:ext cx="963612" cy="747713"/>
          </a:xfrm>
          <a:prstGeom prst="wedgeRoundRectCallout">
            <a:avLst>
              <a:gd name="adj1" fmla="val 6671"/>
              <a:gd name="adj2" fmla="val 112421"/>
              <a:gd name="adj3" fmla="val 16667"/>
            </a:avLst>
          </a:prstGeom>
          <a:solidFill>
            <a:srgbClr val="FFFFCC"/>
          </a:solidFill>
          <a:ln w="38100" cap="flat" cmpd="sng">
            <a:solidFill>
              <a:srgbClr val="FF9933"/>
            </a:solidFill>
            <a:prstDash val="solid"/>
            <a:miter/>
            <a:headEnd type="none" w="med" len="med"/>
            <a:tailEnd type="none" w="med" len="med"/>
          </a:ln>
        </p:spPr>
        <p:txBody>
          <a:bodyPr/>
          <a:lstStyle/>
          <a:p>
            <a:pPr fontAlgn="base">
              <a:spcBef>
                <a:spcPct val="0"/>
              </a:spcBef>
            </a:pPr>
            <a:r>
              <a:rPr lang="en-US" altLang="zh-CN" sz="3600">
                <a:solidFill>
                  <a:srgbClr val="FF3300"/>
                </a:solidFill>
                <a:latin typeface="宋体" panose="02010600030101010101" pitchFamily="2" charset="-122"/>
              </a:rPr>
              <a:t>yu</a:t>
            </a:r>
            <a:r>
              <a:rPr lang="en-US" altLang="zh-CN" sz="3600">
                <a:solidFill>
                  <a:srgbClr val="FF3300"/>
                </a:solidFill>
                <a:latin typeface="Times New Roman" panose="02020603050405020304" pitchFamily="18" charset="0"/>
              </a:rPr>
              <a:t>è</a:t>
            </a:r>
            <a:endParaRPr lang="en-US" altLang="zh-CN" sz="3600">
              <a:solidFill>
                <a:srgbClr val="FF3300"/>
              </a:solidFill>
              <a:latin typeface="宋体" panose="02010600030101010101" pitchFamily="2" charset="-122"/>
            </a:endParaRPr>
          </a:p>
        </p:txBody>
      </p:sp>
      <p:sp>
        <p:nvSpPr>
          <p:cNvPr id="89096" name="AutoShape 8"/>
          <p:cNvSpPr/>
          <p:nvPr/>
        </p:nvSpPr>
        <p:spPr>
          <a:xfrm>
            <a:off x="323850" y="1341438"/>
            <a:ext cx="963613" cy="747712"/>
          </a:xfrm>
          <a:prstGeom prst="wedgeRoundRectCallout">
            <a:avLst>
              <a:gd name="adj1" fmla="val 370431"/>
              <a:gd name="adj2" fmla="val 171657"/>
              <a:gd name="adj3" fmla="val 16667"/>
            </a:avLst>
          </a:prstGeom>
          <a:solidFill>
            <a:srgbClr val="FFFFCC"/>
          </a:solidFill>
          <a:ln w="38100" cap="flat" cmpd="sng">
            <a:solidFill>
              <a:srgbClr val="FF9933"/>
            </a:solidFill>
            <a:prstDash val="solid"/>
            <a:miter/>
            <a:headEnd type="none" w="med" len="med"/>
            <a:tailEnd type="none" w="med" len="med"/>
          </a:ln>
        </p:spPr>
        <p:txBody>
          <a:bodyPr/>
          <a:lstStyle/>
          <a:p>
            <a:pPr fontAlgn="base">
              <a:spcBef>
                <a:spcPct val="0"/>
              </a:spcBef>
            </a:pPr>
            <a:r>
              <a:rPr lang="en-US" altLang="zh-CN" sz="3600">
                <a:solidFill>
                  <a:srgbClr val="FF3300"/>
                </a:solidFill>
                <a:latin typeface="Times New Roman" panose="02020603050405020304" pitchFamily="18" charset="0"/>
              </a:rPr>
              <a:t>á</a:t>
            </a:r>
            <a:r>
              <a:rPr lang="en-US" altLang="zh-CN" sz="3600">
                <a:solidFill>
                  <a:srgbClr val="FF3300"/>
                </a:solidFill>
                <a:latin typeface="宋体" panose="02010600030101010101" pitchFamily="2" charset="-122"/>
              </a:rPr>
              <a:t>o</a:t>
            </a:r>
            <a:endParaRPr lang="en-US" altLang="zh-CN" sz="3600">
              <a:solidFill>
                <a:srgbClr val="FF3300"/>
              </a:solidFill>
              <a:latin typeface="宋体" panose="02010600030101010101" pitchFamily="2" charset="-122"/>
            </a:endParaRPr>
          </a:p>
        </p:txBody>
      </p:sp>
      <p:sp>
        <p:nvSpPr>
          <p:cNvPr id="89097" name="AutoShape 9"/>
          <p:cNvSpPr/>
          <p:nvPr/>
        </p:nvSpPr>
        <p:spPr>
          <a:xfrm>
            <a:off x="8027988" y="981075"/>
            <a:ext cx="963612" cy="747713"/>
          </a:xfrm>
          <a:prstGeom prst="wedgeRoundRectCallout">
            <a:avLst>
              <a:gd name="adj1" fmla="val -44727"/>
              <a:gd name="adj2" fmla="val 213907"/>
              <a:gd name="adj3" fmla="val 16667"/>
            </a:avLst>
          </a:prstGeom>
          <a:solidFill>
            <a:srgbClr val="FFFFCC"/>
          </a:solidFill>
          <a:ln w="38100" cap="flat" cmpd="sng">
            <a:solidFill>
              <a:srgbClr val="FF9933"/>
            </a:solidFill>
            <a:prstDash val="solid"/>
            <a:miter/>
            <a:headEnd type="none" w="med" len="med"/>
            <a:tailEnd type="none" w="med" len="med"/>
          </a:ln>
        </p:spPr>
        <p:txBody>
          <a:bodyPr/>
          <a:lstStyle/>
          <a:p>
            <a:pPr fontAlgn="base">
              <a:spcBef>
                <a:spcPct val="0"/>
              </a:spcBef>
            </a:pPr>
            <a:r>
              <a:rPr lang="en-US" altLang="zh-CN" sz="3600">
                <a:solidFill>
                  <a:srgbClr val="FF3300"/>
                </a:solidFill>
                <a:latin typeface="宋体" panose="02010600030101010101" pitchFamily="2" charset="-122"/>
              </a:rPr>
              <a:t>xī</a:t>
            </a:r>
            <a:endParaRPr lang="en-US" altLang="zh-CN" sz="3600">
              <a:solidFill>
                <a:srgbClr val="FF3300"/>
              </a:solidFill>
              <a:latin typeface="宋体" panose="02010600030101010101" pitchFamily="2" charset="-122"/>
            </a:endParaRPr>
          </a:p>
        </p:txBody>
      </p:sp>
      <p:sp>
        <p:nvSpPr>
          <p:cNvPr id="89098" name="AutoShape 10"/>
          <p:cNvSpPr/>
          <p:nvPr/>
        </p:nvSpPr>
        <p:spPr>
          <a:xfrm>
            <a:off x="7451725" y="0"/>
            <a:ext cx="963613" cy="747713"/>
          </a:xfrm>
          <a:prstGeom prst="wedgeRoundRectCallout">
            <a:avLst>
              <a:gd name="adj1" fmla="val -150495"/>
              <a:gd name="adj2" fmla="val 564014"/>
              <a:gd name="adj3" fmla="val 16667"/>
            </a:avLst>
          </a:prstGeom>
          <a:solidFill>
            <a:srgbClr val="FFFFCC"/>
          </a:solidFill>
          <a:ln w="38100" cap="flat" cmpd="sng">
            <a:solidFill>
              <a:srgbClr val="FF9933"/>
            </a:solidFill>
            <a:prstDash val="solid"/>
            <a:miter/>
            <a:headEnd type="none" w="med" len="med"/>
            <a:tailEnd type="none" w="med" len="med"/>
          </a:ln>
        </p:spPr>
        <p:txBody>
          <a:bodyPr/>
          <a:lstStyle/>
          <a:p>
            <a:pPr fontAlgn="base">
              <a:spcBef>
                <a:spcPct val="0"/>
              </a:spcBef>
            </a:pPr>
            <a:r>
              <a:rPr lang="en-US" altLang="zh-CN" sz="3600" b="0">
                <a:solidFill>
                  <a:srgbClr val="FF3300"/>
                </a:solidFill>
                <a:latin typeface="宋体" panose="02010600030101010101" pitchFamily="2" charset="-122"/>
              </a:rPr>
              <a:t>f</a:t>
            </a:r>
            <a:r>
              <a:rPr lang="en-US" altLang="zh-CN" sz="3600" b="0">
                <a:solidFill>
                  <a:srgbClr val="FF3300"/>
                </a:solidFill>
                <a:latin typeface="Times New Roman" panose="02020603050405020304" pitchFamily="18" charset="0"/>
              </a:rPr>
              <a:t>ú</a:t>
            </a:r>
            <a:endParaRPr lang="en-US" altLang="zh-CN" sz="3600" b="0">
              <a:solidFill>
                <a:srgbClr val="FF3300"/>
              </a:solidFill>
              <a:latin typeface="宋体" panose="02010600030101010101" pitchFamily="2" charset="-122"/>
            </a:endParaRPr>
          </a:p>
        </p:txBody>
      </p:sp>
      <p:sp>
        <p:nvSpPr>
          <p:cNvPr id="89099" name="AutoShape 11"/>
          <p:cNvSpPr/>
          <p:nvPr/>
        </p:nvSpPr>
        <p:spPr>
          <a:xfrm>
            <a:off x="4284663" y="5734050"/>
            <a:ext cx="1512887" cy="747713"/>
          </a:xfrm>
          <a:prstGeom prst="wedgeRoundRectCallout">
            <a:avLst>
              <a:gd name="adj1" fmla="val 41708"/>
              <a:gd name="adj2" fmla="val -105625"/>
              <a:gd name="adj3" fmla="val 16667"/>
            </a:avLst>
          </a:prstGeom>
          <a:solidFill>
            <a:srgbClr val="FFFFCC"/>
          </a:solidFill>
          <a:ln w="38100" cap="flat" cmpd="sng">
            <a:solidFill>
              <a:srgbClr val="FF9933"/>
            </a:solidFill>
            <a:prstDash val="solid"/>
            <a:miter/>
            <a:headEnd type="none" w="med" len="med"/>
            <a:tailEnd type="none" w="med" len="med"/>
          </a:ln>
        </p:spPr>
        <p:txBody>
          <a:bodyPr/>
          <a:lstStyle/>
          <a:p>
            <a:pPr fontAlgn="base">
              <a:spcBef>
                <a:spcPct val="0"/>
              </a:spcBef>
            </a:pPr>
            <a:r>
              <a:rPr lang="en-US" altLang="zh-CN" sz="3600">
                <a:solidFill>
                  <a:srgbClr val="FF3300"/>
                </a:solidFill>
                <a:latin typeface="宋体" panose="02010600030101010101" pitchFamily="2" charset="-122"/>
              </a:rPr>
              <a:t>zēng</a:t>
            </a:r>
            <a:endParaRPr lang="en-US" altLang="zh-CN" sz="3600">
              <a:solidFill>
                <a:srgbClr val="FF3300"/>
              </a:solidFill>
              <a:latin typeface="宋体" panose="02010600030101010101" pitchFamily="2" charset="-122"/>
            </a:endParaRPr>
          </a:p>
        </p:txBody>
      </p:sp>
      <p:sp>
        <p:nvSpPr>
          <p:cNvPr id="37901" name="Rectangle 3"/>
          <p:cNvSpPr>
            <a:spLocks noGrp="1"/>
          </p:cNvSpPr>
          <p:nvPr>
            <p:ph idx="1"/>
          </p:nvPr>
        </p:nvSpPr>
        <p:spPr>
          <a:xfrm>
            <a:off x="827088" y="1700213"/>
            <a:ext cx="8135937" cy="4191000"/>
          </a:xfrm>
        </p:spPr>
        <p:txBody>
          <a:bodyPr vert="horz" wrap="square" lIns="91440" tIns="45720" rIns="91440" bIns="45720" anchor="t"/>
          <a:lstStyle/>
          <a:p>
            <a:pPr marL="0" indent="0" eaLnBrk="1" hangingPunct="1">
              <a:buNone/>
            </a:pPr>
            <a:r>
              <a:rPr lang="zh-CN" altLang="en-US" sz="3600">
                <a:latin typeface="楷体_GB2312" pitchFamily="49" charset="-122"/>
                <a:ea typeface="楷体_GB2312" pitchFamily="49" charset="-122"/>
              </a:rPr>
              <a:t>　　舜</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发于</a:t>
            </a:r>
            <a:r>
              <a:rPr lang="en-US" altLang="zh-CN" sz="3600">
                <a:latin typeface="楷体_GB2312" pitchFamily="49" charset="-122"/>
                <a:ea typeface="楷体_GB2312" pitchFamily="49" charset="-122"/>
              </a:rPr>
              <a:t>/</a:t>
            </a:r>
            <a:r>
              <a:rPr lang="zh-CN" altLang="en-US" sz="3600">
                <a:solidFill>
                  <a:srgbClr val="FF3300"/>
                </a:solidFill>
                <a:latin typeface="楷体_GB2312" pitchFamily="49" charset="-122"/>
                <a:ea typeface="楷体_GB2312" pitchFamily="49" charset="-122"/>
              </a:rPr>
              <a:t>畎</a:t>
            </a:r>
            <a:r>
              <a:rPr lang="zh-CN" altLang="en-US" sz="3600">
                <a:latin typeface="楷体_GB2312" pitchFamily="49" charset="-122"/>
                <a:ea typeface="楷体_GB2312" pitchFamily="49" charset="-122"/>
              </a:rPr>
              <a:t>亩之中，傅</a:t>
            </a:r>
            <a:r>
              <a:rPr lang="zh-CN" altLang="en-US" sz="3600">
                <a:solidFill>
                  <a:srgbClr val="FF3300"/>
                </a:solidFill>
                <a:latin typeface="楷体_GB2312" pitchFamily="49" charset="-122"/>
                <a:ea typeface="楷体_GB2312" pitchFamily="49" charset="-122"/>
              </a:rPr>
              <a:t>说</a:t>
            </a:r>
            <a:r>
              <a:rPr lang="en-US" altLang="zh-CN" sz="3600">
                <a:solidFill>
                  <a:srgbClr val="FF3300"/>
                </a:solidFill>
                <a:latin typeface="楷体_GB2312" pitchFamily="49" charset="-122"/>
                <a:ea typeface="楷体_GB2312" pitchFamily="49" charset="-122"/>
              </a:rPr>
              <a:t>/</a:t>
            </a:r>
            <a:r>
              <a:rPr lang="zh-CN" altLang="en-US" sz="3600">
                <a:latin typeface="楷体_GB2312" pitchFamily="49" charset="-122"/>
                <a:ea typeface="楷体_GB2312" pitchFamily="49" charset="-122"/>
              </a:rPr>
              <a:t>举于</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版筑之间，胶</a:t>
            </a:r>
            <a:r>
              <a:rPr lang="zh-CN" altLang="en-US" sz="3600">
                <a:solidFill>
                  <a:srgbClr val="FF3300"/>
                </a:solidFill>
                <a:latin typeface="楷体_GB2312" pitchFamily="49" charset="-122"/>
                <a:ea typeface="楷体_GB2312" pitchFamily="49" charset="-122"/>
              </a:rPr>
              <a:t>鬲</a:t>
            </a:r>
            <a:r>
              <a:rPr lang="en-US" altLang="zh-CN" sz="3600">
                <a:solidFill>
                  <a:srgbClr val="FF3300"/>
                </a:solidFill>
                <a:latin typeface="楷体_GB2312" pitchFamily="49" charset="-122"/>
                <a:ea typeface="楷体_GB2312" pitchFamily="49" charset="-122"/>
              </a:rPr>
              <a:t>/</a:t>
            </a:r>
            <a:r>
              <a:rPr lang="zh-CN" altLang="en-US" sz="3600">
                <a:latin typeface="楷体_GB2312" pitchFamily="49" charset="-122"/>
                <a:ea typeface="楷体_GB2312" pitchFamily="49" charset="-122"/>
              </a:rPr>
              <a:t>举于</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鱼盐之中，管夷吾</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举于</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士，孙叔</a:t>
            </a:r>
            <a:r>
              <a:rPr lang="zh-CN" altLang="en-US" sz="3600">
                <a:solidFill>
                  <a:srgbClr val="FF3300"/>
                </a:solidFill>
                <a:latin typeface="楷体_GB2312" pitchFamily="49" charset="-122"/>
                <a:ea typeface="楷体_GB2312" pitchFamily="49" charset="-122"/>
              </a:rPr>
              <a:t>敖</a:t>
            </a:r>
            <a:r>
              <a:rPr lang="en-US" altLang="zh-CN" sz="3600">
                <a:solidFill>
                  <a:srgbClr val="FF3300"/>
                </a:solidFill>
                <a:latin typeface="楷体_GB2312" pitchFamily="49" charset="-122"/>
                <a:ea typeface="楷体_GB2312" pitchFamily="49" charset="-122"/>
              </a:rPr>
              <a:t>/</a:t>
            </a:r>
            <a:r>
              <a:rPr lang="zh-CN" altLang="en-US" sz="3600">
                <a:latin typeface="楷体_GB2312" pitchFamily="49" charset="-122"/>
                <a:ea typeface="楷体_GB2312" pitchFamily="49" charset="-122"/>
              </a:rPr>
              <a:t>举于</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海，百里</a:t>
            </a:r>
            <a:r>
              <a:rPr lang="zh-CN" altLang="en-US" sz="3600">
                <a:solidFill>
                  <a:srgbClr val="FF3300"/>
                </a:solidFill>
                <a:latin typeface="楷体_GB2312" pitchFamily="49" charset="-122"/>
                <a:ea typeface="楷体_GB2312" pitchFamily="49" charset="-122"/>
              </a:rPr>
              <a:t>奚</a:t>
            </a:r>
            <a:r>
              <a:rPr lang="en-US" altLang="zh-CN" sz="3600">
                <a:solidFill>
                  <a:srgbClr val="FF3300"/>
                </a:solidFill>
                <a:latin typeface="楷体_GB2312" pitchFamily="49" charset="-122"/>
                <a:ea typeface="楷体_GB2312" pitchFamily="49" charset="-122"/>
              </a:rPr>
              <a:t>/</a:t>
            </a:r>
            <a:r>
              <a:rPr lang="zh-CN" altLang="en-US" sz="3600">
                <a:latin typeface="楷体_GB2312" pitchFamily="49" charset="-122"/>
                <a:ea typeface="楷体_GB2312" pitchFamily="49" charset="-122"/>
              </a:rPr>
              <a:t>举于</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市， 故</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天将</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降大任</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于是人也，必先</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苦其</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心志，劳其</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筋骨，饿其</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体肤，空乏</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其身，行</a:t>
            </a:r>
            <a:r>
              <a:rPr lang="en-US" altLang="zh-CN" sz="3600">
                <a:latin typeface="楷体_GB2312" pitchFamily="49" charset="-122"/>
                <a:ea typeface="楷体_GB2312" pitchFamily="49" charset="-122"/>
              </a:rPr>
              <a:t>/</a:t>
            </a:r>
            <a:r>
              <a:rPr lang="zh-CN" altLang="en-US" sz="3600">
                <a:solidFill>
                  <a:srgbClr val="FF3300"/>
                </a:solidFill>
                <a:latin typeface="楷体_GB2312" pitchFamily="49" charset="-122"/>
                <a:ea typeface="楷体_GB2312" pitchFamily="49" charset="-122"/>
              </a:rPr>
              <a:t>拂</a:t>
            </a:r>
            <a:r>
              <a:rPr lang="zh-CN" altLang="en-US" sz="3600">
                <a:latin typeface="楷体_GB2312" pitchFamily="49" charset="-122"/>
                <a:ea typeface="楷体_GB2312" pitchFamily="49" charset="-122"/>
              </a:rPr>
              <a:t>乱其</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所为，所以</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动心</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忍性，</a:t>
            </a:r>
            <a:r>
              <a:rPr lang="zh-CN" altLang="en-US" sz="3600">
                <a:solidFill>
                  <a:srgbClr val="FF3300"/>
                </a:solidFill>
                <a:latin typeface="楷体_GB2312" pitchFamily="49" charset="-122"/>
                <a:ea typeface="楷体_GB2312" pitchFamily="49" charset="-122"/>
              </a:rPr>
              <a:t>曾</a:t>
            </a:r>
            <a:r>
              <a:rPr lang="zh-CN" altLang="en-US" sz="3600">
                <a:latin typeface="楷体_GB2312" pitchFamily="49" charset="-122"/>
                <a:ea typeface="楷体_GB2312" pitchFamily="49" charset="-122"/>
              </a:rPr>
              <a:t>益</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其所不能。</a:t>
            </a:r>
            <a:endParaRPr lang="zh-CN" altLang="en-US" sz="3600">
              <a:latin typeface="楷体_GB2312" pitchFamily="49" charset="-122"/>
              <a:ea typeface="楷体_GB2312" pitchFamily="49" charset="-122"/>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89093"/>
                                        </p:tgtEl>
                                        <p:attrNameLst>
                                          <p:attrName>style.visibility</p:attrName>
                                        </p:attrNameLst>
                                      </p:cBhvr>
                                      <p:to>
                                        <p:strVal val="visible"/>
                                      </p:to>
                                    </p:set>
                                    <p:animEffect transition="in" filter="box(out)">
                                      <p:cBhvr>
                                        <p:cTn id="7" dur="500"/>
                                        <p:tgtEl>
                                          <p:spTgt spid="89093"/>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89094"/>
                                        </p:tgtEl>
                                        <p:attrNameLst>
                                          <p:attrName>style.visibility</p:attrName>
                                        </p:attrNameLst>
                                      </p:cBhvr>
                                      <p:to>
                                        <p:strVal val="visible"/>
                                      </p:to>
                                    </p:set>
                                    <p:animEffect transition="in" filter="box(out)">
                                      <p:cBhvr>
                                        <p:cTn id="12" dur="500"/>
                                        <p:tgtEl>
                                          <p:spTgt spid="89094"/>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89095"/>
                                        </p:tgtEl>
                                        <p:attrNameLst>
                                          <p:attrName>style.visibility</p:attrName>
                                        </p:attrNameLst>
                                      </p:cBhvr>
                                      <p:to>
                                        <p:strVal val="visible"/>
                                      </p:to>
                                    </p:set>
                                    <p:animEffect transition="in" filter="box(out)">
                                      <p:cBhvr>
                                        <p:cTn id="17" dur="500"/>
                                        <p:tgtEl>
                                          <p:spTgt spid="89095"/>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89096"/>
                                        </p:tgtEl>
                                        <p:attrNameLst>
                                          <p:attrName>style.visibility</p:attrName>
                                        </p:attrNameLst>
                                      </p:cBhvr>
                                      <p:to>
                                        <p:strVal val="visible"/>
                                      </p:to>
                                    </p:set>
                                    <p:animEffect transition="in" filter="box(out)">
                                      <p:cBhvr>
                                        <p:cTn id="22" dur="500"/>
                                        <p:tgtEl>
                                          <p:spTgt spid="89096"/>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89097"/>
                                        </p:tgtEl>
                                        <p:attrNameLst>
                                          <p:attrName>style.visibility</p:attrName>
                                        </p:attrNameLst>
                                      </p:cBhvr>
                                      <p:to>
                                        <p:strVal val="visible"/>
                                      </p:to>
                                    </p:set>
                                    <p:animEffect transition="in" filter="box(out)">
                                      <p:cBhvr>
                                        <p:cTn id="27" dur="500"/>
                                        <p:tgtEl>
                                          <p:spTgt spid="89097"/>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89098"/>
                                        </p:tgtEl>
                                        <p:attrNameLst>
                                          <p:attrName>style.visibility</p:attrName>
                                        </p:attrNameLst>
                                      </p:cBhvr>
                                      <p:to>
                                        <p:strVal val="visible"/>
                                      </p:to>
                                    </p:set>
                                    <p:animEffect transition="in" filter="box(out)">
                                      <p:cBhvr>
                                        <p:cTn id="32" dur="500"/>
                                        <p:tgtEl>
                                          <p:spTgt spid="89098"/>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nodeType="clickPar">
                      <p:stCondLst>
                        <p:cond delay="indefinite"/>
                      </p:stCondLst>
                      <p:childTnLst>
                        <p:par>
                          <p:cTn id="34" fill="hold" nodeType="after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89099"/>
                                        </p:tgtEl>
                                        <p:attrNameLst>
                                          <p:attrName>style.visibility</p:attrName>
                                        </p:attrNameLst>
                                      </p:cBhvr>
                                      <p:to>
                                        <p:strVal val="visible"/>
                                      </p:to>
                                    </p:set>
                                    <p:animEffect transition="in" filter="box(out)">
                                      <p:cBhvr>
                                        <p:cTn id="37" dur="500"/>
                                        <p:tgtEl>
                                          <p:spTgt spid="89099"/>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9093" grpId="0"/>
      <p:bldP spid="89094" grpId="0"/>
      <p:bldP spid="89095" grpId="0"/>
      <p:bldP spid="89096" grpId="0"/>
      <p:bldP spid="89097" grpId="0"/>
      <p:bldP spid="89098" grpId="0"/>
      <p:bldP spid="89099" grpId="0"/>
    </p:bldLst>
  </p:timing>
</p:sld>
</file>

<file path=ppt/slides/slide6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8550" name="Text Box 6"/>
          <p:cNvSpPr txBox="1"/>
          <p:nvPr/>
        </p:nvSpPr>
        <p:spPr>
          <a:xfrm>
            <a:off x="1357313" y="500063"/>
            <a:ext cx="5329237" cy="701675"/>
          </a:xfrm>
          <a:prstGeom prst="rect">
            <a:avLst/>
          </a:prstGeom>
          <a:noFill/>
          <a:ln w="9525">
            <a:noFill/>
          </a:ln>
        </p:spPr>
        <p:txBody>
          <a:bodyPr>
            <a:spAutoFit/>
          </a:bodyPr>
          <a:lstStyle/>
          <a:p>
            <a:pPr fontAlgn="base"/>
            <a:r>
              <a:rPr lang="zh-CN" altLang="en-US" sz="4000">
                <a:latin typeface="Arial" panose="020b0604020202020204" pitchFamily="34" charset="0"/>
              </a:rPr>
              <a:t>四、一词多义</a:t>
            </a:r>
            <a:endParaRPr lang="zh-CN" altLang="en-US" sz="4000">
              <a:latin typeface="Arial" panose="020b0604020202020204" pitchFamily="34" charset="0"/>
            </a:endParaRPr>
          </a:p>
        </p:txBody>
      </p:sp>
      <p:sp>
        <p:nvSpPr>
          <p:cNvPr id="108551" name="Text Box 7"/>
          <p:cNvSpPr txBox="1"/>
          <p:nvPr/>
        </p:nvSpPr>
        <p:spPr>
          <a:xfrm>
            <a:off x="0" y="2708275"/>
            <a:ext cx="863600" cy="519113"/>
          </a:xfrm>
          <a:prstGeom prst="rect">
            <a:avLst/>
          </a:prstGeom>
          <a:noFill/>
          <a:ln w="9525">
            <a:noFill/>
          </a:ln>
        </p:spPr>
        <p:txBody>
          <a:bodyPr>
            <a:spAutoFit/>
          </a:bodyPr>
          <a:lstStyle/>
          <a:p>
            <a:pPr fontAlgn="base"/>
            <a:r>
              <a:rPr lang="zh-CN" altLang="en-US" sz="2800">
                <a:latin typeface="Arial" panose="020b0604020202020204" pitchFamily="34" charset="0"/>
              </a:rPr>
              <a:t>道</a:t>
            </a:r>
            <a:endParaRPr lang="zh-CN" altLang="en-US" sz="2800">
              <a:latin typeface="Arial" panose="020b0604020202020204" pitchFamily="34" charset="0"/>
            </a:endParaRPr>
          </a:p>
        </p:txBody>
      </p:sp>
      <p:sp>
        <p:nvSpPr>
          <p:cNvPr id="63492" name="AutoShape 8"/>
          <p:cNvSpPr/>
          <p:nvPr/>
        </p:nvSpPr>
        <p:spPr>
          <a:xfrm>
            <a:off x="1979613" y="5876925"/>
            <a:ext cx="152400" cy="914400"/>
          </a:xfrm>
          <a:prstGeom prst="leftBrace">
            <a:avLst>
              <a:gd name="adj1" fmla="val 50000"/>
              <a:gd name="adj2" fmla="val 50000"/>
            </a:avLst>
          </a:prstGeom>
          <a:noFill/>
          <a:ln w="9525">
            <a:noFill/>
          </a:ln>
        </p:spPr>
        <p:txBody>
          <a:bodyPr wrap="none" anchor="ctr"/>
          <a:lstStyle/>
          <a:p>
            <a:endParaRPr lang="zh-CN" altLang="en-US">
              <a:latin typeface="Arial" panose="020b0604020202020204" pitchFamily="34" charset="0"/>
            </a:endParaRPr>
          </a:p>
        </p:txBody>
      </p:sp>
      <p:sp>
        <p:nvSpPr>
          <p:cNvPr id="63493" name="AutoShape 10"/>
          <p:cNvSpPr/>
          <p:nvPr/>
        </p:nvSpPr>
        <p:spPr>
          <a:xfrm>
            <a:off x="755650" y="2636838"/>
            <a:ext cx="152400" cy="914400"/>
          </a:xfrm>
          <a:prstGeom prst="leftBrace">
            <a:avLst>
              <a:gd name="adj1" fmla="val 50000"/>
              <a:gd name="adj2" fmla="val 50000"/>
            </a:avLst>
          </a:prstGeom>
          <a:noFill/>
          <a:ln w="9525">
            <a:noFill/>
          </a:ln>
        </p:spPr>
        <p:txBody>
          <a:bodyPr wrap="none" anchor="ctr"/>
          <a:lstStyle/>
          <a:p>
            <a:endParaRPr lang="zh-CN" altLang="en-US">
              <a:latin typeface="Arial" panose="020b0604020202020204" pitchFamily="34" charset="0"/>
            </a:endParaRPr>
          </a:p>
        </p:txBody>
      </p:sp>
      <p:sp>
        <p:nvSpPr>
          <p:cNvPr id="63494" name="AutoShape 11"/>
          <p:cNvSpPr/>
          <p:nvPr/>
        </p:nvSpPr>
        <p:spPr>
          <a:xfrm>
            <a:off x="755650" y="2636838"/>
            <a:ext cx="152400" cy="914400"/>
          </a:xfrm>
          <a:prstGeom prst="leftBrace">
            <a:avLst>
              <a:gd name="adj1" fmla="val 50000"/>
              <a:gd name="adj2" fmla="val 50000"/>
            </a:avLst>
          </a:prstGeom>
          <a:noFill/>
          <a:ln w="9525">
            <a:noFill/>
          </a:ln>
        </p:spPr>
        <p:txBody>
          <a:bodyPr wrap="none" anchor="ctr"/>
          <a:lstStyle/>
          <a:p>
            <a:endParaRPr lang="zh-CN" altLang="en-US">
              <a:latin typeface="Arial" panose="020b0604020202020204" pitchFamily="34" charset="0"/>
            </a:endParaRPr>
          </a:p>
        </p:txBody>
      </p:sp>
      <p:sp>
        <p:nvSpPr>
          <p:cNvPr id="108557" name="AutoShape 13"/>
          <p:cNvSpPr/>
          <p:nvPr/>
        </p:nvSpPr>
        <p:spPr>
          <a:xfrm>
            <a:off x="611188" y="2349500"/>
            <a:ext cx="73025" cy="1203325"/>
          </a:xfrm>
          <a:prstGeom prst="leftBrace">
            <a:avLst>
              <a:gd name="adj1" fmla="val 137318"/>
              <a:gd name="adj2" fmla="val 50000"/>
            </a:avLst>
          </a:prstGeom>
          <a:noFill/>
          <a:ln w="9525" cap="flat" cmpd="sng">
            <a:solidFill>
              <a:schemeClr val="tx1"/>
            </a:solidFill>
            <a:prstDash val="solid"/>
            <a:headEnd type="none" w="med" len="med"/>
            <a:tailEnd type="none" w="med" len="med"/>
          </a:ln>
        </p:spPr>
        <p:txBody>
          <a:bodyPr wrap="none" anchor="ctr"/>
          <a:lstStyle/>
          <a:p>
            <a:endParaRPr lang="zh-CN" altLang="en-US">
              <a:latin typeface="Arial" panose="020b0604020202020204" pitchFamily="34" charset="0"/>
            </a:endParaRPr>
          </a:p>
        </p:txBody>
      </p:sp>
      <p:sp>
        <p:nvSpPr>
          <p:cNvPr id="108558" name="Text Box 14"/>
          <p:cNvSpPr txBox="1"/>
          <p:nvPr/>
        </p:nvSpPr>
        <p:spPr>
          <a:xfrm>
            <a:off x="-107950" y="2205038"/>
            <a:ext cx="3960813" cy="1552575"/>
          </a:xfrm>
          <a:prstGeom prst="rect">
            <a:avLst/>
          </a:prstGeom>
          <a:noFill/>
          <a:ln w="9525">
            <a:noFill/>
          </a:ln>
        </p:spPr>
        <p:txBody>
          <a:bodyPr>
            <a:spAutoFit/>
          </a:bodyPr>
          <a:lstStyle/>
          <a:p>
            <a:pPr fontAlgn="base"/>
            <a:r>
              <a:rPr lang="zh-CN" altLang="en-US">
                <a:latin typeface="Arial" panose="020b0604020202020204" pitchFamily="34" charset="0"/>
              </a:rPr>
              <a:t>       得</a:t>
            </a:r>
            <a:r>
              <a:rPr lang="zh-CN" altLang="en-US">
                <a:solidFill>
                  <a:srgbClr val="0000FF"/>
                </a:solidFill>
                <a:latin typeface="Arial" panose="020b0604020202020204" pitchFamily="34" charset="0"/>
              </a:rPr>
              <a:t>道</a:t>
            </a:r>
            <a:r>
              <a:rPr lang="zh-CN" altLang="en-US">
                <a:latin typeface="Arial" panose="020b0604020202020204" pitchFamily="34" charset="0"/>
              </a:rPr>
              <a:t>多助，失道寡助</a:t>
            </a:r>
            <a:endParaRPr lang="zh-CN" altLang="en-US">
              <a:latin typeface="Arial" panose="020b0604020202020204" pitchFamily="34" charset="0"/>
            </a:endParaRPr>
          </a:p>
          <a:p>
            <a:pPr fontAlgn="base"/>
            <a:r>
              <a:rPr lang="zh-CN" altLang="en-US">
                <a:latin typeface="Arial" panose="020b0604020202020204" pitchFamily="34" charset="0"/>
              </a:rPr>
              <a:t>不足为外人</a:t>
            </a:r>
            <a:r>
              <a:rPr lang="zh-CN" altLang="en-US">
                <a:solidFill>
                  <a:srgbClr val="0000FF"/>
                </a:solidFill>
                <a:latin typeface="Arial" panose="020b0604020202020204" pitchFamily="34" charset="0"/>
              </a:rPr>
              <a:t>道</a:t>
            </a:r>
            <a:r>
              <a:rPr lang="zh-CN" altLang="en-US">
                <a:latin typeface="Arial" panose="020b0604020202020204" pitchFamily="34" charset="0"/>
              </a:rPr>
              <a:t>也</a:t>
            </a:r>
            <a:endParaRPr lang="zh-CN" altLang="en-US">
              <a:latin typeface="Arial" panose="020b0604020202020204" pitchFamily="34" charset="0"/>
            </a:endParaRPr>
          </a:p>
          <a:p>
            <a:pPr fontAlgn="base"/>
            <a:r>
              <a:rPr lang="zh-CN" altLang="en-US">
                <a:latin typeface="Arial" panose="020b0604020202020204" pitchFamily="34" charset="0"/>
              </a:rPr>
              <a:t>   会天大雨，</a:t>
            </a:r>
            <a:r>
              <a:rPr lang="zh-CN" altLang="en-US">
                <a:solidFill>
                  <a:srgbClr val="0000FF"/>
                </a:solidFill>
                <a:latin typeface="Arial" panose="020b0604020202020204" pitchFamily="34" charset="0"/>
              </a:rPr>
              <a:t>道</a:t>
            </a:r>
            <a:r>
              <a:rPr lang="zh-CN" altLang="en-US">
                <a:latin typeface="Arial" panose="020b0604020202020204" pitchFamily="34" charset="0"/>
              </a:rPr>
              <a:t>不通</a:t>
            </a:r>
            <a:endParaRPr lang="zh-CN" altLang="en-US">
              <a:latin typeface="Arial" panose="020b0604020202020204" pitchFamily="34" charset="0"/>
            </a:endParaRPr>
          </a:p>
        </p:txBody>
      </p:sp>
      <p:sp>
        <p:nvSpPr>
          <p:cNvPr id="108559" name="Text Box 15"/>
          <p:cNvSpPr txBox="1"/>
          <p:nvPr/>
        </p:nvSpPr>
        <p:spPr>
          <a:xfrm>
            <a:off x="107950" y="4221163"/>
            <a:ext cx="576263" cy="519112"/>
          </a:xfrm>
          <a:prstGeom prst="rect">
            <a:avLst/>
          </a:prstGeom>
          <a:noFill/>
          <a:ln w="9525">
            <a:noFill/>
          </a:ln>
        </p:spPr>
        <p:txBody>
          <a:bodyPr>
            <a:spAutoFit/>
          </a:bodyPr>
          <a:lstStyle/>
          <a:p>
            <a:pPr fontAlgn="base"/>
            <a:r>
              <a:rPr lang="zh-CN" altLang="en-US" sz="2800">
                <a:latin typeface="Arial" panose="020b0604020202020204" pitchFamily="34" charset="0"/>
              </a:rPr>
              <a:t>城</a:t>
            </a:r>
            <a:endParaRPr lang="zh-CN" altLang="en-US" sz="2800">
              <a:latin typeface="Arial" panose="020b0604020202020204" pitchFamily="34" charset="0"/>
            </a:endParaRPr>
          </a:p>
        </p:txBody>
      </p:sp>
      <p:sp>
        <p:nvSpPr>
          <p:cNvPr id="108560" name="AutoShape 16"/>
          <p:cNvSpPr/>
          <p:nvPr/>
        </p:nvSpPr>
        <p:spPr>
          <a:xfrm>
            <a:off x="611188" y="4005263"/>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lstStyle/>
          <a:p>
            <a:pPr>
              <a:spcBef>
                <a:spcPct val="0"/>
              </a:spcBef>
            </a:pPr>
            <a:endParaRPr lang="zh-CN" altLang="en-US">
              <a:latin typeface="Arial" panose="020b0604020202020204" pitchFamily="34" charset="0"/>
            </a:endParaRPr>
          </a:p>
        </p:txBody>
      </p:sp>
      <p:sp>
        <p:nvSpPr>
          <p:cNvPr id="108561" name="Text Box 17"/>
          <p:cNvSpPr txBox="1"/>
          <p:nvPr/>
        </p:nvSpPr>
        <p:spPr>
          <a:xfrm>
            <a:off x="468313" y="3933825"/>
            <a:ext cx="2016125" cy="1004888"/>
          </a:xfrm>
          <a:prstGeom prst="rect">
            <a:avLst/>
          </a:prstGeom>
          <a:noFill/>
          <a:ln w="9525">
            <a:noFill/>
          </a:ln>
        </p:spPr>
        <p:txBody>
          <a:bodyPr>
            <a:spAutoFit/>
          </a:bodyPr>
          <a:lstStyle/>
          <a:p>
            <a:r>
              <a:rPr lang="zh-CN" altLang="en-US">
                <a:latin typeface="Arial" panose="020b0604020202020204" pitchFamily="34" charset="0"/>
              </a:rPr>
              <a:t>三里之</a:t>
            </a:r>
            <a:r>
              <a:rPr lang="zh-CN" altLang="en-US">
                <a:solidFill>
                  <a:srgbClr val="0000FF"/>
                </a:solidFill>
                <a:latin typeface="Arial" panose="020b0604020202020204" pitchFamily="34" charset="0"/>
              </a:rPr>
              <a:t>城</a:t>
            </a:r>
            <a:endParaRPr lang="zh-CN" altLang="en-US">
              <a:solidFill>
                <a:srgbClr val="0000FF"/>
              </a:solidFill>
              <a:latin typeface="Arial" panose="020b0604020202020204" pitchFamily="34" charset="0"/>
            </a:endParaRPr>
          </a:p>
          <a:p>
            <a:r>
              <a:rPr lang="zh-CN" altLang="en-US">
                <a:latin typeface="Arial" panose="020b0604020202020204" pitchFamily="34" charset="0"/>
              </a:rPr>
              <a:t>   </a:t>
            </a:r>
            <a:r>
              <a:rPr lang="zh-CN" altLang="en-US">
                <a:solidFill>
                  <a:srgbClr val="0000FF"/>
                </a:solidFill>
                <a:latin typeface="Arial" panose="020b0604020202020204" pitchFamily="34" charset="0"/>
              </a:rPr>
              <a:t>城</a:t>
            </a:r>
            <a:r>
              <a:rPr lang="zh-CN" altLang="en-US">
                <a:latin typeface="Arial" panose="020b0604020202020204" pitchFamily="34" charset="0"/>
              </a:rPr>
              <a:t>非不高也</a:t>
            </a:r>
            <a:endParaRPr lang="zh-CN" altLang="en-US">
              <a:latin typeface="Arial" panose="020b0604020202020204" pitchFamily="34" charset="0"/>
            </a:endParaRPr>
          </a:p>
        </p:txBody>
      </p:sp>
      <p:sp>
        <p:nvSpPr>
          <p:cNvPr id="108562" name="Text Box 18"/>
          <p:cNvSpPr txBox="1"/>
          <p:nvPr/>
        </p:nvSpPr>
        <p:spPr>
          <a:xfrm>
            <a:off x="179388" y="5373688"/>
            <a:ext cx="503237" cy="519112"/>
          </a:xfrm>
          <a:prstGeom prst="rect">
            <a:avLst/>
          </a:prstGeom>
          <a:noFill/>
          <a:ln w="9525">
            <a:noFill/>
          </a:ln>
        </p:spPr>
        <p:txBody>
          <a:bodyPr>
            <a:spAutoFit/>
          </a:bodyPr>
          <a:lstStyle/>
          <a:p>
            <a:r>
              <a:rPr lang="zh-CN" altLang="en-US" sz="2800">
                <a:latin typeface="Arial" panose="020b0604020202020204" pitchFamily="34" charset="0"/>
              </a:rPr>
              <a:t>池</a:t>
            </a:r>
            <a:endParaRPr lang="zh-CN" altLang="en-US" sz="2800">
              <a:latin typeface="Arial" panose="020b0604020202020204" pitchFamily="34" charset="0"/>
            </a:endParaRPr>
          </a:p>
        </p:txBody>
      </p:sp>
      <p:sp>
        <p:nvSpPr>
          <p:cNvPr id="63501" name="AutoShape 19"/>
          <p:cNvSpPr/>
          <p:nvPr/>
        </p:nvSpPr>
        <p:spPr>
          <a:xfrm>
            <a:off x="3059113" y="5516563"/>
            <a:ext cx="152400" cy="914400"/>
          </a:xfrm>
          <a:prstGeom prst="leftBrace">
            <a:avLst>
              <a:gd name="adj1" fmla="val 50000"/>
              <a:gd name="adj2" fmla="val 50000"/>
            </a:avLst>
          </a:prstGeom>
          <a:noFill/>
          <a:ln w="9525">
            <a:noFill/>
          </a:ln>
        </p:spPr>
        <p:txBody>
          <a:bodyPr wrap="none" anchor="ctr"/>
          <a:lstStyle/>
          <a:p>
            <a:endParaRPr lang="zh-CN" altLang="en-US">
              <a:latin typeface="Arial" panose="020b0604020202020204" pitchFamily="34" charset="0"/>
            </a:endParaRPr>
          </a:p>
        </p:txBody>
      </p:sp>
      <p:sp>
        <p:nvSpPr>
          <p:cNvPr id="108564" name="AutoShape 20"/>
          <p:cNvSpPr/>
          <p:nvPr/>
        </p:nvSpPr>
        <p:spPr>
          <a:xfrm>
            <a:off x="684213" y="5229225"/>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lstStyle/>
          <a:p>
            <a:pPr>
              <a:spcBef>
                <a:spcPct val="0"/>
              </a:spcBef>
            </a:pPr>
            <a:endParaRPr lang="zh-CN" altLang="en-US">
              <a:latin typeface="Arial" panose="020b0604020202020204" pitchFamily="34" charset="0"/>
            </a:endParaRPr>
          </a:p>
        </p:txBody>
      </p:sp>
      <p:sp>
        <p:nvSpPr>
          <p:cNvPr id="108565" name="Text Box 21"/>
          <p:cNvSpPr txBox="1"/>
          <p:nvPr/>
        </p:nvSpPr>
        <p:spPr>
          <a:xfrm>
            <a:off x="-828675" y="5157788"/>
            <a:ext cx="5113338" cy="1004887"/>
          </a:xfrm>
          <a:prstGeom prst="rect">
            <a:avLst/>
          </a:prstGeom>
          <a:noFill/>
          <a:ln w="9525">
            <a:noFill/>
          </a:ln>
        </p:spPr>
        <p:txBody>
          <a:bodyPr>
            <a:spAutoFit/>
          </a:bodyPr>
          <a:lstStyle/>
          <a:p>
            <a:r>
              <a:rPr lang="zh-CN" altLang="en-US">
                <a:solidFill>
                  <a:srgbClr val="0000FF"/>
                </a:solidFill>
                <a:latin typeface="Arial" panose="020b0604020202020204" pitchFamily="34" charset="0"/>
              </a:rPr>
              <a:t>池</a:t>
            </a:r>
            <a:r>
              <a:rPr lang="zh-CN" altLang="en-US">
                <a:latin typeface="Arial" panose="020b0604020202020204" pitchFamily="34" charset="0"/>
              </a:rPr>
              <a:t>非不深也</a:t>
            </a:r>
            <a:endParaRPr lang="zh-CN" altLang="en-US">
              <a:latin typeface="Arial" panose="020b0604020202020204" pitchFamily="34" charset="0"/>
            </a:endParaRPr>
          </a:p>
          <a:p>
            <a:r>
              <a:rPr lang="zh-CN" altLang="en-US">
                <a:latin typeface="Arial" panose="020b0604020202020204" pitchFamily="34" charset="0"/>
              </a:rPr>
              <a:t>              有良田美</a:t>
            </a:r>
            <a:r>
              <a:rPr lang="zh-CN" altLang="en-US">
                <a:solidFill>
                  <a:srgbClr val="0000FF"/>
                </a:solidFill>
                <a:latin typeface="Arial" panose="020b0604020202020204" pitchFamily="34" charset="0"/>
              </a:rPr>
              <a:t>池</a:t>
            </a:r>
            <a:r>
              <a:rPr lang="zh-CN" altLang="en-US">
                <a:latin typeface="Arial" panose="020b0604020202020204" pitchFamily="34" charset="0"/>
              </a:rPr>
              <a:t>桑竹之属</a:t>
            </a:r>
            <a:endParaRPr lang="zh-CN" altLang="en-US">
              <a:latin typeface="Arial" panose="020b0604020202020204" pitchFamily="34" charset="0"/>
            </a:endParaRPr>
          </a:p>
        </p:txBody>
      </p:sp>
      <p:sp>
        <p:nvSpPr>
          <p:cNvPr id="108566" name="Text Box 22"/>
          <p:cNvSpPr txBox="1"/>
          <p:nvPr/>
        </p:nvSpPr>
        <p:spPr>
          <a:xfrm>
            <a:off x="3924300" y="2205038"/>
            <a:ext cx="4032250" cy="1552575"/>
          </a:xfrm>
          <a:prstGeom prst="rect">
            <a:avLst/>
          </a:prstGeom>
          <a:noFill/>
          <a:ln w="9525">
            <a:noFill/>
          </a:ln>
        </p:spPr>
        <p:txBody>
          <a:bodyPr>
            <a:spAutoFit/>
          </a:bodyPr>
          <a:lstStyle/>
          <a:p>
            <a:r>
              <a:rPr lang="zh-CN" altLang="en-US">
                <a:solidFill>
                  <a:srgbClr val="0000FF"/>
                </a:solidFill>
                <a:latin typeface="Arial" panose="020b0604020202020204" pitchFamily="34" charset="0"/>
              </a:rPr>
              <a:t>名作动，施行“仁政”</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动词，说</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名词，道路</a:t>
            </a:r>
            <a:endParaRPr lang="zh-CN" altLang="en-US">
              <a:solidFill>
                <a:srgbClr val="0000FF"/>
              </a:solidFill>
              <a:latin typeface="Arial" panose="020b0604020202020204" pitchFamily="34" charset="0"/>
            </a:endParaRPr>
          </a:p>
        </p:txBody>
      </p:sp>
      <p:sp>
        <p:nvSpPr>
          <p:cNvPr id="108567" name="Text Box 23"/>
          <p:cNvSpPr txBox="1"/>
          <p:nvPr/>
        </p:nvSpPr>
        <p:spPr>
          <a:xfrm>
            <a:off x="2987675" y="3860800"/>
            <a:ext cx="4176713" cy="1004888"/>
          </a:xfrm>
          <a:prstGeom prst="rect">
            <a:avLst/>
          </a:prstGeom>
          <a:noFill/>
          <a:ln w="9525">
            <a:noFill/>
          </a:ln>
        </p:spPr>
        <p:txBody>
          <a:bodyPr>
            <a:spAutoFit/>
          </a:bodyPr>
          <a:lstStyle/>
          <a:p>
            <a:r>
              <a:rPr lang="zh-CN" altLang="en-US">
                <a:solidFill>
                  <a:srgbClr val="0000FF"/>
                </a:solidFill>
                <a:latin typeface="Arial" panose="020b0604020202020204" pitchFamily="34" charset="0"/>
              </a:rPr>
              <a:t>名词，内城</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名词，城墙</a:t>
            </a:r>
            <a:endParaRPr lang="zh-CN" altLang="en-US">
              <a:solidFill>
                <a:srgbClr val="0000FF"/>
              </a:solidFill>
              <a:latin typeface="Arial" panose="020b0604020202020204" pitchFamily="34" charset="0"/>
            </a:endParaRPr>
          </a:p>
        </p:txBody>
      </p:sp>
      <p:sp>
        <p:nvSpPr>
          <p:cNvPr id="108569" name="Text Box 25"/>
          <p:cNvSpPr txBox="1"/>
          <p:nvPr/>
        </p:nvSpPr>
        <p:spPr>
          <a:xfrm>
            <a:off x="3924300" y="5084763"/>
            <a:ext cx="2808288" cy="1004887"/>
          </a:xfrm>
          <a:prstGeom prst="rect">
            <a:avLst/>
          </a:prstGeom>
          <a:noFill/>
          <a:ln w="9525">
            <a:noFill/>
          </a:ln>
        </p:spPr>
        <p:txBody>
          <a:bodyPr>
            <a:spAutoFit/>
          </a:bodyPr>
          <a:lstStyle/>
          <a:p>
            <a:r>
              <a:rPr lang="zh-CN" altLang="en-US">
                <a:solidFill>
                  <a:srgbClr val="0000FF"/>
                </a:solidFill>
                <a:latin typeface="Arial" panose="020b0604020202020204" pitchFamily="34" charset="0"/>
              </a:rPr>
              <a:t>名词，护城河</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名词，池塘</a:t>
            </a:r>
            <a:endParaRPr lang="zh-CN" altLang="en-US">
              <a:solidFill>
                <a:srgbClr val="0000FF"/>
              </a:solidFill>
              <a:latin typeface="Arial" panose="020b0604020202020204" pitchFamily="34" charset="0"/>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08550"/>
                                        </p:tgtEl>
                                        <p:attrNameLst>
                                          <p:attrName>style.visibility</p:attrName>
                                        </p:attrNameLst>
                                      </p:cBhvr>
                                      <p:to>
                                        <p:strVal val="visible"/>
                                      </p:to>
                                    </p:set>
                                    <p:animEffect transition="in" filter="box(in)">
                                      <p:cBhvr>
                                        <p:cTn id="7" dur="500"/>
                                        <p:tgtEl>
                                          <p:spTgt spid="108550"/>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108551"/>
                                        </p:tgtEl>
                                        <p:attrNameLst>
                                          <p:attrName>style.visibility</p:attrName>
                                        </p:attrNameLst>
                                      </p:cBhvr>
                                      <p:to>
                                        <p:strVal val="visible"/>
                                      </p:to>
                                    </p:set>
                                    <p:animEffect transition="in" filter="box(in)">
                                      <p:cBhvr>
                                        <p:cTn id="12" dur="500"/>
                                        <p:tgtEl>
                                          <p:spTgt spid="108551"/>
                                        </p:tgtEl>
                                      </p:cBhvr>
                                    </p:animEffect>
                                  </p:childTnLst>
                                </p:cTn>
                              </p:par>
                              <p:par>
                                <p:cTn id="13" presetID="4" presetClass="entr" presetSubtype="16" fill="hold" grpId="0" nodeType="withEffect">
                                  <p:stCondLst>
                                    <p:cond delay="0"/>
                                  </p:stCondLst>
                                  <p:childTnLst>
                                    <p:set>
                                      <p:cBhvr>
                                        <p:cTn id="14" dur="1" fill="hold">
                                          <p:stCondLst>
                                            <p:cond delay="0"/>
                                          </p:stCondLst>
                                        </p:cTn>
                                        <p:tgtEl>
                                          <p:spTgt spid="108557"/>
                                        </p:tgtEl>
                                        <p:attrNameLst>
                                          <p:attrName>style.visibility</p:attrName>
                                        </p:attrNameLst>
                                      </p:cBhvr>
                                      <p:to>
                                        <p:strVal val="visible"/>
                                      </p:to>
                                    </p:set>
                                    <p:animEffect transition="in" filter="box(in)">
                                      <p:cBhvr>
                                        <p:cTn id="15" dur="500"/>
                                        <p:tgtEl>
                                          <p:spTgt spid="108557"/>
                                        </p:tgtEl>
                                      </p:cBhvr>
                                    </p:animEffect>
                                  </p:childTnLst>
                                </p:cTn>
                              </p:par>
                              <p:par>
                                <p:cTn id="16" presetID="4" presetClass="entr" presetSubtype="16" fill="hold" grpId="0" nodeType="withEffect">
                                  <p:stCondLst>
                                    <p:cond delay="0"/>
                                  </p:stCondLst>
                                  <p:childTnLst>
                                    <p:set>
                                      <p:cBhvr>
                                        <p:cTn id="17" dur="1" fill="hold">
                                          <p:stCondLst>
                                            <p:cond delay="0"/>
                                          </p:stCondLst>
                                        </p:cTn>
                                        <p:tgtEl>
                                          <p:spTgt spid="108558"/>
                                        </p:tgtEl>
                                        <p:attrNameLst>
                                          <p:attrName>style.visibility</p:attrName>
                                        </p:attrNameLst>
                                      </p:cBhvr>
                                      <p:to>
                                        <p:strVal val="visible"/>
                                      </p:to>
                                    </p:set>
                                    <p:animEffect transition="in" filter="box(in)">
                                      <p:cBhvr>
                                        <p:cTn id="18" dur="500"/>
                                        <p:tgtEl>
                                          <p:spTgt spid="108558"/>
                                        </p:tgtEl>
                                      </p:cBhvr>
                                    </p:animEffect>
                                  </p:childTnLst>
                                </p:cTn>
                              </p:par>
                              <p:par>
                                <p:cTn id="19" presetID="4" presetClass="entr" presetSubtype="16" fill="hold" grpId="0" nodeType="withEffect">
                                  <p:stCondLst>
                                    <p:cond delay="0"/>
                                  </p:stCondLst>
                                  <p:childTnLst>
                                    <p:set>
                                      <p:cBhvr>
                                        <p:cTn id="20" dur="1" fill="hold">
                                          <p:stCondLst>
                                            <p:cond delay="0"/>
                                          </p:stCondLst>
                                        </p:cTn>
                                        <p:tgtEl>
                                          <p:spTgt spid="108560"/>
                                        </p:tgtEl>
                                        <p:attrNameLst>
                                          <p:attrName>style.visibility</p:attrName>
                                        </p:attrNameLst>
                                      </p:cBhvr>
                                      <p:to>
                                        <p:strVal val="visible"/>
                                      </p:to>
                                    </p:set>
                                    <p:animEffect transition="in" filter="box(in)">
                                      <p:cBhvr>
                                        <p:cTn id="21" dur="500"/>
                                        <p:tgtEl>
                                          <p:spTgt spid="108560"/>
                                        </p:tgtEl>
                                      </p:cBhvr>
                                    </p:animEffect>
                                  </p:childTnLst>
                                </p:cTn>
                              </p:par>
                              <p:par>
                                <p:cTn id="22" presetID="4" presetClass="entr" presetSubtype="16" fill="hold" grpId="0" nodeType="withEffect">
                                  <p:stCondLst>
                                    <p:cond delay="0"/>
                                  </p:stCondLst>
                                  <p:childTnLst>
                                    <p:set>
                                      <p:cBhvr>
                                        <p:cTn id="23" dur="1" fill="hold">
                                          <p:stCondLst>
                                            <p:cond delay="0"/>
                                          </p:stCondLst>
                                        </p:cTn>
                                        <p:tgtEl>
                                          <p:spTgt spid="108561"/>
                                        </p:tgtEl>
                                        <p:attrNameLst>
                                          <p:attrName>style.visibility</p:attrName>
                                        </p:attrNameLst>
                                      </p:cBhvr>
                                      <p:to>
                                        <p:strVal val="visible"/>
                                      </p:to>
                                    </p:set>
                                    <p:animEffect transition="in" filter="box(in)">
                                      <p:cBhvr>
                                        <p:cTn id="24" dur="500"/>
                                        <p:tgtEl>
                                          <p:spTgt spid="108561"/>
                                        </p:tgtEl>
                                      </p:cBhvr>
                                    </p:animEffect>
                                  </p:childTnLst>
                                </p:cTn>
                              </p:par>
                              <p:par>
                                <p:cTn id="25" presetID="4" presetClass="entr" presetSubtype="16" fill="hold" grpId="0" nodeType="withEffect">
                                  <p:stCondLst>
                                    <p:cond delay="0"/>
                                  </p:stCondLst>
                                  <p:childTnLst>
                                    <p:set>
                                      <p:cBhvr>
                                        <p:cTn id="26" dur="1" fill="hold">
                                          <p:stCondLst>
                                            <p:cond delay="0"/>
                                          </p:stCondLst>
                                        </p:cTn>
                                        <p:tgtEl>
                                          <p:spTgt spid="108562"/>
                                        </p:tgtEl>
                                        <p:attrNameLst>
                                          <p:attrName>style.visibility</p:attrName>
                                        </p:attrNameLst>
                                      </p:cBhvr>
                                      <p:to>
                                        <p:strVal val="visible"/>
                                      </p:to>
                                    </p:set>
                                    <p:animEffect transition="in" filter="box(in)">
                                      <p:cBhvr>
                                        <p:cTn id="27" dur="500"/>
                                        <p:tgtEl>
                                          <p:spTgt spid="108562"/>
                                        </p:tgtEl>
                                      </p:cBhvr>
                                    </p:animEffect>
                                  </p:childTnLst>
                                </p:cTn>
                              </p:par>
                              <p:par>
                                <p:cTn id="28" presetID="4" presetClass="entr" presetSubtype="16" fill="hold" grpId="0" nodeType="withEffect">
                                  <p:stCondLst>
                                    <p:cond delay="0"/>
                                  </p:stCondLst>
                                  <p:childTnLst>
                                    <p:set>
                                      <p:cBhvr>
                                        <p:cTn id="29" dur="1" fill="hold">
                                          <p:stCondLst>
                                            <p:cond delay="0"/>
                                          </p:stCondLst>
                                        </p:cTn>
                                        <p:tgtEl>
                                          <p:spTgt spid="108564"/>
                                        </p:tgtEl>
                                        <p:attrNameLst>
                                          <p:attrName>style.visibility</p:attrName>
                                        </p:attrNameLst>
                                      </p:cBhvr>
                                      <p:to>
                                        <p:strVal val="visible"/>
                                      </p:to>
                                    </p:set>
                                    <p:animEffect transition="in" filter="box(in)">
                                      <p:cBhvr>
                                        <p:cTn id="30" dur="500"/>
                                        <p:tgtEl>
                                          <p:spTgt spid="108564"/>
                                        </p:tgtEl>
                                      </p:cBhvr>
                                    </p:animEffect>
                                  </p:childTnLst>
                                </p:cTn>
                              </p:par>
                              <p:par>
                                <p:cTn id="31" presetID="4" presetClass="entr" presetSubtype="16" fill="hold" grpId="0" nodeType="withEffect">
                                  <p:stCondLst>
                                    <p:cond delay="0"/>
                                  </p:stCondLst>
                                  <p:childTnLst>
                                    <p:set>
                                      <p:cBhvr>
                                        <p:cTn id="32" dur="1" fill="hold">
                                          <p:stCondLst>
                                            <p:cond delay="0"/>
                                          </p:stCondLst>
                                        </p:cTn>
                                        <p:tgtEl>
                                          <p:spTgt spid="108565"/>
                                        </p:tgtEl>
                                        <p:attrNameLst>
                                          <p:attrName>style.visibility</p:attrName>
                                        </p:attrNameLst>
                                      </p:cBhvr>
                                      <p:to>
                                        <p:strVal val="visible"/>
                                      </p:to>
                                    </p:set>
                                    <p:animEffect transition="in" filter="box(in)">
                                      <p:cBhvr>
                                        <p:cTn id="33" dur="500"/>
                                        <p:tgtEl>
                                          <p:spTgt spid="108565"/>
                                        </p:tgtEl>
                                      </p:cBhvr>
                                    </p:animEffect>
                                  </p:childTnLst>
                                </p:cTn>
                              </p:par>
                              <p:par>
                                <p:cTn id="34" presetID="4" presetClass="entr" presetSubtype="16" fill="hold" grpId="0" nodeType="withEffect">
                                  <p:stCondLst>
                                    <p:cond delay="0"/>
                                  </p:stCondLst>
                                  <p:childTnLst>
                                    <p:set>
                                      <p:cBhvr>
                                        <p:cTn id="35" dur="1" fill="hold">
                                          <p:stCondLst>
                                            <p:cond delay="0"/>
                                          </p:stCondLst>
                                        </p:cTn>
                                        <p:tgtEl>
                                          <p:spTgt spid="108559"/>
                                        </p:tgtEl>
                                        <p:attrNameLst>
                                          <p:attrName>style.visibility</p:attrName>
                                        </p:attrNameLst>
                                      </p:cBhvr>
                                      <p:to>
                                        <p:strVal val="visible"/>
                                      </p:to>
                                    </p:set>
                                    <p:animEffect transition="in" filter="box(in)">
                                      <p:cBhvr>
                                        <p:cTn id="36" dur="500"/>
                                        <p:tgtEl>
                                          <p:spTgt spid="108559"/>
                                        </p:tgtEl>
                                      </p:cBhvr>
                                    </p:animEffect>
                                  </p:childTnLst>
                                </p:cTn>
                              </p:par>
                            </p:childTnLst>
                          </p:cTn>
                        </p:par>
                      </p:childTnLst>
                    </p:cTn>
                  </p:par>
                  <p:par>
                    <p:cTn id="37" fill="hold" nodeType="clickPar">
                      <p:stCondLst>
                        <p:cond delay="indefinite"/>
                      </p:stCondLst>
                      <p:childTnLst>
                        <p:par>
                          <p:cTn id="38" fill="hold" nodeType="afterGroup">
                            <p:stCondLst>
                              <p:cond delay="0"/>
                            </p:stCondLst>
                            <p:childTnLst>
                              <p:par>
                                <p:cTn id="39" presetID="2" presetClass="entr" presetSubtype="4" fill="hold" nodeType="clickEffect">
                                  <p:stCondLst>
                                    <p:cond delay="0"/>
                                  </p:stCondLst>
                                  <p:childTnLst>
                                    <p:set>
                                      <p:cBhvr>
                                        <p:cTn id="40" dur="1" fill="hold">
                                          <p:stCondLst>
                                            <p:cond delay="0"/>
                                          </p:stCondLst>
                                        </p:cTn>
                                        <p:tgtEl>
                                          <p:spTgt spid="108566">
                                            <p:txEl>
                                              <p:pRg st="0" end="0"/>
                                            </p:txEl>
                                          </p:spTgt>
                                        </p:tgtEl>
                                        <p:attrNameLst>
                                          <p:attrName>style.visibility</p:attrName>
                                        </p:attrNameLst>
                                      </p:cBhvr>
                                      <p:to>
                                        <p:strVal val="visible"/>
                                      </p:to>
                                    </p:set>
                                    <p:anim calcmode="lin" valueType="num">
                                      <p:cBhvr additive="base">
                                        <p:cTn id="41" dur="500" fill="hold"/>
                                        <p:tgtEl>
                                          <p:spTgt spid="108566">
                                            <p:txEl>
                                              <p:pRg st="0" end="0"/>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10856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3" fill="hold" nodeType="clickPar">
                      <p:stCondLst>
                        <p:cond delay="indefinite"/>
                      </p:stCondLst>
                      <p:childTnLst>
                        <p:par>
                          <p:cTn id="44" fill="hold" nodeType="afterGroup">
                            <p:stCondLst>
                              <p:cond delay="0"/>
                            </p:stCondLst>
                            <p:childTnLst>
                              <p:par>
                                <p:cTn id="45" presetID="2" presetClass="entr" presetSubtype="4" fill="hold" nodeType="clickEffect">
                                  <p:stCondLst>
                                    <p:cond delay="0"/>
                                  </p:stCondLst>
                                  <p:childTnLst>
                                    <p:set>
                                      <p:cBhvr>
                                        <p:cTn id="46" dur="1" fill="hold">
                                          <p:stCondLst>
                                            <p:cond delay="0"/>
                                          </p:stCondLst>
                                        </p:cTn>
                                        <p:tgtEl>
                                          <p:spTgt spid="108566">
                                            <p:txEl>
                                              <p:pRg st="1" end="1"/>
                                            </p:txEl>
                                          </p:spTgt>
                                        </p:tgtEl>
                                        <p:attrNameLst>
                                          <p:attrName>style.visibility</p:attrName>
                                        </p:attrNameLst>
                                      </p:cBhvr>
                                      <p:to>
                                        <p:strVal val="visible"/>
                                      </p:to>
                                    </p:set>
                                    <p:anim calcmode="lin" valueType="num">
                                      <p:cBhvr additive="base">
                                        <p:cTn id="47" dur="500" fill="hold"/>
                                        <p:tgtEl>
                                          <p:spTgt spid="108566">
                                            <p:txEl>
                                              <p:pRg st="1" end="1"/>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0856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9" fill="hold" nodeType="clickPar">
                      <p:stCondLst>
                        <p:cond delay="indefinite"/>
                      </p:stCondLst>
                      <p:childTnLst>
                        <p:par>
                          <p:cTn id="50" fill="hold" nodeType="afterGroup">
                            <p:stCondLst>
                              <p:cond delay="0"/>
                            </p:stCondLst>
                            <p:childTnLst>
                              <p:par>
                                <p:cTn id="51" presetID="2" presetClass="entr" presetSubtype="4" fill="hold" nodeType="clickEffect">
                                  <p:stCondLst>
                                    <p:cond delay="0"/>
                                  </p:stCondLst>
                                  <p:childTnLst>
                                    <p:set>
                                      <p:cBhvr>
                                        <p:cTn id="52" dur="1" fill="hold">
                                          <p:stCondLst>
                                            <p:cond delay="0"/>
                                          </p:stCondLst>
                                        </p:cTn>
                                        <p:tgtEl>
                                          <p:spTgt spid="108566">
                                            <p:txEl>
                                              <p:pRg st="2" end="2"/>
                                            </p:txEl>
                                          </p:spTgt>
                                        </p:tgtEl>
                                        <p:attrNameLst>
                                          <p:attrName>style.visibility</p:attrName>
                                        </p:attrNameLst>
                                      </p:cBhvr>
                                      <p:to>
                                        <p:strVal val="visible"/>
                                      </p:to>
                                    </p:set>
                                    <p:anim calcmode="lin" valueType="num">
                                      <p:cBhvr additive="base">
                                        <p:cTn id="53" dur="500" fill="hold"/>
                                        <p:tgtEl>
                                          <p:spTgt spid="108566">
                                            <p:txEl>
                                              <p:pRg st="2" end="2"/>
                                            </p:txEl>
                                          </p:spTgt>
                                        </p:tgtEl>
                                        <p:attrNameLst>
                                          <p:attrName>ppt_x</p:attrName>
                                        </p:attrNameLst>
                                      </p:cBhvr>
                                      <p:tavLst>
                                        <p:tav tm="0">
                                          <p:val>
                                            <p:strVal val="#ppt_x"/>
                                          </p:val>
                                        </p:tav>
                                        <p:tav tm="100000">
                                          <p:val>
                                            <p:strVal val="#ppt_x"/>
                                          </p:val>
                                        </p:tav>
                                      </p:tavLst>
                                    </p:anim>
                                    <p:anim calcmode="lin" valueType="num">
                                      <p:cBhvr additive="base">
                                        <p:cTn id="54" dur="500" fill="hold"/>
                                        <p:tgtEl>
                                          <p:spTgt spid="108566">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5" fill="hold" nodeType="clickPar">
                      <p:stCondLst>
                        <p:cond delay="indefinite"/>
                      </p:stCondLst>
                      <p:childTnLst>
                        <p:par>
                          <p:cTn id="56" fill="hold" nodeType="afterGroup">
                            <p:stCondLst>
                              <p:cond delay="0"/>
                            </p:stCondLst>
                            <p:childTnLst>
                              <p:par>
                                <p:cTn id="57" presetID="2" presetClass="entr" presetSubtype="4" fill="hold" nodeType="clickEffect">
                                  <p:stCondLst>
                                    <p:cond delay="0"/>
                                  </p:stCondLst>
                                  <p:childTnLst>
                                    <p:set>
                                      <p:cBhvr>
                                        <p:cTn id="58" dur="1" fill="hold">
                                          <p:stCondLst>
                                            <p:cond delay="0"/>
                                          </p:stCondLst>
                                        </p:cTn>
                                        <p:tgtEl>
                                          <p:spTgt spid="108567">
                                            <p:txEl>
                                              <p:pRg st="0" end="0"/>
                                            </p:txEl>
                                          </p:spTgt>
                                        </p:tgtEl>
                                        <p:attrNameLst>
                                          <p:attrName>style.visibility</p:attrName>
                                        </p:attrNameLst>
                                      </p:cBhvr>
                                      <p:to>
                                        <p:strVal val="visible"/>
                                      </p:to>
                                    </p:set>
                                    <p:anim calcmode="lin" valueType="num">
                                      <p:cBhvr additive="base">
                                        <p:cTn id="59" dur="500" fill="hold"/>
                                        <p:tgtEl>
                                          <p:spTgt spid="108567">
                                            <p:txEl>
                                              <p:pRg st="0" end="0"/>
                                            </p:txEl>
                                          </p:spTgt>
                                        </p:tgtEl>
                                        <p:attrNameLst>
                                          <p:attrName>ppt_x</p:attrName>
                                        </p:attrNameLst>
                                      </p:cBhvr>
                                      <p:tavLst>
                                        <p:tav tm="0">
                                          <p:val>
                                            <p:strVal val="#ppt_x"/>
                                          </p:val>
                                        </p:tav>
                                        <p:tav tm="100000">
                                          <p:val>
                                            <p:strVal val="#ppt_x"/>
                                          </p:val>
                                        </p:tav>
                                      </p:tavLst>
                                    </p:anim>
                                    <p:anim calcmode="lin" valueType="num">
                                      <p:cBhvr additive="base">
                                        <p:cTn id="60" dur="500" fill="hold"/>
                                        <p:tgtEl>
                                          <p:spTgt spid="10856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1" fill="hold" nodeType="clickPar">
                      <p:stCondLst>
                        <p:cond delay="indefinite"/>
                      </p:stCondLst>
                      <p:childTnLst>
                        <p:par>
                          <p:cTn id="62" fill="hold" nodeType="afterGroup">
                            <p:stCondLst>
                              <p:cond delay="0"/>
                            </p:stCondLst>
                            <p:childTnLst>
                              <p:par>
                                <p:cTn id="63" presetID="2" presetClass="entr" presetSubtype="4" fill="hold" nodeType="clickEffect">
                                  <p:stCondLst>
                                    <p:cond delay="0"/>
                                  </p:stCondLst>
                                  <p:childTnLst>
                                    <p:set>
                                      <p:cBhvr>
                                        <p:cTn id="64" dur="1" fill="hold">
                                          <p:stCondLst>
                                            <p:cond delay="0"/>
                                          </p:stCondLst>
                                        </p:cTn>
                                        <p:tgtEl>
                                          <p:spTgt spid="108567">
                                            <p:txEl>
                                              <p:pRg st="1" end="1"/>
                                            </p:txEl>
                                          </p:spTgt>
                                        </p:tgtEl>
                                        <p:attrNameLst>
                                          <p:attrName>style.visibility</p:attrName>
                                        </p:attrNameLst>
                                      </p:cBhvr>
                                      <p:to>
                                        <p:strVal val="visible"/>
                                      </p:to>
                                    </p:set>
                                    <p:anim calcmode="lin" valueType="num">
                                      <p:cBhvr additive="base">
                                        <p:cTn id="65" dur="500" fill="hold"/>
                                        <p:tgtEl>
                                          <p:spTgt spid="108567">
                                            <p:txEl>
                                              <p:pRg st="1" end="1"/>
                                            </p:txEl>
                                          </p:spTgt>
                                        </p:tgtEl>
                                        <p:attrNameLst>
                                          <p:attrName>ppt_x</p:attrName>
                                        </p:attrNameLst>
                                      </p:cBhvr>
                                      <p:tavLst>
                                        <p:tav tm="0">
                                          <p:val>
                                            <p:strVal val="#ppt_x"/>
                                          </p:val>
                                        </p:tav>
                                        <p:tav tm="100000">
                                          <p:val>
                                            <p:strVal val="#ppt_x"/>
                                          </p:val>
                                        </p:tav>
                                      </p:tavLst>
                                    </p:anim>
                                    <p:anim calcmode="lin" valueType="num">
                                      <p:cBhvr additive="base">
                                        <p:cTn id="66" dur="500" fill="hold"/>
                                        <p:tgtEl>
                                          <p:spTgt spid="10856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7" fill="hold" nodeType="clickPar">
                      <p:stCondLst>
                        <p:cond delay="indefinite"/>
                      </p:stCondLst>
                      <p:childTnLst>
                        <p:par>
                          <p:cTn id="68" fill="hold" nodeType="afterGroup">
                            <p:stCondLst>
                              <p:cond delay="0"/>
                            </p:stCondLst>
                            <p:childTnLst>
                              <p:par>
                                <p:cTn id="69" presetID="2" presetClass="entr" presetSubtype="4" fill="hold" nodeType="clickEffect">
                                  <p:stCondLst>
                                    <p:cond delay="0"/>
                                  </p:stCondLst>
                                  <p:childTnLst>
                                    <p:set>
                                      <p:cBhvr>
                                        <p:cTn id="70" dur="1" fill="hold">
                                          <p:stCondLst>
                                            <p:cond delay="0"/>
                                          </p:stCondLst>
                                        </p:cTn>
                                        <p:tgtEl>
                                          <p:spTgt spid="108569">
                                            <p:txEl>
                                              <p:pRg st="0" end="0"/>
                                            </p:txEl>
                                          </p:spTgt>
                                        </p:tgtEl>
                                        <p:attrNameLst>
                                          <p:attrName>style.visibility</p:attrName>
                                        </p:attrNameLst>
                                      </p:cBhvr>
                                      <p:to>
                                        <p:strVal val="visible"/>
                                      </p:to>
                                    </p:set>
                                    <p:anim calcmode="lin" valueType="num">
                                      <p:cBhvr additive="base">
                                        <p:cTn id="71" dur="500" fill="hold"/>
                                        <p:tgtEl>
                                          <p:spTgt spid="108569">
                                            <p:txEl>
                                              <p:pRg st="0" end="0"/>
                                            </p:txEl>
                                          </p:spTgt>
                                        </p:tgtEl>
                                        <p:attrNameLst>
                                          <p:attrName>ppt_x</p:attrName>
                                        </p:attrNameLst>
                                      </p:cBhvr>
                                      <p:tavLst>
                                        <p:tav tm="0">
                                          <p:val>
                                            <p:strVal val="#ppt_x"/>
                                          </p:val>
                                        </p:tav>
                                        <p:tav tm="100000">
                                          <p:val>
                                            <p:strVal val="#ppt_x"/>
                                          </p:val>
                                        </p:tav>
                                      </p:tavLst>
                                    </p:anim>
                                    <p:anim calcmode="lin" valueType="num">
                                      <p:cBhvr additive="base">
                                        <p:cTn id="72" dur="500" fill="hold"/>
                                        <p:tgtEl>
                                          <p:spTgt spid="10856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3" fill="hold" nodeType="clickPar">
                      <p:stCondLst>
                        <p:cond delay="indefinite"/>
                      </p:stCondLst>
                      <p:childTnLst>
                        <p:par>
                          <p:cTn id="74" fill="hold" nodeType="afterGroup">
                            <p:stCondLst>
                              <p:cond delay="0"/>
                            </p:stCondLst>
                            <p:childTnLst>
                              <p:par>
                                <p:cTn id="75" presetID="2" presetClass="entr" presetSubtype="4" fill="hold" nodeType="clickEffect">
                                  <p:stCondLst>
                                    <p:cond delay="0"/>
                                  </p:stCondLst>
                                  <p:childTnLst>
                                    <p:set>
                                      <p:cBhvr>
                                        <p:cTn id="76" dur="1" fill="hold">
                                          <p:stCondLst>
                                            <p:cond delay="0"/>
                                          </p:stCondLst>
                                        </p:cTn>
                                        <p:tgtEl>
                                          <p:spTgt spid="108569">
                                            <p:txEl>
                                              <p:pRg st="1" end="1"/>
                                            </p:txEl>
                                          </p:spTgt>
                                        </p:tgtEl>
                                        <p:attrNameLst>
                                          <p:attrName>style.visibility</p:attrName>
                                        </p:attrNameLst>
                                      </p:cBhvr>
                                      <p:to>
                                        <p:strVal val="visible"/>
                                      </p:to>
                                    </p:set>
                                    <p:anim calcmode="lin" valueType="num">
                                      <p:cBhvr additive="base">
                                        <p:cTn id="77" dur="500" fill="hold"/>
                                        <p:tgtEl>
                                          <p:spTgt spid="108569">
                                            <p:txEl>
                                              <p:pRg st="1" end="1"/>
                                            </p:txEl>
                                          </p:spTgt>
                                        </p:tgtEl>
                                        <p:attrNameLst>
                                          <p:attrName>ppt_x</p:attrName>
                                        </p:attrNameLst>
                                      </p:cBhvr>
                                      <p:tavLst>
                                        <p:tav tm="0">
                                          <p:val>
                                            <p:strVal val="#ppt_x"/>
                                          </p:val>
                                        </p:tav>
                                        <p:tav tm="100000">
                                          <p:val>
                                            <p:strVal val="#ppt_x"/>
                                          </p:val>
                                        </p:tav>
                                      </p:tavLst>
                                    </p:anim>
                                    <p:anim calcmode="lin" valueType="num">
                                      <p:cBhvr additive="base">
                                        <p:cTn id="78" dur="500" fill="hold"/>
                                        <p:tgtEl>
                                          <p:spTgt spid="108569">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8550" grpId="0"/>
      <p:bldP spid="108551" grpId="0"/>
      <p:bldP spid="108557" grpId="0"/>
      <p:bldP spid="108558" grpId="0"/>
      <p:bldP spid="108559" grpId="0"/>
      <p:bldP spid="108560" grpId="0"/>
      <p:bldP spid="108561" grpId="0"/>
      <p:bldP spid="108562" grpId="0"/>
      <p:bldP spid="108564" grpId="0"/>
      <p:bldP spid="108565" grpId="0"/>
    </p:bldLst>
  </p:timing>
</p:sld>
</file>

<file path=ppt/slides/slide6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4514" name="Text Box 4"/>
          <p:cNvSpPr txBox="1"/>
          <p:nvPr/>
        </p:nvSpPr>
        <p:spPr>
          <a:xfrm>
            <a:off x="250825" y="188913"/>
            <a:ext cx="8353425" cy="457200"/>
          </a:xfrm>
          <a:prstGeom prst="rect">
            <a:avLst/>
          </a:prstGeom>
          <a:noFill/>
          <a:ln w="9525">
            <a:noFill/>
          </a:ln>
        </p:spPr>
        <p:txBody>
          <a:bodyPr>
            <a:spAutoFit/>
          </a:bodyPr>
          <a:lstStyle/>
          <a:p>
            <a:endParaRPr lang="zh-CN" altLang="en-US">
              <a:latin typeface="Arial" panose="020b0604020202020204" pitchFamily="34" charset="0"/>
            </a:endParaRPr>
          </a:p>
        </p:txBody>
      </p:sp>
      <p:sp>
        <p:nvSpPr>
          <p:cNvPr id="64515" name="Text Box 5"/>
          <p:cNvSpPr txBox="1"/>
          <p:nvPr/>
        </p:nvSpPr>
        <p:spPr>
          <a:xfrm>
            <a:off x="468313" y="404813"/>
            <a:ext cx="790575" cy="457200"/>
          </a:xfrm>
          <a:prstGeom prst="rect">
            <a:avLst/>
          </a:prstGeom>
          <a:noFill/>
          <a:ln w="9525">
            <a:noFill/>
          </a:ln>
        </p:spPr>
        <p:txBody>
          <a:bodyPr>
            <a:spAutoFit/>
          </a:bodyPr>
          <a:lstStyle/>
          <a:p>
            <a:endParaRPr lang="zh-CN" altLang="en-US">
              <a:latin typeface="Arial" panose="020b0604020202020204" pitchFamily="34" charset="0"/>
            </a:endParaRPr>
          </a:p>
        </p:txBody>
      </p:sp>
      <p:sp>
        <p:nvSpPr>
          <p:cNvPr id="110598" name="Text Box 6"/>
          <p:cNvSpPr txBox="1"/>
          <p:nvPr/>
        </p:nvSpPr>
        <p:spPr>
          <a:xfrm>
            <a:off x="323850" y="692150"/>
            <a:ext cx="503238" cy="457200"/>
          </a:xfrm>
          <a:prstGeom prst="rect">
            <a:avLst/>
          </a:prstGeom>
          <a:noFill/>
          <a:ln w="9525">
            <a:noFill/>
          </a:ln>
        </p:spPr>
        <p:txBody>
          <a:bodyPr>
            <a:spAutoFit/>
          </a:bodyPr>
          <a:lstStyle/>
          <a:p>
            <a:r>
              <a:rPr lang="zh-CN" altLang="en-US">
                <a:latin typeface="Arial" panose="020b0604020202020204" pitchFamily="34" charset="0"/>
              </a:rPr>
              <a:t>国</a:t>
            </a:r>
            <a:endParaRPr lang="zh-CN" altLang="en-US">
              <a:latin typeface="Arial" panose="020b0604020202020204" pitchFamily="34" charset="0"/>
            </a:endParaRPr>
          </a:p>
        </p:txBody>
      </p:sp>
      <p:sp>
        <p:nvSpPr>
          <p:cNvPr id="110599" name="AutoShape 7"/>
          <p:cNvSpPr/>
          <p:nvPr/>
        </p:nvSpPr>
        <p:spPr>
          <a:xfrm>
            <a:off x="684213" y="4221163"/>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lstStyle/>
          <a:p>
            <a:pPr>
              <a:spcBef>
                <a:spcPct val="0"/>
              </a:spcBef>
            </a:pPr>
            <a:endParaRPr lang="zh-CN" altLang="en-US">
              <a:latin typeface="Arial" panose="020b0604020202020204" pitchFamily="34" charset="0"/>
            </a:endParaRPr>
          </a:p>
        </p:txBody>
      </p:sp>
      <p:sp>
        <p:nvSpPr>
          <p:cNvPr id="110600" name="AutoShape 8"/>
          <p:cNvSpPr/>
          <p:nvPr/>
        </p:nvSpPr>
        <p:spPr>
          <a:xfrm>
            <a:off x="684213" y="3068638"/>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lstStyle/>
          <a:p>
            <a:pPr>
              <a:spcBef>
                <a:spcPct val="0"/>
              </a:spcBef>
            </a:pPr>
            <a:endParaRPr lang="zh-CN" altLang="en-US">
              <a:latin typeface="Arial" panose="020b0604020202020204" pitchFamily="34" charset="0"/>
            </a:endParaRPr>
          </a:p>
        </p:txBody>
      </p:sp>
      <p:sp>
        <p:nvSpPr>
          <p:cNvPr id="110601" name="AutoShape 9"/>
          <p:cNvSpPr/>
          <p:nvPr/>
        </p:nvSpPr>
        <p:spPr>
          <a:xfrm>
            <a:off x="684213" y="1773238"/>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lstStyle/>
          <a:p>
            <a:pPr>
              <a:spcBef>
                <a:spcPct val="0"/>
              </a:spcBef>
            </a:pPr>
            <a:endParaRPr lang="zh-CN" altLang="en-US">
              <a:latin typeface="Arial" panose="020b0604020202020204" pitchFamily="34" charset="0"/>
            </a:endParaRPr>
          </a:p>
        </p:txBody>
      </p:sp>
      <p:sp>
        <p:nvSpPr>
          <p:cNvPr id="110602" name="AutoShape 10"/>
          <p:cNvSpPr/>
          <p:nvPr/>
        </p:nvSpPr>
        <p:spPr>
          <a:xfrm>
            <a:off x="755650" y="476250"/>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lstStyle/>
          <a:p>
            <a:pPr>
              <a:spcBef>
                <a:spcPct val="0"/>
              </a:spcBef>
            </a:pPr>
            <a:endParaRPr lang="zh-CN" altLang="en-US">
              <a:latin typeface="Arial" panose="020b0604020202020204" pitchFamily="34" charset="0"/>
            </a:endParaRPr>
          </a:p>
        </p:txBody>
      </p:sp>
      <p:sp>
        <p:nvSpPr>
          <p:cNvPr id="110603" name="Text Box 11"/>
          <p:cNvSpPr txBox="1"/>
          <p:nvPr/>
        </p:nvSpPr>
        <p:spPr>
          <a:xfrm>
            <a:off x="611188" y="404813"/>
            <a:ext cx="1944687" cy="1004887"/>
          </a:xfrm>
          <a:prstGeom prst="rect">
            <a:avLst/>
          </a:prstGeom>
          <a:noFill/>
          <a:ln w="9525">
            <a:noFill/>
          </a:ln>
        </p:spPr>
        <p:txBody>
          <a:bodyPr>
            <a:spAutoFit/>
          </a:bodyPr>
          <a:lstStyle/>
          <a:p>
            <a:r>
              <a:rPr lang="zh-CN" altLang="en-US">
                <a:latin typeface="Arial" panose="020b0604020202020204" pitchFamily="34" charset="0"/>
              </a:rPr>
              <a:t>去</a:t>
            </a:r>
            <a:r>
              <a:rPr lang="zh-CN" altLang="en-US">
                <a:solidFill>
                  <a:srgbClr val="0000FF"/>
                </a:solidFill>
                <a:latin typeface="Arial" panose="020b0604020202020204" pitchFamily="34" charset="0"/>
              </a:rPr>
              <a:t>国</a:t>
            </a:r>
            <a:r>
              <a:rPr lang="zh-CN" altLang="en-US">
                <a:latin typeface="Arial" panose="020b0604020202020204" pitchFamily="34" charset="0"/>
              </a:rPr>
              <a:t>还乡</a:t>
            </a:r>
            <a:endParaRPr lang="zh-CN" altLang="en-US">
              <a:latin typeface="Arial" panose="020b0604020202020204" pitchFamily="34" charset="0"/>
            </a:endParaRPr>
          </a:p>
          <a:p>
            <a:r>
              <a:rPr lang="zh-CN" altLang="en-US">
                <a:solidFill>
                  <a:srgbClr val="0000FF"/>
                </a:solidFill>
                <a:latin typeface="Arial" panose="020b0604020202020204" pitchFamily="34" charset="0"/>
              </a:rPr>
              <a:t>国</a:t>
            </a:r>
            <a:r>
              <a:rPr lang="zh-CN" altLang="en-US">
                <a:latin typeface="Arial" panose="020b0604020202020204" pitchFamily="34" charset="0"/>
              </a:rPr>
              <a:t>恒亡</a:t>
            </a:r>
            <a:endParaRPr lang="zh-CN" altLang="en-US">
              <a:latin typeface="Arial" panose="020b0604020202020204" pitchFamily="34" charset="0"/>
            </a:endParaRPr>
          </a:p>
        </p:txBody>
      </p:sp>
      <p:sp>
        <p:nvSpPr>
          <p:cNvPr id="110604" name="Text Box 12"/>
          <p:cNvSpPr txBox="1"/>
          <p:nvPr/>
        </p:nvSpPr>
        <p:spPr>
          <a:xfrm>
            <a:off x="250825" y="1989138"/>
            <a:ext cx="468313" cy="457200"/>
          </a:xfrm>
          <a:prstGeom prst="rect">
            <a:avLst/>
          </a:prstGeom>
          <a:noFill/>
          <a:ln w="9525">
            <a:noFill/>
          </a:ln>
        </p:spPr>
        <p:txBody>
          <a:bodyPr>
            <a:spAutoFit/>
          </a:bodyPr>
          <a:lstStyle/>
          <a:p>
            <a:r>
              <a:rPr lang="zh-CN" altLang="en-US">
                <a:latin typeface="Arial" panose="020b0604020202020204" pitchFamily="34" charset="0"/>
              </a:rPr>
              <a:t>是</a:t>
            </a:r>
            <a:endParaRPr lang="zh-CN" altLang="en-US">
              <a:latin typeface="Arial" panose="020b0604020202020204" pitchFamily="34" charset="0"/>
            </a:endParaRPr>
          </a:p>
        </p:txBody>
      </p:sp>
      <p:sp>
        <p:nvSpPr>
          <p:cNvPr id="110605" name="Text Box 13"/>
          <p:cNvSpPr txBox="1"/>
          <p:nvPr/>
        </p:nvSpPr>
        <p:spPr>
          <a:xfrm>
            <a:off x="-180975" y="1700213"/>
            <a:ext cx="3529013" cy="1004887"/>
          </a:xfrm>
          <a:prstGeom prst="rect">
            <a:avLst/>
          </a:prstGeom>
          <a:noFill/>
          <a:ln w="9525">
            <a:noFill/>
          </a:ln>
        </p:spPr>
        <p:txBody>
          <a:bodyPr>
            <a:spAutoFit/>
          </a:bodyPr>
          <a:lstStyle/>
          <a:p>
            <a:r>
              <a:rPr lang="zh-CN" altLang="en-US">
                <a:latin typeface="Arial" panose="020b0604020202020204" pitchFamily="34" charset="0"/>
              </a:rPr>
              <a:t>          </a:t>
            </a:r>
            <a:r>
              <a:rPr lang="zh-CN" altLang="en-US">
                <a:solidFill>
                  <a:srgbClr val="0000FF"/>
                </a:solidFill>
                <a:latin typeface="Arial" panose="020b0604020202020204" pitchFamily="34" charset="0"/>
              </a:rPr>
              <a:t>是</a:t>
            </a:r>
            <a:r>
              <a:rPr lang="zh-CN" altLang="en-US">
                <a:latin typeface="Arial" panose="020b0604020202020204" pitchFamily="34" charset="0"/>
              </a:rPr>
              <a:t>天时不如地利也</a:t>
            </a:r>
            <a:endParaRPr lang="zh-CN" altLang="en-US">
              <a:latin typeface="Arial" panose="020b0604020202020204" pitchFamily="34" charset="0"/>
            </a:endParaRPr>
          </a:p>
          <a:p>
            <a:r>
              <a:rPr lang="zh-CN" altLang="en-US">
                <a:latin typeface="Arial" panose="020b0604020202020204" pitchFamily="34" charset="0"/>
              </a:rPr>
              <a:t>斯</a:t>
            </a:r>
            <a:r>
              <a:rPr lang="zh-CN" altLang="en-US">
                <a:solidFill>
                  <a:srgbClr val="0000FF"/>
                </a:solidFill>
                <a:latin typeface="Arial" panose="020b0604020202020204" pitchFamily="34" charset="0"/>
              </a:rPr>
              <a:t>是</a:t>
            </a:r>
            <a:r>
              <a:rPr lang="zh-CN" altLang="en-US">
                <a:latin typeface="Arial" panose="020b0604020202020204" pitchFamily="34" charset="0"/>
              </a:rPr>
              <a:t>陋室，     </a:t>
            </a:r>
            <a:endParaRPr lang="zh-CN" altLang="en-US">
              <a:latin typeface="Arial" panose="020b0604020202020204" pitchFamily="34" charset="0"/>
            </a:endParaRPr>
          </a:p>
        </p:txBody>
      </p:sp>
      <p:sp>
        <p:nvSpPr>
          <p:cNvPr id="110606" name="Text Box 14"/>
          <p:cNvSpPr txBox="1"/>
          <p:nvPr/>
        </p:nvSpPr>
        <p:spPr>
          <a:xfrm>
            <a:off x="323850" y="3284538"/>
            <a:ext cx="431800" cy="457200"/>
          </a:xfrm>
          <a:prstGeom prst="rect">
            <a:avLst/>
          </a:prstGeom>
          <a:noFill/>
          <a:ln w="9525">
            <a:noFill/>
          </a:ln>
        </p:spPr>
        <p:txBody>
          <a:bodyPr>
            <a:spAutoFit/>
          </a:bodyPr>
          <a:lstStyle/>
          <a:p>
            <a:r>
              <a:rPr lang="zh-CN" altLang="en-US">
                <a:latin typeface="Arial" panose="020b0604020202020204" pitchFamily="34" charset="0"/>
              </a:rPr>
              <a:t>去</a:t>
            </a:r>
            <a:endParaRPr lang="zh-CN" altLang="en-US">
              <a:latin typeface="Arial" panose="020b0604020202020204" pitchFamily="34" charset="0"/>
            </a:endParaRPr>
          </a:p>
        </p:txBody>
      </p:sp>
      <p:sp>
        <p:nvSpPr>
          <p:cNvPr id="110608" name="Text Box 16"/>
          <p:cNvSpPr txBox="1"/>
          <p:nvPr/>
        </p:nvSpPr>
        <p:spPr>
          <a:xfrm>
            <a:off x="-541337" y="3068638"/>
            <a:ext cx="4679950" cy="1004887"/>
          </a:xfrm>
          <a:prstGeom prst="rect">
            <a:avLst/>
          </a:prstGeom>
          <a:noFill/>
          <a:ln w="9525">
            <a:noFill/>
          </a:ln>
        </p:spPr>
        <p:txBody>
          <a:bodyPr>
            <a:spAutoFit/>
          </a:bodyPr>
          <a:lstStyle/>
          <a:p>
            <a:r>
              <a:rPr lang="zh-CN" altLang="en-US">
                <a:latin typeface="Arial" panose="020b0604020202020204" pitchFamily="34" charset="0"/>
              </a:rPr>
              <a:t>委而</a:t>
            </a:r>
            <a:r>
              <a:rPr lang="zh-CN" altLang="en-US">
                <a:solidFill>
                  <a:srgbClr val="0000FF"/>
                </a:solidFill>
                <a:latin typeface="Arial" panose="020b0604020202020204" pitchFamily="34" charset="0"/>
              </a:rPr>
              <a:t>去</a:t>
            </a:r>
            <a:r>
              <a:rPr lang="zh-CN" altLang="en-US">
                <a:latin typeface="Arial" panose="020b0604020202020204" pitchFamily="34" charset="0"/>
              </a:rPr>
              <a:t>之</a:t>
            </a:r>
            <a:endParaRPr lang="zh-CN" altLang="en-US">
              <a:latin typeface="Arial" panose="020b0604020202020204" pitchFamily="34" charset="0"/>
            </a:endParaRPr>
          </a:p>
          <a:p>
            <a:r>
              <a:rPr lang="zh-CN" altLang="en-US">
                <a:latin typeface="Arial" panose="020b0604020202020204" pitchFamily="34" charset="0"/>
              </a:rPr>
              <a:t>                 我以日始出时</a:t>
            </a:r>
            <a:r>
              <a:rPr lang="zh-CN" altLang="en-US">
                <a:solidFill>
                  <a:srgbClr val="0000FF"/>
                </a:solidFill>
                <a:latin typeface="Arial" panose="020b0604020202020204" pitchFamily="34" charset="0"/>
              </a:rPr>
              <a:t>去</a:t>
            </a:r>
            <a:r>
              <a:rPr lang="zh-CN" altLang="en-US">
                <a:latin typeface="Arial" panose="020b0604020202020204" pitchFamily="34" charset="0"/>
              </a:rPr>
              <a:t>人近</a:t>
            </a:r>
            <a:endParaRPr lang="zh-CN" altLang="en-US">
              <a:latin typeface="Arial" panose="020b0604020202020204" pitchFamily="34" charset="0"/>
            </a:endParaRPr>
          </a:p>
        </p:txBody>
      </p:sp>
      <p:sp>
        <p:nvSpPr>
          <p:cNvPr id="110609" name="Text Box 17"/>
          <p:cNvSpPr txBox="1"/>
          <p:nvPr/>
        </p:nvSpPr>
        <p:spPr>
          <a:xfrm>
            <a:off x="179388" y="4437063"/>
            <a:ext cx="720725" cy="457200"/>
          </a:xfrm>
          <a:prstGeom prst="rect">
            <a:avLst/>
          </a:prstGeom>
          <a:noFill/>
          <a:ln w="9525">
            <a:noFill/>
          </a:ln>
        </p:spPr>
        <p:txBody>
          <a:bodyPr>
            <a:spAutoFit/>
          </a:bodyPr>
          <a:lstStyle/>
          <a:p>
            <a:r>
              <a:rPr lang="zh-CN" altLang="en-US">
                <a:latin typeface="Arial" panose="020b0604020202020204" pitchFamily="34" charset="0"/>
              </a:rPr>
              <a:t>市</a:t>
            </a:r>
            <a:endParaRPr lang="zh-CN" altLang="en-US">
              <a:latin typeface="Arial" panose="020b0604020202020204" pitchFamily="34" charset="0"/>
            </a:endParaRPr>
          </a:p>
        </p:txBody>
      </p:sp>
      <p:sp>
        <p:nvSpPr>
          <p:cNvPr id="110610" name="Text Box 18"/>
          <p:cNvSpPr txBox="1"/>
          <p:nvPr/>
        </p:nvSpPr>
        <p:spPr>
          <a:xfrm>
            <a:off x="323850" y="4149725"/>
            <a:ext cx="2736850" cy="1004888"/>
          </a:xfrm>
          <a:prstGeom prst="rect">
            <a:avLst/>
          </a:prstGeom>
          <a:noFill/>
          <a:ln w="9525">
            <a:noFill/>
          </a:ln>
        </p:spPr>
        <p:txBody>
          <a:bodyPr>
            <a:spAutoFit/>
          </a:bodyPr>
          <a:lstStyle/>
          <a:p>
            <a:r>
              <a:rPr lang="zh-CN" altLang="en-US">
                <a:latin typeface="Arial" panose="020b0604020202020204" pitchFamily="34" charset="0"/>
              </a:rPr>
              <a:t>   百里奚举于</a:t>
            </a:r>
            <a:r>
              <a:rPr lang="zh-CN" altLang="en-US">
                <a:solidFill>
                  <a:srgbClr val="0000FF"/>
                </a:solidFill>
                <a:latin typeface="Arial" panose="020b0604020202020204" pitchFamily="34" charset="0"/>
              </a:rPr>
              <a:t>市</a:t>
            </a:r>
            <a:endParaRPr lang="zh-CN" altLang="en-US">
              <a:solidFill>
                <a:srgbClr val="0000FF"/>
              </a:solidFill>
              <a:latin typeface="Arial" panose="020b0604020202020204" pitchFamily="34" charset="0"/>
            </a:endParaRPr>
          </a:p>
          <a:p>
            <a:r>
              <a:rPr lang="zh-CN" altLang="en-US">
                <a:latin typeface="Arial" panose="020b0604020202020204" pitchFamily="34" charset="0"/>
              </a:rPr>
              <a:t>愿为</a:t>
            </a:r>
            <a:r>
              <a:rPr lang="zh-CN" altLang="en-US">
                <a:solidFill>
                  <a:srgbClr val="0000FF"/>
                </a:solidFill>
                <a:latin typeface="Arial" panose="020b0604020202020204" pitchFamily="34" charset="0"/>
              </a:rPr>
              <a:t>市</a:t>
            </a:r>
            <a:r>
              <a:rPr lang="zh-CN" altLang="en-US">
                <a:latin typeface="Arial" panose="020b0604020202020204" pitchFamily="34" charset="0"/>
              </a:rPr>
              <a:t>鞍马</a:t>
            </a:r>
            <a:endParaRPr lang="zh-CN" altLang="en-US">
              <a:latin typeface="Arial" panose="020b0604020202020204" pitchFamily="34" charset="0"/>
            </a:endParaRPr>
          </a:p>
        </p:txBody>
      </p:sp>
      <p:sp>
        <p:nvSpPr>
          <p:cNvPr id="110612" name="Text Box 20"/>
          <p:cNvSpPr txBox="1"/>
          <p:nvPr/>
        </p:nvSpPr>
        <p:spPr>
          <a:xfrm>
            <a:off x="3708400" y="1700213"/>
            <a:ext cx="2879725" cy="1004887"/>
          </a:xfrm>
          <a:prstGeom prst="rect">
            <a:avLst/>
          </a:prstGeom>
          <a:noFill/>
          <a:ln w="9525">
            <a:noFill/>
          </a:ln>
        </p:spPr>
        <p:txBody>
          <a:bodyPr>
            <a:spAutoFit/>
          </a:bodyPr>
          <a:lstStyle/>
          <a:p>
            <a:r>
              <a:rPr lang="zh-CN" altLang="en-US">
                <a:solidFill>
                  <a:srgbClr val="0000FF"/>
                </a:solidFill>
                <a:latin typeface="Arial" panose="020b0604020202020204" pitchFamily="34" charset="0"/>
              </a:rPr>
              <a:t>代词，这</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判断动词，“是”</a:t>
            </a:r>
            <a:endParaRPr lang="zh-CN" altLang="en-US">
              <a:solidFill>
                <a:srgbClr val="0000FF"/>
              </a:solidFill>
              <a:latin typeface="Arial" panose="020b0604020202020204" pitchFamily="34" charset="0"/>
            </a:endParaRPr>
          </a:p>
        </p:txBody>
      </p:sp>
      <p:sp>
        <p:nvSpPr>
          <p:cNvPr id="64529" name="Text Box 21"/>
          <p:cNvSpPr txBox="1"/>
          <p:nvPr/>
        </p:nvSpPr>
        <p:spPr>
          <a:xfrm>
            <a:off x="5292725" y="2852738"/>
            <a:ext cx="1439863" cy="457200"/>
          </a:xfrm>
          <a:prstGeom prst="rect">
            <a:avLst/>
          </a:prstGeom>
          <a:noFill/>
          <a:ln w="9525">
            <a:noFill/>
          </a:ln>
        </p:spPr>
        <p:txBody>
          <a:bodyPr>
            <a:spAutoFit/>
          </a:bodyPr>
          <a:lstStyle/>
          <a:p>
            <a:endParaRPr lang="zh-CN" altLang="en-US">
              <a:latin typeface="Arial" panose="020b0604020202020204" pitchFamily="34" charset="0"/>
            </a:endParaRPr>
          </a:p>
        </p:txBody>
      </p:sp>
      <p:sp>
        <p:nvSpPr>
          <p:cNvPr id="110614" name="Text Box 22"/>
          <p:cNvSpPr txBox="1"/>
          <p:nvPr/>
        </p:nvSpPr>
        <p:spPr>
          <a:xfrm>
            <a:off x="3492500" y="404813"/>
            <a:ext cx="1728788" cy="1004887"/>
          </a:xfrm>
          <a:prstGeom prst="rect">
            <a:avLst/>
          </a:prstGeom>
          <a:noFill/>
          <a:ln w="9525">
            <a:noFill/>
          </a:ln>
        </p:spPr>
        <p:txBody>
          <a:bodyPr>
            <a:spAutoFit/>
          </a:bodyPr>
          <a:lstStyle/>
          <a:p>
            <a:r>
              <a:rPr lang="zh-CN" altLang="en-US">
                <a:solidFill>
                  <a:srgbClr val="0000FF"/>
                </a:solidFill>
                <a:latin typeface="Arial" panose="020b0604020202020204" pitchFamily="34" charset="0"/>
              </a:rPr>
              <a:t>名词，国都</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名词，国家</a:t>
            </a:r>
            <a:endParaRPr lang="zh-CN" altLang="en-US">
              <a:solidFill>
                <a:srgbClr val="0000FF"/>
              </a:solidFill>
              <a:latin typeface="Arial" panose="020b0604020202020204" pitchFamily="34" charset="0"/>
            </a:endParaRPr>
          </a:p>
        </p:txBody>
      </p:sp>
      <p:sp>
        <p:nvSpPr>
          <p:cNvPr id="64531" name="Text Box 23"/>
          <p:cNvSpPr txBox="1"/>
          <p:nvPr/>
        </p:nvSpPr>
        <p:spPr>
          <a:xfrm>
            <a:off x="4959350" y="4437063"/>
            <a:ext cx="549275" cy="647700"/>
          </a:xfrm>
          <a:prstGeom prst="rect">
            <a:avLst/>
          </a:prstGeom>
          <a:noFill/>
          <a:ln w="9525">
            <a:noFill/>
          </a:ln>
        </p:spPr>
        <p:txBody>
          <a:bodyPr vert="eaVert">
            <a:spAutoFit/>
          </a:bodyPr>
          <a:lstStyle/>
          <a:p>
            <a:endParaRPr lang="zh-CN" altLang="en-US">
              <a:latin typeface="Arial" panose="020b0604020202020204" pitchFamily="34" charset="0"/>
            </a:endParaRPr>
          </a:p>
        </p:txBody>
      </p:sp>
      <p:sp>
        <p:nvSpPr>
          <p:cNvPr id="110616" name="Text Box 24"/>
          <p:cNvSpPr txBox="1"/>
          <p:nvPr/>
        </p:nvSpPr>
        <p:spPr>
          <a:xfrm>
            <a:off x="4427538" y="2997200"/>
            <a:ext cx="2808287" cy="1004888"/>
          </a:xfrm>
          <a:prstGeom prst="rect">
            <a:avLst/>
          </a:prstGeom>
          <a:noFill/>
          <a:ln w="9525">
            <a:noFill/>
          </a:ln>
        </p:spPr>
        <p:txBody>
          <a:bodyPr>
            <a:spAutoFit/>
          </a:bodyPr>
          <a:lstStyle/>
          <a:p>
            <a:r>
              <a:rPr lang="zh-CN" altLang="en-US">
                <a:solidFill>
                  <a:srgbClr val="0000FF"/>
                </a:solidFill>
                <a:latin typeface="Arial" panose="020b0604020202020204" pitchFamily="34" charset="0"/>
              </a:rPr>
              <a:t>动词，离开</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动词，距离</a:t>
            </a:r>
            <a:endParaRPr lang="zh-CN" altLang="en-US">
              <a:solidFill>
                <a:srgbClr val="0000FF"/>
              </a:solidFill>
              <a:latin typeface="Arial" panose="020b0604020202020204" pitchFamily="34" charset="0"/>
            </a:endParaRPr>
          </a:p>
        </p:txBody>
      </p:sp>
      <p:sp>
        <p:nvSpPr>
          <p:cNvPr id="110618" name="Text Box 26"/>
          <p:cNvSpPr txBox="1"/>
          <p:nvPr/>
        </p:nvSpPr>
        <p:spPr>
          <a:xfrm>
            <a:off x="4140200" y="4221163"/>
            <a:ext cx="2663825" cy="1004887"/>
          </a:xfrm>
          <a:prstGeom prst="rect">
            <a:avLst/>
          </a:prstGeom>
          <a:noFill/>
          <a:ln w="9525">
            <a:noFill/>
          </a:ln>
        </p:spPr>
        <p:txBody>
          <a:bodyPr>
            <a:spAutoFit/>
          </a:bodyPr>
          <a:lstStyle/>
          <a:p>
            <a:r>
              <a:rPr lang="zh-CN" altLang="en-US">
                <a:solidFill>
                  <a:srgbClr val="0000FF"/>
                </a:solidFill>
                <a:latin typeface="Arial" panose="020b0604020202020204" pitchFamily="34" charset="0"/>
              </a:rPr>
              <a:t>名词，集市</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动词，买</a:t>
            </a:r>
            <a:endParaRPr lang="zh-CN" altLang="en-US">
              <a:solidFill>
                <a:srgbClr val="0000FF"/>
              </a:solidFill>
              <a:latin typeface="Arial" panose="020b0604020202020204" pitchFamily="34" charset="0"/>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0598"/>
                                        </p:tgtEl>
                                        <p:attrNameLst>
                                          <p:attrName>style.visibility</p:attrName>
                                        </p:attrNameLst>
                                      </p:cBhvr>
                                      <p:to>
                                        <p:strVal val="visible"/>
                                      </p:to>
                                    </p:set>
                                    <p:animEffect transition="in" filter="box(in)">
                                      <p:cBhvr>
                                        <p:cTn id="7" dur="500"/>
                                        <p:tgtEl>
                                          <p:spTgt spid="110598"/>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10599"/>
                                        </p:tgtEl>
                                        <p:attrNameLst>
                                          <p:attrName>style.visibility</p:attrName>
                                        </p:attrNameLst>
                                      </p:cBhvr>
                                      <p:to>
                                        <p:strVal val="visible"/>
                                      </p:to>
                                    </p:set>
                                    <p:animEffect transition="in" filter="box(in)">
                                      <p:cBhvr>
                                        <p:cTn id="10" dur="500"/>
                                        <p:tgtEl>
                                          <p:spTgt spid="110599"/>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10600"/>
                                        </p:tgtEl>
                                        <p:attrNameLst>
                                          <p:attrName>style.visibility</p:attrName>
                                        </p:attrNameLst>
                                      </p:cBhvr>
                                      <p:to>
                                        <p:strVal val="visible"/>
                                      </p:to>
                                    </p:set>
                                    <p:animEffect transition="in" filter="box(in)">
                                      <p:cBhvr>
                                        <p:cTn id="13" dur="500"/>
                                        <p:tgtEl>
                                          <p:spTgt spid="110600"/>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110601"/>
                                        </p:tgtEl>
                                        <p:attrNameLst>
                                          <p:attrName>style.visibility</p:attrName>
                                        </p:attrNameLst>
                                      </p:cBhvr>
                                      <p:to>
                                        <p:strVal val="visible"/>
                                      </p:to>
                                    </p:set>
                                    <p:animEffect transition="in" filter="box(in)">
                                      <p:cBhvr>
                                        <p:cTn id="16" dur="500"/>
                                        <p:tgtEl>
                                          <p:spTgt spid="110601"/>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110602"/>
                                        </p:tgtEl>
                                        <p:attrNameLst>
                                          <p:attrName>style.visibility</p:attrName>
                                        </p:attrNameLst>
                                      </p:cBhvr>
                                      <p:to>
                                        <p:strVal val="visible"/>
                                      </p:to>
                                    </p:set>
                                    <p:animEffect transition="in" filter="box(in)">
                                      <p:cBhvr>
                                        <p:cTn id="19" dur="500"/>
                                        <p:tgtEl>
                                          <p:spTgt spid="110602"/>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110603"/>
                                        </p:tgtEl>
                                        <p:attrNameLst>
                                          <p:attrName>style.visibility</p:attrName>
                                        </p:attrNameLst>
                                      </p:cBhvr>
                                      <p:to>
                                        <p:strVal val="visible"/>
                                      </p:to>
                                    </p:set>
                                    <p:animEffect transition="in" filter="box(in)">
                                      <p:cBhvr>
                                        <p:cTn id="22" dur="500"/>
                                        <p:tgtEl>
                                          <p:spTgt spid="110603"/>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110604"/>
                                        </p:tgtEl>
                                        <p:attrNameLst>
                                          <p:attrName>style.visibility</p:attrName>
                                        </p:attrNameLst>
                                      </p:cBhvr>
                                      <p:to>
                                        <p:strVal val="visible"/>
                                      </p:to>
                                    </p:set>
                                    <p:animEffect transition="in" filter="box(in)">
                                      <p:cBhvr>
                                        <p:cTn id="25" dur="500"/>
                                        <p:tgtEl>
                                          <p:spTgt spid="110604"/>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110605"/>
                                        </p:tgtEl>
                                        <p:attrNameLst>
                                          <p:attrName>style.visibility</p:attrName>
                                        </p:attrNameLst>
                                      </p:cBhvr>
                                      <p:to>
                                        <p:strVal val="visible"/>
                                      </p:to>
                                    </p:set>
                                    <p:animEffect transition="in" filter="box(in)">
                                      <p:cBhvr>
                                        <p:cTn id="28" dur="500"/>
                                        <p:tgtEl>
                                          <p:spTgt spid="110605"/>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110606"/>
                                        </p:tgtEl>
                                        <p:attrNameLst>
                                          <p:attrName>style.visibility</p:attrName>
                                        </p:attrNameLst>
                                      </p:cBhvr>
                                      <p:to>
                                        <p:strVal val="visible"/>
                                      </p:to>
                                    </p:set>
                                    <p:animEffect transition="in" filter="box(in)">
                                      <p:cBhvr>
                                        <p:cTn id="31" dur="500"/>
                                        <p:tgtEl>
                                          <p:spTgt spid="110606"/>
                                        </p:tgtEl>
                                      </p:cBhvr>
                                    </p:animEffect>
                                  </p:childTnLst>
                                </p:cTn>
                              </p:par>
                              <p:par>
                                <p:cTn id="32" presetID="4" presetClass="entr" presetSubtype="16" fill="hold" grpId="0" nodeType="withEffect">
                                  <p:stCondLst>
                                    <p:cond delay="0"/>
                                  </p:stCondLst>
                                  <p:childTnLst>
                                    <p:set>
                                      <p:cBhvr>
                                        <p:cTn id="33" dur="1" fill="hold">
                                          <p:stCondLst>
                                            <p:cond delay="0"/>
                                          </p:stCondLst>
                                        </p:cTn>
                                        <p:tgtEl>
                                          <p:spTgt spid="110608"/>
                                        </p:tgtEl>
                                        <p:attrNameLst>
                                          <p:attrName>style.visibility</p:attrName>
                                        </p:attrNameLst>
                                      </p:cBhvr>
                                      <p:to>
                                        <p:strVal val="visible"/>
                                      </p:to>
                                    </p:set>
                                    <p:animEffect transition="in" filter="box(in)">
                                      <p:cBhvr>
                                        <p:cTn id="34" dur="500"/>
                                        <p:tgtEl>
                                          <p:spTgt spid="110608"/>
                                        </p:tgtEl>
                                      </p:cBhvr>
                                    </p:animEffect>
                                  </p:childTnLst>
                                </p:cTn>
                              </p:par>
                              <p:par>
                                <p:cTn id="35" presetID="4" presetClass="entr" presetSubtype="16" fill="hold" grpId="0" nodeType="withEffect">
                                  <p:stCondLst>
                                    <p:cond delay="0"/>
                                  </p:stCondLst>
                                  <p:childTnLst>
                                    <p:set>
                                      <p:cBhvr>
                                        <p:cTn id="36" dur="1" fill="hold">
                                          <p:stCondLst>
                                            <p:cond delay="0"/>
                                          </p:stCondLst>
                                        </p:cTn>
                                        <p:tgtEl>
                                          <p:spTgt spid="110609"/>
                                        </p:tgtEl>
                                        <p:attrNameLst>
                                          <p:attrName>style.visibility</p:attrName>
                                        </p:attrNameLst>
                                      </p:cBhvr>
                                      <p:to>
                                        <p:strVal val="visible"/>
                                      </p:to>
                                    </p:set>
                                    <p:animEffect transition="in" filter="box(in)">
                                      <p:cBhvr>
                                        <p:cTn id="37" dur="500"/>
                                        <p:tgtEl>
                                          <p:spTgt spid="110609"/>
                                        </p:tgtEl>
                                      </p:cBhvr>
                                    </p:animEffect>
                                  </p:childTnLst>
                                </p:cTn>
                              </p:par>
                              <p:par>
                                <p:cTn id="38" presetID="4" presetClass="entr" presetSubtype="16" fill="hold" grpId="0" nodeType="withEffect">
                                  <p:stCondLst>
                                    <p:cond delay="0"/>
                                  </p:stCondLst>
                                  <p:childTnLst>
                                    <p:set>
                                      <p:cBhvr>
                                        <p:cTn id="39" dur="1" fill="hold">
                                          <p:stCondLst>
                                            <p:cond delay="0"/>
                                          </p:stCondLst>
                                        </p:cTn>
                                        <p:tgtEl>
                                          <p:spTgt spid="110610"/>
                                        </p:tgtEl>
                                        <p:attrNameLst>
                                          <p:attrName>style.visibility</p:attrName>
                                        </p:attrNameLst>
                                      </p:cBhvr>
                                      <p:to>
                                        <p:strVal val="visible"/>
                                      </p:to>
                                    </p:set>
                                    <p:animEffect transition="in" filter="box(in)">
                                      <p:cBhvr>
                                        <p:cTn id="40" dur="500"/>
                                        <p:tgtEl>
                                          <p:spTgt spid="110610"/>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nodeType="clickEffect">
                                  <p:stCondLst>
                                    <p:cond delay="0"/>
                                  </p:stCondLst>
                                  <p:childTnLst>
                                    <p:set>
                                      <p:cBhvr>
                                        <p:cTn id="44" dur="1" fill="hold">
                                          <p:stCondLst>
                                            <p:cond delay="0"/>
                                          </p:stCondLst>
                                        </p:cTn>
                                        <p:tgtEl>
                                          <p:spTgt spid="110614">
                                            <p:txEl>
                                              <p:pRg st="0" end="0"/>
                                            </p:txEl>
                                          </p:spTgt>
                                        </p:tgtEl>
                                        <p:attrNameLst>
                                          <p:attrName>style.visibility</p:attrName>
                                        </p:attrNameLst>
                                      </p:cBhvr>
                                      <p:to>
                                        <p:strVal val="visible"/>
                                      </p:to>
                                    </p:set>
                                    <p:anim calcmode="lin" valueType="num">
                                      <p:cBhvr additive="base">
                                        <p:cTn id="45" dur="500" fill="hold"/>
                                        <p:tgtEl>
                                          <p:spTgt spid="110614">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1061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4" fill="hold" nodeType="clickEffect">
                                  <p:stCondLst>
                                    <p:cond delay="0"/>
                                  </p:stCondLst>
                                  <p:childTnLst>
                                    <p:set>
                                      <p:cBhvr>
                                        <p:cTn id="50" dur="1" fill="hold">
                                          <p:stCondLst>
                                            <p:cond delay="0"/>
                                          </p:stCondLst>
                                        </p:cTn>
                                        <p:tgtEl>
                                          <p:spTgt spid="110614">
                                            <p:txEl>
                                              <p:pRg st="1" end="1"/>
                                            </p:txEl>
                                          </p:spTgt>
                                        </p:tgtEl>
                                        <p:attrNameLst>
                                          <p:attrName>style.visibility</p:attrName>
                                        </p:attrNameLst>
                                      </p:cBhvr>
                                      <p:to>
                                        <p:strVal val="visible"/>
                                      </p:to>
                                    </p:set>
                                    <p:anim calcmode="lin" valueType="num">
                                      <p:cBhvr additive="base">
                                        <p:cTn id="51" dur="500" fill="hold"/>
                                        <p:tgtEl>
                                          <p:spTgt spid="110614">
                                            <p:txEl>
                                              <p:pRg st="1" end="1"/>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1061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4" fill="hold" nodeType="clickEffect">
                                  <p:stCondLst>
                                    <p:cond delay="0"/>
                                  </p:stCondLst>
                                  <p:childTnLst>
                                    <p:set>
                                      <p:cBhvr>
                                        <p:cTn id="56" dur="1" fill="hold">
                                          <p:stCondLst>
                                            <p:cond delay="0"/>
                                          </p:stCondLst>
                                        </p:cTn>
                                        <p:tgtEl>
                                          <p:spTgt spid="110612">
                                            <p:txEl>
                                              <p:pRg st="0" end="0"/>
                                            </p:txEl>
                                          </p:spTgt>
                                        </p:tgtEl>
                                        <p:attrNameLst>
                                          <p:attrName>style.visibility</p:attrName>
                                        </p:attrNameLst>
                                      </p:cBhvr>
                                      <p:to>
                                        <p:strVal val="visible"/>
                                      </p:to>
                                    </p:set>
                                    <p:anim calcmode="lin" valueType="num">
                                      <p:cBhvr additive="base">
                                        <p:cTn id="57" dur="500" fill="hold"/>
                                        <p:tgtEl>
                                          <p:spTgt spid="110612">
                                            <p:txEl>
                                              <p:pRg st="0" end="0"/>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106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2" presetClass="entr" presetSubtype="4" fill="hold" nodeType="clickEffect">
                                  <p:stCondLst>
                                    <p:cond delay="0"/>
                                  </p:stCondLst>
                                  <p:childTnLst>
                                    <p:set>
                                      <p:cBhvr>
                                        <p:cTn id="62" dur="1" fill="hold">
                                          <p:stCondLst>
                                            <p:cond delay="0"/>
                                          </p:stCondLst>
                                        </p:cTn>
                                        <p:tgtEl>
                                          <p:spTgt spid="110612">
                                            <p:txEl>
                                              <p:pRg st="1" end="1"/>
                                            </p:txEl>
                                          </p:spTgt>
                                        </p:tgtEl>
                                        <p:attrNameLst>
                                          <p:attrName>style.visibility</p:attrName>
                                        </p:attrNameLst>
                                      </p:cBhvr>
                                      <p:to>
                                        <p:strVal val="visible"/>
                                      </p:to>
                                    </p:set>
                                    <p:anim calcmode="lin" valueType="num">
                                      <p:cBhvr additive="base">
                                        <p:cTn id="63" dur="500" fill="hold"/>
                                        <p:tgtEl>
                                          <p:spTgt spid="110612">
                                            <p:txEl>
                                              <p:pRg st="1" end="1"/>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11061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4" fill="hold" nodeType="clickEffect">
                                  <p:stCondLst>
                                    <p:cond delay="0"/>
                                  </p:stCondLst>
                                  <p:childTnLst>
                                    <p:set>
                                      <p:cBhvr>
                                        <p:cTn id="68" dur="1" fill="hold">
                                          <p:stCondLst>
                                            <p:cond delay="0"/>
                                          </p:stCondLst>
                                        </p:cTn>
                                        <p:tgtEl>
                                          <p:spTgt spid="110616">
                                            <p:txEl>
                                              <p:pRg st="0" end="0"/>
                                            </p:txEl>
                                          </p:spTgt>
                                        </p:tgtEl>
                                        <p:attrNameLst>
                                          <p:attrName>style.visibility</p:attrName>
                                        </p:attrNameLst>
                                      </p:cBhvr>
                                      <p:to>
                                        <p:strVal val="visible"/>
                                      </p:to>
                                    </p:set>
                                    <p:anim calcmode="lin" valueType="num">
                                      <p:cBhvr additive="base">
                                        <p:cTn id="69" dur="500" fill="hold"/>
                                        <p:tgtEl>
                                          <p:spTgt spid="110616">
                                            <p:txEl>
                                              <p:pRg st="0" end="0"/>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11061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2" presetClass="entr" presetSubtype="4" fill="hold" nodeType="clickEffect">
                                  <p:stCondLst>
                                    <p:cond delay="0"/>
                                  </p:stCondLst>
                                  <p:childTnLst>
                                    <p:set>
                                      <p:cBhvr>
                                        <p:cTn id="74" dur="1" fill="hold">
                                          <p:stCondLst>
                                            <p:cond delay="0"/>
                                          </p:stCondLst>
                                        </p:cTn>
                                        <p:tgtEl>
                                          <p:spTgt spid="110616">
                                            <p:txEl>
                                              <p:pRg st="1" end="1"/>
                                            </p:txEl>
                                          </p:spTgt>
                                        </p:tgtEl>
                                        <p:attrNameLst>
                                          <p:attrName>style.visibility</p:attrName>
                                        </p:attrNameLst>
                                      </p:cBhvr>
                                      <p:to>
                                        <p:strVal val="visible"/>
                                      </p:to>
                                    </p:set>
                                    <p:anim calcmode="lin" valueType="num">
                                      <p:cBhvr additive="base">
                                        <p:cTn id="75" dur="500" fill="hold"/>
                                        <p:tgtEl>
                                          <p:spTgt spid="110616">
                                            <p:txEl>
                                              <p:pRg st="1" end="1"/>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1061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77" fill="hold" nodeType="clickPar">
                      <p:stCondLst>
                        <p:cond delay="indefinite"/>
                      </p:stCondLst>
                      <p:childTnLst>
                        <p:par>
                          <p:cTn id="78" fill="hold" nodeType="afterGroup">
                            <p:stCondLst>
                              <p:cond delay="0"/>
                            </p:stCondLst>
                            <p:childTnLst>
                              <p:par>
                                <p:cTn id="79" presetID="2" presetClass="entr" presetSubtype="4" fill="hold" nodeType="clickEffect">
                                  <p:stCondLst>
                                    <p:cond delay="0"/>
                                  </p:stCondLst>
                                  <p:childTnLst>
                                    <p:set>
                                      <p:cBhvr>
                                        <p:cTn id="80" dur="1" fill="hold">
                                          <p:stCondLst>
                                            <p:cond delay="0"/>
                                          </p:stCondLst>
                                        </p:cTn>
                                        <p:tgtEl>
                                          <p:spTgt spid="110618">
                                            <p:txEl>
                                              <p:pRg st="0" end="0"/>
                                            </p:txEl>
                                          </p:spTgt>
                                        </p:tgtEl>
                                        <p:attrNameLst>
                                          <p:attrName>style.visibility</p:attrName>
                                        </p:attrNameLst>
                                      </p:cBhvr>
                                      <p:to>
                                        <p:strVal val="visible"/>
                                      </p:to>
                                    </p:set>
                                    <p:anim calcmode="lin" valueType="num">
                                      <p:cBhvr additive="base">
                                        <p:cTn id="81" dur="500" fill="hold"/>
                                        <p:tgtEl>
                                          <p:spTgt spid="110618">
                                            <p:txEl>
                                              <p:pRg st="0" end="0"/>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11061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afterGroup">
                            <p:stCondLst>
                              <p:cond delay="0"/>
                            </p:stCondLst>
                            <p:childTnLst>
                              <p:par>
                                <p:cTn id="85" presetID="2" presetClass="entr" presetSubtype="4" fill="hold" nodeType="clickEffect">
                                  <p:stCondLst>
                                    <p:cond delay="0"/>
                                  </p:stCondLst>
                                  <p:childTnLst>
                                    <p:set>
                                      <p:cBhvr>
                                        <p:cTn id="86" dur="1" fill="hold">
                                          <p:stCondLst>
                                            <p:cond delay="0"/>
                                          </p:stCondLst>
                                        </p:cTn>
                                        <p:tgtEl>
                                          <p:spTgt spid="110618">
                                            <p:txEl>
                                              <p:pRg st="1" end="1"/>
                                            </p:txEl>
                                          </p:spTgt>
                                        </p:tgtEl>
                                        <p:attrNameLst>
                                          <p:attrName>style.visibility</p:attrName>
                                        </p:attrNameLst>
                                      </p:cBhvr>
                                      <p:to>
                                        <p:strVal val="visible"/>
                                      </p:to>
                                    </p:set>
                                    <p:anim calcmode="lin" valueType="num">
                                      <p:cBhvr additive="base">
                                        <p:cTn id="87" dur="500" fill="hold"/>
                                        <p:tgtEl>
                                          <p:spTgt spid="110618">
                                            <p:txEl>
                                              <p:pRg st="1" end="1"/>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110618">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0598" grpId="0"/>
      <p:bldP spid="110599" grpId="0"/>
      <p:bldP spid="110600" grpId="0"/>
      <p:bldP spid="110601" grpId="0"/>
      <p:bldP spid="110602" grpId="0"/>
      <p:bldP spid="110603" grpId="0"/>
      <p:bldP spid="110604" grpId="0"/>
      <p:bldP spid="110605" grpId="0"/>
      <p:bldP spid="110606" grpId="0"/>
      <p:bldP spid="110608" grpId="0"/>
      <p:bldP spid="110609" grpId="0"/>
      <p:bldP spid="110610" grpId="0"/>
    </p:bldLst>
  </p:timing>
</p:sld>
</file>

<file path=ppt/slides/slide6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1620" name="Text Box 4"/>
          <p:cNvSpPr txBox="1"/>
          <p:nvPr/>
        </p:nvSpPr>
        <p:spPr>
          <a:xfrm>
            <a:off x="468313" y="620713"/>
            <a:ext cx="647700" cy="457200"/>
          </a:xfrm>
          <a:prstGeom prst="rect">
            <a:avLst/>
          </a:prstGeom>
          <a:noFill/>
          <a:ln w="9525">
            <a:noFill/>
          </a:ln>
        </p:spPr>
        <p:txBody>
          <a:bodyPr>
            <a:spAutoFit/>
          </a:bodyPr>
          <a:lstStyle/>
          <a:p>
            <a:r>
              <a:rPr lang="zh-CN" altLang="en-US">
                <a:latin typeface="Arial" panose="020b0604020202020204" pitchFamily="34" charset="0"/>
              </a:rPr>
              <a:t>发</a:t>
            </a:r>
            <a:endParaRPr lang="zh-CN" altLang="en-US">
              <a:latin typeface="Arial" panose="020b0604020202020204" pitchFamily="34" charset="0"/>
            </a:endParaRPr>
          </a:p>
        </p:txBody>
      </p:sp>
      <p:sp>
        <p:nvSpPr>
          <p:cNvPr id="111621" name="AutoShape 5"/>
          <p:cNvSpPr/>
          <p:nvPr/>
        </p:nvSpPr>
        <p:spPr>
          <a:xfrm>
            <a:off x="971550" y="5157788"/>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lstStyle/>
          <a:p>
            <a:pPr>
              <a:spcBef>
                <a:spcPct val="0"/>
              </a:spcBef>
            </a:pPr>
            <a:endParaRPr lang="zh-CN" altLang="en-US">
              <a:latin typeface="Arial" panose="020b0604020202020204" pitchFamily="34" charset="0"/>
            </a:endParaRPr>
          </a:p>
        </p:txBody>
      </p:sp>
      <p:sp>
        <p:nvSpPr>
          <p:cNvPr id="111622" name="AutoShape 6"/>
          <p:cNvSpPr/>
          <p:nvPr/>
        </p:nvSpPr>
        <p:spPr>
          <a:xfrm>
            <a:off x="755650" y="3789363"/>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lstStyle/>
          <a:p>
            <a:pPr>
              <a:spcBef>
                <a:spcPct val="0"/>
              </a:spcBef>
            </a:pPr>
            <a:endParaRPr lang="zh-CN" altLang="en-US">
              <a:latin typeface="Arial" panose="020b0604020202020204" pitchFamily="34" charset="0"/>
            </a:endParaRPr>
          </a:p>
        </p:txBody>
      </p:sp>
      <p:sp>
        <p:nvSpPr>
          <p:cNvPr id="111623" name="AutoShape 7"/>
          <p:cNvSpPr/>
          <p:nvPr/>
        </p:nvSpPr>
        <p:spPr>
          <a:xfrm>
            <a:off x="827088" y="1989138"/>
            <a:ext cx="144462" cy="1368425"/>
          </a:xfrm>
          <a:prstGeom prst="leftBrace">
            <a:avLst>
              <a:gd name="adj1" fmla="val 78938"/>
              <a:gd name="adj2" fmla="val 50000"/>
            </a:avLst>
          </a:prstGeom>
          <a:noFill/>
          <a:ln w="9525" cap="flat" cmpd="sng">
            <a:solidFill>
              <a:schemeClr val="tx1"/>
            </a:solidFill>
            <a:prstDash val="solid"/>
            <a:headEnd type="none" w="med" len="med"/>
            <a:tailEnd type="none" w="med" len="med"/>
          </a:ln>
        </p:spPr>
        <p:txBody>
          <a:bodyPr wrap="none" anchor="ctr"/>
          <a:lstStyle/>
          <a:p>
            <a:pPr>
              <a:spcBef>
                <a:spcPct val="0"/>
              </a:spcBef>
            </a:pPr>
            <a:endParaRPr lang="zh-CN" altLang="en-US">
              <a:latin typeface="Arial" panose="020b0604020202020204" pitchFamily="34" charset="0"/>
            </a:endParaRPr>
          </a:p>
        </p:txBody>
      </p:sp>
      <p:sp>
        <p:nvSpPr>
          <p:cNvPr id="111624" name="AutoShape 8"/>
          <p:cNvSpPr/>
          <p:nvPr/>
        </p:nvSpPr>
        <p:spPr>
          <a:xfrm>
            <a:off x="971550" y="260350"/>
            <a:ext cx="144463" cy="1368425"/>
          </a:xfrm>
          <a:prstGeom prst="leftBrace">
            <a:avLst>
              <a:gd name="adj1" fmla="val 78937"/>
              <a:gd name="adj2" fmla="val 50000"/>
            </a:avLst>
          </a:prstGeom>
          <a:noFill/>
          <a:ln w="9525" cap="flat" cmpd="sng">
            <a:solidFill>
              <a:schemeClr val="tx1"/>
            </a:solidFill>
            <a:prstDash val="solid"/>
            <a:headEnd type="none" w="med" len="med"/>
            <a:tailEnd type="none" w="med" len="med"/>
          </a:ln>
        </p:spPr>
        <p:txBody>
          <a:bodyPr wrap="none" anchor="ctr"/>
          <a:lstStyle/>
          <a:p>
            <a:pPr>
              <a:spcBef>
                <a:spcPct val="0"/>
              </a:spcBef>
            </a:pPr>
            <a:endParaRPr lang="zh-CN" altLang="en-US">
              <a:latin typeface="Arial" panose="020b0604020202020204" pitchFamily="34" charset="0"/>
            </a:endParaRPr>
          </a:p>
        </p:txBody>
      </p:sp>
      <p:sp>
        <p:nvSpPr>
          <p:cNvPr id="111625" name="Text Box 9"/>
          <p:cNvSpPr txBox="1"/>
          <p:nvPr/>
        </p:nvSpPr>
        <p:spPr>
          <a:xfrm>
            <a:off x="684213" y="188913"/>
            <a:ext cx="3024187" cy="1552575"/>
          </a:xfrm>
          <a:prstGeom prst="rect">
            <a:avLst/>
          </a:prstGeom>
          <a:noFill/>
          <a:ln w="9525">
            <a:noFill/>
          </a:ln>
        </p:spPr>
        <p:txBody>
          <a:bodyPr>
            <a:spAutoFit/>
          </a:bodyPr>
          <a:lstStyle/>
          <a:p>
            <a:r>
              <a:rPr lang="zh-CN" altLang="en-US">
                <a:latin typeface="Arial" panose="020b0604020202020204" pitchFamily="34" charset="0"/>
              </a:rPr>
              <a:t>  舜</a:t>
            </a:r>
            <a:r>
              <a:rPr lang="zh-CN" altLang="en-US">
                <a:solidFill>
                  <a:srgbClr val="FF0000"/>
                </a:solidFill>
                <a:latin typeface="Arial" panose="020b0604020202020204" pitchFamily="34" charset="0"/>
              </a:rPr>
              <a:t>发</a:t>
            </a:r>
            <a:r>
              <a:rPr lang="zh-CN" altLang="en-US">
                <a:latin typeface="Arial" panose="020b0604020202020204" pitchFamily="34" charset="0"/>
              </a:rPr>
              <a:t>于畎亩之中</a:t>
            </a:r>
            <a:endParaRPr lang="zh-CN" altLang="en-US">
              <a:latin typeface="Arial" panose="020b0604020202020204" pitchFamily="34" charset="0"/>
            </a:endParaRPr>
          </a:p>
          <a:p>
            <a:r>
              <a:rPr lang="zh-CN" altLang="en-US">
                <a:latin typeface="Arial" panose="020b0604020202020204" pitchFamily="34" charset="0"/>
              </a:rPr>
              <a:t>  征于色，</a:t>
            </a:r>
            <a:r>
              <a:rPr lang="zh-CN" altLang="en-US">
                <a:solidFill>
                  <a:srgbClr val="FF0000"/>
                </a:solidFill>
                <a:latin typeface="Arial" panose="020b0604020202020204" pitchFamily="34" charset="0"/>
              </a:rPr>
              <a:t>发</a:t>
            </a:r>
            <a:r>
              <a:rPr lang="zh-CN" altLang="en-US">
                <a:latin typeface="Arial" panose="020b0604020202020204" pitchFamily="34" charset="0"/>
              </a:rPr>
              <a:t>于声</a:t>
            </a:r>
            <a:endParaRPr lang="zh-CN" altLang="en-US">
              <a:latin typeface="Arial" panose="020b0604020202020204" pitchFamily="34" charset="0"/>
            </a:endParaRPr>
          </a:p>
          <a:p>
            <a:r>
              <a:rPr lang="zh-CN" altLang="en-US">
                <a:latin typeface="Arial" panose="020b0604020202020204" pitchFamily="34" charset="0"/>
              </a:rPr>
              <a:t>野芳</a:t>
            </a:r>
            <a:r>
              <a:rPr lang="zh-CN" altLang="en-US">
                <a:solidFill>
                  <a:srgbClr val="FF0000"/>
                </a:solidFill>
                <a:latin typeface="Arial" panose="020b0604020202020204" pitchFamily="34" charset="0"/>
              </a:rPr>
              <a:t>发</a:t>
            </a:r>
            <a:r>
              <a:rPr lang="zh-CN" altLang="en-US">
                <a:latin typeface="Arial" panose="020b0604020202020204" pitchFamily="34" charset="0"/>
              </a:rPr>
              <a:t>而幽香</a:t>
            </a:r>
            <a:endParaRPr lang="zh-CN" altLang="en-US">
              <a:latin typeface="Arial" panose="020b0604020202020204" pitchFamily="34" charset="0"/>
            </a:endParaRPr>
          </a:p>
        </p:txBody>
      </p:sp>
      <p:sp>
        <p:nvSpPr>
          <p:cNvPr id="111626" name="Text Box 10"/>
          <p:cNvSpPr txBox="1"/>
          <p:nvPr/>
        </p:nvSpPr>
        <p:spPr>
          <a:xfrm>
            <a:off x="395288" y="2349500"/>
            <a:ext cx="431800" cy="457200"/>
          </a:xfrm>
          <a:prstGeom prst="rect">
            <a:avLst/>
          </a:prstGeom>
          <a:noFill/>
          <a:ln w="9525">
            <a:noFill/>
          </a:ln>
        </p:spPr>
        <p:txBody>
          <a:bodyPr>
            <a:spAutoFit/>
          </a:bodyPr>
          <a:lstStyle/>
          <a:p>
            <a:r>
              <a:rPr lang="zh-CN" altLang="en-US">
                <a:latin typeface="Arial" panose="020b0604020202020204" pitchFamily="34" charset="0"/>
              </a:rPr>
              <a:t>以</a:t>
            </a:r>
            <a:endParaRPr lang="zh-CN" altLang="en-US">
              <a:latin typeface="Arial" panose="020b0604020202020204" pitchFamily="34" charset="0"/>
            </a:endParaRPr>
          </a:p>
        </p:txBody>
      </p:sp>
      <p:sp>
        <p:nvSpPr>
          <p:cNvPr id="111627" name="Text Box 11"/>
          <p:cNvSpPr txBox="1"/>
          <p:nvPr/>
        </p:nvSpPr>
        <p:spPr>
          <a:xfrm>
            <a:off x="-323850" y="1916113"/>
            <a:ext cx="4608513" cy="1552575"/>
          </a:xfrm>
          <a:prstGeom prst="rect">
            <a:avLst/>
          </a:prstGeom>
          <a:noFill/>
          <a:ln w="9525">
            <a:noFill/>
          </a:ln>
        </p:spPr>
        <p:txBody>
          <a:bodyPr>
            <a:spAutoFit/>
          </a:bodyPr>
          <a:lstStyle/>
          <a:p>
            <a:r>
              <a:rPr lang="zh-CN" altLang="en-US">
                <a:latin typeface="Arial" panose="020b0604020202020204" pitchFamily="34" charset="0"/>
              </a:rPr>
              <a:t>       域民不</a:t>
            </a:r>
            <a:r>
              <a:rPr lang="zh-CN" altLang="en-US">
                <a:solidFill>
                  <a:srgbClr val="FF0000"/>
                </a:solidFill>
                <a:latin typeface="Arial" panose="020b0604020202020204" pitchFamily="34" charset="0"/>
              </a:rPr>
              <a:t>以</a:t>
            </a:r>
            <a:r>
              <a:rPr lang="zh-CN" altLang="en-US">
                <a:latin typeface="Arial" panose="020b0604020202020204" pitchFamily="34" charset="0"/>
              </a:rPr>
              <a:t>封疆之界</a:t>
            </a:r>
            <a:endParaRPr lang="zh-CN" altLang="en-US">
              <a:latin typeface="Arial" panose="020b0604020202020204" pitchFamily="34" charset="0"/>
            </a:endParaRPr>
          </a:p>
          <a:p>
            <a:r>
              <a:rPr lang="zh-CN" altLang="en-US">
                <a:solidFill>
                  <a:srgbClr val="FF0000"/>
                </a:solidFill>
                <a:latin typeface="Arial" panose="020b0604020202020204" pitchFamily="34" charset="0"/>
              </a:rPr>
              <a:t>以</a:t>
            </a:r>
            <a:r>
              <a:rPr lang="zh-CN" altLang="en-US">
                <a:latin typeface="Arial" panose="020b0604020202020204" pitchFamily="34" charset="0"/>
              </a:rPr>
              <a:t>天下之所顺</a:t>
            </a:r>
            <a:endParaRPr lang="zh-CN" altLang="en-US">
              <a:latin typeface="Arial" panose="020b0604020202020204" pitchFamily="34" charset="0"/>
            </a:endParaRPr>
          </a:p>
          <a:p>
            <a:r>
              <a:rPr lang="zh-CN" altLang="en-US">
                <a:latin typeface="Arial" panose="020b0604020202020204" pitchFamily="34" charset="0"/>
              </a:rPr>
              <a:t>          我</a:t>
            </a:r>
            <a:r>
              <a:rPr lang="zh-CN" altLang="en-US">
                <a:solidFill>
                  <a:srgbClr val="FF0000"/>
                </a:solidFill>
                <a:latin typeface="Arial" panose="020b0604020202020204" pitchFamily="34" charset="0"/>
              </a:rPr>
              <a:t>以</a:t>
            </a:r>
            <a:r>
              <a:rPr lang="zh-CN" altLang="en-US">
                <a:latin typeface="Arial" panose="020b0604020202020204" pitchFamily="34" charset="0"/>
              </a:rPr>
              <a:t>日始出时去人近</a:t>
            </a:r>
            <a:endParaRPr lang="zh-CN" altLang="en-US">
              <a:latin typeface="Arial" panose="020b0604020202020204" pitchFamily="34" charset="0"/>
            </a:endParaRPr>
          </a:p>
        </p:txBody>
      </p:sp>
      <p:sp>
        <p:nvSpPr>
          <p:cNvPr id="111628" name="Text Box 12"/>
          <p:cNvSpPr txBox="1"/>
          <p:nvPr/>
        </p:nvSpPr>
        <p:spPr>
          <a:xfrm>
            <a:off x="323850" y="4076700"/>
            <a:ext cx="431800" cy="457200"/>
          </a:xfrm>
          <a:prstGeom prst="rect">
            <a:avLst/>
          </a:prstGeom>
          <a:noFill/>
          <a:ln w="9525">
            <a:noFill/>
          </a:ln>
        </p:spPr>
        <p:txBody>
          <a:bodyPr>
            <a:spAutoFit/>
          </a:bodyPr>
          <a:lstStyle/>
          <a:p>
            <a:r>
              <a:rPr lang="zh-CN" altLang="en-US">
                <a:latin typeface="Arial" panose="020b0604020202020204" pitchFamily="34" charset="0"/>
              </a:rPr>
              <a:t>拂</a:t>
            </a:r>
            <a:endParaRPr lang="zh-CN" altLang="en-US">
              <a:latin typeface="Arial" panose="020b0604020202020204" pitchFamily="34" charset="0"/>
            </a:endParaRPr>
          </a:p>
        </p:txBody>
      </p:sp>
      <p:sp>
        <p:nvSpPr>
          <p:cNvPr id="111629" name="Text Box 13"/>
          <p:cNvSpPr txBox="1"/>
          <p:nvPr/>
        </p:nvSpPr>
        <p:spPr>
          <a:xfrm>
            <a:off x="611188" y="3716338"/>
            <a:ext cx="2592387" cy="1004887"/>
          </a:xfrm>
          <a:prstGeom prst="rect">
            <a:avLst/>
          </a:prstGeom>
          <a:noFill/>
          <a:ln w="9525">
            <a:noFill/>
          </a:ln>
        </p:spPr>
        <p:txBody>
          <a:bodyPr>
            <a:spAutoFit/>
          </a:bodyPr>
          <a:lstStyle/>
          <a:p>
            <a:r>
              <a:rPr lang="zh-CN" altLang="en-US">
                <a:latin typeface="Arial" panose="020b0604020202020204" pitchFamily="34" charset="0"/>
              </a:rPr>
              <a:t>行</a:t>
            </a:r>
            <a:r>
              <a:rPr lang="zh-CN" altLang="en-US">
                <a:solidFill>
                  <a:srgbClr val="FF0000"/>
                </a:solidFill>
                <a:latin typeface="Arial" panose="020b0604020202020204" pitchFamily="34" charset="0"/>
              </a:rPr>
              <a:t>拂</a:t>
            </a:r>
            <a:r>
              <a:rPr lang="zh-CN" altLang="en-US">
                <a:latin typeface="Arial" panose="020b0604020202020204" pitchFamily="34" charset="0"/>
              </a:rPr>
              <a:t>乱其所为</a:t>
            </a:r>
            <a:endParaRPr lang="zh-CN" altLang="en-US">
              <a:latin typeface="Arial" panose="020b0604020202020204" pitchFamily="34" charset="0"/>
            </a:endParaRPr>
          </a:p>
          <a:p>
            <a:r>
              <a:rPr lang="zh-CN" altLang="en-US">
                <a:latin typeface="Arial" panose="020b0604020202020204" pitchFamily="34" charset="0"/>
              </a:rPr>
              <a:t>  入则无法家</a:t>
            </a:r>
            <a:r>
              <a:rPr lang="zh-CN" altLang="en-US">
                <a:solidFill>
                  <a:srgbClr val="FF0000"/>
                </a:solidFill>
                <a:latin typeface="Arial" panose="020b0604020202020204" pitchFamily="34" charset="0"/>
              </a:rPr>
              <a:t>拂</a:t>
            </a:r>
            <a:r>
              <a:rPr lang="zh-CN" altLang="en-US">
                <a:latin typeface="Arial" panose="020b0604020202020204" pitchFamily="34" charset="0"/>
              </a:rPr>
              <a:t>士</a:t>
            </a:r>
            <a:endParaRPr lang="zh-CN" altLang="en-US">
              <a:latin typeface="Arial" panose="020b0604020202020204" pitchFamily="34" charset="0"/>
            </a:endParaRPr>
          </a:p>
        </p:txBody>
      </p:sp>
      <p:sp>
        <p:nvSpPr>
          <p:cNvPr id="111630" name="Text Box 14"/>
          <p:cNvSpPr txBox="1"/>
          <p:nvPr/>
        </p:nvSpPr>
        <p:spPr>
          <a:xfrm>
            <a:off x="0" y="5373688"/>
            <a:ext cx="1225550" cy="457200"/>
          </a:xfrm>
          <a:prstGeom prst="rect">
            <a:avLst/>
          </a:prstGeom>
          <a:noFill/>
          <a:ln w="9525">
            <a:noFill/>
          </a:ln>
        </p:spPr>
        <p:txBody>
          <a:bodyPr>
            <a:spAutoFit/>
          </a:bodyPr>
          <a:lstStyle/>
          <a:p>
            <a:r>
              <a:rPr lang="zh-CN" altLang="en-US">
                <a:solidFill>
                  <a:srgbClr val="FF0000"/>
                </a:solidFill>
                <a:latin typeface="Arial" panose="020b0604020202020204" pitchFamily="34" charset="0"/>
              </a:rPr>
              <a:t>所以</a:t>
            </a:r>
            <a:endParaRPr lang="zh-CN" altLang="en-US">
              <a:solidFill>
                <a:srgbClr val="FF0000"/>
              </a:solidFill>
              <a:latin typeface="Arial" panose="020b0604020202020204" pitchFamily="34" charset="0"/>
            </a:endParaRPr>
          </a:p>
        </p:txBody>
      </p:sp>
      <p:sp>
        <p:nvSpPr>
          <p:cNvPr id="111631" name="Text Box 15"/>
          <p:cNvSpPr txBox="1"/>
          <p:nvPr/>
        </p:nvSpPr>
        <p:spPr>
          <a:xfrm>
            <a:off x="250825" y="5084763"/>
            <a:ext cx="3744913" cy="1004887"/>
          </a:xfrm>
          <a:prstGeom prst="rect">
            <a:avLst/>
          </a:prstGeom>
          <a:noFill/>
          <a:ln w="9525">
            <a:noFill/>
          </a:ln>
        </p:spPr>
        <p:txBody>
          <a:bodyPr>
            <a:spAutoFit/>
          </a:bodyPr>
          <a:lstStyle/>
          <a:p>
            <a:r>
              <a:rPr lang="zh-CN" altLang="en-US">
                <a:solidFill>
                  <a:srgbClr val="FF0000"/>
                </a:solidFill>
                <a:latin typeface="Arial" panose="020b0604020202020204" pitchFamily="34" charset="0"/>
              </a:rPr>
              <a:t>所以</a:t>
            </a:r>
            <a:r>
              <a:rPr lang="zh-CN" altLang="en-US">
                <a:latin typeface="Arial" panose="020b0604020202020204" pitchFamily="34" charset="0"/>
              </a:rPr>
              <a:t>动心忍性</a:t>
            </a:r>
            <a:endParaRPr lang="zh-CN" altLang="en-US">
              <a:latin typeface="Arial" panose="020b0604020202020204" pitchFamily="34" charset="0"/>
            </a:endParaRPr>
          </a:p>
          <a:p>
            <a:r>
              <a:rPr lang="zh-CN" altLang="en-US">
                <a:latin typeface="Arial" panose="020b0604020202020204" pitchFamily="34" charset="0"/>
              </a:rPr>
              <a:t>      此先汉</a:t>
            </a:r>
            <a:r>
              <a:rPr lang="zh-CN" altLang="en-US">
                <a:solidFill>
                  <a:srgbClr val="FF0000"/>
                </a:solidFill>
                <a:latin typeface="Arial" panose="020b0604020202020204" pitchFamily="34" charset="0"/>
              </a:rPr>
              <a:t>所以</a:t>
            </a:r>
            <a:r>
              <a:rPr lang="zh-CN" altLang="en-US">
                <a:latin typeface="Arial" panose="020b0604020202020204" pitchFamily="34" charset="0"/>
              </a:rPr>
              <a:t>兴隆也</a:t>
            </a:r>
            <a:endParaRPr lang="zh-CN" altLang="en-US">
              <a:latin typeface="Arial" panose="020b0604020202020204" pitchFamily="34" charset="0"/>
            </a:endParaRPr>
          </a:p>
        </p:txBody>
      </p:sp>
      <p:sp>
        <p:nvSpPr>
          <p:cNvPr id="111632" name="Text Box 16"/>
          <p:cNvSpPr txBox="1"/>
          <p:nvPr/>
        </p:nvSpPr>
        <p:spPr>
          <a:xfrm>
            <a:off x="3851275" y="260350"/>
            <a:ext cx="3384550" cy="1552575"/>
          </a:xfrm>
          <a:prstGeom prst="rect">
            <a:avLst/>
          </a:prstGeom>
          <a:noFill/>
          <a:ln w="9525">
            <a:noFill/>
          </a:ln>
        </p:spPr>
        <p:txBody>
          <a:bodyPr>
            <a:spAutoFit/>
          </a:bodyPr>
          <a:lstStyle/>
          <a:p>
            <a:r>
              <a:rPr lang="zh-CN" altLang="en-US">
                <a:solidFill>
                  <a:srgbClr val="0000FF"/>
                </a:solidFill>
                <a:latin typeface="Arial" panose="020b0604020202020204" pitchFamily="34" charset="0"/>
              </a:rPr>
              <a:t> 动词，被任用</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       动词，表现，显露</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动词，开花</a:t>
            </a:r>
            <a:endParaRPr lang="zh-CN" altLang="en-US">
              <a:solidFill>
                <a:srgbClr val="0000FF"/>
              </a:solidFill>
              <a:latin typeface="Arial" panose="020b0604020202020204" pitchFamily="34" charset="0"/>
            </a:endParaRPr>
          </a:p>
        </p:txBody>
      </p:sp>
      <p:sp>
        <p:nvSpPr>
          <p:cNvPr id="111633" name="Text Box 17"/>
          <p:cNvSpPr txBox="1"/>
          <p:nvPr/>
        </p:nvSpPr>
        <p:spPr>
          <a:xfrm>
            <a:off x="4500563" y="1916113"/>
            <a:ext cx="2016125" cy="1552575"/>
          </a:xfrm>
          <a:prstGeom prst="rect">
            <a:avLst/>
          </a:prstGeom>
          <a:noFill/>
          <a:ln w="9525">
            <a:noFill/>
          </a:ln>
        </p:spPr>
        <p:txBody>
          <a:bodyPr>
            <a:spAutoFit/>
          </a:bodyPr>
          <a:lstStyle/>
          <a:p>
            <a:r>
              <a:rPr lang="zh-CN" altLang="en-US">
                <a:solidFill>
                  <a:srgbClr val="0000FF"/>
                </a:solidFill>
                <a:latin typeface="Arial" panose="020b0604020202020204" pitchFamily="34" charset="0"/>
              </a:rPr>
              <a:t>动词，依靠</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介词，凭借</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动词，认 为</a:t>
            </a:r>
            <a:endParaRPr lang="zh-CN" altLang="en-US">
              <a:solidFill>
                <a:srgbClr val="0000FF"/>
              </a:solidFill>
              <a:latin typeface="Arial" panose="020b0604020202020204" pitchFamily="34" charset="0"/>
            </a:endParaRPr>
          </a:p>
        </p:txBody>
      </p:sp>
      <p:sp>
        <p:nvSpPr>
          <p:cNvPr id="111634" name="Text Box 18"/>
          <p:cNvSpPr txBox="1"/>
          <p:nvPr/>
        </p:nvSpPr>
        <p:spPr>
          <a:xfrm>
            <a:off x="4067175" y="3716338"/>
            <a:ext cx="2808288" cy="1004887"/>
          </a:xfrm>
          <a:prstGeom prst="rect">
            <a:avLst/>
          </a:prstGeom>
          <a:noFill/>
          <a:ln w="9525">
            <a:noFill/>
          </a:ln>
        </p:spPr>
        <p:txBody>
          <a:bodyPr>
            <a:spAutoFit/>
          </a:bodyPr>
          <a:lstStyle/>
          <a:p>
            <a:r>
              <a:rPr lang="zh-CN" altLang="en-US">
                <a:solidFill>
                  <a:srgbClr val="0000FF"/>
                </a:solidFill>
                <a:latin typeface="Arial" panose="020b0604020202020204" pitchFamily="34" charset="0"/>
              </a:rPr>
              <a:t>形容词，违背</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通“弼”，辅佐</a:t>
            </a:r>
            <a:endParaRPr lang="zh-CN" altLang="en-US">
              <a:solidFill>
                <a:srgbClr val="0000FF"/>
              </a:solidFill>
              <a:latin typeface="Arial" panose="020b0604020202020204" pitchFamily="34" charset="0"/>
            </a:endParaRPr>
          </a:p>
        </p:txBody>
      </p:sp>
      <p:sp>
        <p:nvSpPr>
          <p:cNvPr id="111635" name="Text Box 19"/>
          <p:cNvSpPr txBox="1"/>
          <p:nvPr/>
        </p:nvSpPr>
        <p:spPr>
          <a:xfrm>
            <a:off x="4427538" y="5084763"/>
            <a:ext cx="2520950" cy="1004887"/>
          </a:xfrm>
          <a:prstGeom prst="rect">
            <a:avLst/>
          </a:prstGeom>
          <a:noFill/>
          <a:ln w="9525">
            <a:noFill/>
          </a:ln>
        </p:spPr>
        <p:txBody>
          <a:bodyPr>
            <a:spAutoFit/>
          </a:bodyPr>
          <a:lstStyle/>
          <a:p>
            <a:r>
              <a:rPr lang="zh-CN" altLang="en-US">
                <a:solidFill>
                  <a:srgbClr val="0000FF"/>
                </a:solidFill>
                <a:latin typeface="Arial" panose="020b0604020202020204" pitchFamily="34" charset="0"/>
              </a:rPr>
              <a:t>用来</a:t>
            </a:r>
            <a:endParaRPr lang="zh-CN" altLang="en-US">
              <a:solidFill>
                <a:srgbClr val="0000FF"/>
              </a:solidFill>
              <a:latin typeface="Arial" panose="020b0604020202020204" pitchFamily="34" charset="0"/>
            </a:endParaRPr>
          </a:p>
          <a:p>
            <a:r>
              <a:rPr lang="en-US" altLang="zh-CN">
                <a:solidFill>
                  <a:srgbClr val="0000FF"/>
                </a:solidFill>
                <a:latin typeface="Arial" panose="020b0604020202020204" pitchFamily="34" charset="0"/>
              </a:rPr>
              <a:t>……</a:t>
            </a:r>
            <a:r>
              <a:rPr lang="zh-CN" altLang="en-US">
                <a:solidFill>
                  <a:srgbClr val="0000FF"/>
                </a:solidFill>
                <a:latin typeface="Arial" panose="020b0604020202020204" pitchFamily="34" charset="0"/>
              </a:rPr>
              <a:t>的原因</a:t>
            </a:r>
            <a:endParaRPr lang="zh-CN" altLang="en-US">
              <a:solidFill>
                <a:srgbClr val="0000FF"/>
              </a:solidFill>
              <a:latin typeface="Arial" panose="020b0604020202020204" pitchFamily="34" charset="0"/>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1620"/>
                                        </p:tgtEl>
                                        <p:attrNameLst>
                                          <p:attrName>style.visibility</p:attrName>
                                        </p:attrNameLst>
                                      </p:cBhvr>
                                      <p:to>
                                        <p:strVal val="visible"/>
                                      </p:to>
                                    </p:set>
                                    <p:animEffect transition="in" filter="box(in)">
                                      <p:cBhvr>
                                        <p:cTn id="7" dur="500"/>
                                        <p:tgtEl>
                                          <p:spTgt spid="111620"/>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11621"/>
                                        </p:tgtEl>
                                        <p:attrNameLst>
                                          <p:attrName>style.visibility</p:attrName>
                                        </p:attrNameLst>
                                      </p:cBhvr>
                                      <p:to>
                                        <p:strVal val="visible"/>
                                      </p:to>
                                    </p:set>
                                    <p:animEffect transition="in" filter="box(in)">
                                      <p:cBhvr>
                                        <p:cTn id="10" dur="500"/>
                                        <p:tgtEl>
                                          <p:spTgt spid="111621"/>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11622"/>
                                        </p:tgtEl>
                                        <p:attrNameLst>
                                          <p:attrName>style.visibility</p:attrName>
                                        </p:attrNameLst>
                                      </p:cBhvr>
                                      <p:to>
                                        <p:strVal val="visible"/>
                                      </p:to>
                                    </p:set>
                                    <p:animEffect transition="in" filter="box(in)">
                                      <p:cBhvr>
                                        <p:cTn id="13" dur="500"/>
                                        <p:tgtEl>
                                          <p:spTgt spid="111622"/>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111623"/>
                                        </p:tgtEl>
                                        <p:attrNameLst>
                                          <p:attrName>style.visibility</p:attrName>
                                        </p:attrNameLst>
                                      </p:cBhvr>
                                      <p:to>
                                        <p:strVal val="visible"/>
                                      </p:to>
                                    </p:set>
                                    <p:animEffect transition="in" filter="box(in)">
                                      <p:cBhvr>
                                        <p:cTn id="16" dur="500"/>
                                        <p:tgtEl>
                                          <p:spTgt spid="111623"/>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111624"/>
                                        </p:tgtEl>
                                        <p:attrNameLst>
                                          <p:attrName>style.visibility</p:attrName>
                                        </p:attrNameLst>
                                      </p:cBhvr>
                                      <p:to>
                                        <p:strVal val="visible"/>
                                      </p:to>
                                    </p:set>
                                    <p:animEffect transition="in" filter="box(in)">
                                      <p:cBhvr>
                                        <p:cTn id="19" dur="500"/>
                                        <p:tgtEl>
                                          <p:spTgt spid="111624"/>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111625"/>
                                        </p:tgtEl>
                                        <p:attrNameLst>
                                          <p:attrName>style.visibility</p:attrName>
                                        </p:attrNameLst>
                                      </p:cBhvr>
                                      <p:to>
                                        <p:strVal val="visible"/>
                                      </p:to>
                                    </p:set>
                                    <p:animEffect transition="in" filter="box(in)">
                                      <p:cBhvr>
                                        <p:cTn id="22" dur="500"/>
                                        <p:tgtEl>
                                          <p:spTgt spid="111625"/>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111626"/>
                                        </p:tgtEl>
                                        <p:attrNameLst>
                                          <p:attrName>style.visibility</p:attrName>
                                        </p:attrNameLst>
                                      </p:cBhvr>
                                      <p:to>
                                        <p:strVal val="visible"/>
                                      </p:to>
                                    </p:set>
                                    <p:animEffect transition="in" filter="box(in)">
                                      <p:cBhvr>
                                        <p:cTn id="25" dur="500"/>
                                        <p:tgtEl>
                                          <p:spTgt spid="111626"/>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111627"/>
                                        </p:tgtEl>
                                        <p:attrNameLst>
                                          <p:attrName>style.visibility</p:attrName>
                                        </p:attrNameLst>
                                      </p:cBhvr>
                                      <p:to>
                                        <p:strVal val="visible"/>
                                      </p:to>
                                    </p:set>
                                    <p:animEffect transition="in" filter="box(in)">
                                      <p:cBhvr>
                                        <p:cTn id="28" dur="500"/>
                                        <p:tgtEl>
                                          <p:spTgt spid="111627"/>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111628"/>
                                        </p:tgtEl>
                                        <p:attrNameLst>
                                          <p:attrName>style.visibility</p:attrName>
                                        </p:attrNameLst>
                                      </p:cBhvr>
                                      <p:to>
                                        <p:strVal val="visible"/>
                                      </p:to>
                                    </p:set>
                                    <p:animEffect transition="in" filter="box(in)">
                                      <p:cBhvr>
                                        <p:cTn id="31" dur="500"/>
                                        <p:tgtEl>
                                          <p:spTgt spid="111628"/>
                                        </p:tgtEl>
                                      </p:cBhvr>
                                    </p:animEffect>
                                  </p:childTnLst>
                                </p:cTn>
                              </p:par>
                              <p:par>
                                <p:cTn id="32" presetID="4" presetClass="entr" presetSubtype="16" fill="hold" grpId="0" nodeType="withEffect">
                                  <p:stCondLst>
                                    <p:cond delay="0"/>
                                  </p:stCondLst>
                                  <p:childTnLst>
                                    <p:set>
                                      <p:cBhvr>
                                        <p:cTn id="33" dur="1" fill="hold">
                                          <p:stCondLst>
                                            <p:cond delay="0"/>
                                          </p:stCondLst>
                                        </p:cTn>
                                        <p:tgtEl>
                                          <p:spTgt spid="111629"/>
                                        </p:tgtEl>
                                        <p:attrNameLst>
                                          <p:attrName>style.visibility</p:attrName>
                                        </p:attrNameLst>
                                      </p:cBhvr>
                                      <p:to>
                                        <p:strVal val="visible"/>
                                      </p:to>
                                    </p:set>
                                    <p:animEffect transition="in" filter="box(in)">
                                      <p:cBhvr>
                                        <p:cTn id="34" dur="500"/>
                                        <p:tgtEl>
                                          <p:spTgt spid="111629"/>
                                        </p:tgtEl>
                                      </p:cBhvr>
                                    </p:animEffect>
                                  </p:childTnLst>
                                </p:cTn>
                              </p:par>
                              <p:par>
                                <p:cTn id="35" presetID="4" presetClass="entr" presetSubtype="16" fill="hold" grpId="0" nodeType="withEffect">
                                  <p:stCondLst>
                                    <p:cond delay="0"/>
                                  </p:stCondLst>
                                  <p:childTnLst>
                                    <p:set>
                                      <p:cBhvr>
                                        <p:cTn id="36" dur="1" fill="hold">
                                          <p:stCondLst>
                                            <p:cond delay="0"/>
                                          </p:stCondLst>
                                        </p:cTn>
                                        <p:tgtEl>
                                          <p:spTgt spid="111630"/>
                                        </p:tgtEl>
                                        <p:attrNameLst>
                                          <p:attrName>style.visibility</p:attrName>
                                        </p:attrNameLst>
                                      </p:cBhvr>
                                      <p:to>
                                        <p:strVal val="visible"/>
                                      </p:to>
                                    </p:set>
                                    <p:animEffect transition="in" filter="box(in)">
                                      <p:cBhvr>
                                        <p:cTn id="37" dur="500"/>
                                        <p:tgtEl>
                                          <p:spTgt spid="111630"/>
                                        </p:tgtEl>
                                      </p:cBhvr>
                                    </p:animEffect>
                                  </p:childTnLst>
                                </p:cTn>
                              </p:par>
                              <p:par>
                                <p:cTn id="38" presetID="4" presetClass="entr" presetSubtype="16" fill="hold" grpId="0" nodeType="withEffect">
                                  <p:stCondLst>
                                    <p:cond delay="0"/>
                                  </p:stCondLst>
                                  <p:childTnLst>
                                    <p:set>
                                      <p:cBhvr>
                                        <p:cTn id="39" dur="1" fill="hold">
                                          <p:stCondLst>
                                            <p:cond delay="0"/>
                                          </p:stCondLst>
                                        </p:cTn>
                                        <p:tgtEl>
                                          <p:spTgt spid="111631"/>
                                        </p:tgtEl>
                                        <p:attrNameLst>
                                          <p:attrName>style.visibility</p:attrName>
                                        </p:attrNameLst>
                                      </p:cBhvr>
                                      <p:to>
                                        <p:strVal val="visible"/>
                                      </p:to>
                                    </p:set>
                                    <p:animEffect transition="in" filter="box(in)">
                                      <p:cBhvr>
                                        <p:cTn id="40" dur="500"/>
                                        <p:tgtEl>
                                          <p:spTgt spid="111631"/>
                                        </p:tgtEl>
                                      </p:cBhvr>
                                    </p:animEffect>
                                  </p:childTnLst>
                                </p:cTn>
                              </p:par>
                            </p:childTnLst>
                          </p:cTn>
                        </p:par>
                      </p:childTnLst>
                    </p:cTn>
                  </p:par>
                  <p:par>
                    <p:cTn id="41" fill="hold" nodeType="clickPar">
                      <p:stCondLst>
                        <p:cond delay="indefinite"/>
                      </p:stCondLst>
                      <p:childTnLst>
                        <p:par>
                          <p:cTn id="42" fill="hold" nodeType="afterGroup">
                            <p:stCondLst>
                              <p:cond delay="0"/>
                            </p:stCondLst>
                            <p:childTnLst>
                              <p:par>
                                <p:cTn id="43" presetID="2" presetClass="entr" presetSubtype="4" fill="hold" nodeType="clickEffect">
                                  <p:stCondLst>
                                    <p:cond delay="0"/>
                                  </p:stCondLst>
                                  <p:childTnLst>
                                    <p:set>
                                      <p:cBhvr>
                                        <p:cTn id="44" dur="1" fill="hold">
                                          <p:stCondLst>
                                            <p:cond delay="0"/>
                                          </p:stCondLst>
                                        </p:cTn>
                                        <p:tgtEl>
                                          <p:spTgt spid="111632">
                                            <p:txEl>
                                              <p:pRg st="0" end="0"/>
                                            </p:txEl>
                                          </p:spTgt>
                                        </p:tgtEl>
                                        <p:attrNameLst>
                                          <p:attrName>style.visibility</p:attrName>
                                        </p:attrNameLst>
                                      </p:cBhvr>
                                      <p:to>
                                        <p:strVal val="visible"/>
                                      </p:to>
                                    </p:set>
                                    <p:anim calcmode="lin" valueType="num">
                                      <p:cBhvr additive="base">
                                        <p:cTn id="45" dur="500" fill="hold"/>
                                        <p:tgtEl>
                                          <p:spTgt spid="111632">
                                            <p:txEl>
                                              <p:pRg st="0" end="0"/>
                                            </p:txEl>
                                          </p:spTgt>
                                        </p:tgtEl>
                                        <p:attrNameLst>
                                          <p:attrName>ppt_x</p:attrName>
                                        </p:attrNameLst>
                                      </p:cBhvr>
                                      <p:tavLst>
                                        <p:tav tm="0">
                                          <p:val>
                                            <p:strVal val="#ppt_x"/>
                                          </p:val>
                                        </p:tav>
                                        <p:tav tm="100000">
                                          <p:val>
                                            <p:strVal val="#ppt_x"/>
                                          </p:val>
                                        </p:tav>
                                      </p:tavLst>
                                    </p:anim>
                                    <p:anim calcmode="lin" valueType="num">
                                      <p:cBhvr additive="base">
                                        <p:cTn id="46" dur="500" fill="hold"/>
                                        <p:tgtEl>
                                          <p:spTgt spid="11163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7" fill="hold" nodeType="clickPar">
                      <p:stCondLst>
                        <p:cond delay="indefinite"/>
                      </p:stCondLst>
                      <p:childTnLst>
                        <p:par>
                          <p:cTn id="48" fill="hold" nodeType="afterGroup">
                            <p:stCondLst>
                              <p:cond delay="0"/>
                            </p:stCondLst>
                            <p:childTnLst>
                              <p:par>
                                <p:cTn id="49" presetID="2" presetClass="entr" presetSubtype="4" fill="hold" nodeType="clickEffect">
                                  <p:stCondLst>
                                    <p:cond delay="0"/>
                                  </p:stCondLst>
                                  <p:childTnLst>
                                    <p:set>
                                      <p:cBhvr>
                                        <p:cTn id="50" dur="1" fill="hold">
                                          <p:stCondLst>
                                            <p:cond delay="0"/>
                                          </p:stCondLst>
                                        </p:cTn>
                                        <p:tgtEl>
                                          <p:spTgt spid="111632">
                                            <p:txEl>
                                              <p:pRg st="1" end="1"/>
                                            </p:txEl>
                                          </p:spTgt>
                                        </p:tgtEl>
                                        <p:attrNameLst>
                                          <p:attrName>style.visibility</p:attrName>
                                        </p:attrNameLst>
                                      </p:cBhvr>
                                      <p:to>
                                        <p:strVal val="visible"/>
                                      </p:to>
                                    </p:set>
                                    <p:anim calcmode="lin" valueType="num">
                                      <p:cBhvr additive="base">
                                        <p:cTn id="51" dur="500" fill="hold"/>
                                        <p:tgtEl>
                                          <p:spTgt spid="111632">
                                            <p:txEl>
                                              <p:pRg st="1" end="1"/>
                                            </p:txEl>
                                          </p:spTgt>
                                        </p:tgtEl>
                                        <p:attrNameLst>
                                          <p:attrName>ppt_x</p:attrName>
                                        </p:attrNameLst>
                                      </p:cBhvr>
                                      <p:tavLst>
                                        <p:tav tm="0">
                                          <p:val>
                                            <p:strVal val="#ppt_x"/>
                                          </p:val>
                                        </p:tav>
                                        <p:tav tm="100000">
                                          <p:val>
                                            <p:strVal val="#ppt_x"/>
                                          </p:val>
                                        </p:tav>
                                      </p:tavLst>
                                    </p:anim>
                                    <p:anim calcmode="lin" valueType="num">
                                      <p:cBhvr additive="base">
                                        <p:cTn id="52" dur="500" fill="hold"/>
                                        <p:tgtEl>
                                          <p:spTgt spid="11163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3" fill="hold" nodeType="clickPar">
                      <p:stCondLst>
                        <p:cond delay="indefinite"/>
                      </p:stCondLst>
                      <p:childTnLst>
                        <p:par>
                          <p:cTn id="54" fill="hold" nodeType="afterGroup">
                            <p:stCondLst>
                              <p:cond delay="0"/>
                            </p:stCondLst>
                            <p:childTnLst>
                              <p:par>
                                <p:cTn id="55" presetID="2" presetClass="entr" presetSubtype="4" fill="hold" nodeType="clickEffect">
                                  <p:stCondLst>
                                    <p:cond delay="0"/>
                                  </p:stCondLst>
                                  <p:childTnLst>
                                    <p:set>
                                      <p:cBhvr>
                                        <p:cTn id="56" dur="1" fill="hold">
                                          <p:stCondLst>
                                            <p:cond delay="0"/>
                                          </p:stCondLst>
                                        </p:cTn>
                                        <p:tgtEl>
                                          <p:spTgt spid="111632">
                                            <p:txEl>
                                              <p:pRg st="2" end="2"/>
                                            </p:txEl>
                                          </p:spTgt>
                                        </p:tgtEl>
                                        <p:attrNameLst>
                                          <p:attrName>style.visibility</p:attrName>
                                        </p:attrNameLst>
                                      </p:cBhvr>
                                      <p:to>
                                        <p:strVal val="visible"/>
                                      </p:to>
                                    </p:set>
                                    <p:anim calcmode="lin" valueType="num">
                                      <p:cBhvr additive="base">
                                        <p:cTn id="57" dur="500" fill="hold"/>
                                        <p:tgtEl>
                                          <p:spTgt spid="111632">
                                            <p:txEl>
                                              <p:pRg st="2" end="2"/>
                                            </p:txEl>
                                          </p:spTgt>
                                        </p:tgtEl>
                                        <p:attrNameLst>
                                          <p:attrName>ppt_x</p:attrName>
                                        </p:attrNameLst>
                                      </p:cBhvr>
                                      <p:tavLst>
                                        <p:tav tm="0">
                                          <p:val>
                                            <p:strVal val="#ppt_x"/>
                                          </p:val>
                                        </p:tav>
                                        <p:tav tm="100000">
                                          <p:val>
                                            <p:strVal val="#ppt_x"/>
                                          </p:val>
                                        </p:tav>
                                      </p:tavLst>
                                    </p:anim>
                                    <p:anim calcmode="lin" valueType="num">
                                      <p:cBhvr additive="base">
                                        <p:cTn id="58" dur="500" fill="hold"/>
                                        <p:tgtEl>
                                          <p:spTgt spid="111632">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59" fill="hold" nodeType="clickPar">
                      <p:stCondLst>
                        <p:cond delay="indefinite"/>
                      </p:stCondLst>
                      <p:childTnLst>
                        <p:par>
                          <p:cTn id="60" fill="hold" nodeType="afterGroup">
                            <p:stCondLst>
                              <p:cond delay="0"/>
                            </p:stCondLst>
                            <p:childTnLst>
                              <p:par>
                                <p:cTn id="61" presetID="2" presetClass="entr" presetSubtype="4" fill="hold" nodeType="clickEffect">
                                  <p:stCondLst>
                                    <p:cond delay="0"/>
                                  </p:stCondLst>
                                  <p:childTnLst>
                                    <p:set>
                                      <p:cBhvr>
                                        <p:cTn id="62" dur="1" fill="hold">
                                          <p:stCondLst>
                                            <p:cond delay="0"/>
                                          </p:stCondLst>
                                        </p:cTn>
                                        <p:tgtEl>
                                          <p:spTgt spid="111633">
                                            <p:txEl>
                                              <p:pRg st="0" end="0"/>
                                            </p:txEl>
                                          </p:spTgt>
                                        </p:tgtEl>
                                        <p:attrNameLst>
                                          <p:attrName>style.visibility</p:attrName>
                                        </p:attrNameLst>
                                      </p:cBhvr>
                                      <p:to>
                                        <p:strVal val="visible"/>
                                      </p:to>
                                    </p:set>
                                    <p:anim calcmode="lin" valueType="num">
                                      <p:cBhvr additive="base">
                                        <p:cTn id="63" dur="500" fill="hold"/>
                                        <p:tgtEl>
                                          <p:spTgt spid="111633">
                                            <p:txEl>
                                              <p:pRg st="0" end="0"/>
                                            </p:txEl>
                                          </p:spTgt>
                                        </p:tgtEl>
                                        <p:attrNameLst>
                                          <p:attrName>ppt_x</p:attrName>
                                        </p:attrNameLst>
                                      </p:cBhvr>
                                      <p:tavLst>
                                        <p:tav tm="0">
                                          <p:val>
                                            <p:strVal val="#ppt_x"/>
                                          </p:val>
                                        </p:tav>
                                        <p:tav tm="100000">
                                          <p:val>
                                            <p:strVal val="#ppt_x"/>
                                          </p:val>
                                        </p:tav>
                                      </p:tavLst>
                                    </p:anim>
                                    <p:anim calcmode="lin" valueType="num">
                                      <p:cBhvr additive="base">
                                        <p:cTn id="64" dur="500" fill="hold"/>
                                        <p:tgtEl>
                                          <p:spTgt spid="11163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5" fill="hold" nodeType="clickPar">
                      <p:stCondLst>
                        <p:cond delay="indefinite"/>
                      </p:stCondLst>
                      <p:childTnLst>
                        <p:par>
                          <p:cTn id="66" fill="hold" nodeType="afterGroup">
                            <p:stCondLst>
                              <p:cond delay="0"/>
                            </p:stCondLst>
                            <p:childTnLst>
                              <p:par>
                                <p:cTn id="67" presetID="2" presetClass="entr" presetSubtype="4" fill="hold" nodeType="clickEffect">
                                  <p:stCondLst>
                                    <p:cond delay="0"/>
                                  </p:stCondLst>
                                  <p:childTnLst>
                                    <p:set>
                                      <p:cBhvr>
                                        <p:cTn id="68" dur="1" fill="hold">
                                          <p:stCondLst>
                                            <p:cond delay="0"/>
                                          </p:stCondLst>
                                        </p:cTn>
                                        <p:tgtEl>
                                          <p:spTgt spid="111633">
                                            <p:txEl>
                                              <p:pRg st="1" end="1"/>
                                            </p:txEl>
                                          </p:spTgt>
                                        </p:tgtEl>
                                        <p:attrNameLst>
                                          <p:attrName>style.visibility</p:attrName>
                                        </p:attrNameLst>
                                      </p:cBhvr>
                                      <p:to>
                                        <p:strVal val="visible"/>
                                      </p:to>
                                    </p:set>
                                    <p:anim calcmode="lin" valueType="num">
                                      <p:cBhvr additive="base">
                                        <p:cTn id="69" dur="500" fill="hold"/>
                                        <p:tgtEl>
                                          <p:spTgt spid="111633">
                                            <p:txEl>
                                              <p:pRg st="1" end="1"/>
                                            </p:txEl>
                                          </p:spTgt>
                                        </p:tgtEl>
                                        <p:attrNameLst>
                                          <p:attrName>ppt_x</p:attrName>
                                        </p:attrNameLst>
                                      </p:cBhvr>
                                      <p:tavLst>
                                        <p:tav tm="0">
                                          <p:val>
                                            <p:strVal val="#ppt_x"/>
                                          </p:val>
                                        </p:tav>
                                        <p:tav tm="100000">
                                          <p:val>
                                            <p:strVal val="#ppt_x"/>
                                          </p:val>
                                        </p:tav>
                                      </p:tavLst>
                                    </p:anim>
                                    <p:anim calcmode="lin" valueType="num">
                                      <p:cBhvr additive="base">
                                        <p:cTn id="70" dur="500" fill="hold"/>
                                        <p:tgtEl>
                                          <p:spTgt spid="11163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71" fill="hold" nodeType="clickPar">
                      <p:stCondLst>
                        <p:cond delay="indefinite"/>
                      </p:stCondLst>
                      <p:childTnLst>
                        <p:par>
                          <p:cTn id="72" fill="hold" nodeType="afterGroup">
                            <p:stCondLst>
                              <p:cond delay="0"/>
                            </p:stCondLst>
                            <p:childTnLst>
                              <p:par>
                                <p:cTn id="73" presetID="2" presetClass="entr" presetSubtype="4" fill="hold" nodeType="clickEffect">
                                  <p:stCondLst>
                                    <p:cond delay="0"/>
                                  </p:stCondLst>
                                  <p:childTnLst>
                                    <p:set>
                                      <p:cBhvr>
                                        <p:cTn id="74" dur="1" fill="hold">
                                          <p:stCondLst>
                                            <p:cond delay="0"/>
                                          </p:stCondLst>
                                        </p:cTn>
                                        <p:tgtEl>
                                          <p:spTgt spid="111633">
                                            <p:txEl>
                                              <p:pRg st="2" end="2"/>
                                            </p:txEl>
                                          </p:spTgt>
                                        </p:tgtEl>
                                        <p:attrNameLst>
                                          <p:attrName>style.visibility</p:attrName>
                                        </p:attrNameLst>
                                      </p:cBhvr>
                                      <p:to>
                                        <p:strVal val="visible"/>
                                      </p:to>
                                    </p:set>
                                    <p:anim calcmode="lin" valueType="num">
                                      <p:cBhvr additive="base">
                                        <p:cTn id="75" dur="500" fill="hold"/>
                                        <p:tgtEl>
                                          <p:spTgt spid="111633">
                                            <p:txEl>
                                              <p:pRg st="2" end="2"/>
                                            </p:txEl>
                                          </p:spTgt>
                                        </p:tgtEl>
                                        <p:attrNameLst>
                                          <p:attrName>ppt_x</p:attrName>
                                        </p:attrNameLst>
                                      </p:cBhvr>
                                      <p:tavLst>
                                        <p:tav tm="0">
                                          <p:val>
                                            <p:strVal val="#ppt_x"/>
                                          </p:val>
                                        </p:tav>
                                        <p:tav tm="100000">
                                          <p:val>
                                            <p:strVal val="#ppt_x"/>
                                          </p:val>
                                        </p:tav>
                                      </p:tavLst>
                                    </p:anim>
                                    <p:anim calcmode="lin" valueType="num">
                                      <p:cBhvr additive="base">
                                        <p:cTn id="76" dur="500" fill="hold"/>
                                        <p:tgtEl>
                                          <p:spTgt spid="11163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77" fill="hold" nodeType="clickPar">
                      <p:stCondLst>
                        <p:cond delay="indefinite"/>
                      </p:stCondLst>
                      <p:childTnLst>
                        <p:par>
                          <p:cTn id="78" fill="hold" nodeType="afterGroup">
                            <p:stCondLst>
                              <p:cond delay="0"/>
                            </p:stCondLst>
                            <p:childTnLst>
                              <p:par>
                                <p:cTn id="79" presetID="2" presetClass="entr" presetSubtype="4" fill="hold" nodeType="clickEffect">
                                  <p:stCondLst>
                                    <p:cond delay="0"/>
                                  </p:stCondLst>
                                  <p:childTnLst>
                                    <p:set>
                                      <p:cBhvr>
                                        <p:cTn id="80" dur="1" fill="hold">
                                          <p:stCondLst>
                                            <p:cond delay="0"/>
                                          </p:stCondLst>
                                        </p:cTn>
                                        <p:tgtEl>
                                          <p:spTgt spid="111634">
                                            <p:txEl>
                                              <p:pRg st="0" end="0"/>
                                            </p:txEl>
                                          </p:spTgt>
                                        </p:tgtEl>
                                        <p:attrNameLst>
                                          <p:attrName>style.visibility</p:attrName>
                                        </p:attrNameLst>
                                      </p:cBhvr>
                                      <p:to>
                                        <p:strVal val="visible"/>
                                      </p:to>
                                    </p:set>
                                    <p:anim calcmode="lin" valueType="num">
                                      <p:cBhvr additive="base">
                                        <p:cTn id="81" dur="500" fill="hold"/>
                                        <p:tgtEl>
                                          <p:spTgt spid="111634">
                                            <p:txEl>
                                              <p:pRg st="0" end="0"/>
                                            </p:txEl>
                                          </p:spTgt>
                                        </p:tgtEl>
                                        <p:attrNameLst>
                                          <p:attrName>ppt_x</p:attrName>
                                        </p:attrNameLst>
                                      </p:cBhvr>
                                      <p:tavLst>
                                        <p:tav tm="0">
                                          <p:val>
                                            <p:strVal val="#ppt_x"/>
                                          </p:val>
                                        </p:tav>
                                        <p:tav tm="100000">
                                          <p:val>
                                            <p:strVal val="#ppt_x"/>
                                          </p:val>
                                        </p:tav>
                                      </p:tavLst>
                                    </p:anim>
                                    <p:anim calcmode="lin" valueType="num">
                                      <p:cBhvr additive="base">
                                        <p:cTn id="82" dur="500" fill="hold"/>
                                        <p:tgtEl>
                                          <p:spTgt spid="11163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83" fill="hold" nodeType="clickPar">
                      <p:stCondLst>
                        <p:cond delay="indefinite"/>
                      </p:stCondLst>
                      <p:childTnLst>
                        <p:par>
                          <p:cTn id="84" fill="hold" nodeType="afterGroup">
                            <p:stCondLst>
                              <p:cond delay="0"/>
                            </p:stCondLst>
                            <p:childTnLst>
                              <p:par>
                                <p:cTn id="85" presetID="2" presetClass="entr" presetSubtype="4" fill="hold" nodeType="clickEffect">
                                  <p:stCondLst>
                                    <p:cond delay="0"/>
                                  </p:stCondLst>
                                  <p:childTnLst>
                                    <p:set>
                                      <p:cBhvr>
                                        <p:cTn id="86" dur="1" fill="hold">
                                          <p:stCondLst>
                                            <p:cond delay="0"/>
                                          </p:stCondLst>
                                        </p:cTn>
                                        <p:tgtEl>
                                          <p:spTgt spid="111634">
                                            <p:txEl>
                                              <p:pRg st="1" end="1"/>
                                            </p:txEl>
                                          </p:spTgt>
                                        </p:tgtEl>
                                        <p:attrNameLst>
                                          <p:attrName>style.visibility</p:attrName>
                                        </p:attrNameLst>
                                      </p:cBhvr>
                                      <p:to>
                                        <p:strVal val="visible"/>
                                      </p:to>
                                    </p:set>
                                    <p:anim calcmode="lin" valueType="num">
                                      <p:cBhvr additive="base">
                                        <p:cTn id="87" dur="500" fill="hold"/>
                                        <p:tgtEl>
                                          <p:spTgt spid="111634">
                                            <p:txEl>
                                              <p:pRg st="1" end="1"/>
                                            </p:txEl>
                                          </p:spTgt>
                                        </p:tgtEl>
                                        <p:attrNameLst>
                                          <p:attrName>ppt_x</p:attrName>
                                        </p:attrNameLst>
                                      </p:cBhvr>
                                      <p:tavLst>
                                        <p:tav tm="0">
                                          <p:val>
                                            <p:strVal val="#ppt_x"/>
                                          </p:val>
                                        </p:tav>
                                        <p:tav tm="100000">
                                          <p:val>
                                            <p:strVal val="#ppt_x"/>
                                          </p:val>
                                        </p:tav>
                                      </p:tavLst>
                                    </p:anim>
                                    <p:anim calcmode="lin" valueType="num">
                                      <p:cBhvr additive="base">
                                        <p:cTn id="88" dur="500" fill="hold"/>
                                        <p:tgtEl>
                                          <p:spTgt spid="11163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89" fill="hold" nodeType="clickPar">
                      <p:stCondLst>
                        <p:cond delay="indefinite"/>
                      </p:stCondLst>
                      <p:childTnLst>
                        <p:par>
                          <p:cTn id="90" fill="hold" nodeType="afterGroup">
                            <p:stCondLst>
                              <p:cond delay="0"/>
                            </p:stCondLst>
                            <p:childTnLst>
                              <p:par>
                                <p:cTn id="91" presetID="2" presetClass="entr" presetSubtype="4" fill="hold" nodeType="clickEffect">
                                  <p:stCondLst>
                                    <p:cond delay="0"/>
                                  </p:stCondLst>
                                  <p:childTnLst>
                                    <p:set>
                                      <p:cBhvr>
                                        <p:cTn id="92" dur="1" fill="hold">
                                          <p:stCondLst>
                                            <p:cond delay="0"/>
                                          </p:stCondLst>
                                        </p:cTn>
                                        <p:tgtEl>
                                          <p:spTgt spid="111635">
                                            <p:txEl>
                                              <p:pRg st="0" end="0"/>
                                            </p:txEl>
                                          </p:spTgt>
                                        </p:tgtEl>
                                        <p:attrNameLst>
                                          <p:attrName>style.visibility</p:attrName>
                                        </p:attrNameLst>
                                      </p:cBhvr>
                                      <p:to>
                                        <p:strVal val="visible"/>
                                      </p:to>
                                    </p:set>
                                    <p:anim calcmode="lin" valueType="num">
                                      <p:cBhvr additive="base">
                                        <p:cTn id="93" dur="500" fill="hold"/>
                                        <p:tgtEl>
                                          <p:spTgt spid="111635">
                                            <p:txEl>
                                              <p:pRg st="0" end="0"/>
                                            </p:txEl>
                                          </p:spTgt>
                                        </p:tgtEl>
                                        <p:attrNameLst>
                                          <p:attrName>ppt_x</p:attrName>
                                        </p:attrNameLst>
                                      </p:cBhvr>
                                      <p:tavLst>
                                        <p:tav tm="0">
                                          <p:val>
                                            <p:strVal val="#ppt_x"/>
                                          </p:val>
                                        </p:tav>
                                        <p:tav tm="100000">
                                          <p:val>
                                            <p:strVal val="#ppt_x"/>
                                          </p:val>
                                        </p:tav>
                                      </p:tavLst>
                                    </p:anim>
                                    <p:anim calcmode="lin" valueType="num">
                                      <p:cBhvr additive="base">
                                        <p:cTn id="94" dur="500" fill="hold"/>
                                        <p:tgtEl>
                                          <p:spTgt spid="11163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5" fill="hold" nodeType="clickPar">
                      <p:stCondLst>
                        <p:cond delay="indefinite"/>
                      </p:stCondLst>
                      <p:childTnLst>
                        <p:par>
                          <p:cTn id="96" fill="hold" nodeType="afterGroup">
                            <p:stCondLst>
                              <p:cond delay="0"/>
                            </p:stCondLst>
                            <p:childTnLst>
                              <p:par>
                                <p:cTn id="97" presetID="2" presetClass="entr" presetSubtype="4" fill="hold" nodeType="clickEffect">
                                  <p:stCondLst>
                                    <p:cond delay="0"/>
                                  </p:stCondLst>
                                  <p:childTnLst>
                                    <p:set>
                                      <p:cBhvr>
                                        <p:cTn id="98" dur="1" fill="hold">
                                          <p:stCondLst>
                                            <p:cond delay="0"/>
                                          </p:stCondLst>
                                        </p:cTn>
                                        <p:tgtEl>
                                          <p:spTgt spid="111635">
                                            <p:txEl>
                                              <p:pRg st="1" end="1"/>
                                            </p:txEl>
                                          </p:spTgt>
                                        </p:tgtEl>
                                        <p:attrNameLst>
                                          <p:attrName>style.visibility</p:attrName>
                                        </p:attrNameLst>
                                      </p:cBhvr>
                                      <p:to>
                                        <p:strVal val="visible"/>
                                      </p:to>
                                    </p:set>
                                    <p:anim calcmode="lin" valueType="num">
                                      <p:cBhvr additive="base">
                                        <p:cTn id="99" dur="500" fill="hold"/>
                                        <p:tgtEl>
                                          <p:spTgt spid="111635">
                                            <p:txEl>
                                              <p:pRg st="1" end="1"/>
                                            </p:txEl>
                                          </p:spTgt>
                                        </p:tgtEl>
                                        <p:attrNameLst>
                                          <p:attrName>ppt_x</p:attrName>
                                        </p:attrNameLst>
                                      </p:cBhvr>
                                      <p:tavLst>
                                        <p:tav tm="0">
                                          <p:val>
                                            <p:strVal val="#ppt_x"/>
                                          </p:val>
                                        </p:tav>
                                        <p:tav tm="100000">
                                          <p:val>
                                            <p:strVal val="#ppt_x"/>
                                          </p:val>
                                        </p:tav>
                                      </p:tavLst>
                                    </p:anim>
                                    <p:anim calcmode="lin" valueType="num">
                                      <p:cBhvr additive="base">
                                        <p:cTn id="100" dur="500" fill="hold"/>
                                        <p:tgtEl>
                                          <p:spTgt spid="111635">
                                            <p:txEl>
                                              <p:pRg st="1" end="1"/>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620" grpId="0"/>
      <p:bldP spid="111621" grpId="0"/>
      <p:bldP spid="111622" grpId="0"/>
      <p:bldP spid="111623" grpId="0"/>
      <p:bldP spid="111624" grpId="0"/>
      <p:bldP spid="111625" grpId="0"/>
      <p:bldP spid="111626" grpId="0"/>
      <p:bldP spid="111627" grpId="0"/>
      <p:bldP spid="111628" grpId="0"/>
      <p:bldP spid="111629" grpId="0"/>
      <p:bldP spid="111630" grpId="0"/>
      <p:bldP spid="111631" grpId="0"/>
    </p:bldLst>
  </p:timing>
</p:sld>
</file>

<file path=ppt/slides/slide6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12644" name="Text Box 4"/>
          <p:cNvSpPr txBox="1"/>
          <p:nvPr/>
        </p:nvSpPr>
        <p:spPr>
          <a:xfrm>
            <a:off x="468313" y="476250"/>
            <a:ext cx="431800" cy="457200"/>
          </a:xfrm>
          <a:prstGeom prst="rect">
            <a:avLst/>
          </a:prstGeom>
          <a:noFill/>
          <a:ln w="9525">
            <a:noFill/>
          </a:ln>
        </p:spPr>
        <p:txBody>
          <a:bodyPr>
            <a:spAutoFit/>
          </a:bodyPr>
          <a:lstStyle/>
          <a:p>
            <a:r>
              <a:rPr lang="zh-CN" altLang="en-US">
                <a:latin typeface="Arial" panose="020b0604020202020204" pitchFamily="34" charset="0"/>
              </a:rPr>
              <a:t>士</a:t>
            </a:r>
            <a:endParaRPr lang="zh-CN" altLang="en-US">
              <a:latin typeface="Arial" panose="020b0604020202020204" pitchFamily="34" charset="0"/>
            </a:endParaRPr>
          </a:p>
        </p:txBody>
      </p:sp>
      <p:sp>
        <p:nvSpPr>
          <p:cNvPr id="112645" name="AutoShape 5"/>
          <p:cNvSpPr/>
          <p:nvPr/>
        </p:nvSpPr>
        <p:spPr>
          <a:xfrm>
            <a:off x="971550" y="260350"/>
            <a:ext cx="152400" cy="914400"/>
          </a:xfrm>
          <a:prstGeom prst="leftBrace">
            <a:avLst>
              <a:gd name="adj1" fmla="val 50000"/>
              <a:gd name="adj2" fmla="val 50000"/>
            </a:avLst>
          </a:prstGeom>
          <a:noFill/>
          <a:ln w="9525" cap="flat" cmpd="sng">
            <a:solidFill>
              <a:schemeClr val="tx1"/>
            </a:solidFill>
            <a:prstDash val="solid"/>
            <a:headEnd type="none" w="med" len="med"/>
            <a:tailEnd type="none" w="med" len="med"/>
          </a:ln>
        </p:spPr>
        <p:txBody>
          <a:bodyPr wrap="none" anchor="ctr"/>
          <a:lstStyle/>
          <a:p>
            <a:pPr>
              <a:spcBef>
                <a:spcPct val="0"/>
              </a:spcBef>
            </a:pPr>
            <a:endParaRPr lang="zh-CN" altLang="en-US">
              <a:latin typeface="Arial" panose="020b0604020202020204" pitchFamily="34" charset="0"/>
            </a:endParaRPr>
          </a:p>
        </p:txBody>
      </p:sp>
      <p:sp>
        <p:nvSpPr>
          <p:cNvPr id="112646" name="AutoShape 6"/>
          <p:cNvSpPr/>
          <p:nvPr/>
        </p:nvSpPr>
        <p:spPr>
          <a:xfrm>
            <a:off x="971550" y="3500438"/>
            <a:ext cx="71438" cy="1512887"/>
          </a:xfrm>
          <a:prstGeom prst="leftBrace">
            <a:avLst>
              <a:gd name="adj1" fmla="val 176480"/>
              <a:gd name="adj2" fmla="val 50000"/>
            </a:avLst>
          </a:prstGeom>
          <a:noFill/>
          <a:ln w="9525" cap="flat" cmpd="sng">
            <a:solidFill>
              <a:schemeClr val="tx1"/>
            </a:solidFill>
            <a:prstDash val="solid"/>
            <a:headEnd type="none" w="med" len="med"/>
            <a:tailEnd type="none" w="med" len="med"/>
          </a:ln>
        </p:spPr>
        <p:txBody>
          <a:bodyPr wrap="none" anchor="ctr"/>
          <a:lstStyle/>
          <a:p>
            <a:pPr>
              <a:spcBef>
                <a:spcPct val="0"/>
              </a:spcBef>
            </a:pPr>
            <a:endParaRPr lang="zh-CN" altLang="en-US">
              <a:latin typeface="Arial" panose="020b0604020202020204" pitchFamily="34" charset="0"/>
            </a:endParaRPr>
          </a:p>
        </p:txBody>
      </p:sp>
      <p:sp>
        <p:nvSpPr>
          <p:cNvPr id="112648" name="AutoShape 8"/>
          <p:cNvSpPr/>
          <p:nvPr/>
        </p:nvSpPr>
        <p:spPr>
          <a:xfrm>
            <a:off x="1042988" y="1268413"/>
            <a:ext cx="73025" cy="1944687"/>
          </a:xfrm>
          <a:prstGeom prst="leftBrace">
            <a:avLst>
              <a:gd name="adj1" fmla="val 221920"/>
              <a:gd name="adj2" fmla="val 50000"/>
            </a:avLst>
          </a:prstGeom>
          <a:noFill/>
          <a:ln w="9525" cap="flat" cmpd="sng">
            <a:solidFill>
              <a:schemeClr val="tx1"/>
            </a:solidFill>
            <a:prstDash val="solid"/>
            <a:headEnd type="none" w="med" len="med"/>
            <a:tailEnd type="none" w="med" len="med"/>
          </a:ln>
        </p:spPr>
        <p:txBody>
          <a:bodyPr wrap="none" anchor="ctr"/>
          <a:lstStyle/>
          <a:p>
            <a:pPr>
              <a:spcBef>
                <a:spcPct val="0"/>
              </a:spcBef>
            </a:pPr>
            <a:endParaRPr lang="zh-CN" altLang="en-US">
              <a:latin typeface="Arial" panose="020b0604020202020204" pitchFamily="34" charset="0"/>
            </a:endParaRPr>
          </a:p>
        </p:txBody>
      </p:sp>
      <p:sp>
        <p:nvSpPr>
          <p:cNvPr id="112649" name="Text Box 9"/>
          <p:cNvSpPr txBox="1"/>
          <p:nvPr/>
        </p:nvSpPr>
        <p:spPr>
          <a:xfrm>
            <a:off x="971550" y="188913"/>
            <a:ext cx="2328863" cy="1004887"/>
          </a:xfrm>
          <a:prstGeom prst="rect">
            <a:avLst/>
          </a:prstGeom>
          <a:noFill/>
          <a:ln w="9525">
            <a:noFill/>
          </a:ln>
        </p:spPr>
        <p:txBody>
          <a:bodyPr wrap="none">
            <a:spAutoFit/>
          </a:bodyPr>
          <a:lstStyle/>
          <a:p>
            <a:r>
              <a:rPr lang="zh-CN" altLang="en-US">
                <a:latin typeface="Arial" panose="020b0604020202020204" pitchFamily="34" charset="0"/>
              </a:rPr>
              <a:t>管夷吾举于</a:t>
            </a:r>
            <a:r>
              <a:rPr lang="zh-CN" altLang="en-US">
                <a:solidFill>
                  <a:srgbClr val="FF0000"/>
                </a:solidFill>
                <a:latin typeface="Arial" panose="020b0604020202020204" pitchFamily="34" charset="0"/>
              </a:rPr>
              <a:t>士</a:t>
            </a:r>
            <a:endParaRPr lang="zh-CN" altLang="en-US">
              <a:solidFill>
                <a:srgbClr val="FF0000"/>
              </a:solidFill>
              <a:latin typeface="Arial" panose="020b0604020202020204" pitchFamily="34" charset="0"/>
            </a:endParaRPr>
          </a:p>
          <a:p>
            <a:r>
              <a:rPr lang="zh-CN" altLang="en-US">
                <a:latin typeface="Arial" panose="020b0604020202020204" pitchFamily="34" charset="0"/>
              </a:rPr>
              <a:t>入则无法家弼</a:t>
            </a:r>
            <a:r>
              <a:rPr lang="zh-CN" altLang="en-US">
                <a:solidFill>
                  <a:srgbClr val="FF0000"/>
                </a:solidFill>
                <a:latin typeface="Arial" panose="020b0604020202020204" pitchFamily="34" charset="0"/>
              </a:rPr>
              <a:t>士</a:t>
            </a:r>
            <a:endParaRPr lang="zh-CN" altLang="en-US">
              <a:solidFill>
                <a:srgbClr val="FF0000"/>
              </a:solidFill>
              <a:latin typeface="Arial" panose="020b0604020202020204" pitchFamily="34" charset="0"/>
            </a:endParaRPr>
          </a:p>
        </p:txBody>
      </p:sp>
      <p:sp>
        <p:nvSpPr>
          <p:cNvPr id="112650" name="Text Box 10"/>
          <p:cNvSpPr txBox="1"/>
          <p:nvPr/>
        </p:nvSpPr>
        <p:spPr>
          <a:xfrm>
            <a:off x="539750" y="1916113"/>
            <a:ext cx="360363" cy="457200"/>
          </a:xfrm>
          <a:prstGeom prst="rect">
            <a:avLst/>
          </a:prstGeom>
          <a:noFill/>
          <a:ln w="9525">
            <a:noFill/>
          </a:ln>
        </p:spPr>
        <p:txBody>
          <a:bodyPr>
            <a:spAutoFit/>
          </a:bodyPr>
          <a:lstStyle/>
          <a:p>
            <a:r>
              <a:rPr lang="zh-CN" altLang="en-US">
                <a:latin typeface="Arial" panose="020b0604020202020204" pitchFamily="34" charset="0"/>
              </a:rPr>
              <a:t>然</a:t>
            </a:r>
            <a:endParaRPr lang="zh-CN" altLang="en-US">
              <a:latin typeface="Arial" panose="020b0604020202020204" pitchFamily="34" charset="0"/>
            </a:endParaRPr>
          </a:p>
        </p:txBody>
      </p:sp>
      <p:sp>
        <p:nvSpPr>
          <p:cNvPr id="112651" name="Text Box 11"/>
          <p:cNvSpPr txBox="1"/>
          <p:nvPr/>
        </p:nvSpPr>
        <p:spPr>
          <a:xfrm>
            <a:off x="-1044575" y="1196975"/>
            <a:ext cx="6156325" cy="2100263"/>
          </a:xfrm>
          <a:prstGeom prst="rect">
            <a:avLst/>
          </a:prstGeom>
          <a:noFill/>
          <a:ln w="9525">
            <a:noFill/>
          </a:ln>
        </p:spPr>
        <p:txBody>
          <a:bodyPr>
            <a:spAutoFit/>
          </a:bodyPr>
          <a:lstStyle/>
          <a:p>
            <a:r>
              <a:rPr lang="zh-CN" altLang="en-US">
                <a:solidFill>
                  <a:srgbClr val="FF0000"/>
                </a:solidFill>
                <a:latin typeface="Arial" panose="020b0604020202020204" pitchFamily="34" charset="0"/>
              </a:rPr>
              <a:t>然</a:t>
            </a:r>
            <a:r>
              <a:rPr lang="zh-CN" altLang="en-US">
                <a:latin typeface="Arial" panose="020b0604020202020204" pitchFamily="34" charset="0"/>
              </a:rPr>
              <a:t>而不胜者</a:t>
            </a:r>
            <a:endParaRPr lang="zh-CN" altLang="en-US">
              <a:latin typeface="Arial" panose="020b0604020202020204" pitchFamily="34" charset="0"/>
            </a:endParaRPr>
          </a:p>
          <a:p>
            <a:r>
              <a:rPr lang="zh-CN" altLang="en-US">
                <a:latin typeface="Arial" panose="020b0604020202020204" pitchFamily="34" charset="0"/>
              </a:rPr>
              <a:t>吴广以为</a:t>
            </a:r>
            <a:r>
              <a:rPr lang="zh-CN" altLang="en-US">
                <a:solidFill>
                  <a:srgbClr val="FF0000"/>
                </a:solidFill>
                <a:latin typeface="Arial" panose="020b0604020202020204" pitchFamily="34" charset="0"/>
              </a:rPr>
              <a:t>然</a:t>
            </a:r>
            <a:endParaRPr lang="zh-CN" altLang="en-US">
              <a:solidFill>
                <a:srgbClr val="FF0000"/>
              </a:solidFill>
              <a:latin typeface="Arial" panose="020b0604020202020204" pitchFamily="34" charset="0"/>
            </a:endParaRPr>
          </a:p>
          <a:p>
            <a:r>
              <a:rPr lang="zh-CN" altLang="en-US">
                <a:latin typeface="Arial" panose="020b0604020202020204" pitchFamily="34" charset="0"/>
              </a:rPr>
              <a:t>怡</a:t>
            </a:r>
            <a:r>
              <a:rPr lang="zh-CN" altLang="en-US">
                <a:solidFill>
                  <a:srgbClr val="FF0000"/>
                </a:solidFill>
                <a:latin typeface="Arial" panose="020b0604020202020204" pitchFamily="34" charset="0"/>
              </a:rPr>
              <a:t>然</a:t>
            </a:r>
            <a:r>
              <a:rPr lang="zh-CN" altLang="en-US">
                <a:latin typeface="Arial" panose="020b0604020202020204" pitchFamily="34" charset="0"/>
              </a:rPr>
              <a:t>称快</a:t>
            </a:r>
            <a:endParaRPr lang="zh-CN" altLang="en-US">
              <a:latin typeface="Arial" panose="020b0604020202020204" pitchFamily="34" charset="0"/>
            </a:endParaRPr>
          </a:p>
          <a:p>
            <a:endParaRPr lang="zh-CN" altLang="en-US">
              <a:latin typeface="Arial" panose="020b0604020202020204" pitchFamily="34" charset="0"/>
            </a:endParaRPr>
          </a:p>
        </p:txBody>
      </p:sp>
      <p:sp>
        <p:nvSpPr>
          <p:cNvPr id="112652" name="Text Box 12"/>
          <p:cNvSpPr txBox="1"/>
          <p:nvPr/>
        </p:nvSpPr>
        <p:spPr>
          <a:xfrm>
            <a:off x="468313" y="4005263"/>
            <a:ext cx="431800" cy="457200"/>
          </a:xfrm>
          <a:prstGeom prst="rect">
            <a:avLst/>
          </a:prstGeom>
          <a:noFill/>
          <a:ln w="9525">
            <a:noFill/>
          </a:ln>
        </p:spPr>
        <p:txBody>
          <a:bodyPr>
            <a:spAutoFit/>
          </a:bodyPr>
          <a:lstStyle/>
          <a:p>
            <a:r>
              <a:rPr lang="zh-CN" altLang="en-US">
                <a:latin typeface="Arial" panose="020b0604020202020204" pitchFamily="34" charset="0"/>
              </a:rPr>
              <a:t>故</a:t>
            </a:r>
            <a:endParaRPr lang="zh-CN" altLang="en-US">
              <a:latin typeface="Arial" panose="020b0604020202020204" pitchFamily="34" charset="0"/>
            </a:endParaRPr>
          </a:p>
        </p:txBody>
      </p:sp>
      <p:sp>
        <p:nvSpPr>
          <p:cNvPr id="112653" name="Text Box 13"/>
          <p:cNvSpPr txBox="1"/>
          <p:nvPr/>
        </p:nvSpPr>
        <p:spPr>
          <a:xfrm>
            <a:off x="-612775" y="3500438"/>
            <a:ext cx="5400675" cy="1552575"/>
          </a:xfrm>
          <a:prstGeom prst="rect">
            <a:avLst/>
          </a:prstGeom>
          <a:noFill/>
          <a:ln w="9525">
            <a:noFill/>
          </a:ln>
        </p:spPr>
        <p:txBody>
          <a:bodyPr>
            <a:spAutoFit/>
          </a:bodyPr>
          <a:lstStyle/>
          <a:p>
            <a:r>
              <a:rPr lang="zh-CN" altLang="en-US">
                <a:latin typeface="Arial" panose="020b0604020202020204" pitchFamily="34" charset="0"/>
              </a:rPr>
              <a:t>                    </a:t>
            </a:r>
            <a:r>
              <a:rPr lang="zh-CN" altLang="en-US">
                <a:solidFill>
                  <a:srgbClr val="FF0000"/>
                </a:solidFill>
                <a:latin typeface="Arial" panose="020b0604020202020204" pitchFamily="34" charset="0"/>
              </a:rPr>
              <a:t>故</a:t>
            </a:r>
            <a:r>
              <a:rPr lang="zh-CN" altLang="en-US">
                <a:latin typeface="Arial" panose="020b0604020202020204" pitchFamily="34" charset="0"/>
              </a:rPr>
              <a:t>君子有不战，战必胜矣</a:t>
            </a:r>
            <a:endParaRPr lang="zh-CN" altLang="en-US">
              <a:latin typeface="Arial" panose="020b0604020202020204" pitchFamily="34" charset="0"/>
            </a:endParaRPr>
          </a:p>
          <a:p>
            <a:r>
              <a:rPr lang="zh-CN" altLang="en-US">
                <a:latin typeface="Arial" panose="020b0604020202020204" pitchFamily="34" charset="0"/>
              </a:rPr>
              <a:t>          而两狼之并驱如</a:t>
            </a:r>
            <a:r>
              <a:rPr lang="zh-CN" altLang="en-US">
                <a:solidFill>
                  <a:srgbClr val="FF0000"/>
                </a:solidFill>
                <a:latin typeface="Arial" panose="020b0604020202020204" pitchFamily="34" charset="0"/>
              </a:rPr>
              <a:t>故</a:t>
            </a:r>
            <a:endParaRPr lang="zh-CN" altLang="en-US">
              <a:solidFill>
                <a:srgbClr val="FF0000"/>
              </a:solidFill>
              <a:latin typeface="Arial" panose="020b0604020202020204" pitchFamily="34" charset="0"/>
            </a:endParaRPr>
          </a:p>
          <a:p>
            <a:r>
              <a:rPr lang="zh-CN" altLang="en-US">
                <a:latin typeface="Arial" panose="020b0604020202020204" pitchFamily="34" charset="0"/>
              </a:rPr>
              <a:t>温</a:t>
            </a:r>
            <a:r>
              <a:rPr lang="zh-CN" altLang="en-US">
                <a:solidFill>
                  <a:srgbClr val="FF0000"/>
                </a:solidFill>
                <a:latin typeface="Arial" panose="020b0604020202020204" pitchFamily="34" charset="0"/>
              </a:rPr>
              <a:t>故</a:t>
            </a:r>
            <a:r>
              <a:rPr lang="zh-CN" altLang="en-US">
                <a:latin typeface="Arial" panose="020b0604020202020204" pitchFamily="34" charset="0"/>
              </a:rPr>
              <a:t>而知新</a:t>
            </a:r>
            <a:endParaRPr lang="zh-CN" altLang="en-US">
              <a:latin typeface="Arial" panose="020b0604020202020204" pitchFamily="34" charset="0"/>
            </a:endParaRPr>
          </a:p>
        </p:txBody>
      </p:sp>
      <p:sp>
        <p:nvSpPr>
          <p:cNvPr id="112654" name="Text Box 14"/>
          <p:cNvSpPr txBox="1"/>
          <p:nvPr/>
        </p:nvSpPr>
        <p:spPr>
          <a:xfrm>
            <a:off x="4356100" y="188913"/>
            <a:ext cx="2160588" cy="1004887"/>
          </a:xfrm>
          <a:prstGeom prst="rect">
            <a:avLst/>
          </a:prstGeom>
          <a:noFill/>
          <a:ln w="9525">
            <a:noFill/>
          </a:ln>
        </p:spPr>
        <p:txBody>
          <a:bodyPr>
            <a:spAutoFit/>
          </a:bodyPr>
          <a:lstStyle/>
          <a:p>
            <a:r>
              <a:rPr lang="zh-CN" altLang="en-US">
                <a:solidFill>
                  <a:srgbClr val="0000FF"/>
                </a:solidFill>
                <a:latin typeface="Arial" panose="020b0604020202020204" pitchFamily="34" charset="0"/>
              </a:rPr>
              <a:t>名词，狱官</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名词，贤士</a:t>
            </a:r>
            <a:endParaRPr lang="zh-CN" altLang="en-US">
              <a:solidFill>
                <a:srgbClr val="0000FF"/>
              </a:solidFill>
              <a:latin typeface="Arial" panose="020b0604020202020204" pitchFamily="34" charset="0"/>
            </a:endParaRPr>
          </a:p>
        </p:txBody>
      </p:sp>
      <p:sp>
        <p:nvSpPr>
          <p:cNvPr id="112655" name="Text Box 15"/>
          <p:cNvSpPr txBox="1"/>
          <p:nvPr/>
        </p:nvSpPr>
        <p:spPr>
          <a:xfrm>
            <a:off x="5148263" y="1125538"/>
            <a:ext cx="3529012" cy="1917700"/>
          </a:xfrm>
          <a:prstGeom prst="rect">
            <a:avLst/>
          </a:prstGeom>
          <a:noFill/>
          <a:ln w="9525">
            <a:noFill/>
          </a:ln>
        </p:spPr>
        <p:txBody>
          <a:bodyPr>
            <a:spAutoFit/>
          </a:bodyPr>
          <a:lstStyle/>
          <a:p>
            <a:r>
              <a:rPr lang="zh-CN" altLang="en-US">
                <a:solidFill>
                  <a:srgbClr val="0000FF"/>
                </a:solidFill>
                <a:latin typeface="Arial" panose="020b0604020202020204" pitchFamily="34" charset="0"/>
              </a:rPr>
              <a:t>转折连词，然而</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形容词，正确，对</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形容词词尾，“</a:t>
            </a:r>
            <a:r>
              <a:rPr lang="en-US" altLang="zh-CN">
                <a:solidFill>
                  <a:srgbClr val="0000FF"/>
                </a:solidFill>
                <a:latin typeface="Arial" panose="020b0604020202020204" pitchFamily="34" charset="0"/>
              </a:rPr>
              <a:t>……</a:t>
            </a:r>
            <a:r>
              <a:rPr lang="zh-CN" altLang="en-US">
                <a:solidFill>
                  <a:srgbClr val="0000FF"/>
                </a:solidFill>
                <a:latin typeface="Arial" panose="020b0604020202020204" pitchFamily="34" charset="0"/>
              </a:rPr>
              <a:t>的样子”</a:t>
            </a:r>
            <a:endParaRPr lang="zh-CN" altLang="en-US">
              <a:solidFill>
                <a:srgbClr val="0000FF"/>
              </a:solidFill>
              <a:latin typeface="Arial" panose="020b0604020202020204" pitchFamily="34" charset="0"/>
            </a:endParaRPr>
          </a:p>
        </p:txBody>
      </p:sp>
      <p:sp>
        <p:nvSpPr>
          <p:cNvPr id="112656" name="Text Box 16"/>
          <p:cNvSpPr txBox="1"/>
          <p:nvPr/>
        </p:nvSpPr>
        <p:spPr>
          <a:xfrm>
            <a:off x="4932363" y="3429000"/>
            <a:ext cx="2808287" cy="1552575"/>
          </a:xfrm>
          <a:prstGeom prst="rect">
            <a:avLst/>
          </a:prstGeom>
          <a:noFill/>
          <a:ln w="9525">
            <a:noFill/>
          </a:ln>
        </p:spPr>
        <p:txBody>
          <a:bodyPr>
            <a:spAutoFit/>
          </a:bodyPr>
          <a:lstStyle/>
          <a:p>
            <a:r>
              <a:rPr lang="zh-CN" altLang="en-US">
                <a:solidFill>
                  <a:srgbClr val="0000FF"/>
                </a:solidFill>
                <a:latin typeface="Arial" panose="020b0604020202020204" pitchFamily="34" charset="0"/>
              </a:rPr>
              <a:t>连词，所以</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名词，原来</a:t>
            </a:r>
            <a:endParaRPr lang="zh-CN" altLang="en-US">
              <a:solidFill>
                <a:srgbClr val="0000FF"/>
              </a:solidFill>
              <a:latin typeface="Arial" panose="020b0604020202020204" pitchFamily="34" charset="0"/>
            </a:endParaRPr>
          </a:p>
          <a:p>
            <a:r>
              <a:rPr lang="zh-CN" altLang="en-US">
                <a:solidFill>
                  <a:srgbClr val="0000FF"/>
                </a:solidFill>
                <a:latin typeface="Arial" panose="020b0604020202020204" pitchFamily="34" charset="0"/>
              </a:rPr>
              <a:t>名词，旧的</a:t>
            </a:r>
            <a:endParaRPr lang="zh-CN" altLang="en-US">
              <a:solidFill>
                <a:srgbClr val="0000FF"/>
              </a:solidFill>
              <a:latin typeface="Arial" panose="020b0604020202020204" pitchFamily="34" charset="0"/>
            </a:endParaRPr>
          </a:p>
        </p:txBody>
      </p:sp>
      <p:pic>
        <p:nvPicPr>
          <p:cNvPr id="112657" name="New picture"/>
          <p:cNvPicPr/>
          <p:nvPr/>
        </p:nvPicPr>
        <p:blipFill>
          <a:blip r:embed="rId2"/>
          <a:stretch>
            <a:fillRect/>
          </a:stretch>
        </p:blipFill>
        <p:spPr>
          <a:xfrm>
            <a:off x="10769600" y="11391900"/>
            <a:ext cx="317500" cy="241300"/>
          </a:xfrm>
          <a:prstGeom prst="cube">
            <a:avLst/>
          </a:prstGeom>
        </p:spPr>
      </p:pic>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112644"/>
                                        </p:tgtEl>
                                        <p:attrNameLst>
                                          <p:attrName>style.visibility</p:attrName>
                                        </p:attrNameLst>
                                      </p:cBhvr>
                                      <p:to>
                                        <p:strVal val="visible"/>
                                      </p:to>
                                    </p:set>
                                    <p:animEffect transition="in" filter="box(in)">
                                      <p:cBhvr>
                                        <p:cTn id="7" dur="500"/>
                                        <p:tgtEl>
                                          <p:spTgt spid="112644"/>
                                        </p:tgtEl>
                                      </p:cBhvr>
                                    </p:animEffect>
                                  </p:childTnLst>
                                </p:cTn>
                              </p:par>
                              <p:par>
                                <p:cTn id="8" presetID="4" presetClass="entr" presetSubtype="16" fill="hold" grpId="0" nodeType="withEffect">
                                  <p:stCondLst>
                                    <p:cond delay="0"/>
                                  </p:stCondLst>
                                  <p:childTnLst>
                                    <p:set>
                                      <p:cBhvr>
                                        <p:cTn id="9" dur="1" fill="hold">
                                          <p:stCondLst>
                                            <p:cond delay="0"/>
                                          </p:stCondLst>
                                        </p:cTn>
                                        <p:tgtEl>
                                          <p:spTgt spid="112645"/>
                                        </p:tgtEl>
                                        <p:attrNameLst>
                                          <p:attrName>style.visibility</p:attrName>
                                        </p:attrNameLst>
                                      </p:cBhvr>
                                      <p:to>
                                        <p:strVal val="visible"/>
                                      </p:to>
                                    </p:set>
                                    <p:animEffect transition="in" filter="box(in)">
                                      <p:cBhvr>
                                        <p:cTn id="10" dur="500"/>
                                        <p:tgtEl>
                                          <p:spTgt spid="112645"/>
                                        </p:tgtEl>
                                      </p:cBhvr>
                                    </p:animEffect>
                                  </p:childTnLst>
                                </p:cTn>
                              </p:par>
                              <p:par>
                                <p:cTn id="11" presetID="4" presetClass="entr" presetSubtype="16" fill="hold" grpId="0" nodeType="withEffect">
                                  <p:stCondLst>
                                    <p:cond delay="0"/>
                                  </p:stCondLst>
                                  <p:childTnLst>
                                    <p:set>
                                      <p:cBhvr>
                                        <p:cTn id="12" dur="1" fill="hold">
                                          <p:stCondLst>
                                            <p:cond delay="0"/>
                                          </p:stCondLst>
                                        </p:cTn>
                                        <p:tgtEl>
                                          <p:spTgt spid="112646"/>
                                        </p:tgtEl>
                                        <p:attrNameLst>
                                          <p:attrName>style.visibility</p:attrName>
                                        </p:attrNameLst>
                                      </p:cBhvr>
                                      <p:to>
                                        <p:strVal val="visible"/>
                                      </p:to>
                                    </p:set>
                                    <p:animEffect transition="in" filter="box(in)">
                                      <p:cBhvr>
                                        <p:cTn id="13" dur="500"/>
                                        <p:tgtEl>
                                          <p:spTgt spid="112646"/>
                                        </p:tgtEl>
                                      </p:cBhvr>
                                    </p:animEffect>
                                  </p:childTnLst>
                                </p:cTn>
                              </p:par>
                              <p:par>
                                <p:cTn id="14" presetID="4" presetClass="entr" presetSubtype="16" fill="hold" grpId="0" nodeType="withEffect">
                                  <p:stCondLst>
                                    <p:cond delay="0"/>
                                  </p:stCondLst>
                                  <p:childTnLst>
                                    <p:set>
                                      <p:cBhvr>
                                        <p:cTn id="15" dur="1" fill="hold">
                                          <p:stCondLst>
                                            <p:cond delay="0"/>
                                          </p:stCondLst>
                                        </p:cTn>
                                        <p:tgtEl>
                                          <p:spTgt spid="112648"/>
                                        </p:tgtEl>
                                        <p:attrNameLst>
                                          <p:attrName>style.visibility</p:attrName>
                                        </p:attrNameLst>
                                      </p:cBhvr>
                                      <p:to>
                                        <p:strVal val="visible"/>
                                      </p:to>
                                    </p:set>
                                    <p:animEffect transition="in" filter="box(in)">
                                      <p:cBhvr>
                                        <p:cTn id="16" dur="500"/>
                                        <p:tgtEl>
                                          <p:spTgt spid="112648"/>
                                        </p:tgtEl>
                                      </p:cBhvr>
                                    </p:animEffect>
                                  </p:childTnLst>
                                </p:cTn>
                              </p:par>
                              <p:par>
                                <p:cTn id="17" presetID="4" presetClass="entr" presetSubtype="16" fill="hold" grpId="0" nodeType="withEffect">
                                  <p:stCondLst>
                                    <p:cond delay="0"/>
                                  </p:stCondLst>
                                  <p:childTnLst>
                                    <p:set>
                                      <p:cBhvr>
                                        <p:cTn id="18" dur="1" fill="hold">
                                          <p:stCondLst>
                                            <p:cond delay="0"/>
                                          </p:stCondLst>
                                        </p:cTn>
                                        <p:tgtEl>
                                          <p:spTgt spid="112649"/>
                                        </p:tgtEl>
                                        <p:attrNameLst>
                                          <p:attrName>style.visibility</p:attrName>
                                        </p:attrNameLst>
                                      </p:cBhvr>
                                      <p:to>
                                        <p:strVal val="visible"/>
                                      </p:to>
                                    </p:set>
                                    <p:animEffect transition="in" filter="box(in)">
                                      <p:cBhvr>
                                        <p:cTn id="19" dur="500"/>
                                        <p:tgtEl>
                                          <p:spTgt spid="112649"/>
                                        </p:tgtEl>
                                      </p:cBhvr>
                                    </p:animEffect>
                                  </p:childTnLst>
                                </p:cTn>
                              </p:par>
                              <p:par>
                                <p:cTn id="20" presetID="4" presetClass="entr" presetSubtype="16" fill="hold" grpId="0" nodeType="withEffect">
                                  <p:stCondLst>
                                    <p:cond delay="0"/>
                                  </p:stCondLst>
                                  <p:childTnLst>
                                    <p:set>
                                      <p:cBhvr>
                                        <p:cTn id="21" dur="1" fill="hold">
                                          <p:stCondLst>
                                            <p:cond delay="0"/>
                                          </p:stCondLst>
                                        </p:cTn>
                                        <p:tgtEl>
                                          <p:spTgt spid="112650"/>
                                        </p:tgtEl>
                                        <p:attrNameLst>
                                          <p:attrName>style.visibility</p:attrName>
                                        </p:attrNameLst>
                                      </p:cBhvr>
                                      <p:to>
                                        <p:strVal val="visible"/>
                                      </p:to>
                                    </p:set>
                                    <p:animEffect transition="in" filter="box(in)">
                                      <p:cBhvr>
                                        <p:cTn id="22" dur="500"/>
                                        <p:tgtEl>
                                          <p:spTgt spid="112650"/>
                                        </p:tgtEl>
                                      </p:cBhvr>
                                    </p:animEffect>
                                  </p:childTnLst>
                                </p:cTn>
                              </p:par>
                              <p:par>
                                <p:cTn id="23" presetID="4" presetClass="entr" presetSubtype="16" fill="hold" grpId="0" nodeType="withEffect">
                                  <p:stCondLst>
                                    <p:cond delay="0"/>
                                  </p:stCondLst>
                                  <p:childTnLst>
                                    <p:set>
                                      <p:cBhvr>
                                        <p:cTn id="24" dur="1" fill="hold">
                                          <p:stCondLst>
                                            <p:cond delay="0"/>
                                          </p:stCondLst>
                                        </p:cTn>
                                        <p:tgtEl>
                                          <p:spTgt spid="112651"/>
                                        </p:tgtEl>
                                        <p:attrNameLst>
                                          <p:attrName>style.visibility</p:attrName>
                                        </p:attrNameLst>
                                      </p:cBhvr>
                                      <p:to>
                                        <p:strVal val="visible"/>
                                      </p:to>
                                    </p:set>
                                    <p:animEffect transition="in" filter="box(in)">
                                      <p:cBhvr>
                                        <p:cTn id="25" dur="500"/>
                                        <p:tgtEl>
                                          <p:spTgt spid="112651"/>
                                        </p:tgtEl>
                                      </p:cBhvr>
                                    </p:animEffect>
                                  </p:childTnLst>
                                </p:cTn>
                              </p:par>
                              <p:par>
                                <p:cTn id="26" presetID="4" presetClass="entr" presetSubtype="16" fill="hold" grpId="0" nodeType="withEffect">
                                  <p:stCondLst>
                                    <p:cond delay="0"/>
                                  </p:stCondLst>
                                  <p:childTnLst>
                                    <p:set>
                                      <p:cBhvr>
                                        <p:cTn id="27" dur="1" fill="hold">
                                          <p:stCondLst>
                                            <p:cond delay="0"/>
                                          </p:stCondLst>
                                        </p:cTn>
                                        <p:tgtEl>
                                          <p:spTgt spid="112652"/>
                                        </p:tgtEl>
                                        <p:attrNameLst>
                                          <p:attrName>style.visibility</p:attrName>
                                        </p:attrNameLst>
                                      </p:cBhvr>
                                      <p:to>
                                        <p:strVal val="visible"/>
                                      </p:to>
                                    </p:set>
                                    <p:animEffect transition="in" filter="box(in)">
                                      <p:cBhvr>
                                        <p:cTn id="28" dur="500"/>
                                        <p:tgtEl>
                                          <p:spTgt spid="112652"/>
                                        </p:tgtEl>
                                      </p:cBhvr>
                                    </p:animEffect>
                                  </p:childTnLst>
                                </p:cTn>
                              </p:par>
                              <p:par>
                                <p:cTn id="29" presetID="4" presetClass="entr" presetSubtype="16" fill="hold" grpId="0" nodeType="withEffect">
                                  <p:stCondLst>
                                    <p:cond delay="0"/>
                                  </p:stCondLst>
                                  <p:childTnLst>
                                    <p:set>
                                      <p:cBhvr>
                                        <p:cTn id="30" dur="1" fill="hold">
                                          <p:stCondLst>
                                            <p:cond delay="0"/>
                                          </p:stCondLst>
                                        </p:cTn>
                                        <p:tgtEl>
                                          <p:spTgt spid="112653"/>
                                        </p:tgtEl>
                                        <p:attrNameLst>
                                          <p:attrName>style.visibility</p:attrName>
                                        </p:attrNameLst>
                                      </p:cBhvr>
                                      <p:to>
                                        <p:strVal val="visible"/>
                                      </p:to>
                                    </p:set>
                                    <p:animEffect transition="in" filter="box(in)">
                                      <p:cBhvr>
                                        <p:cTn id="31" dur="500"/>
                                        <p:tgtEl>
                                          <p:spTgt spid="112653"/>
                                        </p:tgtEl>
                                      </p:cBhvr>
                                    </p:animEffect>
                                  </p:childTnLst>
                                </p:cTn>
                              </p:par>
                            </p:childTnLst>
                          </p:cTn>
                        </p:par>
                      </p:childTnLst>
                    </p:cTn>
                  </p:par>
                  <p:par>
                    <p:cTn id="32" fill="hold" nodeType="clickPar">
                      <p:stCondLst>
                        <p:cond delay="indefinite"/>
                      </p:stCondLst>
                      <p:childTnLst>
                        <p:par>
                          <p:cTn id="33" fill="hold" nodeType="afterGroup">
                            <p:stCondLst>
                              <p:cond delay="0"/>
                            </p:stCondLst>
                            <p:childTnLst>
                              <p:par>
                                <p:cTn id="34" presetID="2" presetClass="entr" presetSubtype="4" fill="hold" nodeType="clickEffect">
                                  <p:stCondLst>
                                    <p:cond delay="0"/>
                                  </p:stCondLst>
                                  <p:childTnLst>
                                    <p:set>
                                      <p:cBhvr>
                                        <p:cTn id="35" dur="1" fill="hold">
                                          <p:stCondLst>
                                            <p:cond delay="0"/>
                                          </p:stCondLst>
                                        </p:cTn>
                                        <p:tgtEl>
                                          <p:spTgt spid="112654">
                                            <p:txEl>
                                              <p:pRg st="0" end="0"/>
                                            </p:txEl>
                                          </p:spTgt>
                                        </p:tgtEl>
                                        <p:attrNameLst>
                                          <p:attrName>style.visibility</p:attrName>
                                        </p:attrNameLst>
                                      </p:cBhvr>
                                      <p:to>
                                        <p:strVal val="visible"/>
                                      </p:to>
                                    </p:set>
                                    <p:anim calcmode="lin" valueType="num">
                                      <p:cBhvr additive="base">
                                        <p:cTn id="36" dur="500" fill="hold"/>
                                        <p:tgtEl>
                                          <p:spTgt spid="112654">
                                            <p:txEl>
                                              <p:pRg st="0" end="0"/>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112654">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8" fill="hold" nodeType="clickPar">
                      <p:stCondLst>
                        <p:cond delay="indefinite"/>
                      </p:stCondLst>
                      <p:childTnLst>
                        <p:par>
                          <p:cTn id="39" fill="hold" nodeType="afterGroup">
                            <p:stCondLst>
                              <p:cond delay="0"/>
                            </p:stCondLst>
                            <p:childTnLst>
                              <p:par>
                                <p:cTn id="40" presetID="2" presetClass="entr" presetSubtype="4" fill="hold" nodeType="clickEffect">
                                  <p:stCondLst>
                                    <p:cond delay="0"/>
                                  </p:stCondLst>
                                  <p:childTnLst>
                                    <p:set>
                                      <p:cBhvr>
                                        <p:cTn id="41" dur="1" fill="hold">
                                          <p:stCondLst>
                                            <p:cond delay="0"/>
                                          </p:stCondLst>
                                        </p:cTn>
                                        <p:tgtEl>
                                          <p:spTgt spid="112654">
                                            <p:txEl>
                                              <p:pRg st="1" end="1"/>
                                            </p:txEl>
                                          </p:spTgt>
                                        </p:tgtEl>
                                        <p:attrNameLst>
                                          <p:attrName>style.visibility</p:attrName>
                                        </p:attrNameLst>
                                      </p:cBhvr>
                                      <p:to>
                                        <p:strVal val="visible"/>
                                      </p:to>
                                    </p:set>
                                    <p:anim calcmode="lin" valueType="num">
                                      <p:cBhvr additive="base">
                                        <p:cTn id="42" dur="500" fill="hold"/>
                                        <p:tgtEl>
                                          <p:spTgt spid="112654">
                                            <p:txEl>
                                              <p:pRg st="1" end="1"/>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112654">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44" fill="hold" nodeType="clickPar">
                      <p:stCondLst>
                        <p:cond delay="indefinite"/>
                      </p:stCondLst>
                      <p:childTnLst>
                        <p:par>
                          <p:cTn id="45" fill="hold" nodeType="afterGroup">
                            <p:stCondLst>
                              <p:cond delay="0"/>
                            </p:stCondLst>
                            <p:childTnLst>
                              <p:par>
                                <p:cTn id="46" presetID="2" presetClass="entr" presetSubtype="4" fill="hold" nodeType="clickEffect">
                                  <p:stCondLst>
                                    <p:cond delay="0"/>
                                  </p:stCondLst>
                                  <p:childTnLst>
                                    <p:set>
                                      <p:cBhvr>
                                        <p:cTn id="47" dur="1" fill="hold">
                                          <p:stCondLst>
                                            <p:cond delay="0"/>
                                          </p:stCondLst>
                                        </p:cTn>
                                        <p:tgtEl>
                                          <p:spTgt spid="112655">
                                            <p:txEl>
                                              <p:pRg st="0" end="0"/>
                                            </p:txEl>
                                          </p:spTgt>
                                        </p:tgtEl>
                                        <p:attrNameLst>
                                          <p:attrName>style.visibility</p:attrName>
                                        </p:attrNameLst>
                                      </p:cBhvr>
                                      <p:to>
                                        <p:strVal val="visible"/>
                                      </p:to>
                                    </p:set>
                                    <p:anim calcmode="lin" valueType="num">
                                      <p:cBhvr additive="base">
                                        <p:cTn id="48" dur="500" fill="hold"/>
                                        <p:tgtEl>
                                          <p:spTgt spid="112655">
                                            <p:txEl>
                                              <p:pRg st="0" end="0"/>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11265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50" fill="hold" nodeType="clickPar">
                      <p:stCondLst>
                        <p:cond delay="indefinite"/>
                      </p:stCondLst>
                      <p:childTnLst>
                        <p:par>
                          <p:cTn id="51" fill="hold" nodeType="afterGroup">
                            <p:stCondLst>
                              <p:cond delay="0"/>
                            </p:stCondLst>
                            <p:childTnLst>
                              <p:par>
                                <p:cTn id="52" presetID="2" presetClass="entr" presetSubtype="4" fill="hold" nodeType="clickEffect">
                                  <p:stCondLst>
                                    <p:cond delay="0"/>
                                  </p:stCondLst>
                                  <p:childTnLst>
                                    <p:set>
                                      <p:cBhvr>
                                        <p:cTn id="53" dur="1" fill="hold">
                                          <p:stCondLst>
                                            <p:cond delay="0"/>
                                          </p:stCondLst>
                                        </p:cTn>
                                        <p:tgtEl>
                                          <p:spTgt spid="112655">
                                            <p:txEl>
                                              <p:pRg st="1" end="1"/>
                                            </p:txEl>
                                          </p:spTgt>
                                        </p:tgtEl>
                                        <p:attrNameLst>
                                          <p:attrName>style.visibility</p:attrName>
                                        </p:attrNameLst>
                                      </p:cBhvr>
                                      <p:to>
                                        <p:strVal val="visible"/>
                                      </p:to>
                                    </p:set>
                                    <p:anim calcmode="lin" valueType="num">
                                      <p:cBhvr additive="base">
                                        <p:cTn id="54" dur="500" fill="hold"/>
                                        <p:tgtEl>
                                          <p:spTgt spid="112655">
                                            <p:txEl>
                                              <p:pRg st="1" end="1"/>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11265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56" fill="hold" nodeType="clickPar">
                      <p:stCondLst>
                        <p:cond delay="indefinite"/>
                      </p:stCondLst>
                      <p:childTnLst>
                        <p:par>
                          <p:cTn id="57" fill="hold" nodeType="afterGroup">
                            <p:stCondLst>
                              <p:cond delay="0"/>
                            </p:stCondLst>
                            <p:childTnLst>
                              <p:par>
                                <p:cTn id="58" presetID="2" presetClass="entr" presetSubtype="4" fill="hold" nodeType="clickEffect">
                                  <p:stCondLst>
                                    <p:cond delay="0"/>
                                  </p:stCondLst>
                                  <p:childTnLst>
                                    <p:set>
                                      <p:cBhvr>
                                        <p:cTn id="59" dur="1" fill="hold">
                                          <p:stCondLst>
                                            <p:cond delay="0"/>
                                          </p:stCondLst>
                                        </p:cTn>
                                        <p:tgtEl>
                                          <p:spTgt spid="112655">
                                            <p:txEl>
                                              <p:pRg st="2" end="2"/>
                                            </p:txEl>
                                          </p:spTgt>
                                        </p:tgtEl>
                                        <p:attrNameLst>
                                          <p:attrName>style.visibility</p:attrName>
                                        </p:attrNameLst>
                                      </p:cBhvr>
                                      <p:to>
                                        <p:strVal val="visible"/>
                                      </p:to>
                                    </p:set>
                                    <p:anim calcmode="lin" valueType="num">
                                      <p:cBhvr additive="base">
                                        <p:cTn id="60" dur="500" fill="hold"/>
                                        <p:tgtEl>
                                          <p:spTgt spid="112655">
                                            <p:txEl>
                                              <p:pRg st="2" end="2"/>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112655">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62" fill="hold" nodeType="clickPar">
                      <p:stCondLst>
                        <p:cond delay="indefinite"/>
                      </p:stCondLst>
                      <p:childTnLst>
                        <p:par>
                          <p:cTn id="63" fill="hold" nodeType="afterGroup">
                            <p:stCondLst>
                              <p:cond delay="0"/>
                            </p:stCondLst>
                            <p:childTnLst>
                              <p:par>
                                <p:cTn id="64" presetID="2" presetClass="entr" presetSubtype="4" fill="hold" nodeType="clickEffect">
                                  <p:stCondLst>
                                    <p:cond delay="0"/>
                                  </p:stCondLst>
                                  <p:childTnLst>
                                    <p:set>
                                      <p:cBhvr>
                                        <p:cTn id="65" dur="1" fill="hold">
                                          <p:stCondLst>
                                            <p:cond delay="0"/>
                                          </p:stCondLst>
                                        </p:cTn>
                                        <p:tgtEl>
                                          <p:spTgt spid="112656">
                                            <p:txEl>
                                              <p:pRg st="0" end="0"/>
                                            </p:txEl>
                                          </p:spTgt>
                                        </p:tgtEl>
                                        <p:attrNameLst>
                                          <p:attrName>style.visibility</p:attrName>
                                        </p:attrNameLst>
                                      </p:cBhvr>
                                      <p:to>
                                        <p:strVal val="visible"/>
                                      </p:to>
                                    </p:set>
                                    <p:anim calcmode="lin" valueType="num">
                                      <p:cBhvr additive="base">
                                        <p:cTn id="66" dur="500" fill="hold"/>
                                        <p:tgtEl>
                                          <p:spTgt spid="112656">
                                            <p:txEl>
                                              <p:pRg st="0" end="0"/>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11265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68" fill="hold" nodeType="clickPar">
                      <p:stCondLst>
                        <p:cond delay="indefinite"/>
                      </p:stCondLst>
                      <p:childTnLst>
                        <p:par>
                          <p:cTn id="69" fill="hold" nodeType="afterGroup">
                            <p:stCondLst>
                              <p:cond delay="0"/>
                            </p:stCondLst>
                            <p:childTnLst>
                              <p:par>
                                <p:cTn id="70" presetID="2" presetClass="entr" presetSubtype="4" fill="hold" nodeType="clickEffect">
                                  <p:stCondLst>
                                    <p:cond delay="0"/>
                                  </p:stCondLst>
                                  <p:childTnLst>
                                    <p:set>
                                      <p:cBhvr>
                                        <p:cTn id="71" dur="1" fill="hold">
                                          <p:stCondLst>
                                            <p:cond delay="0"/>
                                          </p:stCondLst>
                                        </p:cTn>
                                        <p:tgtEl>
                                          <p:spTgt spid="112656">
                                            <p:txEl>
                                              <p:pRg st="1" end="1"/>
                                            </p:txEl>
                                          </p:spTgt>
                                        </p:tgtEl>
                                        <p:attrNameLst>
                                          <p:attrName>style.visibility</p:attrName>
                                        </p:attrNameLst>
                                      </p:cBhvr>
                                      <p:to>
                                        <p:strVal val="visible"/>
                                      </p:to>
                                    </p:set>
                                    <p:anim calcmode="lin" valueType="num">
                                      <p:cBhvr additive="base">
                                        <p:cTn id="72" dur="500" fill="hold"/>
                                        <p:tgtEl>
                                          <p:spTgt spid="112656">
                                            <p:txEl>
                                              <p:pRg st="1" end="1"/>
                                            </p:txEl>
                                          </p:spTgt>
                                        </p:tgtEl>
                                        <p:attrNameLst>
                                          <p:attrName>ppt_x</p:attrName>
                                        </p:attrNameLst>
                                      </p:cBhvr>
                                      <p:tavLst>
                                        <p:tav tm="0">
                                          <p:val>
                                            <p:strVal val="#ppt_x"/>
                                          </p:val>
                                        </p:tav>
                                        <p:tav tm="100000">
                                          <p:val>
                                            <p:strVal val="#ppt_x"/>
                                          </p:val>
                                        </p:tav>
                                      </p:tavLst>
                                    </p:anim>
                                    <p:anim calcmode="lin" valueType="num">
                                      <p:cBhvr additive="base">
                                        <p:cTn id="73" dur="500" fill="hold"/>
                                        <p:tgtEl>
                                          <p:spTgt spid="112656">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74" fill="hold" nodeType="clickPar">
                      <p:stCondLst>
                        <p:cond delay="indefinite"/>
                      </p:stCondLst>
                      <p:childTnLst>
                        <p:par>
                          <p:cTn id="75" fill="hold" nodeType="afterGroup">
                            <p:stCondLst>
                              <p:cond delay="0"/>
                            </p:stCondLst>
                            <p:childTnLst>
                              <p:par>
                                <p:cTn id="76" presetID="2" presetClass="entr" presetSubtype="4" fill="hold" nodeType="clickEffect">
                                  <p:stCondLst>
                                    <p:cond delay="0"/>
                                  </p:stCondLst>
                                  <p:childTnLst>
                                    <p:set>
                                      <p:cBhvr>
                                        <p:cTn id="77" dur="1" fill="hold">
                                          <p:stCondLst>
                                            <p:cond delay="0"/>
                                          </p:stCondLst>
                                        </p:cTn>
                                        <p:tgtEl>
                                          <p:spTgt spid="112656">
                                            <p:txEl>
                                              <p:pRg st="2" end="2"/>
                                            </p:txEl>
                                          </p:spTgt>
                                        </p:tgtEl>
                                        <p:attrNameLst>
                                          <p:attrName>style.visibility</p:attrName>
                                        </p:attrNameLst>
                                      </p:cBhvr>
                                      <p:to>
                                        <p:strVal val="visible"/>
                                      </p:to>
                                    </p:set>
                                    <p:anim calcmode="lin" valueType="num">
                                      <p:cBhvr additive="base">
                                        <p:cTn id="78" dur="500" fill="hold"/>
                                        <p:tgtEl>
                                          <p:spTgt spid="112656">
                                            <p:txEl>
                                              <p:pRg st="2" end="2"/>
                                            </p:txEl>
                                          </p:spTgt>
                                        </p:tgtEl>
                                        <p:attrNameLst>
                                          <p:attrName>ppt_x</p:attrName>
                                        </p:attrNameLst>
                                      </p:cBhvr>
                                      <p:tavLst>
                                        <p:tav tm="0">
                                          <p:val>
                                            <p:strVal val="#ppt_x"/>
                                          </p:val>
                                        </p:tav>
                                        <p:tav tm="100000">
                                          <p:val>
                                            <p:strVal val="#ppt_x"/>
                                          </p:val>
                                        </p:tav>
                                      </p:tavLst>
                                    </p:anim>
                                    <p:anim calcmode="lin" valueType="num">
                                      <p:cBhvr additive="base">
                                        <p:cTn id="79" dur="500" fill="hold"/>
                                        <p:tgtEl>
                                          <p:spTgt spid="112656">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4" grpId="0"/>
      <p:bldP spid="112645" grpId="0"/>
      <p:bldP spid="112646" grpId="0"/>
      <p:bldP spid="112648" grpId="0"/>
      <p:bldP spid="112649" grpId="0"/>
      <p:bldP spid="112650" grpId="0"/>
      <p:bldP spid="112651" grpId="0"/>
      <p:bldP spid="112652" grpId="0"/>
      <p:bldP spid="112653" grpId="0"/>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8914" name="Rectangle 2"/>
          <p:cNvSpPr>
            <a:spLocks noGrp="1"/>
          </p:cNvSpPr>
          <p:nvPr>
            <p:ph type="title"/>
          </p:nvPr>
        </p:nvSpPr>
        <p:spPr>
          <a:xfrm>
            <a:off x="685800" y="630238"/>
            <a:ext cx="7772400" cy="1143000"/>
          </a:xfrm>
        </p:spPr>
        <p:txBody>
          <a:bodyPr vert="horz" wrap="square" lIns="91440" tIns="45720" rIns="91440" bIns="45720" anchor="ctr"/>
          <a:lstStyle/>
          <a:p>
            <a:pPr algn="l" eaLnBrk="1" hangingPunct="1"/>
            <a:r>
              <a:rPr lang="zh-CN" altLang="en-US">
                <a:latin typeface="方正琥珀简体" pitchFamily="65" charset="-122"/>
                <a:ea typeface="方正琥珀简体" pitchFamily="65" charset="-122"/>
              </a:rPr>
              <a:t>朗读  正音：</a:t>
            </a:r>
            <a:endParaRPr lang="zh-CN" altLang="en-US">
              <a:latin typeface="方正琥珀简体" pitchFamily="65" charset="-122"/>
              <a:ea typeface="方正琥珀简体" pitchFamily="65" charset="-122"/>
            </a:endParaRPr>
          </a:p>
        </p:txBody>
      </p:sp>
      <p:sp>
        <p:nvSpPr>
          <p:cNvPr id="93188" name="AutoShape 4"/>
          <p:cNvSpPr/>
          <p:nvPr/>
        </p:nvSpPr>
        <p:spPr>
          <a:xfrm>
            <a:off x="5435600" y="692150"/>
            <a:ext cx="1371600" cy="1066800"/>
          </a:xfrm>
          <a:prstGeom prst="wedgeRoundRectCallout">
            <a:avLst>
              <a:gd name="adj1" fmla="val -102894"/>
              <a:gd name="adj2" fmla="val 198662"/>
              <a:gd name="adj3" fmla="val 16667"/>
            </a:avLst>
          </a:prstGeom>
          <a:solidFill>
            <a:srgbClr val="FFFFCC"/>
          </a:solidFill>
          <a:ln w="38100" cap="flat" cmpd="sng">
            <a:solidFill>
              <a:srgbClr val="FF9933"/>
            </a:solidFill>
            <a:prstDash val="solid"/>
            <a:miter/>
            <a:headEnd type="none" w="med" len="med"/>
            <a:tailEnd type="none" w="med" len="med"/>
          </a:ln>
        </p:spPr>
        <p:txBody>
          <a:bodyPr/>
          <a:lstStyle/>
          <a:p>
            <a:pPr fontAlgn="base">
              <a:spcBef>
                <a:spcPct val="0"/>
              </a:spcBef>
            </a:pPr>
            <a:r>
              <a:rPr lang="en-US" altLang="zh-CN" sz="4800">
                <a:solidFill>
                  <a:srgbClr val="FF3300"/>
                </a:solidFill>
                <a:latin typeface="宋体" panose="02010600030101010101" pitchFamily="2" charset="-122"/>
              </a:rPr>
              <a:t>b</a:t>
            </a:r>
            <a:r>
              <a:rPr lang="en-US" altLang="zh-CN" sz="4800">
                <a:solidFill>
                  <a:srgbClr val="FF3300"/>
                </a:solidFill>
                <a:latin typeface="Times New Roman" panose="02020603050405020304" pitchFamily="18" charset="0"/>
              </a:rPr>
              <a:t>ì</a:t>
            </a:r>
            <a:endParaRPr lang="en-US" altLang="zh-CN" sz="4800">
              <a:solidFill>
                <a:srgbClr val="FF3300"/>
              </a:solidFill>
              <a:latin typeface="宋体" panose="02010600030101010101" pitchFamily="2" charset="-122"/>
            </a:endParaRPr>
          </a:p>
        </p:txBody>
      </p:sp>
      <p:sp>
        <p:nvSpPr>
          <p:cNvPr id="38916" name="Rectangle 3"/>
          <p:cNvSpPr>
            <a:spLocks noGrp="1"/>
          </p:cNvSpPr>
          <p:nvPr>
            <p:ph idx="1"/>
          </p:nvPr>
        </p:nvSpPr>
        <p:spPr>
          <a:xfrm>
            <a:off x="687388" y="2046288"/>
            <a:ext cx="7772400" cy="3614737"/>
          </a:xfrm>
        </p:spPr>
        <p:txBody>
          <a:bodyPr vert="horz" wrap="square" lIns="91440" tIns="45720" rIns="91440" bIns="45720" anchor="t"/>
          <a:lstStyle/>
          <a:p>
            <a:pPr marL="0" indent="0" eaLnBrk="1" hangingPunct="1">
              <a:buNone/>
            </a:pPr>
            <a:r>
              <a:rPr lang="zh-CN" altLang="en-US" sz="3600">
                <a:latin typeface="楷体_GB2312" pitchFamily="49" charset="-122"/>
                <a:ea typeface="楷体_GB2312" pitchFamily="49" charset="-122"/>
              </a:rPr>
              <a:t>　　人</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恒过</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然后</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能改，困于心</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衡于虑</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而后作，征于色</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发于声，而后喻。入</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则无</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法家</a:t>
            </a:r>
            <a:r>
              <a:rPr lang="zh-CN" altLang="en-US" sz="3600">
                <a:solidFill>
                  <a:srgbClr val="FF3300"/>
                </a:solidFill>
                <a:latin typeface="楷体_GB2312" pitchFamily="49" charset="-122"/>
                <a:ea typeface="楷体_GB2312" pitchFamily="49" charset="-122"/>
              </a:rPr>
              <a:t>拂</a:t>
            </a:r>
            <a:r>
              <a:rPr lang="zh-CN" altLang="en-US" sz="3600">
                <a:latin typeface="楷体_GB2312" pitchFamily="49" charset="-122"/>
                <a:ea typeface="楷体_GB2312" pitchFamily="49" charset="-122"/>
              </a:rPr>
              <a:t>士，出</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则无</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敌国外患者，国</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恒亡。然后</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知</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生于忧患，而</a:t>
            </a:r>
            <a:r>
              <a:rPr lang="en-US" altLang="zh-CN" sz="3600">
                <a:latin typeface="楷体_GB2312" pitchFamily="49" charset="-122"/>
                <a:ea typeface="楷体_GB2312" pitchFamily="49" charset="-122"/>
              </a:rPr>
              <a:t>/</a:t>
            </a:r>
            <a:r>
              <a:rPr lang="zh-CN" altLang="en-US" sz="3600">
                <a:latin typeface="楷体_GB2312" pitchFamily="49" charset="-122"/>
                <a:ea typeface="楷体_GB2312" pitchFamily="49" charset="-122"/>
              </a:rPr>
              <a:t>死于安乐也。</a:t>
            </a:r>
            <a:endParaRPr lang="zh-CN" altLang="en-US" sz="3600">
              <a:latin typeface="楷体_GB2312" pitchFamily="49" charset="-122"/>
              <a:ea typeface="楷体_GB2312" pitchFamily="49" charset="-122"/>
            </a:endParaRPr>
          </a:p>
        </p:txBody>
      </p:sp>
      <p:sp>
        <p:nvSpPr>
          <p:cNvPr id="38917" name="AutoShape 5">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8918" name="AutoShape 6">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8919" name="AutoShape 7">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pic>
        <p:nvPicPr>
          <p:cNvPr id="41993" name="02. 生于忧患，死于安乐.mp3">
            <a:hlinkClick action="ppaction://media"/>
          </p:cNvPr>
          <p:cNvPicPr>
            <a:picLocks noRot="1" noChangeAspect="1"/>
          </p:cNvPicPr>
          <p:nvPr>
            <a:audioFile r:link="rId3"/>
            <p:extLst>
              <p:ext uri="{DAA4B4D4-6D71-4841-9C94-3DE7FCFB9230}">
                <p14:media xmlns:p14="http://schemas.microsoft.com/office/powerpoint/2010/main" r:link="rId4"/>
              </p:ext>
            </p:extLst>
          </p:nvPr>
        </p:nvPicPr>
        <p:blipFill>
          <a:blip r:embed="rId2"/>
          <a:stretch>
            <a:fillRect/>
          </a:stretch>
        </p:blipFill>
        <p:spPr>
          <a:xfrm>
            <a:off x="4449763" y="3306763"/>
            <a:ext cx="244475" cy="244475"/>
          </a:xfrm>
          <a:prstGeom prst="rect">
            <a:avLst/>
          </a:prstGeom>
          <a:noFill/>
          <a:ln w="9525">
            <a:noFill/>
          </a:ln>
        </p:spPr>
      </p:pic>
    </p:spTree>
  </p:cSld>
  <p:clrMapOvr>
    <a:masterClrMapping/>
  </p:clrMapOvr>
  <p:transition>
    <p:random/>
    <p:sndAc>
      <p:stSnd>
        <p:snd r:embed="rId6"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93188"/>
                                        </p:tgtEl>
                                        <p:attrNameLst>
                                          <p:attrName>style.visibility</p:attrName>
                                        </p:attrNameLst>
                                      </p:cBhvr>
                                      <p:to>
                                        <p:strVal val="visible"/>
                                      </p:to>
                                    </p:set>
                                    <p:animEffect transition="in" filter="box(out)">
                                      <p:cBhvr>
                                        <p:cTn id="7" dur="500"/>
                                        <p:tgtEl>
                                          <p:spTgt spid="93188"/>
                                        </p:tgtEl>
                                      </p:cBhvr>
                                    </p:animEffect>
                                  </p:childTnLst>
                                  <p:subTnLst>
                                    <p:audio>
                                      <p:cMediaNode>
                                        <p:cTn display="0" masterRel="sameClick">
                                          <p:stCondLst>
                                            <p:cond evt="begin" delay="0">
                                              <p:tn val="5"/>
                                            </p:cond>
                                          </p:stCondLst>
                                          <p:endCondLst>
                                            <p:cond evt="onStopAudio" delay="0">
                                              <p:tgtEl>
                                                <p:sldTgt/>
                                              </p:tgtEl>
                                            </p:cond>
                                          </p:endCondLst>
                                        </p:cTn>
                                        <p:tgtEl>
                                          <p:sndTgt r:embed="rId5" name="camera.wav"/>
                                        </p:tgtEl>
                                      </p:cMediaNode>
                                    </p:audio>
                                  </p:subTnLst>
                                </p:cTn>
                              </p:par>
                            </p:childTnLst>
                          </p:cTn>
                        </p:par>
                        <p:par>
                          <p:cTn id="8" fill="hold" nodeType="afterGroup">
                            <p:stCondLst>
                              <p:cond delay="500"/>
                            </p:stCondLst>
                            <p:childTnLst>
                              <p:par>
                                <p:cTn id="9" presetID="1" presetClass="mediacall" presetSubtype="0" fill="hold" nodeType="afterEffect">
                                  <p:stCondLst>
                                    <p:cond delay="0"/>
                                  </p:stCondLst>
                                  <p:childTnLst>
                                    <p:cmd type="call" cmd="playFrom(0.0)">
                                      <p:cBhvr>
                                        <p:cTn id="10" dur="1" fill="hold"/>
                                        <p:tgtEl>
                                          <p:spTgt spid="41993"/>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Prev" delay="0">
                      <p:tgtEl>
                        <p:sldTgt/>
                      </p:tgtEl>
                    </p:cond>
                    <p:cond evt="onStopAudio" delay="0">
                      <p:tgtEl>
                        <p:sldTgt/>
                      </p:tgtEl>
                    </p:cond>
                  </p:endCondLst>
                </p:cTn>
                <p:tgtEl>
                  <p:spTgt spid="41993"/>
                </p:tgtEl>
              </p:cMediaNode>
            </p:audio>
          </p:childTnLst>
        </p:cTn>
      </p:par>
    </p:tnLst>
    <p:bldLst>
      <p:bldP spid="93188" grpId="0"/>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938" name="Rectangle 3"/>
          <p:cNvSpPr>
            <a:spLocks noGrp="1"/>
          </p:cNvSpPr>
          <p:nvPr>
            <p:ph idx="1"/>
          </p:nvPr>
        </p:nvSpPr>
        <p:spPr>
          <a:xfrm>
            <a:off x="685800" y="1905000"/>
            <a:ext cx="7772400" cy="3886200"/>
          </a:xfrm>
        </p:spPr>
        <p:txBody>
          <a:bodyPr vert="horz" wrap="square" lIns="91440" tIns="45720" rIns="91440" bIns="45720" anchor="t"/>
          <a:lstStyle/>
          <a:p>
            <a:pPr marL="0" indent="0" eaLnBrk="1" hangingPunct="1">
              <a:lnSpc>
                <a:spcPct val="90000"/>
              </a:lnSpc>
              <a:buNone/>
            </a:pPr>
            <a:r>
              <a:rPr lang="zh-CN" altLang="en-US" sz="3600">
                <a:latin typeface="楷体_GB2312" pitchFamily="49" charset="-122"/>
                <a:ea typeface="楷体_GB2312" pitchFamily="49" charset="-122"/>
              </a:rPr>
              <a:t>　　</a:t>
            </a:r>
            <a:r>
              <a:rPr lang="zh-CN" altLang="en-US" sz="3600" u="sng">
                <a:latin typeface="楷体_GB2312" pitchFamily="49" charset="-122"/>
                <a:ea typeface="楷体_GB2312" pitchFamily="49" charset="-122"/>
              </a:rPr>
              <a:t>舜</a:t>
            </a:r>
            <a:r>
              <a:rPr lang="zh-CN" altLang="en-US" sz="3600" u="sng">
                <a:solidFill>
                  <a:srgbClr val="FF3300"/>
                </a:solidFill>
                <a:latin typeface="楷体_GB2312" pitchFamily="49" charset="-122"/>
                <a:ea typeface="楷体_GB2312" pitchFamily="49" charset="-122"/>
              </a:rPr>
              <a:t>发</a:t>
            </a:r>
            <a:r>
              <a:rPr lang="zh-CN" altLang="en-US" sz="3600" u="sng">
                <a:latin typeface="楷体_GB2312" pitchFamily="49" charset="-122"/>
                <a:ea typeface="楷体_GB2312" pitchFamily="49" charset="-122"/>
              </a:rPr>
              <a:t>于</a:t>
            </a:r>
            <a:r>
              <a:rPr lang="zh-CN" altLang="en-US" sz="3600" u="sng">
                <a:solidFill>
                  <a:srgbClr val="FF0000"/>
                </a:solidFill>
                <a:latin typeface="楷体_GB2312" pitchFamily="49" charset="-122"/>
                <a:ea typeface="楷体_GB2312" pitchFamily="49" charset="-122"/>
              </a:rPr>
              <a:t>畎亩</a:t>
            </a:r>
            <a:r>
              <a:rPr lang="zh-CN" altLang="en-US" sz="3600" u="sng">
                <a:latin typeface="楷体_GB2312" pitchFamily="49" charset="-122"/>
                <a:ea typeface="楷体_GB2312" pitchFamily="49" charset="-122"/>
              </a:rPr>
              <a:t>之中</a:t>
            </a:r>
            <a:r>
              <a:rPr lang="zh-CN" altLang="en-US" sz="3600">
                <a:latin typeface="楷体_GB2312" pitchFamily="49" charset="-122"/>
                <a:ea typeface="楷体_GB2312" pitchFamily="49" charset="-122"/>
              </a:rPr>
              <a:t>，</a:t>
            </a:r>
            <a:r>
              <a:rPr lang="zh-CN" altLang="en-US" sz="3600" u="sng">
                <a:latin typeface="楷体_GB2312" pitchFamily="49" charset="-122"/>
                <a:ea typeface="楷体_GB2312" pitchFamily="49" charset="-122"/>
              </a:rPr>
              <a:t>傅说</a:t>
            </a:r>
            <a:r>
              <a:rPr lang="zh-CN" altLang="en-US" sz="3600" u="sng">
                <a:solidFill>
                  <a:srgbClr val="FF3300"/>
                </a:solidFill>
                <a:latin typeface="楷体_GB2312" pitchFamily="49" charset="-122"/>
                <a:ea typeface="楷体_GB2312" pitchFamily="49" charset="-122"/>
              </a:rPr>
              <a:t>举</a:t>
            </a:r>
            <a:r>
              <a:rPr lang="zh-CN" altLang="en-US" sz="3600" u="sng">
                <a:latin typeface="楷体_GB2312" pitchFamily="49" charset="-122"/>
                <a:ea typeface="楷体_GB2312" pitchFamily="49" charset="-122"/>
              </a:rPr>
              <a:t>于版筑之间</a:t>
            </a:r>
            <a:r>
              <a:rPr lang="zh-CN" altLang="en-US" sz="3600">
                <a:latin typeface="楷体_GB2312" pitchFamily="49" charset="-122"/>
                <a:ea typeface="楷体_GB2312" pitchFamily="49" charset="-122"/>
              </a:rPr>
              <a:t>，胶鬲举于鱼盐之中，</a:t>
            </a:r>
            <a:r>
              <a:rPr lang="zh-CN" altLang="en-US" sz="3600" u="sng">
                <a:latin typeface="楷体_GB2312" pitchFamily="49" charset="-122"/>
                <a:ea typeface="楷体_GB2312" pitchFamily="49" charset="-122"/>
              </a:rPr>
              <a:t>管夷吾举于</a:t>
            </a:r>
            <a:r>
              <a:rPr lang="zh-CN" altLang="en-US" sz="3600" u="sng">
                <a:solidFill>
                  <a:srgbClr val="FF0000"/>
                </a:solidFill>
                <a:latin typeface="楷体_GB2312" pitchFamily="49" charset="-122"/>
                <a:ea typeface="楷体_GB2312" pitchFamily="49" charset="-122"/>
              </a:rPr>
              <a:t>士</a:t>
            </a:r>
            <a:r>
              <a:rPr lang="zh-CN" altLang="en-US" sz="3600">
                <a:latin typeface="楷体_GB2312" pitchFamily="49" charset="-122"/>
                <a:ea typeface="楷体_GB2312" pitchFamily="49" charset="-122"/>
              </a:rPr>
              <a:t>，</a:t>
            </a:r>
            <a:r>
              <a:rPr lang="zh-CN" altLang="en-US" sz="3600" u="sng">
                <a:latin typeface="楷体_GB2312" pitchFamily="49" charset="-122"/>
                <a:ea typeface="楷体_GB2312" pitchFamily="49" charset="-122"/>
              </a:rPr>
              <a:t>孙叔敖举于海</a:t>
            </a:r>
            <a:r>
              <a:rPr lang="zh-CN" altLang="en-US" sz="3600">
                <a:latin typeface="楷体_GB2312" pitchFamily="49" charset="-122"/>
                <a:ea typeface="楷体_GB2312" pitchFamily="49" charset="-122"/>
              </a:rPr>
              <a:t>，</a:t>
            </a:r>
            <a:r>
              <a:rPr lang="zh-CN" altLang="en-US" sz="3600" u="sng">
                <a:latin typeface="楷体_GB2312" pitchFamily="49" charset="-122"/>
                <a:ea typeface="楷体_GB2312" pitchFamily="49" charset="-122"/>
              </a:rPr>
              <a:t>百里奚举于</a:t>
            </a:r>
            <a:r>
              <a:rPr lang="zh-CN" altLang="en-US" sz="3600" u="sng">
                <a:solidFill>
                  <a:srgbClr val="FF3300"/>
                </a:solidFill>
                <a:latin typeface="楷体_GB2312" pitchFamily="49" charset="-122"/>
                <a:ea typeface="楷体_GB2312" pitchFamily="49" charset="-122"/>
              </a:rPr>
              <a:t>市</a:t>
            </a:r>
            <a:r>
              <a:rPr lang="zh-CN" altLang="en-US" sz="3600">
                <a:latin typeface="楷体_GB2312" pitchFamily="49" charset="-122"/>
                <a:ea typeface="楷体_GB2312" pitchFamily="49" charset="-122"/>
              </a:rPr>
              <a:t>，故天将降大</a:t>
            </a:r>
            <a:r>
              <a:rPr lang="zh-CN" altLang="en-US" sz="3600" u="sng">
                <a:solidFill>
                  <a:srgbClr val="FF3300"/>
                </a:solidFill>
                <a:latin typeface="楷体_GB2312" pitchFamily="49" charset="-122"/>
                <a:ea typeface="楷体_GB2312" pitchFamily="49" charset="-122"/>
              </a:rPr>
              <a:t>任</a:t>
            </a:r>
            <a:r>
              <a:rPr lang="zh-CN" altLang="en-US" sz="3600">
                <a:latin typeface="楷体_GB2312" pitchFamily="49" charset="-122"/>
                <a:ea typeface="楷体_GB2312" pitchFamily="49" charset="-122"/>
              </a:rPr>
              <a:t>于</a:t>
            </a:r>
            <a:r>
              <a:rPr lang="zh-CN" altLang="en-US" sz="3600">
                <a:solidFill>
                  <a:srgbClr val="FF3300"/>
                </a:solidFill>
                <a:latin typeface="楷体_GB2312" pitchFamily="49" charset="-122"/>
                <a:ea typeface="楷体_GB2312" pitchFamily="49" charset="-122"/>
              </a:rPr>
              <a:t>是</a:t>
            </a:r>
            <a:r>
              <a:rPr lang="zh-CN" altLang="en-US" sz="3600">
                <a:latin typeface="楷体_GB2312" pitchFamily="49" charset="-122"/>
                <a:ea typeface="楷体_GB2312" pitchFamily="49" charset="-122"/>
              </a:rPr>
              <a:t>人</a:t>
            </a:r>
            <a:r>
              <a:rPr lang="zh-CN" altLang="en-US" sz="3600" u="sng">
                <a:latin typeface="楷体_GB2312" pitchFamily="49" charset="-122"/>
                <a:ea typeface="楷体_GB2312" pitchFamily="49" charset="-122"/>
              </a:rPr>
              <a:t>也</a:t>
            </a:r>
            <a:r>
              <a:rPr lang="zh-CN" altLang="en-US" sz="3600">
                <a:latin typeface="楷体_GB2312" pitchFamily="49" charset="-122"/>
                <a:ea typeface="楷体_GB2312" pitchFamily="49" charset="-122"/>
              </a:rPr>
              <a:t>，必先</a:t>
            </a:r>
            <a:r>
              <a:rPr lang="zh-CN" altLang="en-US" sz="3600">
                <a:solidFill>
                  <a:srgbClr val="FF3300"/>
                </a:solidFill>
                <a:latin typeface="楷体_GB2312" pitchFamily="49" charset="-122"/>
                <a:ea typeface="楷体_GB2312" pitchFamily="49" charset="-122"/>
              </a:rPr>
              <a:t>苦</a:t>
            </a:r>
            <a:r>
              <a:rPr lang="zh-CN" altLang="en-US" sz="3600">
                <a:latin typeface="楷体_GB2312" pitchFamily="49" charset="-122"/>
                <a:ea typeface="楷体_GB2312" pitchFamily="49" charset="-122"/>
              </a:rPr>
              <a:t>其心志，</a:t>
            </a:r>
            <a:r>
              <a:rPr lang="zh-CN" altLang="en-US" sz="3600">
                <a:solidFill>
                  <a:srgbClr val="FF3300"/>
                </a:solidFill>
                <a:latin typeface="楷体_GB2312" pitchFamily="49" charset="-122"/>
                <a:ea typeface="楷体_GB2312" pitchFamily="49" charset="-122"/>
              </a:rPr>
              <a:t>劳</a:t>
            </a:r>
            <a:r>
              <a:rPr lang="zh-CN" altLang="en-US" sz="3600">
                <a:latin typeface="楷体_GB2312" pitchFamily="49" charset="-122"/>
                <a:ea typeface="楷体_GB2312" pitchFamily="49" charset="-122"/>
              </a:rPr>
              <a:t>其筋骨，</a:t>
            </a:r>
            <a:r>
              <a:rPr lang="zh-CN" altLang="en-US" sz="3600" u="sng">
                <a:latin typeface="楷体_GB2312" pitchFamily="49" charset="-122"/>
                <a:ea typeface="楷体_GB2312" pitchFamily="49" charset="-122"/>
              </a:rPr>
              <a:t>饿其体肤</a:t>
            </a:r>
            <a:r>
              <a:rPr lang="zh-CN" altLang="en-US" sz="3600">
                <a:latin typeface="楷体_GB2312" pitchFamily="49" charset="-122"/>
                <a:ea typeface="楷体_GB2312" pitchFamily="49" charset="-122"/>
              </a:rPr>
              <a:t>，</a:t>
            </a:r>
            <a:r>
              <a:rPr lang="zh-CN" altLang="en-US" sz="3600" u="sng">
                <a:solidFill>
                  <a:srgbClr val="FF3300"/>
                </a:solidFill>
                <a:latin typeface="楷体_GB2312" pitchFamily="49" charset="-122"/>
                <a:ea typeface="楷体_GB2312" pitchFamily="49" charset="-122"/>
              </a:rPr>
              <a:t>空乏</a:t>
            </a:r>
            <a:r>
              <a:rPr lang="zh-CN" altLang="en-US" sz="3600">
                <a:latin typeface="楷体_GB2312" pitchFamily="49" charset="-122"/>
                <a:ea typeface="楷体_GB2312" pitchFamily="49" charset="-122"/>
              </a:rPr>
              <a:t>其身，</a:t>
            </a:r>
            <a:r>
              <a:rPr lang="zh-CN" altLang="en-US" sz="3600" u="sng">
                <a:latin typeface="楷体_GB2312" pitchFamily="49" charset="-122"/>
                <a:ea typeface="楷体_GB2312" pitchFamily="49" charset="-122"/>
              </a:rPr>
              <a:t>行</a:t>
            </a:r>
            <a:r>
              <a:rPr lang="zh-CN" altLang="en-US" sz="3600" u="sng">
                <a:solidFill>
                  <a:srgbClr val="FF3300"/>
                </a:solidFill>
                <a:latin typeface="楷体_GB2312" pitchFamily="49" charset="-122"/>
                <a:ea typeface="楷体_GB2312" pitchFamily="49" charset="-122"/>
              </a:rPr>
              <a:t>拂</a:t>
            </a:r>
            <a:r>
              <a:rPr lang="zh-CN" altLang="en-US" sz="3600" u="sng">
                <a:solidFill>
                  <a:srgbClr val="FF0000"/>
                </a:solidFill>
                <a:latin typeface="楷体_GB2312" pitchFamily="49" charset="-122"/>
                <a:ea typeface="楷体_GB2312" pitchFamily="49" charset="-122"/>
              </a:rPr>
              <a:t>乱</a:t>
            </a:r>
            <a:r>
              <a:rPr lang="zh-CN" altLang="en-US" sz="3600" u="sng">
                <a:latin typeface="楷体_GB2312" pitchFamily="49" charset="-122"/>
                <a:ea typeface="楷体_GB2312" pitchFamily="49" charset="-122"/>
              </a:rPr>
              <a:t>其所为</a:t>
            </a:r>
            <a:r>
              <a:rPr lang="zh-CN" altLang="en-US" sz="3600">
                <a:latin typeface="楷体_GB2312" pitchFamily="49" charset="-122"/>
                <a:ea typeface="楷体_GB2312" pitchFamily="49" charset="-122"/>
              </a:rPr>
              <a:t>，</a:t>
            </a:r>
            <a:r>
              <a:rPr lang="zh-CN" altLang="en-US" sz="3600" u="sng">
                <a:latin typeface="楷体_GB2312" pitchFamily="49" charset="-122"/>
                <a:ea typeface="楷体_GB2312" pitchFamily="49" charset="-122"/>
              </a:rPr>
              <a:t>所以</a:t>
            </a:r>
            <a:r>
              <a:rPr lang="zh-CN" altLang="en-US" sz="3600" u="sng">
                <a:solidFill>
                  <a:srgbClr val="FF3300"/>
                </a:solidFill>
                <a:latin typeface="楷体_GB2312" pitchFamily="49" charset="-122"/>
                <a:ea typeface="楷体_GB2312" pitchFamily="49" charset="-122"/>
              </a:rPr>
              <a:t>动</a:t>
            </a:r>
            <a:r>
              <a:rPr lang="zh-CN" altLang="en-US" sz="3600" u="sng">
                <a:latin typeface="楷体_GB2312" pitchFamily="49" charset="-122"/>
                <a:ea typeface="楷体_GB2312" pitchFamily="49" charset="-122"/>
              </a:rPr>
              <a:t>心</a:t>
            </a:r>
            <a:r>
              <a:rPr lang="zh-CN" altLang="en-US" sz="3600" u="sng">
                <a:solidFill>
                  <a:srgbClr val="FF3300"/>
                </a:solidFill>
                <a:latin typeface="楷体_GB2312" pitchFamily="49" charset="-122"/>
                <a:ea typeface="楷体_GB2312" pitchFamily="49" charset="-122"/>
              </a:rPr>
              <a:t>忍</a:t>
            </a:r>
            <a:r>
              <a:rPr lang="zh-CN" altLang="en-US" sz="3600" u="sng">
                <a:latin typeface="楷体_GB2312" pitchFamily="49" charset="-122"/>
                <a:ea typeface="楷体_GB2312" pitchFamily="49" charset="-122"/>
              </a:rPr>
              <a:t>性</a:t>
            </a:r>
            <a:r>
              <a:rPr lang="zh-CN" altLang="en-US" sz="3600">
                <a:latin typeface="楷体_GB2312" pitchFamily="49" charset="-122"/>
                <a:ea typeface="楷体_GB2312" pitchFamily="49" charset="-122"/>
              </a:rPr>
              <a:t>，</a:t>
            </a:r>
            <a:r>
              <a:rPr lang="zh-CN" altLang="en-US" sz="3600" u="sng">
                <a:solidFill>
                  <a:srgbClr val="FF3300"/>
                </a:solidFill>
                <a:latin typeface="楷体_GB2312" pitchFamily="49" charset="-122"/>
                <a:ea typeface="楷体_GB2312" pitchFamily="49" charset="-122"/>
              </a:rPr>
              <a:t>曾益</a:t>
            </a:r>
            <a:r>
              <a:rPr lang="zh-CN" altLang="en-US" sz="3600">
                <a:latin typeface="楷体_GB2312" pitchFamily="49" charset="-122"/>
                <a:ea typeface="楷体_GB2312" pitchFamily="49" charset="-122"/>
              </a:rPr>
              <a:t>其所不能。</a:t>
            </a:r>
            <a:endParaRPr lang="zh-CN" altLang="en-US" sz="3600">
              <a:latin typeface="楷体_GB2312" pitchFamily="49" charset="-122"/>
              <a:ea typeface="楷体_GB2312" pitchFamily="49" charset="-122"/>
            </a:endParaRPr>
          </a:p>
        </p:txBody>
      </p:sp>
      <p:sp>
        <p:nvSpPr>
          <p:cNvPr id="39939" name="AutoShape 9">
            <a:hlinkClick action="ppaction://hlinkshowjump?jump=nextslide"/>
          </p:cNvPr>
          <p:cNvSpPr/>
          <p:nvPr/>
        </p:nvSpPr>
        <p:spPr>
          <a:xfrm>
            <a:off x="6858000" y="6297613"/>
            <a:ext cx="442913" cy="407987"/>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9940" name="AutoShape 10">
            <a:hlinkClick action="ppaction://hlinkshowjump?jump=previousslide"/>
          </p:cNvPr>
          <p:cNvSpPr/>
          <p:nvPr/>
        </p:nvSpPr>
        <p:spPr>
          <a:xfrm>
            <a:off x="1676400" y="6297613"/>
            <a:ext cx="442913" cy="407987"/>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9941" name="AutoShape 11">
            <a:hlinkClick action="ppaction://hlinkshowjump?jump=firstslide"/>
          </p:cNvPr>
          <p:cNvSpPr/>
          <p:nvPr/>
        </p:nvSpPr>
        <p:spPr>
          <a:xfrm>
            <a:off x="4213225" y="6319838"/>
            <a:ext cx="550863" cy="385762"/>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39942" name="Rectangle 2"/>
          <p:cNvSpPr>
            <a:spLocks noGrp="1"/>
          </p:cNvSpPr>
          <p:nvPr>
            <p:ph type="title"/>
          </p:nvPr>
        </p:nvSpPr>
        <p:spPr>
          <a:xfrm>
            <a:off x="684213" y="188913"/>
            <a:ext cx="7772400" cy="1143000"/>
          </a:xfrm>
        </p:spPr>
        <p:txBody>
          <a:bodyPr vert="horz" wrap="square" lIns="91440" tIns="45720" rIns="91440" bIns="45720" anchor="ctr"/>
          <a:lstStyle/>
          <a:p>
            <a:pPr eaLnBrk="1" hangingPunct="1"/>
            <a:r>
              <a:rPr lang="zh-CN" altLang="en-US" sz="4000">
                <a:latin typeface="方正行楷简体" pitchFamily="2" charset="-122"/>
                <a:ea typeface="方正行楷简体" pitchFamily="2" charset="-122"/>
              </a:rPr>
              <a:t>按课文注释（加下划线者）口译</a:t>
            </a:r>
            <a:br>
              <a:rPr lang="zh-CN" altLang="en-US" sz="4000">
                <a:latin typeface="方正行楷简体" pitchFamily="2" charset="-122"/>
                <a:ea typeface="方正行楷简体" pitchFamily="2" charset="-122"/>
              </a:rPr>
            </a:br>
            <a:r>
              <a:rPr lang="zh-CN" altLang="en-US" sz="4000">
                <a:latin typeface="方正行楷简体" pitchFamily="2" charset="-122"/>
                <a:ea typeface="方正行楷简体" pitchFamily="2" charset="-122"/>
              </a:rPr>
              <a:t>记住加</a:t>
            </a:r>
            <a:r>
              <a:rPr lang="zh-CN" altLang="en-US" sz="4000">
                <a:solidFill>
                  <a:srgbClr val="FF3300"/>
                </a:solidFill>
                <a:latin typeface="方正行楷简体" pitchFamily="2" charset="-122"/>
                <a:ea typeface="方正行楷简体" pitchFamily="2" charset="-122"/>
              </a:rPr>
              <a:t>红色</a:t>
            </a:r>
            <a:r>
              <a:rPr lang="zh-CN" altLang="en-US" sz="4000">
                <a:latin typeface="方正行楷简体" pitchFamily="2" charset="-122"/>
                <a:ea typeface="方正行楷简体" pitchFamily="2" charset="-122"/>
              </a:rPr>
              <a:t>词语</a:t>
            </a:r>
            <a:endParaRPr lang="zh-CN" altLang="en-US" sz="4000">
              <a:latin typeface="方正行楷简体" pitchFamily="2" charset="-122"/>
              <a:ea typeface="方正行楷简体" pitchFamily="2" charset="-122"/>
            </a:endParaRPr>
          </a:p>
        </p:txBody>
      </p:sp>
      <p:sp>
        <p:nvSpPr>
          <p:cNvPr id="91140" name="AutoShape 4"/>
          <p:cNvSpPr/>
          <p:nvPr/>
        </p:nvSpPr>
        <p:spPr>
          <a:xfrm>
            <a:off x="5580063" y="692150"/>
            <a:ext cx="1905000" cy="658813"/>
          </a:xfrm>
          <a:prstGeom prst="wedgeRoundRectCallout">
            <a:avLst>
              <a:gd name="adj1" fmla="val 70917"/>
              <a:gd name="adj2" fmla="val 396023"/>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a:solidFill>
                  <a:schemeClr val="accent2"/>
                </a:solidFill>
                <a:latin typeface="宋体" panose="02010600030101010101" pitchFamily="2" charset="-122"/>
              </a:rPr>
              <a:t>使</a:t>
            </a:r>
            <a:r>
              <a:rPr lang="zh-CN" altLang="en-US">
                <a:solidFill>
                  <a:schemeClr val="accent2"/>
                </a:solidFill>
                <a:latin typeface="Times New Roman" panose="02020603050405020304" pitchFamily="18" charset="0"/>
              </a:rPr>
              <a:t>……</a:t>
            </a:r>
            <a:r>
              <a:rPr lang="zh-CN" altLang="en-US">
                <a:solidFill>
                  <a:schemeClr val="accent2"/>
                </a:solidFill>
                <a:latin typeface="宋体" panose="02010600030101010101" pitchFamily="2" charset="-122"/>
              </a:rPr>
              <a:t>受苦</a:t>
            </a:r>
            <a:endParaRPr lang="zh-CN" altLang="en-US">
              <a:solidFill>
                <a:schemeClr val="accent2"/>
              </a:solidFill>
              <a:latin typeface="宋体" panose="02010600030101010101" pitchFamily="2" charset="-122"/>
            </a:endParaRPr>
          </a:p>
        </p:txBody>
      </p:sp>
      <p:sp>
        <p:nvSpPr>
          <p:cNvPr id="91141" name="AutoShape 5"/>
          <p:cNvSpPr/>
          <p:nvPr/>
        </p:nvSpPr>
        <p:spPr>
          <a:xfrm>
            <a:off x="0" y="836613"/>
            <a:ext cx="1905000" cy="658812"/>
          </a:xfrm>
          <a:prstGeom prst="wedgeRoundRectCallout">
            <a:avLst>
              <a:gd name="adj1" fmla="val 94417"/>
              <a:gd name="adj2" fmla="val 427593"/>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a:solidFill>
                  <a:schemeClr val="accent2"/>
                </a:solidFill>
                <a:latin typeface="宋体" panose="02010600030101010101" pitchFamily="2" charset="-122"/>
              </a:rPr>
              <a:t>使</a:t>
            </a:r>
            <a:r>
              <a:rPr lang="zh-CN" altLang="en-US">
                <a:solidFill>
                  <a:schemeClr val="accent2"/>
                </a:solidFill>
                <a:latin typeface="Times New Roman" panose="02020603050405020304" pitchFamily="18" charset="0"/>
              </a:rPr>
              <a:t>……</a:t>
            </a:r>
            <a:r>
              <a:rPr lang="zh-CN" altLang="en-US">
                <a:solidFill>
                  <a:schemeClr val="accent2"/>
                </a:solidFill>
                <a:latin typeface="宋体" panose="02010600030101010101" pitchFamily="2" charset="-122"/>
              </a:rPr>
              <a:t>劳累</a:t>
            </a:r>
            <a:endParaRPr lang="zh-CN" altLang="en-US">
              <a:solidFill>
                <a:schemeClr val="accent2"/>
              </a:solidFill>
              <a:latin typeface="宋体" panose="02010600030101010101" pitchFamily="2" charset="-122"/>
            </a:endParaRPr>
          </a:p>
        </p:txBody>
      </p:sp>
      <p:sp>
        <p:nvSpPr>
          <p:cNvPr id="91143" name="AutoShape 7"/>
          <p:cNvSpPr/>
          <p:nvPr/>
        </p:nvSpPr>
        <p:spPr>
          <a:xfrm>
            <a:off x="5867400" y="5589588"/>
            <a:ext cx="2122488" cy="863600"/>
          </a:xfrm>
          <a:prstGeom prst="wedgeRoundRectCallout">
            <a:avLst>
              <a:gd name="adj1" fmla="val -19634"/>
              <a:gd name="adj2" fmla="val -141361"/>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a:solidFill>
                  <a:schemeClr val="accent2"/>
                </a:solidFill>
                <a:latin typeface="宋体" panose="02010600030101010101" pitchFamily="2" charset="-122"/>
              </a:rPr>
              <a:t>使</a:t>
            </a:r>
            <a:r>
              <a:rPr lang="zh-CN" altLang="en-US">
                <a:solidFill>
                  <a:schemeClr val="accent2"/>
                </a:solidFill>
                <a:latin typeface="Times New Roman" panose="02020603050405020304" pitchFamily="18" charset="0"/>
              </a:rPr>
              <a:t>…	…</a:t>
            </a:r>
            <a:r>
              <a:rPr lang="zh-CN" altLang="en-US">
                <a:solidFill>
                  <a:schemeClr val="accent2"/>
                </a:solidFill>
                <a:latin typeface="宋体" panose="02010600030101010101" pitchFamily="2" charset="-122"/>
              </a:rPr>
              <a:t>惊动</a:t>
            </a:r>
            <a:endParaRPr lang="zh-CN" altLang="en-US">
              <a:solidFill>
                <a:schemeClr val="accent2"/>
              </a:solidFill>
              <a:latin typeface="宋体" panose="02010600030101010101" pitchFamily="2" charset="-122"/>
            </a:endParaRPr>
          </a:p>
        </p:txBody>
      </p:sp>
      <p:sp>
        <p:nvSpPr>
          <p:cNvPr id="91144" name="AutoShape 8"/>
          <p:cNvSpPr/>
          <p:nvPr/>
        </p:nvSpPr>
        <p:spPr>
          <a:xfrm>
            <a:off x="7019925" y="4941888"/>
            <a:ext cx="2124075" cy="576262"/>
          </a:xfrm>
          <a:prstGeom prst="wedgeRoundRectCallout">
            <a:avLst>
              <a:gd name="adj1" fmla="val -28847"/>
              <a:gd name="adj2" fmla="val -91875"/>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a:solidFill>
                  <a:schemeClr val="accent2"/>
                </a:solidFill>
                <a:latin typeface="宋体" panose="02010600030101010101" pitchFamily="2" charset="-122"/>
              </a:rPr>
              <a:t>使</a:t>
            </a:r>
            <a:r>
              <a:rPr lang="zh-CN" altLang="en-US">
                <a:solidFill>
                  <a:schemeClr val="accent2"/>
                </a:solidFill>
                <a:latin typeface="Times New Roman" panose="02020603050405020304" pitchFamily="18" charset="0"/>
              </a:rPr>
              <a:t>……</a:t>
            </a:r>
            <a:r>
              <a:rPr lang="zh-CN" altLang="en-US">
                <a:solidFill>
                  <a:schemeClr val="accent2"/>
                </a:solidFill>
                <a:latin typeface="宋体" panose="02010600030101010101" pitchFamily="2" charset="-122"/>
              </a:rPr>
              <a:t>坚强</a:t>
            </a:r>
            <a:endParaRPr lang="zh-CN" altLang="en-US">
              <a:solidFill>
                <a:schemeClr val="accent2"/>
              </a:solidFill>
              <a:latin typeface="宋体" panose="02010600030101010101" pitchFamily="2" charset="-122"/>
            </a:endParaRPr>
          </a:p>
        </p:txBody>
      </p:sp>
      <p:sp>
        <p:nvSpPr>
          <p:cNvPr id="91142" name="AutoShape 6"/>
          <p:cNvSpPr/>
          <p:nvPr/>
        </p:nvSpPr>
        <p:spPr>
          <a:xfrm>
            <a:off x="1763713" y="765175"/>
            <a:ext cx="1600200" cy="863600"/>
          </a:xfrm>
          <a:prstGeom prst="wedgeRoundRectCallout">
            <a:avLst>
              <a:gd name="adj1" fmla="val -11806"/>
              <a:gd name="adj2" fmla="val 85111"/>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a:solidFill>
                  <a:schemeClr val="accent2"/>
                </a:solidFill>
                <a:latin typeface="宋体" panose="02010600030101010101" pitchFamily="2" charset="-122"/>
              </a:rPr>
              <a:t>起，被任用</a:t>
            </a:r>
            <a:endParaRPr lang="zh-CN" altLang="en-US">
              <a:solidFill>
                <a:schemeClr val="accent2"/>
              </a:solidFill>
              <a:latin typeface="宋体" panose="02010600030101010101" pitchFamily="2" charset="-122"/>
            </a:endParaRPr>
          </a:p>
        </p:txBody>
      </p:sp>
      <p:sp>
        <p:nvSpPr>
          <p:cNvPr id="2" name="AutoShape 6"/>
          <p:cNvSpPr/>
          <p:nvPr/>
        </p:nvSpPr>
        <p:spPr>
          <a:xfrm>
            <a:off x="3132138" y="836613"/>
            <a:ext cx="1600200" cy="1008062"/>
          </a:xfrm>
          <a:prstGeom prst="wedgeRoundRectCallout">
            <a:avLst>
              <a:gd name="adj1" fmla="val -20931"/>
              <a:gd name="adj2" fmla="val 80079"/>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a:solidFill>
                  <a:schemeClr val="accent2"/>
                </a:solidFill>
                <a:latin typeface="宋体" panose="02010600030101010101" pitchFamily="2" charset="-122"/>
              </a:rPr>
              <a:t>田间、天地</a:t>
            </a:r>
            <a:endParaRPr lang="zh-CN" altLang="en-US">
              <a:solidFill>
                <a:schemeClr val="accent2"/>
              </a:solidFill>
              <a:latin typeface="宋体" panose="02010600030101010101" pitchFamily="2" charset="-122"/>
            </a:endParaRPr>
          </a:p>
        </p:txBody>
      </p:sp>
      <p:sp>
        <p:nvSpPr>
          <p:cNvPr id="3" name="AutoShape 6"/>
          <p:cNvSpPr/>
          <p:nvPr/>
        </p:nvSpPr>
        <p:spPr>
          <a:xfrm flipH="1">
            <a:off x="4859338" y="1341438"/>
            <a:ext cx="1728787" cy="503237"/>
          </a:xfrm>
          <a:prstGeom prst="wedgeRoundRectCallout">
            <a:avLst>
              <a:gd name="adj1" fmla="val -44032"/>
              <a:gd name="adj2" fmla="val 108042"/>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a:solidFill>
                  <a:schemeClr val="accent2"/>
                </a:solidFill>
                <a:latin typeface="宋体" panose="02010600030101010101" pitchFamily="2" charset="-122"/>
              </a:rPr>
              <a:t>被选拔</a:t>
            </a:r>
            <a:endParaRPr lang="zh-CN" altLang="en-US">
              <a:solidFill>
                <a:schemeClr val="accent2"/>
              </a:solidFill>
              <a:latin typeface="宋体" panose="02010600030101010101" pitchFamily="2" charset="-122"/>
            </a:endParaRPr>
          </a:p>
        </p:txBody>
      </p:sp>
      <p:sp>
        <p:nvSpPr>
          <p:cNvPr id="4" name="AutoShape 6"/>
          <p:cNvSpPr/>
          <p:nvPr/>
        </p:nvSpPr>
        <p:spPr>
          <a:xfrm>
            <a:off x="0" y="2060575"/>
            <a:ext cx="1600200" cy="503238"/>
          </a:xfrm>
          <a:prstGeom prst="wedgeRoundRectCallout">
            <a:avLst>
              <a:gd name="adj1" fmla="val 36111"/>
              <a:gd name="adj2" fmla="val 152208"/>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a:solidFill>
                  <a:schemeClr val="accent2"/>
                </a:solidFill>
                <a:latin typeface="宋体" panose="02010600030101010101" pitchFamily="2" charset="-122"/>
              </a:rPr>
              <a:t>狱官</a:t>
            </a:r>
            <a:endParaRPr lang="zh-CN" altLang="en-US">
              <a:solidFill>
                <a:schemeClr val="accent2"/>
              </a:solidFill>
              <a:latin typeface="宋体" panose="02010600030101010101" pitchFamily="2" charset="-122"/>
            </a:endParaRPr>
          </a:p>
        </p:txBody>
      </p:sp>
      <p:sp>
        <p:nvSpPr>
          <p:cNvPr id="5" name="AutoShape 6"/>
          <p:cNvSpPr/>
          <p:nvPr/>
        </p:nvSpPr>
        <p:spPr>
          <a:xfrm>
            <a:off x="0" y="2997200"/>
            <a:ext cx="1600200" cy="503238"/>
          </a:xfrm>
          <a:prstGeom prst="wedgeRoundRectCallout">
            <a:avLst>
              <a:gd name="adj1" fmla="val 14185"/>
              <a:gd name="adj2" fmla="val 75866"/>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a:solidFill>
                  <a:schemeClr val="accent2"/>
                </a:solidFill>
                <a:latin typeface="宋体" panose="02010600030101010101" pitchFamily="2" charset="-122"/>
              </a:rPr>
              <a:t>集市</a:t>
            </a:r>
            <a:endParaRPr lang="zh-CN" altLang="en-US">
              <a:solidFill>
                <a:schemeClr val="accent2"/>
              </a:solidFill>
              <a:latin typeface="宋体" panose="02010600030101010101" pitchFamily="2" charset="-122"/>
            </a:endParaRPr>
          </a:p>
        </p:txBody>
      </p:sp>
      <p:sp>
        <p:nvSpPr>
          <p:cNvPr id="6" name="AutoShape 6"/>
          <p:cNvSpPr/>
          <p:nvPr/>
        </p:nvSpPr>
        <p:spPr>
          <a:xfrm>
            <a:off x="7543800" y="981075"/>
            <a:ext cx="1600200" cy="935038"/>
          </a:xfrm>
          <a:prstGeom prst="wedgeRoundRectCallout">
            <a:avLst>
              <a:gd name="adj1" fmla="val -255458"/>
              <a:gd name="adj2" fmla="val 229625"/>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a:solidFill>
                  <a:schemeClr val="accent2"/>
                </a:solidFill>
                <a:latin typeface="宋体" panose="02010600030101010101" pitchFamily="2" charset="-122"/>
              </a:rPr>
              <a:t>责任，使命</a:t>
            </a:r>
            <a:endParaRPr lang="zh-CN" altLang="en-US">
              <a:solidFill>
                <a:schemeClr val="accent2"/>
              </a:solidFill>
              <a:latin typeface="宋体" panose="02010600030101010101" pitchFamily="2" charset="-122"/>
            </a:endParaRPr>
          </a:p>
        </p:txBody>
      </p:sp>
      <p:sp>
        <p:nvSpPr>
          <p:cNvPr id="7" name="AutoShape 6"/>
          <p:cNvSpPr/>
          <p:nvPr/>
        </p:nvSpPr>
        <p:spPr>
          <a:xfrm>
            <a:off x="8316913" y="2133600"/>
            <a:ext cx="827087" cy="503238"/>
          </a:xfrm>
          <a:prstGeom prst="wedgeRoundRectCallout">
            <a:avLst>
              <a:gd name="adj1" fmla="val -426199"/>
              <a:gd name="adj2" fmla="val 235806"/>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a:solidFill>
                  <a:schemeClr val="accent2"/>
                </a:solidFill>
                <a:latin typeface="宋体" panose="02010600030101010101" pitchFamily="2" charset="-122"/>
              </a:rPr>
              <a:t>这</a:t>
            </a:r>
            <a:endParaRPr lang="zh-CN" altLang="en-US">
              <a:solidFill>
                <a:schemeClr val="accent2"/>
              </a:solidFill>
              <a:latin typeface="宋体" panose="02010600030101010101" pitchFamily="2" charset="-122"/>
            </a:endParaRPr>
          </a:p>
        </p:txBody>
      </p:sp>
      <p:sp>
        <p:nvSpPr>
          <p:cNvPr id="8" name="AutoShape 5"/>
          <p:cNvSpPr/>
          <p:nvPr/>
        </p:nvSpPr>
        <p:spPr>
          <a:xfrm>
            <a:off x="7239000" y="2852738"/>
            <a:ext cx="1905000" cy="658812"/>
          </a:xfrm>
          <a:prstGeom prst="wedgeRoundRectCallout">
            <a:avLst>
              <a:gd name="adj1" fmla="val -32417"/>
              <a:gd name="adj2" fmla="val 143736"/>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a:solidFill>
                  <a:schemeClr val="accent2"/>
                </a:solidFill>
                <a:latin typeface="宋体" panose="02010600030101010101" pitchFamily="2" charset="-122"/>
              </a:rPr>
              <a:t>使</a:t>
            </a:r>
            <a:r>
              <a:rPr lang="zh-CN" altLang="en-US">
                <a:solidFill>
                  <a:schemeClr val="accent2"/>
                </a:solidFill>
                <a:latin typeface="Times New Roman" panose="02020603050405020304" pitchFamily="18" charset="0"/>
              </a:rPr>
              <a:t>……</a:t>
            </a:r>
            <a:r>
              <a:rPr lang="zh-CN" altLang="en-US">
                <a:solidFill>
                  <a:schemeClr val="accent2"/>
                </a:solidFill>
                <a:latin typeface="宋体" panose="02010600030101010101" pitchFamily="2" charset="-122"/>
              </a:rPr>
              <a:t>贫困</a:t>
            </a:r>
            <a:endParaRPr lang="zh-CN" altLang="en-US">
              <a:solidFill>
                <a:schemeClr val="accent2"/>
              </a:solidFill>
              <a:latin typeface="宋体" panose="02010600030101010101" pitchFamily="2" charset="-122"/>
            </a:endParaRPr>
          </a:p>
        </p:txBody>
      </p:sp>
      <p:sp>
        <p:nvSpPr>
          <p:cNvPr id="9" name="AutoShape 6"/>
          <p:cNvSpPr/>
          <p:nvPr/>
        </p:nvSpPr>
        <p:spPr>
          <a:xfrm>
            <a:off x="1258888" y="5516563"/>
            <a:ext cx="1152525" cy="503237"/>
          </a:xfrm>
          <a:prstGeom prst="wedgeRoundRectCallout">
            <a:avLst>
              <a:gd name="adj1" fmla="val 88292"/>
              <a:gd name="adj2" fmla="val -248421"/>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a:solidFill>
                  <a:schemeClr val="accent2"/>
                </a:solidFill>
                <a:latin typeface="宋体" panose="02010600030101010101" pitchFamily="2" charset="-122"/>
              </a:rPr>
              <a:t>违背</a:t>
            </a:r>
            <a:endParaRPr lang="zh-CN" altLang="en-US">
              <a:solidFill>
                <a:schemeClr val="accent2"/>
              </a:solidFill>
              <a:latin typeface="宋体" panose="02010600030101010101" pitchFamily="2" charset="-122"/>
            </a:endParaRPr>
          </a:p>
        </p:txBody>
      </p:sp>
      <p:sp>
        <p:nvSpPr>
          <p:cNvPr id="10" name="AutoShape 6"/>
          <p:cNvSpPr/>
          <p:nvPr/>
        </p:nvSpPr>
        <p:spPr>
          <a:xfrm>
            <a:off x="2051050" y="6165850"/>
            <a:ext cx="1152525" cy="503238"/>
          </a:xfrm>
          <a:prstGeom prst="wedgeRoundRectCallout">
            <a:avLst>
              <a:gd name="adj1" fmla="val 53306"/>
              <a:gd name="adj2" fmla="val -320977"/>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a:solidFill>
                  <a:schemeClr val="accent2"/>
                </a:solidFill>
                <a:latin typeface="宋体" panose="02010600030101010101" pitchFamily="2" charset="-122"/>
              </a:rPr>
              <a:t>扰乱</a:t>
            </a:r>
            <a:endParaRPr lang="zh-CN" altLang="en-US">
              <a:solidFill>
                <a:schemeClr val="accent2"/>
              </a:solidFill>
              <a:latin typeface="宋体" panose="02010600030101010101" pitchFamily="2" charset="-122"/>
            </a:endParaRPr>
          </a:p>
        </p:txBody>
      </p:sp>
      <p:sp>
        <p:nvSpPr>
          <p:cNvPr id="11" name="AutoShape 7"/>
          <p:cNvSpPr/>
          <p:nvPr/>
        </p:nvSpPr>
        <p:spPr>
          <a:xfrm>
            <a:off x="3995738" y="5373688"/>
            <a:ext cx="1905000" cy="1150937"/>
          </a:xfrm>
          <a:prstGeom prst="wedgeRoundRectCallout">
            <a:avLst>
              <a:gd name="adj1" fmla="val -135667"/>
              <a:gd name="adj2" fmla="val -58000"/>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a:solidFill>
                  <a:schemeClr val="accent2"/>
                </a:solidFill>
                <a:latin typeface="宋体" panose="02010600030101010101" pitchFamily="2" charset="-122"/>
              </a:rPr>
              <a:t>增加。曾，通“增”。</a:t>
            </a:r>
            <a:endParaRPr lang="zh-CN" altLang="en-US">
              <a:solidFill>
                <a:schemeClr val="accent2"/>
              </a:solidFill>
              <a:latin typeface="宋体" panose="02010600030101010101" pitchFamily="2" charset="-122"/>
            </a:endParaRPr>
          </a:p>
        </p:txBody>
      </p:sp>
    </p:spTree>
  </p:cSld>
  <p:clrMapOvr>
    <a:masterClrMapping/>
  </p:clrMapOvr>
  <p:transition>
    <p:random/>
    <p:sndAc>
      <p:stSnd>
        <p:snd r:embed="rId2"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91142"/>
                                        </p:tgtEl>
                                        <p:attrNameLst>
                                          <p:attrName>style.visibility</p:attrName>
                                        </p:attrNameLst>
                                      </p:cBhvr>
                                      <p:to>
                                        <p:strVal val="visible"/>
                                      </p:to>
                                    </p:set>
                                    <p:anim calcmode="lin" valueType="num">
                                      <p:cBhvr additive="base">
                                        <p:cTn id="7" dur="500" fill="hold"/>
                                        <p:tgtEl>
                                          <p:spTgt spid="91142"/>
                                        </p:tgtEl>
                                        <p:attrNameLst>
                                          <p:attrName>ppt_x</p:attrName>
                                        </p:attrNameLst>
                                      </p:cBhvr>
                                      <p:tavLst>
                                        <p:tav tm="0">
                                          <p:val>
                                            <p:strVal val="#ppt_x"/>
                                          </p:val>
                                        </p:tav>
                                        <p:tav tm="100000">
                                          <p:val>
                                            <p:strVal val="#ppt_x"/>
                                          </p:val>
                                        </p:tav>
                                      </p:tavLst>
                                    </p:anim>
                                    <p:anim calcmode="lin" valueType="num">
                                      <p:cBhvr additive="base">
                                        <p:cTn id="8" dur="500" fill="hold"/>
                                        <p:tgtEl>
                                          <p:spTgt spid="9114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afterGroup">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additive="base">
                                        <p:cTn id="31" dur="500" fill="hold"/>
                                        <p:tgtEl>
                                          <p:spTgt spid="5"/>
                                        </p:tgtEl>
                                        <p:attrNameLst>
                                          <p:attrName>ppt_x</p:attrName>
                                        </p:attrNameLst>
                                      </p:cBhvr>
                                      <p:tavLst>
                                        <p:tav tm="0">
                                          <p:val>
                                            <p:strVal val="#ppt_x"/>
                                          </p:val>
                                        </p:tav>
                                        <p:tav tm="100000">
                                          <p:val>
                                            <p:strVal val="#ppt_x"/>
                                          </p:val>
                                        </p:tav>
                                      </p:tavLst>
                                    </p:anim>
                                    <p:anim calcmode="lin" valueType="num">
                                      <p:cBhvr additive="base">
                                        <p:cTn id="3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afterGroup">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afterGroup">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 calcmode="lin" valueType="num">
                                      <p:cBhvr additive="base">
                                        <p:cTn id="43" dur="500" fill="hold"/>
                                        <p:tgtEl>
                                          <p:spTgt spid="7"/>
                                        </p:tgtEl>
                                        <p:attrNameLst>
                                          <p:attrName>ppt_x</p:attrName>
                                        </p:attrNameLst>
                                      </p:cBhvr>
                                      <p:tavLst>
                                        <p:tav tm="0">
                                          <p:val>
                                            <p:strVal val="#ppt_x"/>
                                          </p:val>
                                        </p:tav>
                                        <p:tav tm="100000">
                                          <p:val>
                                            <p:strVal val="#ppt_x"/>
                                          </p:val>
                                        </p:tav>
                                      </p:tavLst>
                                    </p:anim>
                                    <p:anim calcmode="lin" valueType="num">
                                      <p:cBhvr additive="base">
                                        <p:cTn id="44"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afterGroup">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91140"/>
                                        </p:tgtEl>
                                        <p:attrNameLst>
                                          <p:attrName>style.visibility</p:attrName>
                                        </p:attrNameLst>
                                      </p:cBhvr>
                                      <p:to>
                                        <p:strVal val="visible"/>
                                      </p:to>
                                    </p:set>
                                    <p:anim calcmode="lin" valueType="num">
                                      <p:cBhvr additive="base">
                                        <p:cTn id="49" dur="500" fill="hold"/>
                                        <p:tgtEl>
                                          <p:spTgt spid="91140"/>
                                        </p:tgtEl>
                                        <p:attrNameLst>
                                          <p:attrName>ppt_x</p:attrName>
                                        </p:attrNameLst>
                                      </p:cBhvr>
                                      <p:tavLst>
                                        <p:tav tm="0">
                                          <p:val>
                                            <p:strVal val="#ppt_x"/>
                                          </p:val>
                                        </p:tav>
                                        <p:tav tm="100000">
                                          <p:val>
                                            <p:strVal val="#ppt_x"/>
                                          </p:val>
                                        </p:tav>
                                      </p:tavLst>
                                    </p:anim>
                                    <p:anim calcmode="lin" valueType="num">
                                      <p:cBhvr additive="base">
                                        <p:cTn id="50" dur="500" fill="hold"/>
                                        <p:tgtEl>
                                          <p:spTgt spid="91140"/>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afterGroup">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91141"/>
                                        </p:tgtEl>
                                        <p:attrNameLst>
                                          <p:attrName>style.visibility</p:attrName>
                                        </p:attrNameLst>
                                      </p:cBhvr>
                                      <p:to>
                                        <p:strVal val="visible"/>
                                      </p:to>
                                    </p:set>
                                    <p:anim calcmode="lin" valueType="num">
                                      <p:cBhvr additive="base">
                                        <p:cTn id="55" dur="500" fill="hold"/>
                                        <p:tgtEl>
                                          <p:spTgt spid="91141"/>
                                        </p:tgtEl>
                                        <p:attrNameLst>
                                          <p:attrName>ppt_x</p:attrName>
                                        </p:attrNameLst>
                                      </p:cBhvr>
                                      <p:tavLst>
                                        <p:tav tm="0">
                                          <p:val>
                                            <p:strVal val="#ppt_x"/>
                                          </p:val>
                                        </p:tav>
                                        <p:tav tm="100000">
                                          <p:val>
                                            <p:strVal val="#ppt_x"/>
                                          </p:val>
                                        </p:tav>
                                      </p:tavLst>
                                    </p:anim>
                                    <p:anim calcmode="lin" valueType="num">
                                      <p:cBhvr additive="base">
                                        <p:cTn id="56" dur="500" fill="hold"/>
                                        <p:tgtEl>
                                          <p:spTgt spid="91141"/>
                                        </p:tgtEl>
                                        <p:attrNameLst>
                                          <p:attrName>ppt_y</p:attrName>
                                        </p:attrNameLst>
                                      </p:cBhvr>
                                      <p:tavLst>
                                        <p:tav tm="0">
                                          <p:val>
                                            <p:strVal val="1+#ppt_h/2"/>
                                          </p:val>
                                        </p:tav>
                                        <p:tav tm="100000">
                                          <p:val>
                                            <p:strVal val="#ppt_y"/>
                                          </p:val>
                                        </p:tav>
                                      </p:tavLst>
                                    </p:anim>
                                  </p:childTnLst>
                                </p:cTn>
                              </p:par>
                            </p:childTnLst>
                          </p:cTn>
                        </p:par>
                      </p:childTnLst>
                    </p:cTn>
                  </p:par>
                  <p:par>
                    <p:cTn id="57" fill="hold" nodeType="clickPar">
                      <p:stCondLst>
                        <p:cond delay="indefinite"/>
                      </p:stCondLst>
                      <p:childTnLst>
                        <p:par>
                          <p:cTn id="58" fill="hold" nodeType="afterGroup">
                            <p:stCondLst>
                              <p:cond delay="0"/>
                            </p:stCondLst>
                            <p:childTnLst>
                              <p:par>
                                <p:cTn id="59" presetID="2" presetClass="entr" presetSubtype="4" fill="hold" grpId="0" nodeType="click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ppt_x"/>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63" fill="hold" nodeType="clickPar">
                      <p:stCondLst>
                        <p:cond delay="indefinite"/>
                      </p:stCondLst>
                      <p:childTnLst>
                        <p:par>
                          <p:cTn id="64" fill="hold" nodeType="afterGroup">
                            <p:stCondLst>
                              <p:cond delay="0"/>
                            </p:stCondLst>
                            <p:childTnLst>
                              <p:par>
                                <p:cTn id="65" presetID="2" presetClass="entr" presetSubtype="4" fill="hold" grpId="0" nodeType="clickEffect">
                                  <p:stCondLst>
                                    <p:cond delay="0"/>
                                  </p:stCondLst>
                                  <p:childTnLst>
                                    <p:set>
                                      <p:cBhvr>
                                        <p:cTn id="66" dur="1" fill="hold">
                                          <p:stCondLst>
                                            <p:cond delay="0"/>
                                          </p:stCondLst>
                                        </p:cTn>
                                        <p:tgtEl>
                                          <p:spTgt spid="9"/>
                                        </p:tgtEl>
                                        <p:attrNameLst>
                                          <p:attrName>style.visibility</p:attrName>
                                        </p:attrNameLst>
                                      </p:cBhvr>
                                      <p:to>
                                        <p:strVal val="visible"/>
                                      </p:to>
                                    </p:set>
                                    <p:anim calcmode="lin" valueType="num">
                                      <p:cBhvr additive="base">
                                        <p:cTn id="67" dur="500" fill="hold"/>
                                        <p:tgtEl>
                                          <p:spTgt spid="9"/>
                                        </p:tgtEl>
                                        <p:attrNameLst>
                                          <p:attrName>ppt_x</p:attrName>
                                        </p:attrNameLst>
                                      </p:cBhvr>
                                      <p:tavLst>
                                        <p:tav tm="0">
                                          <p:val>
                                            <p:strVal val="#ppt_x"/>
                                          </p:val>
                                        </p:tav>
                                        <p:tav tm="100000">
                                          <p:val>
                                            <p:strVal val="#ppt_x"/>
                                          </p:val>
                                        </p:tav>
                                      </p:tavLst>
                                    </p:anim>
                                    <p:anim calcmode="lin" valueType="num">
                                      <p:cBhvr additive="base">
                                        <p:cTn id="6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69" fill="hold" nodeType="clickPar">
                      <p:stCondLst>
                        <p:cond delay="indefinite"/>
                      </p:stCondLst>
                      <p:childTnLst>
                        <p:par>
                          <p:cTn id="70" fill="hold" nodeType="afterGroup">
                            <p:stCondLst>
                              <p:cond delay="0"/>
                            </p:stCondLst>
                            <p:childTnLst>
                              <p:par>
                                <p:cTn id="71" presetID="2" presetClass="entr" presetSubtype="4" fill="hold" grpId="0" nodeType="clickEffect">
                                  <p:stCondLst>
                                    <p:cond delay="0"/>
                                  </p:stCondLst>
                                  <p:childTnLst>
                                    <p:set>
                                      <p:cBhvr>
                                        <p:cTn id="72" dur="1" fill="hold">
                                          <p:stCondLst>
                                            <p:cond delay="0"/>
                                          </p:stCondLst>
                                        </p:cTn>
                                        <p:tgtEl>
                                          <p:spTgt spid="10"/>
                                        </p:tgtEl>
                                        <p:attrNameLst>
                                          <p:attrName>style.visibility</p:attrName>
                                        </p:attrNameLst>
                                      </p:cBhvr>
                                      <p:to>
                                        <p:strVal val="visible"/>
                                      </p:to>
                                    </p:set>
                                    <p:anim calcmode="lin" valueType="num">
                                      <p:cBhvr additive="base">
                                        <p:cTn id="73" dur="500" fill="hold"/>
                                        <p:tgtEl>
                                          <p:spTgt spid="10"/>
                                        </p:tgtEl>
                                        <p:attrNameLst>
                                          <p:attrName>ppt_x</p:attrName>
                                        </p:attrNameLst>
                                      </p:cBhvr>
                                      <p:tavLst>
                                        <p:tav tm="0">
                                          <p:val>
                                            <p:strVal val="#ppt_x"/>
                                          </p:val>
                                        </p:tav>
                                        <p:tav tm="100000">
                                          <p:val>
                                            <p:strVal val="#ppt_x"/>
                                          </p:val>
                                        </p:tav>
                                      </p:tavLst>
                                    </p:anim>
                                    <p:anim calcmode="lin" valueType="num">
                                      <p:cBhvr additive="base">
                                        <p:cTn id="7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75" fill="hold" nodeType="clickPar">
                      <p:stCondLst>
                        <p:cond delay="indefinite"/>
                      </p:stCondLst>
                      <p:childTnLst>
                        <p:par>
                          <p:cTn id="76" fill="hold" nodeType="afterGroup">
                            <p:stCondLst>
                              <p:cond delay="0"/>
                            </p:stCondLst>
                            <p:childTnLst>
                              <p:par>
                                <p:cTn id="77" presetID="2" presetClass="entr" presetSubtype="4" fill="hold" grpId="0" nodeType="clickEffect">
                                  <p:stCondLst>
                                    <p:cond delay="0"/>
                                  </p:stCondLst>
                                  <p:childTnLst>
                                    <p:set>
                                      <p:cBhvr>
                                        <p:cTn id="78" dur="1" fill="hold">
                                          <p:stCondLst>
                                            <p:cond delay="0"/>
                                          </p:stCondLst>
                                        </p:cTn>
                                        <p:tgtEl>
                                          <p:spTgt spid="91143"/>
                                        </p:tgtEl>
                                        <p:attrNameLst>
                                          <p:attrName>style.visibility</p:attrName>
                                        </p:attrNameLst>
                                      </p:cBhvr>
                                      <p:to>
                                        <p:strVal val="visible"/>
                                      </p:to>
                                    </p:set>
                                    <p:anim calcmode="lin" valueType="num">
                                      <p:cBhvr additive="base">
                                        <p:cTn id="79" dur="500" fill="hold"/>
                                        <p:tgtEl>
                                          <p:spTgt spid="91143"/>
                                        </p:tgtEl>
                                        <p:attrNameLst>
                                          <p:attrName>ppt_x</p:attrName>
                                        </p:attrNameLst>
                                      </p:cBhvr>
                                      <p:tavLst>
                                        <p:tav tm="0">
                                          <p:val>
                                            <p:strVal val="#ppt_x"/>
                                          </p:val>
                                        </p:tav>
                                        <p:tav tm="100000">
                                          <p:val>
                                            <p:strVal val="#ppt_x"/>
                                          </p:val>
                                        </p:tav>
                                      </p:tavLst>
                                    </p:anim>
                                    <p:anim calcmode="lin" valueType="num">
                                      <p:cBhvr additive="base">
                                        <p:cTn id="80" dur="500" fill="hold"/>
                                        <p:tgtEl>
                                          <p:spTgt spid="91143"/>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afterGroup">
                            <p:stCondLst>
                              <p:cond delay="0"/>
                            </p:stCondLst>
                            <p:childTnLst>
                              <p:par>
                                <p:cTn id="83" presetID="2" presetClass="entr" presetSubtype="4" fill="hold" grpId="0" nodeType="clickEffect">
                                  <p:stCondLst>
                                    <p:cond delay="0"/>
                                  </p:stCondLst>
                                  <p:childTnLst>
                                    <p:set>
                                      <p:cBhvr>
                                        <p:cTn id="84" dur="1" fill="hold">
                                          <p:stCondLst>
                                            <p:cond delay="0"/>
                                          </p:stCondLst>
                                        </p:cTn>
                                        <p:tgtEl>
                                          <p:spTgt spid="91144"/>
                                        </p:tgtEl>
                                        <p:attrNameLst>
                                          <p:attrName>style.visibility</p:attrName>
                                        </p:attrNameLst>
                                      </p:cBhvr>
                                      <p:to>
                                        <p:strVal val="visible"/>
                                      </p:to>
                                    </p:set>
                                    <p:anim calcmode="lin" valueType="num">
                                      <p:cBhvr additive="base">
                                        <p:cTn id="85" dur="500" fill="hold"/>
                                        <p:tgtEl>
                                          <p:spTgt spid="91144"/>
                                        </p:tgtEl>
                                        <p:attrNameLst>
                                          <p:attrName>ppt_x</p:attrName>
                                        </p:attrNameLst>
                                      </p:cBhvr>
                                      <p:tavLst>
                                        <p:tav tm="0">
                                          <p:val>
                                            <p:strVal val="#ppt_x"/>
                                          </p:val>
                                        </p:tav>
                                        <p:tav tm="100000">
                                          <p:val>
                                            <p:strVal val="#ppt_x"/>
                                          </p:val>
                                        </p:tav>
                                      </p:tavLst>
                                    </p:anim>
                                    <p:anim calcmode="lin" valueType="num">
                                      <p:cBhvr additive="base">
                                        <p:cTn id="86" dur="500" fill="hold"/>
                                        <p:tgtEl>
                                          <p:spTgt spid="91144"/>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afterGroup">
                            <p:stCondLst>
                              <p:cond delay="0"/>
                            </p:stCondLst>
                            <p:childTnLst>
                              <p:par>
                                <p:cTn id="89" presetID="2" presetClass="entr" presetSubtype="4" fill="hold" grpId="0" nodeType="clickEffect">
                                  <p:stCondLst>
                                    <p:cond delay="0"/>
                                  </p:stCondLst>
                                  <p:childTnLst>
                                    <p:set>
                                      <p:cBhvr>
                                        <p:cTn id="90" dur="1" fill="hold">
                                          <p:stCondLst>
                                            <p:cond delay="0"/>
                                          </p:stCondLst>
                                        </p:cTn>
                                        <p:tgtEl>
                                          <p:spTgt spid="11"/>
                                        </p:tgtEl>
                                        <p:attrNameLst>
                                          <p:attrName>style.visibility</p:attrName>
                                        </p:attrNameLst>
                                      </p:cBhvr>
                                      <p:to>
                                        <p:strVal val="visible"/>
                                      </p:to>
                                    </p:set>
                                    <p:anim calcmode="lin" valueType="num">
                                      <p:cBhvr additive="base">
                                        <p:cTn id="91" dur="500" fill="hold"/>
                                        <p:tgtEl>
                                          <p:spTgt spid="11"/>
                                        </p:tgtEl>
                                        <p:attrNameLst>
                                          <p:attrName>ppt_x</p:attrName>
                                        </p:attrNameLst>
                                      </p:cBhvr>
                                      <p:tavLst>
                                        <p:tav tm="0">
                                          <p:val>
                                            <p:strVal val="#ppt_x"/>
                                          </p:val>
                                        </p:tav>
                                        <p:tav tm="100000">
                                          <p:val>
                                            <p:strVal val="#ppt_x"/>
                                          </p:val>
                                        </p:tav>
                                      </p:tavLst>
                                    </p:anim>
                                    <p:anim calcmode="lin" valueType="num">
                                      <p:cBhvr additive="base">
                                        <p:cTn id="9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1140" grpId="0"/>
      <p:bldP spid="91141" grpId="0"/>
      <p:bldP spid="91143" grpId="0"/>
      <p:bldP spid="91144" grpId="0"/>
      <p:bldP spid="91142" grpId="0"/>
      <p:bldP spid="2" grpId="0"/>
      <p:bldP spid="3" grpId="0"/>
      <p:bldP spid="4" grpId="0"/>
      <p:bldP spid="5" grpId="0"/>
      <p:bldP spid="6" grpId="0"/>
      <p:bldP spid="7" grpId="0"/>
      <p:bldP spid="8" grpId="0"/>
      <p:bldP spid="9" grpId="0"/>
      <p:bldP spid="10" grpId="0"/>
      <p:bldP spid="11" grpId="0"/>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0962" name="Rectangle 3"/>
          <p:cNvSpPr>
            <a:spLocks noGrp="1"/>
          </p:cNvSpPr>
          <p:nvPr>
            <p:ph idx="1"/>
          </p:nvPr>
        </p:nvSpPr>
        <p:spPr>
          <a:xfrm>
            <a:off x="687388" y="2206625"/>
            <a:ext cx="7772400" cy="3886200"/>
          </a:xfrm>
        </p:spPr>
        <p:txBody>
          <a:bodyPr vert="horz" wrap="square" lIns="91440" tIns="45720" rIns="91440" bIns="45720" anchor="t"/>
          <a:lstStyle/>
          <a:p>
            <a:pPr marL="0" indent="0" eaLnBrk="1" hangingPunct="1">
              <a:buNone/>
            </a:pPr>
            <a:r>
              <a:rPr lang="zh-CN" altLang="en-US" sz="3600">
                <a:latin typeface="楷体_GB2312" pitchFamily="49" charset="-122"/>
                <a:ea typeface="楷体_GB2312" pitchFamily="49" charset="-122"/>
              </a:rPr>
              <a:t>　　人</a:t>
            </a:r>
            <a:r>
              <a:rPr lang="zh-CN" altLang="en-US" sz="3600" u="sng">
                <a:solidFill>
                  <a:srgbClr val="FF3300"/>
                </a:solidFill>
                <a:latin typeface="楷体_GB2312" pitchFamily="49" charset="-122"/>
                <a:ea typeface="楷体_GB2312" pitchFamily="49" charset="-122"/>
              </a:rPr>
              <a:t>恒过</a:t>
            </a:r>
            <a:r>
              <a:rPr lang="zh-CN" altLang="en-US" sz="3600">
                <a:latin typeface="楷体_GB2312" pitchFamily="49" charset="-122"/>
                <a:ea typeface="楷体_GB2312" pitchFamily="49" charset="-122"/>
              </a:rPr>
              <a:t>然后能改，</a:t>
            </a:r>
            <a:r>
              <a:rPr lang="zh-CN" altLang="en-US" sz="3600">
                <a:solidFill>
                  <a:srgbClr val="FF0000"/>
                </a:solidFill>
                <a:latin typeface="楷体_GB2312" pitchFamily="49" charset="-122"/>
                <a:ea typeface="楷体_GB2312" pitchFamily="49" charset="-122"/>
              </a:rPr>
              <a:t>困</a:t>
            </a:r>
            <a:r>
              <a:rPr lang="zh-CN" altLang="en-US" sz="3600">
                <a:latin typeface="楷体_GB2312" pitchFamily="49" charset="-122"/>
                <a:ea typeface="楷体_GB2312" pitchFamily="49" charset="-122"/>
              </a:rPr>
              <a:t>于心</a:t>
            </a:r>
            <a:r>
              <a:rPr lang="zh-CN" altLang="en-US" sz="3600" u="sng">
                <a:solidFill>
                  <a:srgbClr val="FF3300"/>
                </a:solidFill>
                <a:latin typeface="楷体_GB2312" pitchFamily="49" charset="-122"/>
                <a:ea typeface="楷体_GB2312" pitchFamily="49" charset="-122"/>
              </a:rPr>
              <a:t>衡</a:t>
            </a:r>
            <a:r>
              <a:rPr lang="zh-CN" altLang="en-US" sz="3600" u="sng">
                <a:latin typeface="楷体_GB2312" pitchFamily="49" charset="-122"/>
                <a:ea typeface="楷体_GB2312" pitchFamily="49" charset="-122"/>
              </a:rPr>
              <a:t>于虑</a:t>
            </a:r>
            <a:r>
              <a:rPr lang="zh-CN" altLang="en-US" sz="3600">
                <a:latin typeface="楷体_GB2312" pitchFamily="49" charset="-122"/>
                <a:ea typeface="楷体_GB2312" pitchFamily="49" charset="-122"/>
              </a:rPr>
              <a:t>而后</a:t>
            </a:r>
            <a:r>
              <a:rPr lang="zh-CN" altLang="en-US" sz="3600" u="sng">
                <a:solidFill>
                  <a:srgbClr val="FF3300"/>
                </a:solidFill>
                <a:latin typeface="楷体_GB2312" pitchFamily="49" charset="-122"/>
                <a:ea typeface="楷体_GB2312" pitchFamily="49" charset="-122"/>
              </a:rPr>
              <a:t>作</a:t>
            </a:r>
            <a:r>
              <a:rPr lang="zh-CN" altLang="en-US" sz="3600">
                <a:latin typeface="楷体_GB2312" pitchFamily="49" charset="-122"/>
                <a:ea typeface="楷体_GB2312" pitchFamily="49" charset="-122"/>
              </a:rPr>
              <a:t>，</a:t>
            </a:r>
            <a:r>
              <a:rPr lang="zh-CN" altLang="en-US" sz="3600" u="sng">
                <a:solidFill>
                  <a:srgbClr val="FF3300"/>
                </a:solidFill>
                <a:latin typeface="楷体_GB2312" pitchFamily="49" charset="-122"/>
                <a:ea typeface="楷体_GB2312" pitchFamily="49" charset="-122"/>
              </a:rPr>
              <a:t>征</a:t>
            </a:r>
            <a:r>
              <a:rPr lang="zh-CN" altLang="en-US" sz="3600" u="sng">
                <a:latin typeface="楷体_GB2312" pitchFamily="49" charset="-122"/>
                <a:ea typeface="楷体_GB2312" pitchFamily="49" charset="-122"/>
              </a:rPr>
              <a:t>于</a:t>
            </a:r>
            <a:r>
              <a:rPr lang="zh-CN" altLang="en-US" sz="3600" u="sng">
                <a:solidFill>
                  <a:srgbClr val="FF3300"/>
                </a:solidFill>
                <a:latin typeface="楷体_GB2312" pitchFamily="49" charset="-122"/>
                <a:ea typeface="楷体_GB2312" pitchFamily="49" charset="-122"/>
              </a:rPr>
              <a:t>色</a:t>
            </a:r>
            <a:r>
              <a:rPr lang="zh-CN" altLang="en-US" sz="3600" u="sng">
                <a:latin typeface="楷体_GB2312" pitchFamily="49" charset="-122"/>
                <a:ea typeface="楷体_GB2312" pitchFamily="49" charset="-122"/>
              </a:rPr>
              <a:t>发于声而后</a:t>
            </a:r>
            <a:r>
              <a:rPr lang="zh-CN" altLang="en-US" sz="3600" u="sng">
                <a:solidFill>
                  <a:srgbClr val="FF3300"/>
                </a:solidFill>
                <a:latin typeface="楷体_GB2312" pitchFamily="49" charset="-122"/>
                <a:ea typeface="楷体_GB2312" pitchFamily="49" charset="-122"/>
              </a:rPr>
              <a:t>喻</a:t>
            </a:r>
            <a:r>
              <a:rPr lang="zh-CN" altLang="en-US" sz="3600">
                <a:latin typeface="楷体_GB2312" pitchFamily="49" charset="-122"/>
                <a:ea typeface="楷体_GB2312" pitchFamily="49" charset="-122"/>
              </a:rPr>
              <a:t>。</a:t>
            </a:r>
            <a:r>
              <a:rPr lang="zh-CN" altLang="en-US" sz="3600" u="sng">
                <a:solidFill>
                  <a:srgbClr val="FF3300"/>
                </a:solidFill>
                <a:latin typeface="楷体_GB2312" pitchFamily="49" charset="-122"/>
                <a:ea typeface="楷体_GB2312" pitchFamily="49" charset="-122"/>
              </a:rPr>
              <a:t>入</a:t>
            </a:r>
            <a:r>
              <a:rPr lang="zh-CN" altLang="en-US" sz="3600">
                <a:solidFill>
                  <a:srgbClr val="FF0000"/>
                </a:solidFill>
                <a:latin typeface="楷体_GB2312" pitchFamily="49" charset="-122"/>
                <a:ea typeface="楷体_GB2312" pitchFamily="49" charset="-122"/>
              </a:rPr>
              <a:t>则</a:t>
            </a:r>
            <a:r>
              <a:rPr lang="zh-CN" altLang="en-US" sz="3600" u="sng">
                <a:latin typeface="楷体_GB2312" pitchFamily="49" charset="-122"/>
                <a:ea typeface="楷体_GB2312" pitchFamily="49" charset="-122"/>
              </a:rPr>
              <a:t>无</a:t>
            </a:r>
            <a:r>
              <a:rPr lang="zh-CN" altLang="en-US" sz="3600" u="sng">
                <a:solidFill>
                  <a:srgbClr val="FF3300"/>
                </a:solidFill>
                <a:latin typeface="楷体_GB2312" pitchFamily="49" charset="-122"/>
                <a:ea typeface="楷体_GB2312" pitchFamily="49" charset="-122"/>
              </a:rPr>
              <a:t>法家拂士</a:t>
            </a:r>
            <a:r>
              <a:rPr lang="zh-CN" altLang="en-US" sz="3600">
                <a:latin typeface="楷体_GB2312" pitchFamily="49" charset="-122"/>
                <a:ea typeface="楷体_GB2312" pitchFamily="49" charset="-122"/>
              </a:rPr>
              <a:t>，</a:t>
            </a:r>
            <a:r>
              <a:rPr lang="zh-CN" altLang="en-US" sz="3600" u="sng">
                <a:solidFill>
                  <a:srgbClr val="FF3300"/>
                </a:solidFill>
                <a:latin typeface="楷体_GB2312" pitchFamily="49" charset="-122"/>
                <a:ea typeface="楷体_GB2312" pitchFamily="49" charset="-122"/>
              </a:rPr>
              <a:t>出</a:t>
            </a:r>
            <a:r>
              <a:rPr lang="zh-CN" altLang="en-US" sz="3600">
                <a:latin typeface="楷体_GB2312" pitchFamily="49" charset="-122"/>
                <a:ea typeface="楷体_GB2312" pitchFamily="49" charset="-122"/>
              </a:rPr>
              <a:t>则无</a:t>
            </a:r>
            <a:r>
              <a:rPr lang="zh-CN" altLang="en-US" sz="3600">
                <a:solidFill>
                  <a:srgbClr val="FF0000"/>
                </a:solidFill>
                <a:latin typeface="楷体_GB2312" pitchFamily="49" charset="-122"/>
                <a:ea typeface="楷体_GB2312" pitchFamily="49" charset="-122"/>
              </a:rPr>
              <a:t>敌国</a:t>
            </a:r>
            <a:r>
              <a:rPr lang="zh-CN" altLang="en-US" sz="3600">
                <a:latin typeface="楷体_GB2312" pitchFamily="49" charset="-122"/>
                <a:ea typeface="楷体_GB2312" pitchFamily="49" charset="-122"/>
              </a:rPr>
              <a:t>外患者，国恒亡。</a:t>
            </a:r>
            <a:r>
              <a:rPr lang="zh-CN" altLang="en-US" sz="3600">
                <a:solidFill>
                  <a:srgbClr val="FF0000"/>
                </a:solidFill>
                <a:latin typeface="楷体_GB2312" pitchFamily="49" charset="-122"/>
                <a:ea typeface="楷体_GB2312" pitchFamily="49" charset="-122"/>
              </a:rPr>
              <a:t>然</a:t>
            </a:r>
            <a:r>
              <a:rPr lang="zh-CN" altLang="en-US" sz="3600">
                <a:latin typeface="楷体_GB2312" pitchFamily="49" charset="-122"/>
                <a:ea typeface="楷体_GB2312" pitchFamily="49" charset="-122"/>
              </a:rPr>
              <a:t>后知</a:t>
            </a:r>
            <a:r>
              <a:rPr lang="zh-CN" altLang="en-US" sz="3600" u="sng">
                <a:latin typeface="楷体_GB2312" pitchFamily="49" charset="-122"/>
                <a:ea typeface="楷体_GB2312" pitchFamily="49" charset="-122"/>
              </a:rPr>
              <a:t>生</a:t>
            </a:r>
            <a:r>
              <a:rPr lang="zh-CN" altLang="en-US" sz="3600" u="sng">
                <a:solidFill>
                  <a:srgbClr val="FF3300"/>
                </a:solidFill>
                <a:latin typeface="楷体_GB2312" pitchFamily="49" charset="-122"/>
                <a:ea typeface="楷体_GB2312" pitchFamily="49" charset="-122"/>
              </a:rPr>
              <a:t>于</a:t>
            </a:r>
            <a:r>
              <a:rPr lang="zh-CN" altLang="en-US" sz="3600" u="sng">
                <a:latin typeface="楷体_GB2312" pitchFamily="49" charset="-122"/>
                <a:ea typeface="楷体_GB2312" pitchFamily="49" charset="-122"/>
              </a:rPr>
              <a:t>忧患</a:t>
            </a:r>
            <a:r>
              <a:rPr lang="zh-CN" altLang="en-US" sz="3600">
                <a:latin typeface="楷体_GB2312" pitchFamily="49" charset="-122"/>
                <a:ea typeface="楷体_GB2312" pitchFamily="49" charset="-122"/>
              </a:rPr>
              <a:t>，而</a:t>
            </a:r>
            <a:r>
              <a:rPr lang="zh-CN" altLang="en-US" sz="3600" u="sng">
                <a:latin typeface="楷体_GB2312" pitchFamily="49" charset="-122"/>
                <a:ea typeface="楷体_GB2312" pitchFamily="49" charset="-122"/>
              </a:rPr>
              <a:t>死</a:t>
            </a:r>
            <a:r>
              <a:rPr lang="zh-CN" altLang="en-US" sz="3600" u="sng">
                <a:solidFill>
                  <a:srgbClr val="FF3300"/>
                </a:solidFill>
                <a:latin typeface="楷体_GB2312" pitchFamily="49" charset="-122"/>
                <a:ea typeface="楷体_GB2312" pitchFamily="49" charset="-122"/>
              </a:rPr>
              <a:t>于</a:t>
            </a:r>
            <a:r>
              <a:rPr lang="zh-CN" altLang="en-US" sz="3600" u="sng">
                <a:latin typeface="楷体_GB2312" pitchFamily="49" charset="-122"/>
                <a:ea typeface="楷体_GB2312" pitchFamily="49" charset="-122"/>
              </a:rPr>
              <a:t>安乐</a:t>
            </a:r>
            <a:r>
              <a:rPr lang="zh-CN" altLang="en-US" sz="3600">
                <a:latin typeface="楷体_GB2312" pitchFamily="49" charset="-122"/>
                <a:ea typeface="楷体_GB2312" pitchFamily="49" charset="-122"/>
              </a:rPr>
              <a:t>也。</a:t>
            </a:r>
            <a:endParaRPr lang="zh-CN" altLang="en-US" sz="3600">
              <a:latin typeface="楷体_GB2312" pitchFamily="49" charset="-122"/>
              <a:ea typeface="楷体_GB2312" pitchFamily="49" charset="-122"/>
            </a:endParaRPr>
          </a:p>
        </p:txBody>
      </p:sp>
      <p:sp>
        <p:nvSpPr>
          <p:cNvPr id="95236" name="AutoShape 4"/>
          <p:cNvSpPr/>
          <p:nvPr/>
        </p:nvSpPr>
        <p:spPr>
          <a:xfrm>
            <a:off x="5867400" y="4581525"/>
            <a:ext cx="1079500" cy="692150"/>
          </a:xfrm>
          <a:prstGeom prst="wedgeRoundRectCallout">
            <a:avLst>
              <a:gd name="adj1" fmla="val 60588"/>
              <a:gd name="adj2" fmla="val -76375"/>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3600">
                <a:solidFill>
                  <a:schemeClr val="accent2"/>
                </a:solidFill>
                <a:latin typeface="宋体" panose="02010600030101010101" pitchFamily="2" charset="-122"/>
              </a:rPr>
              <a:t>因</a:t>
            </a:r>
            <a:endParaRPr lang="zh-CN" altLang="en-US" sz="3600">
              <a:solidFill>
                <a:schemeClr val="accent2"/>
              </a:solidFill>
              <a:latin typeface="宋体" panose="02010600030101010101" pitchFamily="2" charset="-122"/>
            </a:endParaRPr>
          </a:p>
        </p:txBody>
      </p:sp>
      <p:sp>
        <p:nvSpPr>
          <p:cNvPr id="40964" name="AutoShape 5">
            <a:hlinkClick action="ppaction://hlinkshowjump?jump=nextslide"/>
          </p:cNvPr>
          <p:cNvSpPr/>
          <p:nvPr/>
        </p:nvSpPr>
        <p:spPr>
          <a:xfrm>
            <a:off x="6858000" y="6096000"/>
            <a:ext cx="442913" cy="407988"/>
          </a:xfrm>
          <a:prstGeom prst="righ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0965" name="AutoShape 6">
            <a:hlinkClick action="ppaction://hlinkshowjump?jump=previousslide"/>
          </p:cNvPr>
          <p:cNvSpPr/>
          <p:nvPr/>
        </p:nvSpPr>
        <p:spPr>
          <a:xfrm>
            <a:off x="1676400" y="6096000"/>
            <a:ext cx="442913" cy="407988"/>
          </a:xfrm>
          <a:prstGeom prst="leftArrow">
            <a:avLst>
              <a:gd name="adj1" fmla="val 50000"/>
              <a:gd name="adj2" fmla="val 27140"/>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40966" name="AutoShape 7">
            <a:hlinkClick action="ppaction://hlinkshowjump?jump=firstslide"/>
          </p:cNvPr>
          <p:cNvSpPr/>
          <p:nvPr/>
        </p:nvSpPr>
        <p:spPr>
          <a:xfrm>
            <a:off x="4213225" y="6118225"/>
            <a:ext cx="550863" cy="385763"/>
          </a:xfrm>
          <a:prstGeom prst="curvedUpArrow">
            <a:avLst>
              <a:gd name="adj1" fmla="val 28559"/>
              <a:gd name="adj2" fmla="val 57119"/>
              <a:gd name="adj3" fmla="val 33333"/>
            </a:avLst>
          </a:prstGeom>
          <a:solidFill>
            <a:schemeClr val="hlink"/>
          </a:solidFill>
          <a:ln w="9525" cap="flat" cmpd="sng">
            <a:solidFill>
              <a:schemeClr val="hlink"/>
            </a:solidFill>
            <a:prstDash val="solid"/>
            <a:miter/>
            <a:headEnd type="none" w="med" len="med"/>
            <a:tailEnd type="none" w="med" len="med"/>
          </a:ln>
        </p:spPr>
        <p:txBody>
          <a:bodyPr wrap="none" anchor="ctr"/>
          <a:lstStyle/>
          <a:p>
            <a:endParaRPr lang="zh-CN" altLang="en-US">
              <a:latin typeface="Arial" panose="020b0604020202020204" pitchFamily="34" charset="0"/>
            </a:endParaRPr>
          </a:p>
        </p:txBody>
      </p:sp>
      <p:sp>
        <p:nvSpPr>
          <p:cNvPr id="2" name="AutoShape 4"/>
          <p:cNvSpPr/>
          <p:nvPr/>
        </p:nvSpPr>
        <p:spPr>
          <a:xfrm>
            <a:off x="250825" y="260350"/>
            <a:ext cx="1368425" cy="692150"/>
          </a:xfrm>
          <a:prstGeom prst="wedgeRoundRectCallout">
            <a:avLst>
              <a:gd name="adj1" fmla="val 105454"/>
              <a:gd name="adj2" fmla="val 275458"/>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3200">
                <a:solidFill>
                  <a:schemeClr val="accent2"/>
                </a:solidFill>
                <a:latin typeface="宋体" panose="02010600030101010101" pitchFamily="2" charset="-122"/>
              </a:rPr>
              <a:t>常常</a:t>
            </a:r>
            <a:endParaRPr lang="zh-CN" altLang="en-US" sz="3200">
              <a:solidFill>
                <a:schemeClr val="accent2"/>
              </a:solidFill>
              <a:latin typeface="宋体" panose="02010600030101010101" pitchFamily="2" charset="-122"/>
            </a:endParaRPr>
          </a:p>
        </p:txBody>
      </p:sp>
      <p:sp>
        <p:nvSpPr>
          <p:cNvPr id="3" name="AutoShape 4"/>
          <p:cNvSpPr/>
          <p:nvPr/>
        </p:nvSpPr>
        <p:spPr>
          <a:xfrm>
            <a:off x="1763713" y="0"/>
            <a:ext cx="3455987" cy="476250"/>
          </a:xfrm>
          <a:prstGeom prst="wedgeRoundRectCallout">
            <a:avLst>
              <a:gd name="adj1" fmla="val -18167"/>
              <a:gd name="adj2" fmla="val 454333"/>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名作动，犯错误</a:t>
            </a:r>
            <a:endParaRPr lang="zh-CN" altLang="en-US" sz="2800">
              <a:solidFill>
                <a:schemeClr val="accent2"/>
              </a:solidFill>
              <a:latin typeface="宋体" panose="02010600030101010101" pitchFamily="2" charset="-122"/>
            </a:endParaRPr>
          </a:p>
        </p:txBody>
      </p:sp>
      <p:sp>
        <p:nvSpPr>
          <p:cNvPr id="4" name="AutoShape 4"/>
          <p:cNvSpPr/>
          <p:nvPr/>
        </p:nvSpPr>
        <p:spPr>
          <a:xfrm>
            <a:off x="5435600" y="0"/>
            <a:ext cx="1368425" cy="692150"/>
          </a:xfrm>
          <a:prstGeom prst="wedgeRoundRectCallout">
            <a:avLst>
              <a:gd name="adj1" fmla="val -43620"/>
              <a:gd name="adj2" fmla="val 300917"/>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3200">
                <a:solidFill>
                  <a:schemeClr val="accent2"/>
                </a:solidFill>
                <a:latin typeface="宋体" panose="02010600030101010101" pitchFamily="2" charset="-122"/>
              </a:rPr>
              <a:t>忧困</a:t>
            </a:r>
            <a:endParaRPr lang="zh-CN" altLang="en-US" sz="3200">
              <a:solidFill>
                <a:schemeClr val="accent2"/>
              </a:solidFill>
              <a:latin typeface="宋体" panose="02010600030101010101" pitchFamily="2" charset="-122"/>
            </a:endParaRPr>
          </a:p>
        </p:txBody>
      </p:sp>
      <p:sp>
        <p:nvSpPr>
          <p:cNvPr id="5" name="AutoShape 4"/>
          <p:cNvSpPr/>
          <p:nvPr/>
        </p:nvSpPr>
        <p:spPr>
          <a:xfrm>
            <a:off x="4140200" y="765175"/>
            <a:ext cx="4176713" cy="476250"/>
          </a:xfrm>
          <a:prstGeom prst="wedgeRoundRectCallout">
            <a:avLst>
              <a:gd name="adj1" fmla="val 20204"/>
              <a:gd name="adj2" fmla="val 302667"/>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通“横”，梗塞，不顺。</a:t>
            </a:r>
            <a:endParaRPr lang="zh-CN" altLang="en-US" sz="2800">
              <a:solidFill>
                <a:schemeClr val="accent2"/>
              </a:solidFill>
              <a:latin typeface="宋体" panose="02010600030101010101" pitchFamily="2" charset="-122"/>
            </a:endParaRPr>
          </a:p>
        </p:txBody>
      </p:sp>
      <p:sp>
        <p:nvSpPr>
          <p:cNvPr id="6" name="AutoShape 4"/>
          <p:cNvSpPr/>
          <p:nvPr/>
        </p:nvSpPr>
        <p:spPr>
          <a:xfrm>
            <a:off x="0" y="1268413"/>
            <a:ext cx="1368425" cy="1081087"/>
          </a:xfrm>
          <a:prstGeom prst="wedgeRoundRectCallout">
            <a:avLst>
              <a:gd name="adj1" fmla="val 81208"/>
              <a:gd name="adj2" fmla="val 104333"/>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有所作为</a:t>
            </a:r>
            <a:endParaRPr lang="zh-CN" altLang="en-US" sz="2800">
              <a:solidFill>
                <a:schemeClr val="accent2"/>
              </a:solidFill>
              <a:latin typeface="宋体" panose="02010600030101010101" pitchFamily="2" charset="-122"/>
            </a:endParaRPr>
          </a:p>
        </p:txBody>
      </p:sp>
      <p:sp>
        <p:nvSpPr>
          <p:cNvPr id="7" name="AutoShape 4"/>
          <p:cNvSpPr/>
          <p:nvPr/>
        </p:nvSpPr>
        <p:spPr>
          <a:xfrm>
            <a:off x="1187450" y="981075"/>
            <a:ext cx="2160588" cy="692150"/>
          </a:xfrm>
          <a:prstGeom prst="wedgeRoundRectCallout">
            <a:avLst>
              <a:gd name="adj1" fmla="val 21491"/>
              <a:gd name="adj2" fmla="val 247708"/>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显露，表现</a:t>
            </a:r>
            <a:endParaRPr lang="zh-CN" altLang="en-US" sz="2800">
              <a:solidFill>
                <a:schemeClr val="accent2"/>
              </a:solidFill>
              <a:latin typeface="宋体" panose="02010600030101010101" pitchFamily="2" charset="-122"/>
            </a:endParaRPr>
          </a:p>
        </p:txBody>
      </p:sp>
      <p:sp>
        <p:nvSpPr>
          <p:cNvPr id="8" name="AutoShape 4"/>
          <p:cNvSpPr/>
          <p:nvPr/>
        </p:nvSpPr>
        <p:spPr>
          <a:xfrm>
            <a:off x="3203575" y="1268413"/>
            <a:ext cx="1368425" cy="504825"/>
          </a:xfrm>
          <a:prstGeom prst="wedgeRoundRectCallout">
            <a:avLst>
              <a:gd name="adj1" fmla="val -12759"/>
              <a:gd name="adj2" fmla="val 271384"/>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脸色</a:t>
            </a:r>
            <a:endParaRPr lang="zh-CN" altLang="en-US" sz="2800">
              <a:solidFill>
                <a:schemeClr val="accent2"/>
              </a:solidFill>
              <a:latin typeface="宋体" panose="02010600030101010101" pitchFamily="2" charset="-122"/>
            </a:endParaRPr>
          </a:p>
        </p:txBody>
      </p:sp>
      <p:sp>
        <p:nvSpPr>
          <p:cNvPr id="9" name="AutoShape 4"/>
          <p:cNvSpPr/>
          <p:nvPr/>
        </p:nvSpPr>
        <p:spPr>
          <a:xfrm>
            <a:off x="4572000" y="1268413"/>
            <a:ext cx="1368425" cy="504825"/>
          </a:xfrm>
          <a:prstGeom prst="wedgeRoundRectCallout">
            <a:avLst>
              <a:gd name="adj1" fmla="val 83991"/>
              <a:gd name="adj2" fmla="val 293713"/>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了解</a:t>
            </a:r>
            <a:endParaRPr lang="zh-CN" altLang="en-US" sz="2800">
              <a:solidFill>
                <a:schemeClr val="accent2"/>
              </a:solidFill>
              <a:latin typeface="宋体" panose="02010600030101010101" pitchFamily="2" charset="-122"/>
            </a:endParaRPr>
          </a:p>
        </p:txBody>
      </p:sp>
      <p:sp>
        <p:nvSpPr>
          <p:cNvPr id="10" name="AutoShape 4"/>
          <p:cNvSpPr/>
          <p:nvPr/>
        </p:nvSpPr>
        <p:spPr>
          <a:xfrm>
            <a:off x="7308850" y="1484313"/>
            <a:ext cx="1584325" cy="504825"/>
          </a:xfrm>
          <a:prstGeom prst="wedgeRoundRectCallout">
            <a:avLst>
              <a:gd name="adj1" fmla="val -45894"/>
              <a:gd name="adj2" fmla="val 247801"/>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在国内</a:t>
            </a:r>
            <a:endParaRPr lang="zh-CN" altLang="en-US" sz="2800">
              <a:solidFill>
                <a:schemeClr val="accent2"/>
              </a:solidFill>
              <a:latin typeface="宋体" panose="02010600030101010101" pitchFamily="2" charset="-122"/>
            </a:endParaRPr>
          </a:p>
        </p:txBody>
      </p:sp>
      <p:sp>
        <p:nvSpPr>
          <p:cNvPr id="11" name="AutoShape 4"/>
          <p:cNvSpPr/>
          <p:nvPr/>
        </p:nvSpPr>
        <p:spPr>
          <a:xfrm>
            <a:off x="5795963" y="1628775"/>
            <a:ext cx="1368425" cy="504825"/>
          </a:xfrm>
          <a:prstGeom prst="wedgeRoundRectCallout">
            <a:avLst>
              <a:gd name="adj1" fmla="val 93042"/>
              <a:gd name="adj2" fmla="val 215093"/>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如果</a:t>
            </a:r>
            <a:endParaRPr lang="zh-CN" altLang="en-US" sz="2800">
              <a:solidFill>
                <a:schemeClr val="accent2"/>
              </a:solidFill>
              <a:latin typeface="宋体" panose="02010600030101010101" pitchFamily="2" charset="-122"/>
            </a:endParaRPr>
          </a:p>
        </p:txBody>
      </p:sp>
      <p:sp>
        <p:nvSpPr>
          <p:cNvPr id="12" name="AutoShape 4"/>
          <p:cNvSpPr/>
          <p:nvPr/>
        </p:nvSpPr>
        <p:spPr>
          <a:xfrm>
            <a:off x="611188" y="5013325"/>
            <a:ext cx="1873250" cy="1081088"/>
          </a:xfrm>
          <a:prstGeom prst="wedgeRoundRectCallout">
            <a:avLst>
              <a:gd name="adj1" fmla="val 7542"/>
              <a:gd name="adj2" fmla="val -153671"/>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守法度的大臣</a:t>
            </a:r>
            <a:endParaRPr lang="zh-CN" altLang="en-US" sz="2800">
              <a:solidFill>
                <a:schemeClr val="accent2"/>
              </a:solidFill>
              <a:latin typeface="宋体" panose="02010600030101010101" pitchFamily="2" charset="-122"/>
            </a:endParaRPr>
          </a:p>
        </p:txBody>
      </p:sp>
      <p:sp>
        <p:nvSpPr>
          <p:cNvPr id="13" name="AutoShape 4"/>
          <p:cNvSpPr/>
          <p:nvPr/>
        </p:nvSpPr>
        <p:spPr>
          <a:xfrm>
            <a:off x="2411413" y="4941888"/>
            <a:ext cx="2881312" cy="1582737"/>
          </a:xfrm>
          <a:prstGeom prst="wedgeRoundRectCallout">
            <a:avLst>
              <a:gd name="adj1" fmla="val -42231"/>
              <a:gd name="adj2" fmla="val -126028"/>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辅佐君主的贤士。拂，通“弼”，辅佐。</a:t>
            </a:r>
            <a:endParaRPr lang="zh-CN" altLang="en-US" sz="2800">
              <a:solidFill>
                <a:schemeClr val="accent2"/>
              </a:solidFill>
              <a:latin typeface="宋体" panose="02010600030101010101" pitchFamily="2" charset="-122"/>
            </a:endParaRPr>
          </a:p>
        </p:txBody>
      </p:sp>
      <p:sp>
        <p:nvSpPr>
          <p:cNvPr id="14" name="AutoShape 4"/>
          <p:cNvSpPr/>
          <p:nvPr/>
        </p:nvSpPr>
        <p:spPr>
          <a:xfrm>
            <a:off x="7559675" y="2708275"/>
            <a:ext cx="1584325" cy="504825"/>
          </a:xfrm>
          <a:prstGeom prst="wedgeRoundRectCallout">
            <a:avLst>
              <a:gd name="adj1" fmla="val -286273"/>
              <a:gd name="adj2" fmla="val 110065"/>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在国外</a:t>
            </a:r>
            <a:endParaRPr lang="zh-CN" altLang="en-US" sz="2800">
              <a:solidFill>
                <a:schemeClr val="accent2"/>
              </a:solidFill>
              <a:latin typeface="宋体" panose="02010600030101010101" pitchFamily="2" charset="-122"/>
            </a:endParaRPr>
          </a:p>
        </p:txBody>
      </p:sp>
      <p:sp>
        <p:nvSpPr>
          <p:cNvPr id="15" name="AutoShape 4"/>
          <p:cNvSpPr/>
          <p:nvPr/>
        </p:nvSpPr>
        <p:spPr>
          <a:xfrm>
            <a:off x="5148263" y="5157788"/>
            <a:ext cx="1873250" cy="1439862"/>
          </a:xfrm>
          <a:prstGeom prst="wedgeRoundRectCallout">
            <a:avLst>
              <a:gd name="adj1" fmla="val -41273"/>
              <a:gd name="adj2" fmla="val -147796"/>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2800">
                <a:solidFill>
                  <a:schemeClr val="accent2"/>
                </a:solidFill>
                <a:latin typeface="宋体" panose="02010600030101010101" pitchFamily="2" charset="-122"/>
              </a:rPr>
              <a:t>势力、地位相等的国家</a:t>
            </a:r>
            <a:endParaRPr lang="zh-CN" altLang="en-US" sz="2800">
              <a:solidFill>
                <a:schemeClr val="accent2"/>
              </a:solidFill>
              <a:latin typeface="宋体" panose="02010600030101010101" pitchFamily="2" charset="-122"/>
            </a:endParaRPr>
          </a:p>
        </p:txBody>
      </p:sp>
      <p:sp>
        <p:nvSpPr>
          <p:cNvPr id="40981" name="AutoShape 4"/>
          <p:cNvSpPr/>
          <p:nvPr/>
        </p:nvSpPr>
        <p:spPr>
          <a:xfrm>
            <a:off x="0" y="3357563"/>
            <a:ext cx="1079500" cy="692150"/>
          </a:xfrm>
          <a:prstGeom prst="wedgeRoundRectCallout">
            <a:avLst>
              <a:gd name="adj1" fmla="val 164264"/>
              <a:gd name="adj2" fmla="val 86468"/>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3600">
                <a:solidFill>
                  <a:schemeClr val="accent2"/>
                </a:solidFill>
                <a:latin typeface="宋体" panose="02010600030101010101" pitchFamily="2" charset="-122"/>
              </a:rPr>
              <a:t>这</a:t>
            </a:r>
            <a:endParaRPr lang="zh-CN" altLang="en-US" sz="3600">
              <a:solidFill>
                <a:schemeClr val="accent2"/>
              </a:solidFill>
              <a:latin typeface="宋体" panose="02010600030101010101" pitchFamily="2" charset="-122"/>
            </a:endParaRPr>
          </a:p>
        </p:txBody>
      </p:sp>
      <p:sp>
        <p:nvSpPr>
          <p:cNvPr id="17" name="AutoShape 4"/>
          <p:cNvSpPr/>
          <p:nvPr/>
        </p:nvSpPr>
        <p:spPr>
          <a:xfrm>
            <a:off x="7451725" y="5661025"/>
            <a:ext cx="1079500" cy="692150"/>
          </a:xfrm>
          <a:prstGeom prst="wedgeRoundRectCallout">
            <a:avLst>
              <a:gd name="adj1" fmla="val -358824"/>
              <a:gd name="adj2" fmla="val -241282"/>
              <a:gd name="adj3" fmla="val 16667"/>
            </a:avLst>
          </a:prstGeom>
          <a:solidFill>
            <a:srgbClr val="CCFFFF"/>
          </a:solidFill>
          <a:ln w="38100" cap="flat" cmpd="sng">
            <a:solidFill>
              <a:schemeClr val="accent1"/>
            </a:solidFill>
            <a:prstDash val="solid"/>
            <a:miter/>
            <a:headEnd type="none" w="med" len="med"/>
            <a:tailEnd type="none" w="med" len="med"/>
          </a:ln>
        </p:spPr>
        <p:txBody>
          <a:bodyPr/>
          <a:lstStyle/>
          <a:p>
            <a:pPr fontAlgn="base">
              <a:spcBef>
                <a:spcPct val="0"/>
              </a:spcBef>
            </a:pPr>
            <a:r>
              <a:rPr lang="zh-CN" altLang="en-US" sz="3600">
                <a:solidFill>
                  <a:schemeClr val="accent2"/>
                </a:solidFill>
                <a:latin typeface="宋体" panose="02010600030101010101" pitchFamily="2" charset="-122"/>
              </a:rPr>
              <a:t>因</a:t>
            </a:r>
            <a:endParaRPr lang="zh-CN" altLang="en-US" sz="3600">
              <a:solidFill>
                <a:schemeClr val="accent2"/>
              </a:solidFill>
              <a:latin typeface="宋体" panose="02010600030101010101" pitchFamily="2" charset="-122"/>
            </a:endParaRPr>
          </a:p>
        </p:txBody>
      </p:sp>
    </p:spTree>
  </p:cSld>
  <p:clrMapOvr>
    <a:masterClrMapping/>
  </p:clrMapOvr>
  <p:transition>
    <p:random/>
    <p:sndAc>
      <p:stSnd>
        <p:snd r:embed="rId3" name="chimes.wav"/>
      </p:stSnd>
    </p:sndAc>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ox(out)">
                                      <p:cBhvr>
                                        <p:cTn id="7" dur="500"/>
                                        <p:tgtEl>
                                          <p:spTgt spid="2"/>
                                        </p:tgtEl>
                                      </p:cBhvr>
                                    </p:animEffect>
                                  </p:childTnLst>
                                  <p:subTnLst>
                                    <p:audio>
                                      <p:cMediaNode>
                                        <p:cTn display="0" masterRel="sameClick">
                                          <p:stCondLst>
                                            <p:cond evt="begin" delay="0">
                                              <p:tn val="5"/>
                                            </p:cond>
                                          </p:stCondLst>
                                          <p:endCondLst>
                                            <p:cond evt="onStopAudio" delay="0">
                                              <p:tgtEl>
                                                <p:sldTgt/>
                                              </p:tgtEl>
                                            </p:cond>
                                          </p:endCondLst>
                                        </p:cTn>
                                        <p:tgtEl>
                                          <p:sndTgt r:embed="rId2"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box(out)">
                                      <p:cBhvr>
                                        <p:cTn id="12" dur="500"/>
                                        <p:tgtEl>
                                          <p:spTgt spid="3"/>
                                        </p:tgtEl>
                                      </p:cBhvr>
                                    </p:animEffect>
                                  </p:childTnLst>
                                  <p:subTnLst>
                                    <p:audio>
                                      <p:cMediaNode>
                                        <p:cTn display="0" masterRel="sameClick">
                                          <p:stCondLst>
                                            <p:cond evt="begin" delay="0">
                                              <p:tn val="10"/>
                                            </p:cond>
                                          </p:stCondLst>
                                          <p:endCondLst>
                                            <p:cond evt="onStopAudio" delay="0">
                                              <p:tgtEl>
                                                <p:sldTgt/>
                                              </p:tgtEl>
                                            </p:cond>
                                          </p:endCondLst>
                                        </p:cTn>
                                        <p:tgtEl>
                                          <p:sndTgt r:embed="rId2"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4" presetClass="entr" presetSubtype="32" fill="hold" grpId="0" nodeType="click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box(out)">
                                      <p:cBhvr>
                                        <p:cTn id="17" dur="500"/>
                                        <p:tgtEl>
                                          <p:spTgt spid="4"/>
                                        </p:tgtEl>
                                      </p:cBhvr>
                                    </p:animEffect>
                                  </p:childTnLst>
                                  <p:subTnLst>
                                    <p:audio>
                                      <p:cMediaNode>
                                        <p:cTn display="0" masterRel="sameClick">
                                          <p:stCondLst>
                                            <p:cond evt="begin" delay="0">
                                              <p:tn val="15"/>
                                            </p:cond>
                                          </p:stCondLst>
                                          <p:endCondLst>
                                            <p:cond evt="onStopAudio" delay="0">
                                              <p:tgtEl>
                                                <p:sldTgt/>
                                              </p:tgtEl>
                                            </p:cond>
                                          </p:endCondLst>
                                        </p:cTn>
                                        <p:tgtEl>
                                          <p:sndTgt r:embed="rId2" name="camera.wav"/>
                                        </p:tgtEl>
                                      </p:cMediaNode>
                                    </p:audio>
                                  </p:subTnLst>
                                </p:cTn>
                              </p:par>
                            </p:childTnLst>
                          </p:cTn>
                        </p:par>
                      </p:childTnLst>
                    </p:cTn>
                  </p:par>
                  <p:par>
                    <p:cTn id="18" fill="hold" nodeType="clickPar">
                      <p:stCondLst>
                        <p:cond delay="indefinite"/>
                      </p:stCondLst>
                      <p:childTnLst>
                        <p:par>
                          <p:cTn id="19" fill="hold" nodeType="afterGroup">
                            <p:stCondLst>
                              <p:cond delay="0"/>
                            </p:stCondLst>
                            <p:childTnLst>
                              <p:par>
                                <p:cTn id="20" presetID="4" presetClass="entr" presetSubtype="32"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ox(out)">
                                      <p:cBhvr>
                                        <p:cTn id="22" dur="500"/>
                                        <p:tgtEl>
                                          <p:spTgt spid="5"/>
                                        </p:tgtEl>
                                      </p:cBhvr>
                                    </p:animEffect>
                                  </p:childTnLst>
                                  <p:subTnLst>
                                    <p:audio>
                                      <p:cMediaNode>
                                        <p:cTn display="0" masterRel="sameClick">
                                          <p:stCondLst>
                                            <p:cond evt="begin" delay="0">
                                              <p:tn val="20"/>
                                            </p:cond>
                                          </p:stCondLst>
                                          <p:endCondLst>
                                            <p:cond evt="onStopAudio" delay="0">
                                              <p:tgtEl>
                                                <p:sldTgt/>
                                              </p:tgtEl>
                                            </p:cond>
                                          </p:endCondLst>
                                        </p:cTn>
                                        <p:tgtEl>
                                          <p:sndTgt r:embed="rId2" name="camera.wav"/>
                                        </p:tgtEl>
                                      </p:cMediaNode>
                                    </p:audio>
                                  </p:subTnLst>
                                </p:cTn>
                              </p:par>
                            </p:childTnLst>
                          </p:cTn>
                        </p:par>
                      </p:childTnLst>
                    </p:cTn>
                  </p:par>
                  <p:par>
                    <p:cTn id="23" fill="hold" nodeType="clickPar">
                      <p:stCondLst>
                        <p:cond delay="indefinite"/>
                      </p:stCondLst>
                      <p:childTnLst>
                        <p:par>
                          <p:cTn id="24" fill="hold" nodeType="afterGroup">
                            <p:stCondLst>
                              <p:cond delay="0"/>
                            </p:stCondLst>
                            <p:childTnLst>
                              <p:par>
                                <p:cTn id="25" presetID="4" presetClass="entr" presetSubtype="32" fill="hold" grpId="0" nodeType="clickEffect">
                                  <p:stCondLst>
                                    <p:cond delay="0"/>
                                  </p:stCondLst>
                                  <p:childTnLst>
                                    <p:set>
                                      <p:cBhvr>
                                        <p:cTn id="26" dur="1" fill="hold">
                                          <p:stCondLst>
                                            <p:cond delay="0"/>
                                          </p:stCondLst>
                                        </p:cTn>
                                        <p:tgtEl>
                                          <p:spTgt spid="6"/>
                                        </p:tgtEl>
                                        <p:attrNameLst>
                                          <p:attrName>style.visibility</p:attrName>
                                        </p:attrNameLst>
                                      </p:cBhvr>
                                      <p:to>
                                        <p:strVal val="visible"/>
                                      </p:to>
                                    </p:set>
                                    <p:animEffect transition="in" filter="box(out)">
                                      <p:cBhvr>
                                        <p:cTn id="27" dur="500"/>
                                        <p:tgtEl>
                                          <p:spTgt spid="6"/>
                                        </p:tgtEl>
                                      </p:cBhvr>
                                    </p:animEffect>
                                  </p:childTnLst>
                                  <p:subTnLst>
                                    <p:audio>
                                      <p:cMediaNode>
                                        <p:cTn display="0" masterRel="sameClick">
                                          <p:stCondLst>
                                            <p:cond evt="begin" delay="0">
                                              <p:tn val="25"/>
                                            </p:cond>
                                          </p:stCondLst>
                                          <p:endCondLst>
                                            <p:cond evt="onStopAudio" delay="0">
                                              <p:tgtEl>
                                                <p:sldTgt/>
                                              </p:tgtEl>
                                            </p:cond>
                                          </p:endCondLst>
                                        </p:cTn>
                                        <p:tgtEl>
                                          <p:sndTgt r:embed="rId2" name="camera.wav"/>
                                        </p:tgtEl>
                                      </p:cMediaNode>
                                    </p:audio>
                                  </p:subTnLst>
                                </p:cTn>
                              </p:par>
                            </p:childTnLst>
                          </p:cTn>
                        </p:par>
                      </p:childTnLst>
                    </p:cTn>
                  </p:par>
                  <p:par>
                    <p:cTn id="28" fill="hold" nodeType="clickPar">
                      <p:stCondLst>
                        <p:cond delay="indefinite"/>
                      </p:stCondLst>
                      <p:childTnLst>
                        <p:par>
                          <p:cTn id="29" fill="hold" nodeType="afterGroup">
                            <p:stCondLst>
                              <p:cond delay="0"/>
                            </p:stCondLst>
                            <p:childTnLst>
                              <p:par>
                                <p:cTn id="30" presetID="4" presetClass="entr" presetSubtype="32" fill="hold" grpId="0" nodeType="click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box(out)">
                                      <p:cBhvr>
                                        <p:cTn id="32" dur="500"/>
                                        <p:tgtEl>
                                          <p:spTgt spid="7"/>
                                        </p:tgtEl>
                                      </p:cBhvr>
                                    </p:animEffect>
                                  </p:childTnLst>
                                  <p:subTnLst>
                                    <p:audio>
                                      <p:cMediaNode>
                                        <p:cTn display="0" masterRel="sameClick">
                                          <p:stCondLst>
                                            <p:cond evt="begin" delay="0">
                                              <p:tn val="30"/>
                                            </p:cond>
                                          </p:stCondLst>
                                          <p:endCondLst>
                                            <p:cond evt="onStopAudio" delay="0">
                                              <p:tgtEl>
                                                <p:sldTgt/>
                                              </p:tgtEl>
                                            </p:cond>
                                          </p:endCondLst>
                                        </p:cTn>
                                        <p:tgtEl>
                                          <p:sndTgt r:embed="rId2" name="camera.wav"/>
                                        </p:tgtEl>
                                      </p:cMediaNode>
                                    </p:audio>
                                  </p:subTnLst>
                                </p:cTn>
                              </p:par>
                            </p:childTnLst>
                          </p:cTn>
                        </p:par>
                      </p:childTnLst>
                    </p:cTn>
                  </p:par>
                  <p:par>
                    <p:cTn id="33" fill="hold" nodeType="clickPar">
                      <p:stCondLst>
                        <p:cond delay="indefinite"/>
                      </p:stCondLst>
                      <p:childTnLst>
                        <p:par>
                          <p:cTn id="34" fill="hold" nodeType="afterGroup">
                            <p:stCondLst>
                              <p:cond delay="0"/>
                            </p:stCondLst>
                            <p:childTnLst>
                              <p:par>
                                <p:cTn id="35" presetID="4" presetClass="entr" presetSubtype="32" fill="hold" grpId="0" nodeType="clickEffect">
                                  <p:stCondLst>
                                    <p:cond delay="0"/>
                                  </p:stCondLst>
                                  <p:childTnLst>
                                    <p:set>
                                      <p:cBhvr>
                                        <p:cTn id="36" dur="1" fill="hold">
                                          <p:stCondLst>
                                            <p:cond delay="0"/>
                                          </p:stCondLst>
                                        </p:cTn>
                                        <p:tgtEl>
                                          <p:spTgt spid="8"/>
                                        </p:tgtEl>
                                        <p:attrNameLst>
                                          <p:attrName>style.visibility</p:attrName>
                                        </p:attrNameLst>
                                      </p:cBhvr>
                                      <p:to>
                                        <p:strVal val="visible"/>
                                      </p:to>
                                    </p:set>
                                    <p:animEffect transition="in" filter="box(out)">
                                      <p:cBhvr>
                                        <p:cTn id="37" dur="500"/>
                                        <p:tgtEl>
                                          <p:spTgt spid="8"/>
                                        </p:tgtEl>
                                      </p:cBhvr>
                                    </p:animEffect>
                                  </p:childTnLst>
                                  <p:subTnLst>
                                    <p:audio>
                                      <p:cMediaNode>
                                        <p:cTn display="0" masterRel="sameClick">
                                          <p:stCondLst>
                                            <p:cond evt="begin" delay="0">
                                              <p:tn val="35"/>
                                            </p:cond>
                                          </p:stCondLst>
                                          <p:endCondLst>
                                            <p:cond evt="onStopAudio" delay="0">
                                              <p:tgtEl>
                                                <p:sldTgt/>
                                              </p:tgtEl>
                                            </p:cond>
                                          </p:endCondLst>
                                        </p:cTn>
                                        <p:tgtEl>
                                          <p:sndTgt r:embed="rId2" name="camera.wav"/>
                                        </p:tgtEl>
                                      </p:cMediaNode>
                                    </p:audio>
                                  </p:subTnLst>
                                </p:cTn>
                              </p:par>
                            </p:childTnLst>
                          </p:cTn>
                        </p:par>
                      </p:childTnLst>
                    </p:cTn>
                  </p:par>
                  <p:par>
                    <p:cTn id="38" fill="hold" nodeType="clickPar">
                      <p:stCondLst>
                        <p:cond delay="indefinite"/>
                      </p:stCondLst>
                      <p:childTnLst>
                        <p:par>
                          <p:cTn id="39" fill="hold" nodeType="afterGroup">
                            <p:stCondLst>
                              <p:cond delay="0"/>
                            </p:stCondLst>
                            <p:childTnLst>
                              <p:par>
                                <p:cTn id="40" presetID="4" presetClass="entr" presetSubtype="32" fill="hold" grpId="0" nodeType="clickEffect">
                                  <p:stCondLst>
                                    <p:cond delay="0"/>
                                  </p:stCondLst>
                                  <p:childTnLst>
                                    <p:set>
                                      <p:cBhvr>
                                        <p:cTn id="41" dur="1" fill="hold">
                                          <p:stCondLst>
                                            <p:cond delay="0"/>
                                          </p:stCondLst>
                                        </p:cTn>
                                        <p:tgtEl>
                                          <p:spTgt spid="9"/>
                                        </p:tgtEl>
                                        <p:attrNameLst>
                                          <p:attrName>style.visibility</p:attrName>
                                        </p:attrNameLst>
                                      </p:cBhvr>
                                      <p:to>
                                        <p:strVal val="visible"/>
                                      </p:to>
                                    </p:set>
                                    <p:animEffect transition="in" filter="box(out)">
                                      <p:cBhvr>
                                        <p:cTn id="42" dur="500"/>
                                        <p:tgtEl>
                                          <p:spTgt spid="9"/>
                                        </p:tgtEl>
                                      </p:cBhvr>
                                    </p:animEffect>
                                  </p:childTnLst>
                                  <p:subTnLst>
                                    <p:audio>
                                      <p:cMediaNode>
                                        <p:cTn display="0" masterRel="sameClick">
                                          <p:stCondLst>
                                            <p:cond evt="begin" delay="0">
                                              <p:tn val="40"/>
                                            </p:cond>
                                          </p:stCondLst>
                                          <p:endCondLst>
                                            <p:cond evt="onStopAudio" delay="0">
                                              <p:tgtEl>
                                                <p:sldTgt/>
                                              </p:tgtEl>
                                            </p:cond>
                                          </p:endCondLst>
                                        </p:cTn>
                                        <p:tgtEl>
                                          <p:sndTgt r:embed="rId2" name="camera.wav"/>
                                        </p:tgtEl>
                                      </p:cMediaNode>
                                    </p:audio>
                                  </p:subTnLst>
                                </p:cTn>
                              </p:par>
                            </p:childTnLst>
                          </p:cTn>
                        </p:par>
                      </p:childTnLst>
                    </p:cTn>
                  </p:par>
                  <p:par>
                    <p:cTn id="43" fill="hold" nodeType="clickPar">
                      <p:stCondLst>
                        <p:cond delay="indefinite"/>
                      </p:stCondLst>
                      <p:childTnLst>
                        <p:par>
                          <p:cTn id="44" fill="hold" nodeType="afterGroup">
                            <p:stCondLst>
                              <p:cond delay="0"/>
                            </p:stCondLst>
                            <p:childTnLst>
                              <p:par>
                                <p:cTn id="45" presetID="4" presetClass="entr" presetSubtype="32" fill="hold" grpId="0" nodeType="clickEffect">
                                  <p:stCondLst>
                                    <p:cond delay="0"/>
                                  </p:stCondLst>
                                  <p:childTnLst>
                                    <p:set>
                                      <p:cBhvr>
                                        <p:cTn id="46" dur="1" fill="hold">
                                          <p:stCondLst>
                                            <p:cond delay="0"/>
                                          </p:stCondLst>
                                        </p:cTn>
                                        <p:tgtEl>
                                          <p:spTgt spid="10"/>
                                        </p:tgtEl>
                                        <p:attrNameLst>
                                          <p:attrName>style.visibility</p:attrName>
                                        </p:attrNameLst>
                                      </p:cBhvr>
                                      <p:to>
                                        <p:strVal val="visible"/>
                                      </p:to>
                                    </p:set>
                                    <p:animEffect transition="in" filter="box(out)">
                                      <p:cBhvr>
                                        <p:cTn id="47" dur="500"/>
                                        <p:tgtEl>
                                          <p:spTgt spid="10"/>
                                        </p:tgtEl>
                                      </p:cBhvr>
                                    </p:animEffect>
                                  </p:childTnLst>
                                  <p:subTnLst>
                                    <p:audio>
                                      <p:cMediaNode>
                                        <p:cTn display="0" masterRel="sameClick">
                                          <p:stCondLst>
                                            <p:cond evt="begin" delay="0">
                                              <p:tn val="45"/>
                                            </p:cond>
                                          </p:stCondLst>
                                          <p:endCondLst>
                                            <p:cond evt="onStopAudio" delay="0">
                                              <p:tgtEl>
                                                <p:sldTgt/>
                                              </p:tgtEl>
                                            </p:cond>
                                          </p:endCondLst>
                                        </p:cTn>
                                        <p:tgtEl>
                                          <p:sndTgt r:embed="rId2" name="camera.wav"/>
                                        </p:tgtEl>
                                      </p:cMediaNode>
                                    </p:audio>
                                  </p:subTnLst>
                                </p:cTn>
                              </p:par>
                            </p:childTnLst>
                          </p:cTn>
                        </p:par>
                      </p:childTnLst>
                    </p:cTn>
                  </p:par>
                  <p:par>
                    <p:cTn id="48" fill="hold" nodeType="clickPar">
                      <p:stCondLst>
                        <p:cond delay="indefinite"/>
                      </p:stCondLst>
                      <p:childTnLst>
                        <p:par>
                          <p:cTn id="49" fill="hold" nodeType="afterGroup">
                            <p:stCondLst>
                              <p:cond delay="0"/>
                            </p:stCondLst>
                            <p:childTnLst>
                              <p:par>
                                <p:cTn id="50" presetID="4" presetClass="entr" presetSubtype="32"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animEffect transition="in" filter="box(out)">
                                      <p:cBhvr>
                                        <p:cTn id="52" dur="500"/>
                                        <p:tgtEl>
                                          <p:spTgt spid="11"/>
                                        </p:tgtEl>
                                      </p:cBhvr>
                                    </p:animEffect>
                                  </p:childTnLst>
                                  <p:subTnLst>
                                    <p:audio>
                                      <p:cMediaNode>
                                        <p:cTn display="0" masterRel="sameClick">
                                          <p:stCondLst>
                                            <p:cond evt="begin" delay="0">
                                              <p:tn val="50"/>
                                            </p:cond>
                                          </p:stCondLst>
                                          <p:endCondLst>
                                            <p:cond evt="onStopAudio" delay="0">
                                              <p:tgtEl>
                                                <p:sldTgt/>
                                              </p:tgtEl>
                                            </p:cond>
                                          </p:endCondLst>
                                        </p:cTn>
                                        <p:tgtEl>
                                          <p:sndTgt r:embed="rId2" name="camera.wav"/>
                                        </p:tgtEl>
                                      </p:cMediaNode>
                                    </p:audio>
                                  </p:subTnLst>
                                </p:cTn>
                              </p:par>
                            </p:childTnLst>
                          </p:cTn>
                        </p:par>
                      </p:childTnLst>
                    </p:cTn>
                  </p:par>
                  <p:par>
                    <p:cTn id="53" fill="hold" nodeType="clickPar">
                      <p:stCondLst>
                        <p:cond delay="indefinite"/>
                      </p:stCondLst>
                      <p:childTnLst>
                        <p:par>
                          <p:cTn id="54" fill="hold" nodeType="afterGroup">
                            <p:stCondLst>
                              <p:cond delay="0"/>
                            </p:stCondLst>
                            <p:childTnLst>
                              <p:par>
                                <p:cTn id="55" presetID="4" presetClass="entr" presetSubtype="32" fill="hold" grpId="0" nodeType="clickEffect">
                                  <p:stCondLst>
                                    <p:cond delay="0"/>
                                  </p:stCondLst>
                                  <p:childTnLst>
                                    <p:set>
                                      <p:cBhvr>
                                        <p:cTn id="56" dur="1" fill="hold">
                                          <p:stCondLst>
                                            <p:cond delay="0"/>
                                          </p:stCondLst>
                                        </p:cTn>
                                        <p:tgtEl>
                                          <p:spTgt spid="12"/>
                                        </p:tgtEl>
                                        <p:attrNameLst>
                                          <p:attrName>style.visibility</p:attrName>
                                        </p:attrNameLst>
                                      </p:cBhvr>
                                      <p:to>
                                        <p:strVal val="visible"/>
                                      </p:to>
                                    </p:set>
                                    <p:animEffect transition="in" filter="box(out)">
                                      <p:cBhvr>
                                        <p:cTn id="57" dur="500"/>
                                        <p:tgtEl>
                                          <p:spTgt spid="12"/>
                                        </p:tgtEl>
                                      </p:cBhvr>
                                    </p:animEffect>
                                  </p:childTnLst>
                                  <p:subTnLst>
                                    <p:audio>
                                      <p:cMediaNode>
                                        <p:cTn display="0" masterRel="sameClick">
                                          <p:stCondLst>
                                            <p:cond evt="begin" delay="0">
                                              <p:tn val="55"/>
                                            </p:cond>
                                          </p:stCondLst>
                                          <p:endCondLst>
                                            <p:cond evt="onStopAudio" delay="0">
                                              <p:tgtEl>
                                                <p:sldTgt/>
                                              </p:tgtEl>
                                            </p:cond>
                                          </p:endCondLst>
                                        </p:cTn>
                                        <p:tgtEl>
                                          <p:sndTgt r:embed="rId2" name="camera.wav"/>
                                        </p:tgtEl>
                                      </p:cMediaNode>
                                    </p:audio>
                                  </p:subTnLst>
                                </p:cTn>
                              </p:par>
                            </p:childTnLst>
                          </p:cTn>
                        </p:par>
                      </p:childTnLst>
                    </p:cTn>
                  </p:par>
                  <p:par>
                    <p:cTn id="58" fill="hold" nodeType="clickPar">
                      <p:stCondLst>
                        <p:cond delay="indefinite"/>
                      </p:stCondLst>
                      <p:childTnLst>
                        <p:par>
                          <p:cTn id="59" fill="hold" nodeType="afterGroup">
                            <p:stCondLst>
                              <p:cond delay="0"/>
                            </p:stCondLst>
                            <p:childTnLst>
                              <p:par>
                                <p:cTn id="60" presetID="4" presetClass="entr" presetSubtype="32" fill="hold" grpId="0" nodeType="clickEffect">
                                  <p:stCondLst>
                                    <p:cond delay="0"/>
                                  </p:stCondLst>
                                  <p:childTnLst>
                                    <p:set>
                                      <p:cBhvr>
                                        <p:cTn id="61" dur="1" fill="hold">
                                          <p:stCondLst>
                                            <p:cond delay="0"/>
                                          </p:stCondLst>
                                        </p:cTn>
                                        <p:tgtEl>
                                          <p:spTgt spid="13"/>
                                        </p:tgtEl>
                                        <p:attrNameLst>
                                          <p:attrName>style.visibility</p:attrName>
                                        </p:attrNameLst>
                                      </p:cBhvr>
                                      <p:to>
                                        <p:strVal val="visible"/>
                                      </p:to>
                                    </p:set>
                                    <p:animEffect transition="in" filter="box(out)">
                                      <p:cBhvr>
                                        <p:cTn id="62" dur="500"/>
                                        <p:tgtEl>
                                          <p:spTgt spid="13"/>
                                        </p:tgtEl>
                                      </p:cBhvr>
                                    </p:animEffect>
                                  </p:childTnLst>
                                  <p:subTnLst>
                                    <p:audio>
                                      <p:cMediaNode>
                                        <p:cTn display="0" masterRel="sameClick">
                                          <p:stCondLst>
                                            <p:cond evt="begin" delay="0">
                                              <p:tn val="60"/>
                                            </p:cond>
                                          </p:stCondLst>
                                          <p:endCondLst>
                                            <p:cond evt="onStopAudio" delay="0">
                                              <p:tgtEl>
                                                <p:sldTgt/>
                                              </p:tgtEl>
                                            </p:cond>
                                          </p:endCondLst>
                                        </p:cTn>
                                        <p:tgtEl>
                                          <p:sndTgt r:embed="rId2" name="camera.wav"/>
                                        </p:tgtEl>
                                      </p:cMediaNode>
                                    </p:audio>
                                  </p:subTnLst>
                                </p:cTn>
                              </p:par>
                            </p:childTnLst>
                          </p:cTn>
                        </p:par>
                      </p:childTnLst>
                    </p:cTn>
                  </p:par>
                  <p:par>
                    <p:cTn id="63" fill="hold" nodeType="clickPar">
                      <p:stCondLst>
                        <p:cond delay="indefinite"/>
                      </p:stCondLst>
                      <p:childTnLst>
                        <p:par>
                          <p:cTn id="64" fill="hold" nodeType="afterGroup">
                            <p:stCondLst>
                              <p:cond delay="0"/>
                            </p:stCondLst>
                            <p:childTnLst>
                              <p:par>
                                <p:cTn id="65" presetID="4" presetClass="entr" presetSubtype="32" fill="hold" grpId="0" nodeType="clickEffect">
                                  <p:stCondLst>
                                    <p:cond delay="0"/>
                                  </p:stCondLst>
                                  <p:childTnLst>
                                    <p:set>
                                      <p:cBhvr>
                                        <p:cTn id="66" dur="1" fill="hold">
                                          <p:stCondLst>
                                            <p:cond delay="0"/>
                                          </p:stCondLst>
                                        </p:cTn>
                                        <p:tgtEl>
                                          <p:spTgt spid="14"/>
                                        </p:tgtEl>
                                        <p:attrNameLst>
                                          <p:attrName>style.visibility</p:attrName>
                                        </p:attrNameLst>
                                      </p:cBhvr>
                                      <p:to>
                                        <p:strVal val="visible"/>
                                      </p:to>
                                    </p:set>
                                    <p:animEffect transition="in" filter="box(out)">
                                      <p:cBhvr>
                                        <p:cTn id="67" dur="500"/>
                                        <p:tgtEl>
                                          <p:spTgt spid="14"/>
                                        </p:tgtEl>
                                      </p:cBhvr>
                                    </p:animEffect>
                                  </p:childTnLst>
                                  <p:subTnLst>
                                    <p:audio>
                                      <p:cMediaNode>
                                        <p:cTn display="0" masterRel="sameClick">
                                          <p:stCondLst>
                                            <p:cond evt="begin" delay="0">
                                              <p:tn val="65"/>
                                            </p:cond>
                                          </p:stCondLst>
                                          <p:endCondLst>
                                            <p:cond evt="onStopAudio" delay="0">
                                              <p:tgtEl>
                                                <p:sldTgt/>
                                              </p:tgtEl>
                                            </p:cond>
                                          </p:endCondLst>
                                        </p:cTn>
                                        <p:tgtEl>
                                          <p:sndTgt r:embed="rId2" name="camera.wav"/>
                                        </p:tgtEl>
                                      </p:cMediaNode>
                                    </p:audio>
                                  </p:subTnLst>
                                </p:cTn>
                              </p:par>
                            </p:childTnLst>
                          </p:cTn>
                        </p:par>
                      </p:childTnLst>
                    </p:cTn>
                  </p:par>
                  <p:par>
                    <p:cTn id="68" fill="hold" nodeType="clickPar">
                      <p:stCondLst>
                        <p:cond delay="indefinite"/>
                      </p:stCondLst>
                      <p:childTnLst>
                        <p:par>
                          <p:cTn id="69" fill="hold" nodeType="afterGroup">
                            <p:stCondLst>
                              <p:cond delay="0"/>
                            </p:stCondLst>
                            <p:childTnLst>
                              <p:par>
                                <p:cTn id="70" presetID="4" presetClass="entr" presetSubtype="32" fill="hold" grpId="0" nodeType="clickEffect">
                                  <p:stCondLst>
                                    <p:cond delay="0"/>
                                  </p:stCondLst>
                                  <p:childTnLst>
                                    <p:set>
                                      <p:cBhvr>
                                        <p:cTn id="71" dur="1" fill="hold">
                                          <p:stCondLst>
                                            <p:cond delay="0"/>
                                          </p:stCondLst>
                                        </p:cTn>
                                        <p:tgtEl>
                                          <p:spTgt spid="15"/>
                                        </p:tgtEl>
                                        <p:attrNameLst>
                                          <p:attrName>style.visibility</p:attrName>
                                        </p:attrNameLst>
                                      </p:cBhvr>
                                      <p:to>
                                        <p:strVal val="visible"/>
                                      </p:to>
                                    </p:set>
                                    <p:animEffect transition="in" filter="box(out)">
                                      <p:cBhvr>
                                        <p:cTn id="72" dur="500"/>
                                        <p:tgtEl>
                                          <p:spTgt spid="15"/>
                                        </p:tgtEl>
                                      </p:cBhvr>
                                    </p:animEffect>
                                  </p:childTnLst>
                                  <p:subTnLst>
                                    <p:audio>
                                      <p:cMediaNode>
                                        <p:cTn display="0" masterRel="sameClick">
                                          <p:stCondLst>
                                            <p:cond evt="begin" delay="0">
                                              <p:tn val="70"/>
                                            </p:cond>
                                          </p:stCondLst>
                                          <p:endCondLst>
                                            <p:cond evt="onStopAudio" delay="0">
                                              <p:tgtEl>
                                                <p:sldTgt/>
                                              </p:tgtEl>
                                            </p:cond>
                                          </p:endCondLst>
                                        </p:cTn>
                                        <p:tgtEl>
                                          <p:sndTgt r:embed="rId2" name="camera.wav"/>
                                        </p:tgtEl>
                                      </p:cMediaNode>
                                    </p:audio>
                                  </p:subTnLst>
                                </p:cTn>
                              </p:par>
                            </p:childTnLst>
                          </p:cTn>
                        </p:par>
                      </p:childTnLst>
                    </p:cTn>
                  </p:par>
                  <p:par>
                    <p:cTn id="73" fill="hold" nodeType="clickPar">
                      <p:stCondLst>
                        <p:cond delay="indefinite"/>
                      </p:stCondLst>
                      <p:childTnLst>
                        <p:par>
                          <p:cTn id="74" fill="hold" nodeType="afterGroup">
                            <p:stCondLst>
                              <p:cond delay="0"/>
                            </p:stCondLst>
                            <p:childTnLst>
                              <p:par>
                                <p:cTn id="75" presetID="2" presetClass="entr" presetSubtype="4" fill="hold" grpId="0" nodeType="clickEffect">
                                  <p:stCondLst>
                                    <p:cond delay="0"/>
                                  </p:stCondLst>
                                  <p:childTnLst>
                                    <p:set>
                                      <p:cBhvr>
                                        <p:cTn id="76" dur="1" fill="hold">
                                          <p:stCondLst>
                                            <p:cond delay="0"/>
                                          </p:stCondLst>
                                        </p:cTn>
                                        <p:tgtEl>
                                          <p:spTgt spid="17"/>
                                        </p:tgtEl>
                                        <p:attrNameLst>
                                          <p:attrName>style.visibility</p:attrName>
                                        </p:attrNameLst>
                                      </p:cBhvr>
                                      <p:to>
                                        <p:strVal val="visible"/>
                                      </p:to>
                                    </p:set>
                                    <p:anim calcmode="lin" valueType="num">
                                      <p:cBhvr additive="base">
                                        <p:cTn id="77" dur="500" fill="hold"/>
                                        <p:tgtEl>
                                          <p:spTgt spid="17"/>
                                        </p:tgtEl>
                                        <p:attrNameLst>
                                          <p:attrName>ppt_x</p:attrName>
                                        </p:attrNameLst>
                                      </p:cBhvr>
                                      <p:tavLst>
                                        <p:tav tm="0">
                                          <p:val>
                                            <p:strVal val="#ppt_x"/>
                                          </p:val>
                                        </p:tav>
                                        <p:tav tm="100000">
                                          <p:val>
                                            <p:strVal val="#ppt_x"/>
                                          </p:val>
                                        </p:tav>
                                      </p:tavLst>
                                    </p:anim>
                                    <p:anim calcmode="lin" valueType="num">
                                      <p:cBhvr additive="base">
                                        <p:cTn id="7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79" fill="hold" nodeType="clickPar">
                      <p:stCondLst>
                        <p:cond delay="indefinite"/>
                      </p:stCondLst>
                      <p:childTnLst>
                        <p:par>
                          <p:cTn id="80" fill="hold" nodeType="afterGroup">
                            <p:stCondLst>
                              <p:cond delay="0"/>
                            </p:stCondLst>
                            <p:childTnLst>
                              <p:par>
                                <p:cTn id="81" presetID="2" presetClass="entr" presetSubtype="4" fill="hold" grpId="0" nodeType="clickEffect">
                                  <p:stCondLst>
                                    <p:cond delay="0"/>
                                  </p:stCondLst>
                                  <p:childTnLst>
                                    <p:set>
                                      <p:cBhvr>
                                        <p:cTn id="82" dur="1" fill="hold">
                                          <p:stCondLst>
                                            <p:cond delay="0"/>
                                          </p:stCondLst>
                                        </p:cTn>
                                        <p:tgtEl>
                                          <p:spTgt spid="95236"/>
                                        </p:tgtEl>
                                        <p:attrNameLst>
                                          <p:attrName>style.visibility</p:attrName>
                                        </p:attrNameLst>
                                      </p:cBhvr>
                                      <p:to>
                                        <p:strVal val="visible"/>
                                      </p:to>
                                    </p:set>
                                    <p:anim calcmode="lin" valueType="num">
                                      <p:cBhvr additive="base">
                                        <p:cTn id="83" dur="500" fill="hold"/>
                                        <p:tgtEl>
                                          <p:spTgt spid="95236"/>
                                        </p:tgtEl>
                                        <p:attrNameLst>
                                          <p:attrName>ppt_x</p:attrName>
                                        </p:attrNameLst>
                                      </p:cBhvr>
                                      <p:tavLst>
                                        <p:tav tm="0">
                                          <p:val>
                                            <p:strVal val="#ppt_x"/>
                                          </p:val>
                                        </p:tav>
                                        <p:tav tm="100000">
                                          <p:val>
                                            <p:strVal val="#ppt_x"/>
                                          </p:val>
                                        </p:tav>
                                      </p:tavLst>
                                    </p:anim>
                                    <p:anim calcmode="lin" valueType="num">
                                      <p:cBhvr additive="base">
                                        <p:cTn id="84" dur="500" fill="hold"/>
                                        <p:tgtEl>
                                          <p:spTgt spid="952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236" grpId="0"/>
      <p:bldP spid="2" grpId="0"/>
      <p:bldP spid="3" grpId="0"/>
      <p:bldP spid="4" grpId="0"/>
      <p:bldP spid="5" grpId="0"/>
      <p:bldP spid="6" grpId="0"/>
      <p:bldP spid="7" grpId="0"/>
      <p:bldP spid="8" grpId="0"/>
      <p:bldP spid="9" grpId="0"/>
      <p:bldP spid="10" grpId="0"/>
      <p:bldP spid="11" grpId="0"/>
      <p:bldP spid="12" grpId="0"/>
      <p:bldP spid="13" grpId="0"/>
      <p:bldP spid="14" grpId="0"/>
      <p:bldP spid="15" grpId="0"/>
      <p:bldP spid="17" grpId="0"/>
    </p:bldLst>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Lst>
</file>

<file path=ppt/theme/theme1.xml><?xml version="1.0" encoding="utf-8"?>
<a:theme xmlns:r="http://schemas.openxmlformats.org/officeDocument/2006/relationships" xmlns:a="http://schemas.openxmlformats.org/drawingml/2006/main" name="内容页1">
  <a:themeElements>
    <a:clrScheme name="内容页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内容页1">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spAutoFit/>
      </a:bodyPr>
      <a:lstStyle>
        <a:defPPr marL="0" marR="0" indent="0" algn="ctr" defTabSz="914400" rtl="0" eaLnBrk="1" fontAlgn="t" latinLnBrk="0" hangingPunct="1">
          <a:lnSpc>
            <a:spcPct val="100000"/>
          </a:lnSpc>
          <a:spcBef>
            <a:spcPct val="50000"/>
          </a:spcBef>
          <a:spcAft>
            <a:spcPct val="0"/>
          </a:spcAft>
          <a:buClrTx/>
          <a:buSzTx/>
          <a:buFontTx/>
          <a:buNone/>
          <a:defRPr kumimoji="0" 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spAutoFit/>
      </a:bodyPr>
      <a:lstStyle>
        <a:defPPr marL="0" marR="0" indent="0" algn="ctr" defTabSz="914400" rtl="0" eaLnBrk="1" fontAlgn="t" latinLnBrk="0" hangingPunct="1">
          <a:lnSpc>
            <a:spcPct val="100000"/>
          </a:lnSpc>
          <a:spcBef>
            <a:spcPct val="50000"/>
          </a:spcBef>
          <a:spcAft>
            <a:spcPct val="0"/>
          </a:spcAft>
          <a:buClrTx/>
          <a:buSzTx/>
          <a:buFontTx/>
          <a:buNone/>
          <a:defRPr kumimoji="0" 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内容页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内容页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内容页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内容页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内容页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内容页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内容页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内容页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内容页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内容页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内容页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内容页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1_内容页1">
  <a:themeElements>
    <a:clrScheme name="内容页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内容页1">
      <a:majorFont>
        <a:latin typeface="Arial"/>
        <a:ea typeface="宋体"/>
        <a:cs typeface="Arial"/>
      </a:majorFont>
      <a:minorFont>
        <a:latin typeface="Arial"/>
        <a:ea typeface="宋体"/>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spAutoFit/>
      </a:bodyPr>
      <a:lstStyle>
        <a:defPPr marL="0" marR="0" indent="0" algn="ctr" defTabSz="914400" rtl="0" eaLnBrk="1" fontAlgn="t" latinLnBrk="0" hangingPunct="1">
          <a:lnSpc>
            <a:spcPct val="100000"/>
          </a:lnSpc>
          <a:spcBef>
            <a:spcPct val="50000"/>
          </a:spcBef>
          <a:spcAft>
            <a:spcPct val="0"/>
          </a:spcAft>
          <a:buClrTx/>
          <a:buSzTx/>
          <a:buFontTx/>
          <a:buNone/>
          <a:defRPr kumimoji="0" 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spPr>
      <a:bodyPr vert="horz" wrap="square" lIns="91440" tIns="45720" rIns="91440" bIns="45720" numCol="1" anchor="t" anchorCtr="0" compatLnSpc="1">
        <a:spAutoFit/>
      </a:bodyPr>
      <a:lstStyle>
        <a:defPPr marL="0" marR="0" indent="0" algn="ctr" defTabSz="914400" rtl="0" eaLnBrk="1" fontAlgn="t" latinLnBrk="0" hangingPunct="1">
          <a:lnSpc>
            <a:spcPct val="100000"/>
          </a:lnSpc>
          <a:spcBef>
            <a:spcPct val="50000"/>
          </a:spcBef>
          <a:spcAft>
            <a:spcPct val="0"/>
          </a:spcAft>
          <a:buClrTx/>
          <a:buSzTx/>
          <a:buFontTx/>
          <a:buNone/>
          <a:defRPr kumimoji="0" lang="en-US" sz="2400" b="1"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objectDefaults>
  <a:extraClrSchemeLst>
    <a:extraClrScheme>
      <a:clrScheme name="内容页1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内容页1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内容页1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内容页1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内容页1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内容页1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内容页1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内容页1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内容页1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内容页1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内容页1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内容页1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resentationFormat>On-screen Show (4:3)</PresentationFormat>
  <Paragraphs>407</Paragraphs>
  <Slides>63</Slides>
  <Notes>0</Notes>
  <TotalTime>0</TotalTime>
  <HiddenSlides>0</HiddenSlides>
  <MMClips>1</MMClips>
  <ScaleCrop>0</ScaleCrop>
  <HeadingPairs>
    <vt:vector baseType="variant" size="6">
      <vt:variant>
        <vt:lpstr>Fonts used</vt:lpstr>
      </vt:variant>
      <vt:variant>
        <vt:i4>11</vt:i4>
      </vt:variant>
      <vt:variant>
        <vt:lpstr>Theme</vt:lpstr>
      </vt:variant>
      <vt:variant>
        <vt:i4>1</vt:i4>
      </vt:variant>
      <vt:variant>
        <vt:lpstr>Slide Titles</vt:lpstr>
      </vt:variant>
      <vt:variant>
        <vt:i4>63</vt:i4>
      </vt:variant>
    </vt:vector>
  </HeadingPairs>
  <TitlesOfParts>
    <vt:vector baseType="lpstr" size="75">
      <vt:lpstr>Arial</vt:lpstr>
      <vt:lpstr>宋体</vt:lpstr>
      <vt:lpstr>黑体</vt:lpstr>
      <vt:lpstr>汉鼎繁古印</vt:lpstr>
      <vt:lpstr>Times New Roman</vt:lpstr>
      <vt:lpstr>华文新魏</vt:lpstr>
      <vt:lpstr>方正琥珀简体</vt:lpstr>
      <vt:lpstr>华文彩云</vt:lpstr>
      <vt:lpstr>楷体_GB2312</vt:lpstr>
      <vt:lpstr>方正行楷简体</vt:lpstr>
      <vt:lpstr>隶书</vt:lpstr>
      <vt:lpstr>内容页1</vt:lpstr>
      <vt:lpstr>《孟子》  三章</vt:lpstr>
      <vt:lpstr>孟子</vt:lpstr>
      <vt:lpstr>PowerPoint Presentation</vt:lpstr>
      <vt:lpstr>第二章：生于忧患，死于安乐</vt:lpstr>
      <vt:lpstr>根据课本注释朗读和口译全文</vt:lpstr>
      <vt:lpstr>朗读  正音：</vt:lpstr>
      <vt:lpstr>朗读  正音：</vt:lpstr>
      <vt:lpstr>按课文注释（加下划线者）口译记住加红色词语</vt:lpstr>
      <vt:lpstr>PowerPoint Presentation</vt:lpstr>
      <vt:lpstr>翻　译　句　子 </vt:lpstr>
      <vt:lpstr>　　故天将降大任于是人也，必先苦其心志，劳其筋骨，饿其体肤，空乏其身，行拂乱其所为，所以动心忍性，曾益其所不能。</vt:lpstr>
      <vt:lpstr>　　入则无法家拂士，出则无敌国外患者，国恒亡。</vt:lpstr>
      <vt:lpstr>然后知生于忧患，而死于安乐也。 </vt:lpstr>
      <vt:lpstr>译        文</vt:lpstr>
      <vt:lpstr>PowerPoint Presentation</vt:lpstr>
      <vt:lpstr>请指出文中的三个通假字</vt:lpstr>
      <vt:lpstr>　　“征于色发于声而后喻” 三个短语都有省略，请补出其省略成分。</vt:lpstr>
      <vt:lpstr>答　　问 </vt:lpstr>
      <vt:lpstr>段　落　层　次 </vt:lpstr>
      <vt:lpstr>这一章应用了什么论证方法？ </vt:lpstr>
      <vt:lpstr>　　第一自然段列举的六个人有什么共同特点？说明了什么道理！</vt:lpstr>
      <vt:lpstr>PowerPoint Presentation</vt:lpstr>
      <vt:lpstr>PowerPoint Presentation</vt:lpstr>
      <vt:lpstr>拓展　迁移</vt:lpstr>
      <vt:lpstr>PowerPoint Presentation</vt:lpstr>
      <vt:lpstr>朗读  正音：</vt:lpstr>
      <vt:lpstr>请划分下列句子的节奏：</vt:lpstr>
      <vt:lpstr>PowerPoint Presentation</vt:lpstr>
      <vt:lpstr>PowerPoint Presentation</vt:lpstr>
      <vt:lpstr>归纳“之”的不同用法：</vt:lpstr>
      <vt:lpstr>翻　译　句　子 </vt:lpstr>
      <vt:lpstr>寡助之至，亲戚畔之。多助之至，天下顺之。 </vt:lpstr>
      <vt:lpstr>故君子有不战，战必胜矣。</vt:lpstr>
      <vt:lpstr>答　　问 </vt:lpstr>
      <vt:lpstr>段　落　层　次</vt:lpstr>
      <vt:lpstr>　　文中有四个短句代表了“地利”，它们是:</vt:lpstr>
      <vt:lpstr>　　“域民不以封疆之界，固国不以山溪之险，威天下不以兵革之利。”这是从反面说。从正面说，“域民”、“固国”、“威天下”应靠什么呢？</vt:lpstr>
      <vt:lpstr>　　“得道者多助，失道者寡助”的“道”指的是什么？ </vt:lpstr>
      <vt:lpstr>如何理解“人和” ？</vt:lpstr>
      <vt:lpstr>PowerPoint Presentation</vt:lpstr>
      <vt:lpstr>本章有两组排比句是：</vt:lpstr>
      <vt:lpstr>此外还有四组骈句是：</vt:lpstr>
      <vt:lpstr>关于天时、地利、人和的名言</vt:lpstr>
      <vt:lpstr>孟子名言</vt:lpstr>
      <vt:lpstr>比较两章的异同 </vt:lpstr>
      <vt:lpstr>比较两章的异同 </vt:lpstr>
      <vt:lpstr>能力迁移</vt:lpstr>
      <vt:lpstr>用其他例子说明“生于忧患，死于安乐”的道理</vt:lpstr>
      <vt:lpstr>PowerPoint Presentation</vt:lpstr>
      <vt:lpstr>PowerPoint Presentation</vt:lpstr>
      <vt:lpstr>PowerPoint Presentation</vt:lpstr>
      <vt:lpstr>归纳　复习</vt:lpstr>
      <vt:lpstr>解释词语</vt:lpstr>
      <vt:lpstr>第三章的论点是：</vt:lpstr>
      <vt:lpstr>第二章的论点是：</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2021-01-06T16:37:12.938</cp:lastPrinted>
  <dcterms:created xsi:type="dcterms:W3CDTF">2021-01-06T16:37:12Z</dcterms:created>
  <dcterms:modified xsi:type="dcterms:W3CDTF">2021-01-06T08:37:14Z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