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25" y="2880995"/>
            <a:ext cx="485711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835" y="2519045"/>
            <a:ext cx="1127633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30" y="3045460"/>
            <a:ext cx="10586085" cy="29394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1314450"/>
            <a:ext cx="10847705" cy="4228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385" y="2219325"/>
            <a:ext cx="1085723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4675" y="3328670"/>
            <a:ext cx="95040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385" y="3927475"/>
            <a:ext cx="95040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247650"/>
            <a:ext cx="9580880" cy="63620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0100" y="287718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77925" y="669925"/>
            <a:ext cx="9665970" cy="5054600"/>
            <a:chOff x="1855" y="1055"/>
            <a:chExt cx="15222" cy="79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5" y="1055"/>
              <a:ext cx="15223" cy="68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6" y="8101"/>
              <a:ext cx="2745" cy="91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39900" y="1123315"/>
            <a:ext cx="9325610" cy="13125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920" y="3161030"/>
            <a:ext cx="9547225" cy="2646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75970" y="801370"/>
            <a:ext cx="9467850" cy="5138420"/>
            <a:chOff x="1222" y="1262"/>
            <a:chExt cx="14910" cy="8092"/>
          </a:xfrm>
        </p:grpSpPr>
        <p:grpSp>
          <p:nvGrpSpPr>
            <p:cNvPr id="4" name="组合 3"/>
            <p:cNvGrpSpPr/>
            <p:nvPr/>
          </p:nvGrpSpPr>
          <p:grpSpPr>
            <a:xfrm>
              <a:off x="1222" y="1262"/>
              <a:ext cx="14911" cy="8093"/>
              <a:chOff x="1222" y="749"/>
              <a:chExt cx="14911" cy="809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22" y="749"/>
                <a:ext cx="10139" cy="268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01" y="4734"/>
                <a:ext cx="13633" cy="4109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/>
          </p:nvSpPr>
          <p:spPr>
            <a:xfrm>
              <a:off x="12167" y="4498"/>
              <a:ext cx="3537" cy="8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7726045" y="3331845"/>
            <a:ext cx="100711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9360" y="4004310"/>
            <a:ext cx="17011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6045" y="4613910"/>
            <a:ext cx="170116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79360" y="5233670"/>
            <a:ext cx="133413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760" y="923925"/>
            <a:ext cx="9428480" cy="5009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4780" y="2120900"/>
            <a:ext cx="8125460" cy="13220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4780" y="4611370"/>
            <a:ext cx="8125460" cy="13220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561975"/>
            <a:ext cx="9438005" cy="57334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4690" y="56197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85" y="462280"/>
            <a:ext cx="9866630" cy="59334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035" y="805180"/>
            <a:ext cx="9599930" cy="5247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09855"/>
            <a:ext cx="11781155" cy="663829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1447800"/>
            <a:ext cx="9295130" cy="39617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940" y="219456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786130"/>
            <a:ext cx="9666605" cy="5285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6000" y="2120900"/>
            <a:ext cx="8400415" cy="13112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8570" y="4105910"/>
            <a:ext cx="8400415" cy="20675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160" y="433705"/>
            <a:ext cx="9885680" cy="5990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5630" y="1722120"/>
            <a:ext cx="9062085" cy="12693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0060" y="4316095"/>
            <a:ext cx="9062085" cy="2108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955" y="1443355"/>
            <a:ext cx="10371455" cy="3971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5515" y="3150870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3605" y="3655060"/>
            <a:ext cx="239331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5515" y="4211320"/>
            <a:ext cx="73533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8245" y="4211320"/>
            <a:ext cx="18903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5065" y="4767580"/>
            <a:ext cx="228917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480" y="1495425"/>
            <a:ext cx="11114405" cy="38665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6690" y="2435860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1750" y="2435225"/>
            <a:ext cx="51447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6690" y="3549015"/>
            <a:ext cx="15957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1750" y="3548380"/>
            <a:ext cx="51447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6690" y="4671695"/>
            <a:ext cx="21418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1750" y="4671060"/>
            <a:ext cx="51447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" y="2076450"/>
            <a:ext cx="10914380" cy="2704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4835" y="3002915"/>
            <a:ext cx="959866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4530" y="4147820"/>
            <a:ext cx="959866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05230"/>
            <a:ext cx="11419205" cy="4447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9595" y="112331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9105" y="3832225"/>
            <a:ext cx="396875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90075" y="4388485"/>
            <a:ext cx="183642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5445" y="4955540"/>
            <a:ext cx="643572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2242820"/>
            <a:ext cx="1096200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5195" y="2143125"/>
            <a:ext cx="26555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3350" y="2752090"/>
            <a:ext cx="493395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5195" y="3371215"/>
            <a:ext cx="312864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230" y="3979545"/>
            <a:ext cx="626808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735" y="1967230"/>
            <a:ext cx="11352530" cy="2923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9920" y="2374265"/>
            <a:ext cx="83883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1480" y="2374265"/>
            <a:ext cx="73469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84140" y="2994660"/>
            <a:ext cx="11861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5330" y="2991485"/>
            <a:ext cx="118618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84140" y="3612515"/>
            <a:ext cx="2624455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4375" y="4222115"/>
            <a:ext cx="10172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7395" y="4232910"/>
            <a:ext cx="1017270" cy="5562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46355"/>
            <a:ext cx="11971655" cy="67665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2017-06-23T09:51:53Z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