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92" r:id="rId2"/>
    <p:sldId id="320" r:id="rId3"/>
    <p:sldId id="343" r:id="rId4"/>
    <p:sldId id="353" r:id="rId5"/>
    <p:sldId id="324" r:id="rId6"/>
    <p:sldId id="339" r:id="rId7"/>
    <p:sldId id="354" r:id="rId8"/>
    <p:sldId id="355" r:id="rId9"/>
    <p:sldId id="305" r:id="rId10"/>
    <p:sldId id="329" r:id="rId11"/>
    <p:sldId id="334" r:id="rId12"/>
    <p:sldId id="344" r:id="rId13"/>
    <p:sldId id="340" r:id="rId14"/>
    <p:sldId id="299" r:id="rId15"/>
    <p:sldId id="330" r:id="rId16"/>
    <p:sldId id="345" r:id="rId17"/>
    <p:sldId id="347" r:id="rId18"/>
    <p:sldId id="348" r:id="rId19"/>
    <p:sldId id="349" r:id="rId20"/>
    <p:sldId id="346" r:id="rId21"/>
    <p:sldId id="350" r:id="rId22"/>
    <p:sldId id="351" r:id="rId23"/>
    <p:sldId id="352" r:id="rId24"/>
    <p:sldId id="307" r:id="rId25"/>
    <p:sldId id="341" r:id="rId26"/>
    <p:sldId id="342" r:id="rId27"/>
  </p:sldIdLst>
  <p:sldSz cx="9144000" cy="5143500" type="screen16x9"/>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5" d="100"/>
          <a:sy n="85" d="100"/>
        </p:scale>
        <p:origin x="-72" y="-510"/>
      </p:cViewPr>
      <p:guideLst>
        <p:guide orient="horz" pos="1620"/>
        <p:guide pos="288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8" Type="http://schemas.openxmlformats.org/officeDocument/2006/relationships/tags" Target="../tags/tag15.xml"/><Relationship Id="rId13" Type="http://schemas.openxmlformats.org/officeDocument/2006/relationships/image" Target="file:///C:\Users\Administrator\Desktop\&#32032;&#26448;&#20998;&#31867;\&#22269;&#28526;&#32032;&#26448;\&#22270;&#29255;21.png" TargetMode="External"/><Relationship Id="rId3" Type="http://schemas.openxmlformats.org/officeDocument/2006/relationships/tags" Target="../tags/tag10.xml"/><Relationship Id="rId7" Type="http://schemas.openxmlformats.org/officeDocument/2006/relationships/tags" Target="../tags/tag14.xml"/><Relationship Id="rId12" Type="http://schemas.openxmlformats.org/officeDocument/2006/relationships/image" Target="../media/image2.pn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image" Target="file:///F:\Lets_Create/pic_temp/pic_sup.png" TargetMode="External"/><Relationship Id="rId5" Type="http://schemas.openxmlformats.org/officeDocument/2006/relationships/tags" Target="../tags/tag12.xml"/><Relationship Id="rId10" Type="http://schemas.openxmlformats.org/officeDocument/2006/relationships/image" Target="../media/image1.png"/><Relationship Id="rId4" Type="http://schemas.openxmlformats.org/officeDocument/2006/relationships/tags" Target="../tags/tag11.xml"/><Relationship Id="rId9" Type="http://schemas.openxmlformats.org/officeDocument/2006/relationships/slideMaster" Target="../slideMasters/slideMaster1.xml"/><Relationship Id="rId1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 Id="rId5" Type="http://schemas.openxmlformats.org/officeDocument/2006/relationships/slideMaster" Target="../slideMasters/slideMaster1.xml"/><Relationship Id="rId4" Type="http://schemas.openxmlformats.org/officeDocument/2006/relationships/tags" Target="../tags/tag69.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77.xml"/><Relationship Id="rId13" Type="http://schemas.openxmlformats.org/officeDocument/2006/relationships/image" Target="../media/image6.png"/><Relationship Id="rId3" Type="http://schemas.openxmlformats.org/officeDocument/2006/relationships/tags" Target="../tags/tag72.xml"/><Relationship Id="rId7" Type="http://schemas.openxmlformats.org/officeDocument/2006/relationships/tags" Target="../tags/tag76.xml"/><Relationship Id="rId12" Type="http://schemas.openxmlformats.org/officeDocument/2006/relationships/image" Target="file:///F:\Lets_Create/pic_temp/pic_sup.png" TargetMode="External"/><Relationship Id="rId17" Type="http://schemas.openxmlformats.org/officeDocument/2006/relationships/image" Target="../media/image8.png"/><Relationship Id="rId2" Type="http://schemas.openxmlformats.org/officeDocument/2006/relationships/tags" Target="../tags/tag71.xml"/><Relationship Id="rId16" Type="http://schemas.openxmlformats.org/officeDocument/2006/relationships/image" Target="file:///F:\Lets_Create/pic_temp/pic_half_right.png" TargetMode="External"/><Relationship Id="rId1" Type="http://schemas.openxmlformats.org/officeDocument/2006/relationships/tags" Target="../tags/tag70.xml"/><Relationship Id="rId6" Type="http://schemas.openxmlformats.org/officeDocument/2006/relationships/tags" Target="../tags/tag75.xml"/><Relationship Id="rId11" Type="http://schemas.openxmlformats.org/officeDocument/2006/relationships/image" Target="../media/image1.png"/><Relationship Id="rId5" Type="http://schemas.openxmlformats.org/officeDocument/2006/relationships/tags" Target="../tags/tag74.xml"/><Relationship Id="rId15" Type="http://schemas.openxmlformats.org/officeDocument/2006/relationships/image" Target="../media/image7.png"/><Relationship Id="rId10" Type="http://schemas.openxmlformats.org/officeDocument/2006/relationships/slideMaster" Target="../slideMasters/slideMaster1.xml"/><Relationship Id="rId4" Type="http://schemas.openxmlformats.org/officeDocument/2006/relationships/tags" Target="../tags/tag73.xml"/><Relationship Id="rId9" Type="http://schemas.openxmlformats.org/officeDocument/2006/relationships/tags" Target="../tags/tag78.xml"/><Relationship Id="rId14" Type="http://schemas.openxmlformats.org/officeDocument/2006/relationships/image" Target="file:///F:\Lets_Create/pic_temp/pic_half_left.png" TargetMode="Externa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81.xml"/><Relationship Id="rId7" Type="http://schemas.openxmlformats.org/officeDocument/2006/relationships/image" Target="../media/image9.png"/><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slideMaster" Target="../slideMasters/slideMaster1.xml"/><Relationship Id="rId5" Type="http://schemas.openxmlformats.org/officeDocument/2006/relationships/tags" Target="../tags/tag83.xml"/><Relationship Id="rId4" Type="http://schemas.openxmlformats.org/officeDocument/2006/relationships/tags" Target="../tags/tag82.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91.xml"/><Relationship Id="rId3" Type="http://schemas.openxmlformats.org/officeDocument/2006/relationships/tags" Target="../tags/tag86.xml"/><Relationship Id="rId7" Type="http://schemas.openxmlformats.org/officeDocument/2006/relationships/tags" Target="../tags/tag90.xml"/><Relationship Id="rId12" Type="http://schemas.openxmlformats.org/officeDocument/2006/relationships/image" Target="../media/image8.png"/><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11" Type="http://schemas.openxmlformats.org/officeDocument/2006/relationships/image" Target="file:///F:\Lets_Create/pic_temp/1_pic_quater_left_down.png" TargetMode="External"/><Relationship Id="rId5" Type="http://schemas.openxmlformats.org/officeDocument/2006/relationships/tags" Target="../tags/tag88.xml"/><Relationship Id="rId10" Type="http://schemas.openxmlformats.org/officeDocument/2006/relationships/image" Target="../media/image10.png"/><Relationship Id="rId4" Type="http://schemas.openxmlformats.org/officeDocument/2006/relationships/tags" Target="../tags/tag87.xml"/><Relationship Id="rId9"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99.xml"/><Relationship Id="rId3" Type="http://schemas.openxmlformats.org/officeDocument/2006/relationships/tags" Target="../tags/tag94.xml"/><Relationship Id="rId7" Type="http://schemas.openxmlformats.org/officeDocument/2006/relationships/tags" Target="../tags/tag98.xml"/><Relationship Id="rId2" Type="http://schemas.openxmlformats.org/officeDocument/2006/relationships/tags" Target="../tags/tag93.xml"/><Relationship Id="rId1" Type="http://schemas.openxmlformats.org/officeDocument/2006/relationships/tags" Target="../tags/tag92.xml"/><Relationship Id="rId6" Type="http://schemas.openxmlformats.org/officeDocument/2006/relationships/tags" Target="../tags/tag97.xml"/><Relationship Id="rId5" Type="http://schemas.openxmlformats.org/officeDocument/2006/relationships/tags" Target="../tags/tag96.xml"/><Relationship Id="rId10" Type="http://schemas.openxmlformats.org/officeDocument/2006/relationships/image" Target="../media/image11.png"/><Relationship Id="rId4" Type="http://schemas.openxmlformats.org/officeDocument/2006/relationships/tags" Target="../tags/tag95.xml"/><Relationship Id="rId9"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107.xml"/><Relationship Id="rId3" Type="http://schemas.openxmlformats.org/officeDocument/2006/relationships/tags" Target="../tags/tag102.xml"/><Relationship Id="rId7" Type="http://schemas.openxmlformats.org/officeDocument/2006/relationships/tags" Target="../tags/tag106.xml"/><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tags" Target="../tags/tag105.xml"/><Relationship Id="rId11" Type="http://schemas.openxmlformats.org/officeDocument/2006/relationships/image" Target="file:///F:\Lets_Create/pic_temp/1_pic_quater_left_down.png" TargetMode="External"/><Relationship Id="rId5" Type="http://schemas.openxmlformats.org/officeDocument/2006/relationships/tags" Target="../tags/tag104.xml"/><Relationship Id="rId10" Type="http://schemas.openxmlformats.org/officeDocument/2006/relationships/image" Target="../media/image12.png"/><Relationship Id="rId4" Type="http://schemas.openxmlformats.org/officeDocument/2006/relationships/tags" Target="../tags/tag103.xml"/><Relationship Id="rId9"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15.xml"/><Relationship Id="rId3" Type="http://schemas.openxmlformats.org/officeDocument/2006/relationships/tags" Target="../tags/tag110.xml"/><Relationship Id="rId7" Type="http://schemas.openxmlformats.org/officeDocument/2006/relationships/tags" Target="../tags/tag114.xml"/><Relationship Id="rId2" Type="http://schemas.openxmlformats.org/officeDocument/2006/relationships/tags" Target="../tags/tag109.xml"/><Relationship Id="rId1" Type="http://schemas.openxmlformats.org/officeDocument/2006/relationships/tags" Target="../tags/tag108.xml"/><Relationship Id="rId6" Type="http://schemas.openxmlformats.org/officeDocument/2006/relationships/tags" Target="../tags/tag113.xml"/><Relationship Id="rId11" Type="http://schemas.openxmlformats.org/officeDocument/2006/relationships/image" Target="file:///F:\Lets_Create/pic_temp/1_pic_quater_left_down.png" TargetMode="External"/><Relationship Id="rId5" Type="http://schemas.openxmlformats.org/officeDocument/2006/relationships/tags" Target="../tags/tag112.xml"/><Relationship Id="rId10" Type="http://schemas.openxmlformats.org/officeDocument/2006/relationships/image" Target="../media/image12.png"/><Relationship Id="rId4" Type="http://schemas.openxmlformats.org/officeDocument/2006/relationships/tags" Target="../tags/tag111.xml"/><Relationship Id="rId9"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123.xml"/><Relationship Id="rId3" Type="http://schemas.openxmlformats.org/officeDocument/2006/relationships/tags" Target="../tags/tag118.xml"/><Relationship Id="rId7" Type="http://schemas.openxmlformats.org/officeDocument/2006/relationships/tags" Target="../tags/tag122.xml"/><Relationship Id="rId12" Type="http://schemas.openxmlformats.org/officeDocument/2006/relationships/image" Target="../media/image9.png"/><Relationship Id="rId2" Type="http://schemas.openxmlformats.org/officeDocument/2006/relationships/tags" Target="../tags/tag117.xml"/><Relationship Id="rId1" Type="http://schemas.openxmlformats.org/officeDocument/2006/relationships/tags" Target="../tags/tag116.xml"/><Relationship Id="rId6" Type="http://schemas.openxmlformats.org/officeDocument/2006/relationships/tags" Target="../tags/tag121.xml"/><Relationship Id="rId11" Type="http://schemas.openxmlformats.org/officeDocument/2006/relationships/slideMaster" Target="../slideMasters/slideMaster1.xml"/><Relationship Id="rId5" Type="http://schemas.openxmlformats.org/officeDocument/2006/relationships/tags" Target="../tags/tag120.xml"/><Relationship Id="rId10" Type="http://schemas.openxmlformats.org/officeDocument/2006/relationships/tags" Target="../tags/tag125.xml"/><Relationship Id="rId4" Type="http://schemas.openxmlformats.org/officeDocument/2006/relationships/tags" Target="../tags/tag119.xml"/><Relationship Id="rId9" Type="http://schemas.openxmlformats.org/officeDocument/2006/relationships/tags" Target="../tags/tag124.xml"/></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133.xml"/><Relationship Id="rId3" Type="http://schemas.openxmlformats.org/officeDocument/2006/relationships/tags" Target="../tags/tag128.xml"/><Relationship Id="rId7" Type="http://schemas.openxmlformats.org/officeDocument/2006/relationships/tags" Target="../tags/tag132.xml"/><Relationship Id="rId12" Type="http://schemas.openxmlformats.org/officeDocument/2006/relationships/image" Target="../media/image14.png"/><Relationship Id="rId2" Type="http://schemas.openxmlformats.org/officeDocument/2006/relationships/tags" Target="../tags/tag127.xml"/><Relationship Id="rId1" Type="http://schemas.openxmlformats.org/officeDocument/2006/relationships/tags" Target="../tags/tag126.xml"/><Relationship Id="rId6" Type="http://schemas.openxmlformats.org/officeDocument/2006/relationships/tags" Target="../tags/tag131.xml"/><Relationship Id="rId11" Type="http://schemas.openxmlformats.org/officeDocument/2006/relationships/image" Target="file:///F:\Lets_Create/pic_temp/1_pic_quater_left_down.png" TargetMode="External"/><Relationship Id="rId5" Type="http://schemas.openxmlformats.org/officeDocument/2006/relationships/tags" Target="../tags/tag130.xml"/><Relationship Id="rId10" Type="http://schemas.openxmlformats.org/officeDocument/2006/relationships/image" Target="../media/image13.png"/><Relationship Id="rId4" Type="http://schemas.openxmlformats.org/officeDocument/2006/relationships/tags" Target="../tags/tag129.xml"/><Relationship Id="rId9"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slideMaster" Target="../slideMasters/slideMaster1.xml"/><Relationship Id="rId5" Type="http://schemas.openxmlformats.org/officeDocument/2006/relationships/tags" Target="../tags/tag20.xml"/><Relationship Id="rId4" Type="http://schemas.openxmlformats.org/officeDocument/2006/relationships/tags" Target="../tags/tag19.xml"/></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28.xml"/><Relationship Id="rId13" Type="http://schemas.openxmlformats.org/officeDocument/2006/relationships/image" Target="../media/image4.png"/><Relationship Id="rId3" Type="http://schemas.openxmlformats.org/officeDocument/2006/relationships/tags" Target="../tags/tag23.xml"/><Relationship Id="rId7" Type="http://schemas.openxmlformats.org/officeDocument/2006/relationships/tags" Target="../tags/tag27.xml"/><Relationship Id="rId12" Type="http://schemas.openxmlformats.org/officeDocument/2006/relationships/image" Target="file:///F:\Lets_Create/pic_temp/pic_sup.png" TargetMode="External"/><Relationship Id="rId2" Type="http://schemas.openxmlformats.org/officeDocument/2006/relationships/tags" Target="../tags/tag22.xml"/><Relationship Id="rId16" Type="http://schemas.openxmlformats.org/officeDocument/2006/relationships/image" Target="file:///F:\Lets_Create/pic_temp/pic_half_down.png" TargetMode="External"/><Relationship Id="rId1" Type="http://schemas.openxmlformats.org/officeDocument/2006/relationships/tags" Target="../tags/tag21.xml"/><Relationship Id="rId6" Type="http://schemas.openxmlformats.org/officeDocument/2006/relationships/tags" Target="../tags/tag26.xml"/><Relationship Id="rId11" Type="http://schemas.openxmlformats.org/officeDocument/2006/relationships/image" Target="../media/image1.png"/><Relationship Id="rId5" Type="http://schemas.openxmlformats.org/officeDocument/2006/relationships/tags" Target="../tags/tag25.xml"/><Relationship Id="rId15" Type="http://schemas.openxmlformats.org/officeDocument/2006/relationships/image" Target="../media/image5.png"/><Relationship Id="rId10" Type="http://schemas.openxmlformats.org/officeDocument/2006/relationships/slideMaster" Target="../slideMasters/slideMaster1.xml"/><Relationship Id="rId4" Type="http://schemas.openxmlformats.org/officeDocument/2006/relationships/tags" Target="../tags/tag24.xml"/><Relationship Id="rId9" Type="http://schemas.openxmlformats.org/officeDocument/2006/relationships/tags" Target="../tags/tag29.xml"/><Relationship Id="rId14" Type="http://schemas.openxmlformats.org/officeDocument/2006/relationships/image" Target="file:///F:\Lets_Create/pic_temp/pic_half_top.png" TargetMode="Externa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32.xml"/><Relationship Id="rId7" Type="http://schemas.openxmlformats.org/officeDocument/2006/relationships/slideMaster" Target="../slideMasters/slideMaster1.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43.xml"/><Relationship Id="rId3" Type="http://schemas.openxmlformats.org/officeDocument/2006/relationships/tags" Target="../tags/tag38.xml"/><Relationship Id="rId7" Type="http://schemas.openxmlformats.org/officeDocument/2006/relationships/tags" Target="../tags/tag42.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tags" Target="../tags/tag51.xml"/><Relationship Id="rId13" Type="http://schemas.openxmlformats.org/officeDocument/2006/relationships/image" Target="file:///F:\Lets_Create/pic_temp/pic_half_left.png" TargetMode="External"/><Relationship Id="rId3" Type="http://schemas.openxmlformats.org/officeDocument/2006/relationships/tags" Target="../tags/tag46.xml"/><Relationship Id="rId7" Type="http://schemas.openxmlformats.org/officeDocument/2006/relationships/tags" Target="../tags/tag50.xml"/><Relationship Id="rId12" Type="http://schemas.openxmlformats.org/officeDocument/2006/relationships/image" Target="../media/image6.png"/><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11" Type="http://schemas.openxmlformats.org/officeDocument/2006/relationships/image" Target="file:///F:\Lets_Create/pic_temp/pic_sup.png" TargetMode="External"/><Relationship Id="rId5" Type="http://schemas.openxmlformats.org/officeDocument/2006/relationships/tags" Target="../tags/tag48.xml"/><Relationship Id="rId15" Type="http://schemas.openxmlformats.org/officeDocument/2006/relationships/image" Target="file:///F:\Lets_Create/pic_temp/pic_half_right.png" TargetMode="External"/><Relationship Id="rId10" Type="http://schemas.openxmlformats.org/officeDocument/2006/relationships/image" Target="../media/image1.png"/><Relationship Id="rId4" Type="http://schemas.openxmlformats.org/officeDocument/2006/relationships/tags" Target="../tags/tag47.xml"/><Relationship Id="rId9" Type="http://schemas.openxmlformats.org/officeDocument/2006/relationships/slideMaster" Target="../slideMasters/slideMaster1.xml"/><Relationship Id="rId14"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57.xml"/><Relationship Id="rId7" Type="http://schemas.openxmlformats.org/officeDocument/2006/relationships/slideMaster" Target="../slideMasters/slideMaster1.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slideMaster" Target="../slideMasters/slideMaster1.xml"/><Relationship Id="rId5" Type="http://schemas.openxmlformats.org/officeDocument/2006/relationships/tags" Target="../tags/tag65.xml"/><Relationship Id="rId4" Type="http://schemas.openxmlformats.org/officeDocument/2006/relationships/tags" Target="../tags/tag6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tx2"/>
        </a:solidFill>
        <a:effectLst/>
      </p:bgPr>
    </p:bg>
    <p:spTree>
      <p:nvGrpSpPr>
        <p:cNvPr id="1" name=""/>
        <p:cNvGrpSpPr/>
        <p:nvPr/>
      </p:nvGrpSpPr>
      <p:grpSpPr>
        <a:xfrm>
          <a:off x="0" y="0"/>
          <a:ext cx="0" cy="0"/>
          <a:chOff x="0" y="0"/>
          <a:chExt cx="0" cy="0"/>
        </a:xfrm>
      </p:grpSpPr>
      <p:pic>
        <p:nvPicPr>
          <p:cNvPr id="7" name="图片 6"/>
          <p:cNvPicPr/>
          <p:nvPr>
            <p:custDataLst>
              <p:tags r:id="rId1"/>
            </p:custDataLst>
          </p:nvPr>
        </p:nvPicPr>
        <p:blipFill>
          <a:blip r:embed="rId10" r:link="rId11"/>
          <a:stretch>
            <a:fillRect/>
          </a:stretch>
        </p:blipFill>
        <p:spPr>
          <a:xfrm>
            <a:off x="0" y="0"/>
            <a:ext cx="9144000" cy="5143500"/>
          </a:xfrm>
          <a:prstGeom prst="rect">
            <a:avLst/>
          </a:prstGeom>
        </p:spPr>
      </p:pic>
      <p:pic>
        <p:nvPicPr>
          <p:cNvPr id="8" name="图片 7"/>
          <p:cNvPicPr/>
          <p:nvPr>
            <p:custDataLst>
              <p:tags r:id="rId2"/>
            </p:custDataLst>
          </p:nvPr>
        </p:nvPicPr>
        <p:blipFill>
          <a:blip r:embed="rId12" r:link="rId13"/>
          <a:stretch>
            <a:fillRect/>
          </a:stretch>
        </p:blipFill>
        <p:spPr>
          <a:xfrm>
            <a:off x="4729639" y="363379"/>
            <a:ext cx="4035266" cy="4780121"/>
          </a:xfrm>
          <a:prstGeom prst="rect">
            <a:avLst/>
          </a:prstGeom>
        </p:spPr>
      </p:pic>
      <p:pic>
        <p:nvPicPr>
          <p:cNvPr id="10" name="图片 9" descr="图片76"/>
          <p:cNvPicPr>
            <a:picLocks noChangeAspect="1"/>
          </p:cNvPicPr>
          <p:nvPr>
            <p:custDataLst>
              <p:tags r:id="rId3"/>
            </p:custDataLst>
          </p:nvPr>
        </p:nvPicPr>
        <p:blipFill>
          <a:blip r:embed="rId14"/>
          <a:stretch>
            <a:fillRect/>
          </a:stretch>
        </p:blipFill>
        <p:spPr>
          <a:xfrm flipH="1">
            <a:off x="560070" y="1800701"/>
            <a:ext cx="2427923" cy="2218373"/>
          </a:xfrm>
          <a:prstGeom prst="rect">
            <a:avLst/>
          </a:prstGeom>
        </p:spPr>
      </p:pic>
      <p:sp>
        <p:nvSpPr>
          <p:cNvPr id="2" name="标题 1"/>
          <p:cNvSpPr>
            <a:spLocks noGrp="1"/>
          </p:cNvSpPr>
          <p:nvPr>
            <p:ph type="ctrTitle" hasCustomPrompt="1"/>
            <p:custDataLst>
              <p:tags r:id="rId4"/>
            </p:custDataLst>
          </p:nvPr>
        </p:nvSpPr>
        <p:spPr>
          <a:xfrm>
            <a:off x="2322195" y="849086"/>
            <a:ext cx="3523433" cy="2123316"/>
          </a:xfrm>
        </p:spPr>
        <p:txBody>
          <a:bodyPr lIns="90000" tIns="46800" rIns="90000" bIns="46800" anchor="b" anchorCtr="0">
            <a:normAutofit/>
          </a:bodyPr>
          <a:lstStyle>
            <a:lvl1pPr algn="ctr">
              <a:defRPr sz="6000" b="0" spc="600" baseline="0">
                <a:solidFill>
                  <a:schemeClr val="accent1"/>
                </a:solidFill>
                <a:latin typeface="Arial" panose="020B0604020202020204" pitchFamily="34" charset="0"/>
                <a:ea typeface="汉仪尚巍手书W" panose="00020600040101010101" pitchFamily="18" charset="-122"/>
              </a:defRPr>
            </a:lvl1pPr>
          </a:lstStyle>
          <a:p>
            <a:r>
              <a:rPr lang="zh-CN" altLang="en-US"/>
              <a:t>编辑标题</a:t>
            </a:r>
          </a:p>
        </p:txBody>
      </p:sp>
      <p:sp>
        <p:nvSpPr>
          <p:cNvPr id="16" name="日期占位符 15"/>
          <p:cNvSpPr>
            <a:spLocks noGrp="1"/>
          </p:cNvSpPr>
          <p:nvPr>
            <p:ph type="dt" sz="half" idx="10"/>
            <p:custDataLst>
              <p:tags r:id="rId5"/>
            </p:custDataLst>
          </p:nvPr>
        </p:nvSpPr>
        <p:spPr/>
        <p:txBody>
          <a:bodyPr/>
          <a:lstStyle/>
          <a:p>
            <a:fld id="{760FBDFE-C587-4B4C-A407-44438C67B59E}" type="datetimeFigureOut">
              <a:rPr lang="zh-CN" altLang="en-US" smtClean="0"/>
              <a:t>2021-3-10</a:t>
            </a:fld>
            <a:endParaRPr lang="zh-CN" altLang="en-US"/>
          </a:p>
        </p:txBody>
      </p:sp>
      <p:sp>
        <p:nvSpPr>
          <p:cNvPr id="17" name="页脚占位符 16"/>
          <p:cNvSpPr>
            <a:spLocks noGrp="1"/>
          </p:cNvSpPr>
          <p:nvPr>
            <p:ph type="ftr" sz="quarter" idx="11"/>
            <p:custDataLst>
              <p:tags r:id="rId6"/>
            </p:custDataLst>
          </p:nvPr>
        </p:nvSpPr>
        <p:spPr/>
        <p:txBody>
          <a:bodyPr/>
          <a:lstStyle/>
          <a:p>
            <a:endParaRPr lang="zh-CN" altLang="en-US"/>
          </a:p>
        </p:txBody>
      </p:sp>
      <p:sp>
        <p:nvSpPr>
          <p:cNvPr id="18" name="灯片编号占位符 17"/>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6" name="文本占位符 5"/>
          <p:cNvSpPr>
            <a:spLocks noGrp="1"/>
          </p:cNvSpPr>
          <p:nvPr>
            <p:ph type="body" sz="quarter" idx="13" hasCustomPrompt="1"/>
            <p:custDataLst>
              <p:tags r:id="rId8"/>
            </p:custDataLst>
          </p:nvPr>
        </p:nvSpPr>
        <p:spPr>
          <a:xfrm>
            <a:off x="2684806" y="3008276"/>
            <a:ext cx="3161162" cy="386953"/>
          </a:xfrm>
        </p:spPr>
        <p:txBody>
          <a:bodyPr lIns="90000" tIns="46800" rIns="90000" bIns="46800">
            <a:normAutofit/>
          </a:bodyPr>
          <a:lstStyle>
            <a:lvl1pPr marL="0" indent="0">
              <a:lnSpc>
                <a:spcPct val="100000"/>
              </a:lnSpc>
              <a:spcAft>
                <a:spcPct val="0"/>
              </a:spcAft>
              <a:buNone/>
              <a:defRPr sz="1800">
                <a:solidFill>
                  <a:schemeClr val="tx1">
                    <a:lumMod val="85000"/>
                    <a:lumOff val="15000"/>
                  </a:schemeClr>
                </a:solidFill>
              </a:defRPr>
            </a:lvl1pPr>
          </a:lstStyle>
          <a:p>
            <a:pPr lvl="0"/>
            <a:r>
              <a:rPr lang="zh-CN" altLang="en-US"/>
              <a:t>单击此处编辑文本</a:t>
            </a: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t>2021-3-10</a:t>
            </a:fld>
            <a:endParaRPr lang="zh-CN" altLang="en-US"/>
          </a:p>
        </p:txBody>
      </p:sp>
      <p:sp>
        <p:nvSpPr>
          <p:cNvPr id="4" name="页脚占位符 3"/>
          <p:cNvSpPr>
            <a:spLocks noGrp="1"/>
          </p:cNvSpPr>
          <p:nvPr>
            <p:ph type="ftr" sz="quarter" idx="11"/>
            <p:custDataLst>
              <p:tags r:id="rId2"/>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3"/>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02448" y="714381"/>
            <a:ext cx="8139178" cy="4041680"/>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p:custDataLst>
              <p:tags r:id="rId1"/>
            </p:custDataLst>
          </p:nvPr>
        </p:nvPicPr>
        <p:blipFill>
          <a:blip r:embed="rId11" r:link="rId12"/>
          <a:stretch>
            <a:fillRect/>
          </a:stretch>
        </p:blipFill>
        <p:spPr>
          <a:xfrm>
            <a:off x="0" y="0"/>
            <a:ext cx="9144000" cy="5143500"/>
          </a:xfrm>
          <a:prstGeom prst="rect">
            <a:avLst/>
          </a:prstGeom>
        </p:spPr>
      </p:pic>
      <p:pic>
        <p:nvPicPr>
          <p:cNvPr id="7" name="图片 6"/>
          <p:cNvPicPr/>
          <p:nvPr>
            <p:custDataLst>
              <p:tags r:id="rId2"/>
            </p:custDataLst>
          </p:nvPr>
        </p:nvPicPr>
        <p:blipFill>
          <a:blip r:embed="rId13" r:link="rId14"/>
          <a:stretch>
            <a:fillRect/>
          </a:stretch>
        </p:blipFill>
        <p:spPr>
          <a:xfrm>
            <a:off x="0" y="1047750"/>
            <a:ext cx="1281920" cy="3048000"/>
          </a:xfrm>
          <a:prstGeom prst="rect">
            <a:avLst/>
          </a:prstGeom>
        </p:spPr>
      </p:pic>
      <p:pic>
        <p:nvPicPr>
          <p:cNvPr id="8" name="图片 7"/>
          <p:cNvPicPr/>
          <p:nvPr>
            <p:custDataLst>
              <p:tags r:id="rId3"/>
            </p:custDataLst>
          </p:nvPr>
        </p:nvPicPr>
        <p:blipFill>
          <a:blip r:embed="rId15" r:link="rId16"/>
          <a:stretch>
            <a:fillRect/>
          </a:stretch>
        </p:blipFill>
        <p:spPr>
          <a:xfrm>
            <a:off x="7862080" y="1047750"/>
            <a:ext cx="1281920" cy="3048000"/>
          </a:xfrm>
          <a:prstGeom prst="rect">
            <a:avLst/>
          </a:prstGeom>
        </p:spPr>
      </p:pic>
      <p:pic>
        <p:nvPicPr>
          <p:cNvPr id="10" name="图片 9" descr="图片76"/>
          <p:cNvPicPr>
            <a:picLocks noChangeAspect="1"/>
          </p:cNvPicPr>
          <p:nvPr>
            <p:custDataLst>
              <p:tags r:id="rId4"/>
            </p:custDataLst>
          </p:nvPr>
        </p:nvPicPr>
        <p:blipFill>
          <a:blip r:embed="rId17"/>
          <a:stretch>
            <a:fillRect/>
          </a:stretch>
        </p:blipFill>
        <p:spPr>
          <a:xfrm flipH="1">
            <a:off x="2061210" y="2298859"/>
            <a:ext cx="1743551" cy="1451610"/>
          </a:xfrm>
          <a:prstGeom prst="rect">
            <a:avLst/>
          </a:prstGeom>
        </p:spPr>
      </p:pic>
      <p:pic>
        <p:nvPicPr>
          <p:cNvPr id="11" name="图片 10" descr="图片76"/>
          <p:cNvPicPr>
            <a:picLocks noChangeAspect="1"/>
          </p:cNvPicPr>
          <p:nvPr>
            <p:custDataLst>
              <p:tags r:id="rId5"/>
            </p:custDataLst>
          </p:nvPr>
        </p:nvPicPr>
        <p:blipFill>
          <a:blip r:embed="rId17"/>
          <a:stretch>
            <a:fillRect/>
          </a:stretch>
        </p:blipFill>
        <p:spPr>
          <a:xfrm flipV="1">
            <a:off x="5585936" y="1047750"/>
            <a:ext cx="1743551" cy="1451610"/>
          </a:xfrm>
          <a:prstGeom prst="rect">
            <a:avLst/>
          </a:prstGeom>
        </p:spPr>
      </p:pic>
      <p:sp>
        <p:nvSpPr>
          <p:cNvPr id="2" name="标题 1"/>
          <p:cNvSpPr>
            <a:spLocks noGrp="1"/>
          </p:cNvSpPr>
          <p:nvPr>
            <p:ph type="title" hasCustomPrompt="1"/>
            <p:custDataLst>
              <p:tags r:id="rId6"/>
            </p:custDataLst>
          </p:nvPr>
        </p:nvSpPr>
        <p:spPr>
          <a:xfrm>
            <a:off x="2814638" y="1733550"/>
            <a:ext cx="3750469" cy="1276349"/>
          </a:xfrm>
        </p:spPr>
        <p:txBody>
          <a:bodyPr vert="horz" lIns="90000" tIns="46800" rIns="90000" bIns="46800" rtlCol="0" anchor="ctr" anchorCtr="0">
            <a:noAutofit/>
          </a:bodyPr>
          <a:lstStyle>
            <a:lvl1pPr marL="0" marR="0" algn="ctr" defTabSz="914400" rtl="0" eaLnBrk="1" fontAlgn="auto" latinLnBrk="0" hangingPunct="1">
              <a:lnSpc>
                <a:spcPct val="100000"/>
              </a:lnSpc>
              <a:buNone/>
              <a:defRPr kumimoji="0" lang="zh-CN" altLang="en-US" sz="6600" b="0" i="0" u="none" strike="noStrike" kern="1200" cap="all" spc="600" normalizeH="0" baseline="0" noProof="1">
                <a:solidFill>
                  <a:schemeClr val="accent1"/>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编辑标题</a:t>
            </a:r>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t>2021-3-10</a:t>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tx2"/>
        </a:solidFill>
        <a:effectLst/>
      </p:bgPr>
    </p:bg>
    <p:spTree>
      <p:nvGrpSpPr>
        <p:cNvPr id="1" name=""/>
        <p:cNvGrpSpPr/>
        <p:nvPr/>
      </p:nvGrpSpPr>
      <p:grpSpPr>
        <a:xfrm>
          <a:off x="0" y="0"/>
          <a:ext cx="0" cy="0"/>
          <a:chOff x="0" y="0"/>
          <a:chExt cx="0" cy="0"/>
        </a:xfrm>
      </p:grpSpPr>
      <p:pic>
        <p:nvPicPr>
          <p:cNvPr id="9" name="图片 8" descr="图片76"/>
          <p:cNvPicPr>
            <a:picLocks noChangeAspect="1"/>
          </p:cNvPicPr>
          <p:nvPr>
            <p:custDataLst>
              <p:tags r:id="rId1"/>
            </p:custDataLst>
          </p:nvPr>
        </p:nvPicPr>
        <p:blipFill>
          <a:blip r:embed="rId7"/>
          <a:stretch>
            <a:fillRect/>
          </a:stretch>
        </p:blipFill>
        <p:spPr>
          <a:xfrm flipH="1">
            <a:off x="7980045" y="4174808"/>
            <a:ext cx="1196816" cy="996315"/>
          </a:xfrm>
          <a:prstGeom prst="rect">
            <a:avLst/>
          </a:prstGeom>
        </p:spPr>
      </p:pic>
      <p:sp>
        <p:nvSpPr>
          <p:cNvPr id="2" name="标题 1"/>
          <p:cNvSpPr>
            <a:spLocks noGrp="1"/>
          </p:cNvSpPr>
          <p:nvPr>
            <p:ph type="title"/>
            <p:custDataLst>
              <p:tags r:id="rId2"/>
            </p:custDataLst>
          </p:nvPr>
        </p:nvSpPr>
        <p:spPr/>
        <p:txBody>
          <a:bodyPr>
            <a:normAutofit/>
          </a:bodyPr>
          <a:lstStyle>
            <a:lvl1pPr algn="ctr">
              <a:defRPr baseline="0">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2021-3-10</a:t>
            </a:fld>
            <a:endParaRPr lang="zh-CN" altLang="en-US"/>
          </a:p>
        </p:txBody>
      </p:sp>
      <p:sp>
        <p:nvSpPr>
          <p:cNvPr id="4" name="页脚占位符 3"/>
          <p:cNvSpPr>
            <a:spLocks noGrp="1"/>
          </p:cNvSpPr>
          <p:nvPr>
            <p:ph type="ftr" sz="quarter" idx="11"/>
            <p:custDataLst>
              <p:tags r:id="rId4"/>
            </p:custDataLst>
          </p:nvPr>
        </p:nvSpPr>
        <p:spPr/>
        <p:txBody>
          <a:bodyPr>
            <a:normAutofit/>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5"/>
            </p:custDataLst>
          </p:nvPr>
        </p:nvSpPr>
        <p:spPr>
          <a:xfrm>
            <a:off x="6415088" y="4762375"/>
            <a:ext cx="2025000" cy="237600"/>
          </a:xfrm>
        </p:spPr>
        <p:txBody>
          <a:bodyPr>
            <a:normAutofit/>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10" name="矩形 9"/>
          <p:cNvSpPr/>
          <p:nvPr>
            <p:custDataLst>
              <p:tags r:id="rId1"/>
            </p:custDataLst>
          </p:nvPr>
        </p:nvSpPr>
        <p:spPr>
          <a:xfrm>
            <a:off x="456057" y="342900"/>
            <a:ext cx="8231886" cy="4457700"/>
          </a:xfrm>
          <a:prstGeom prst="rect">
            <a:avLst/>
          </a:prstGeom>
          <a:solidFill>
            <a:schemeClr val="bg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1" name="图片 10"/>
          <p:cNvPicPr/>
          <p:nvPr>
            <p:custDataLst>
              <p:tags r:id="rId2"/>
            </p:custDataLst>
          </p:nvPr>
        </p:nvPicPr>
        <p:blipFill>
          <a:blip r:embed="rId10" r:link="rId11"/>
          <a:stretch>
            <a:fillRect/>
          </a:stretch>
        </p:blipFill>
        <p:spPr>
          <a:xfrm flipH="1" flipV="1">
            <a:off x="-25241" y="3562350"/>
            <a:ext cx="1512094" cy="1597343"/>
          </a:xfrm>
          <a:prstGeom prst="rect">
            <a:avLst/>
          </a:prstGeom>
        </p:spPr>
      </p:pic>
      <p:pic>
        <p:nvPicPr>
          <p:cNvPr id="12" name="图片 11" descr="图片76"/>
          <p:cNvPicPr>
            <a:picLocks noChangeAspect="1"/>
          </p:cNvPicPr>
          <p:nvPr>
            <p:custDataLst>
              <p:tags r:id="rId3"/>
            </p:custDataLst>
          </p:nvPr>
        </p:nvPicPr>
        <p:blipFill>
          <a:blip r:embed="rId12"/>
          <a:stretch>
            <a:fillRect/>
          </a:stretch>
        </p:blipFill>
        <p:spPr>
          <a:xfrm>
            <a:off x="7410450" y="28099"/>
            <a:ext cx="1743551" cy="1451610"/>
          </a:xfrm>
          <a:prstGeom prst="rect">
            <a:avLst/>
          </a:prstGeom>
        </p:spPr>
      </p:pic>
      <p:sp>
        <p:nvSpPr>
          <p:cNvPr id="2" name="标题 1"/>
          <p:cNvSpPr>
            <a:spLocks noGrp="1"/>
          </p:cNvSpPr>
          <p:nvPr>
            <p:ph type="title" hasCustomPrompt="1"/>
            <p:custDataLst>
              <p:tags r:id="rId4"/>
            </p:custDataLst>
          </p:nvPr>
        </p:nvSpPr>
        <p:spPr>
          <a:xfrm>
            <a:off x="961200" y="936900"/>
            <a:ext cx="7219800" cy="542700"/>
          </a:xfrm>
        </p:spPr>
        <p:txBody>
          <a:bodyPr anchor="ctr">
            <a:normAutofit/>
          </a:bodyPr>
          <a:lstStyle>
            <a:lvl1pPr>
              <a:defRPr sz="24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p>
        </p:txBody>
      </p:sp>
      <p:sp>
        <p:nvSpPr>
          <p:cNvPr id="7" name="内容占位符 6"/>
          <p:cNvSpPr>
            <a:spLocks noGrp="1"/>
          </p:cNvSpPr>
          <p:nvPr>
            <p:ph sz="quarter" idx="13"/>
            <p:custDataLst>
              <p:tags r:id="rId5"/>
            </p:custDataLst>
          </p:nvPr>
        </p:nvSpPr>
        <p:spPr>
          <a:xfrm>
            <a:off x="960835" y="1622700"/>
            <a:ext cx="7219950" cy="25839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3" name="日期占位符 2"/>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2021-3-10</a:t>
            </a:fld>
            <a:endParaRPr lang="zh-CN" altLang="en-US"/>
          </a:p>
        </p:txBody>
      </p:sp>
      <p:sp>
        <p:nvSpPr>
          <p:cNvPr id="4" name="页脚占位符 3"/>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3" name="矩形 12"/>
          <p:cNvSpPr/>
          <p:nvPr>
            <p:custDataLst>
              <p:tags r:id="rId1"/>
            </p:custDataLst>
          </p:nvPr>
        </p:nvSpPr>
        <p:spPr>
          <a:xfrm>
            <a:off x="0" y="0"/>
            <a:ext cx="3618452" cy="51435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4" name="图片 13" descr="图片76"/>
          <p:cNvPicPr>
            <a:picLocks noChangeAspect="1"/>
          </p:cNvPicPr>
          <p:nvPr>
            <p:custDataLst>
              <p:tags r:id="rId2"/>
            </p:custDataLst>
          </p:nvPr>
        </p:nvPicPr>
        <p:blipFill>
          <a:blip r:embed="rId10"/>
          <a:stretch>
            <a:fillRect/>
          </a:stretch>
        </p:blipFill>
        <p:spPr>
          <a:xfrm flipH="1">
            <a:off x="0" y="3875246"/>
            <a:ext cx="1523048" cy="1268254"/>
          </a:xfrm>
          <a:prstGeom prst="rect">
            <a:avLst/>
          </a:prstGeom>
        </p:spPr>
      </p:pic>
      <p:sp>
        <p:nvSpPr>
          <p:cNvPr id="2" name="标题 1"/>
          <p:cNvSpPr>
            <a:spLocks noGrp="1"/>
          </p:cNvSpPr>
          <p:nvPr>
            <p:ph type="title" hasCustomPrompt="1"/>
            <p:custDataLst>
              <p:tags r:id="rId3"/>
            </p:custDataLst>
          </p:nvPr>
        </p:nvSpPr>
        <p:spPr>
          <a:xfrm>
            <a:off x="437400" y="577800"/>
            <a:ext cx="2970000" cy="661500"/>
          </a:xfrm>
        </p:spPr>
        <p:txBody>
          <a:bodyPr anchor="ctr">
            <a:normAutofit/>
          </a:bodyPr>
          <a:lstStyle>
            <a:lvl1pPr>
              <a:defRPr sz="27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单击编辑标题</a:t>
            </a:r>
          </a:p>
        </p:txBody>
      </p:sp>
      <p:sp>
        <p:nvSpPr>
          <p:cNvPr id="3" name="日期占位符 2"/>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2021-3-10</a:t>
            </a:fld>
            <a:endParaRPr lang="zh-CN" altLang="en-US"/>
          </a:p>
        </p:txBody>
      </p:sp>
      <p:sp>
        <p:nvSpPr>
          <p:cNvPr id="4" name="页脚占位符 3"/>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440100" y="1323000"/>
            <a:ext cx="2967300" cy="30699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9" name="内容占位符 8"/>
          <p:cNvSpPr>
            <a:spLocks noGrp="1"/>
          </p:cNvSpPr>
          <p:nvPr>
            <p:ph sz="quarter" idx="14"/>
            <p:custDataLst>
              <p:tags r:id="rId8"/>
            </p:custDataLst>
          </p:nvPr>
        </p:nvSpPr>
        <p:spPr>
          <a:xfrm>
            <a:off x="3825900" y="577454"/>
            <a:ext cx="4860000" cy="3815953"/>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p:custDataLst>
              <p:tags r:id="rId1"/>
            </p:custDataLst>
          </p:nvPr>
        </p:nvSpPr>
        <p:spPr>
          <a:xfrm>
            <a:off x="0" y="0"/>
            <a:ext cx="9144000" cy="199825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2" name="图片 11"/>
          <p:cNvPicPr/>
          <p:nvPr>
            <p:custDataLst>
              <p:tags r:id="rId2"/>
            </p:custDataLst>
          </p:nvPr>
        </p:nvPicPr>
        <p:blipFill>
          <a:blip r:embed="rId10" r:link="rId11"/>
          <a:stretch>
            <a:fillRect/>
          </a:stretch>
        </p:blipFill>
        <p:spPr>
          <a:xfrm>
            <a:off x="8286750" y="0"/>
            <a:ext cx="857250" cy="1054863"/>
          </a:xfrm>
          <a:prstGeom prst="rect">
            <a:avLst/>
          </a:prstGeom>
        </p:spPr>
      </p:pic>
      <p:sp>
        <p:nvSpPr>
          <p:cNvPr id="2" name="标题 1"/>
          <p:cNvSpPr>
            <a:spLocks noGrp="1"/>
          </p:cNvSpPr>
          <p:nvPr>
            <p:ph type="title"/>
            <p:custDataLst>
              <p:tags r:id="rId3"/>
            </p:custDataLst>
          </p:nvPr>
        </p:nvSpPr>
        <p:spPr>
          <a:xfrm>
            <a:off x="459000" y="585900"/>
            <a:ext cx="8232300" cy="469800"/>
          </a:xfrm>
        </p:spPr>
        <p:txBody>
          <a:bodyPr anchor="ctr">
            <a:normAutofit/>
          </a:bodyPr>
          <a:lstStyle>
            <a:lvl1pPr algn="ctr">
              <a:defRPr sz="27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2021-3-10</a:t>
            </a:fld>
            <a:endParaRPr lang="zh-CN" altLang="en-US"/>
          </a:p>
        </p:txBody>
      </p:sp>
      <p:sp>
        <p:nvSpPr>
          <p:cNvPr id="4" name="页脚占位符 3"/>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7"/>
            </p:custDataLst>
          </p:nvPr>
        </p:nvSpPr>
        <p:spPr>
          <a:xfrm>
            <a:off x="459000" y="1244700"/>
            <a:ext cx="8231981" cy="621000"/>
          </a:xfrm>
        </p:spPr>
        <p:txBody>
          <a:bodyPr>
            <a:normAutofit/>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9" name="内容占位符 8"/>
          <p:cNvSpPr>
            <a:spLocks noGrp="1"/>
          </p:cNvSpPr>
          <p:nvPr>
            <p:ph sz="quarter" idx="14"/>
            <p:custDataLst>
              <p:tags r:id="rId8"/>
            </p:custDataLst>
          </p:nvPr>
        </p:nvSpPr>
        <p:spPr>
          <a:xfrm>
            <a:off x="459581" y="2106000"/>
            <a:ext cx="8224200" cy="25731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p:custDataLst>
              <p:tags r:id="rId1"/>
            </p:custDataLst>
          </p:nvPr>
        </p:nvSpPr>
        <p:spPr>
          <a:xfrm>
            <a:off x="0" y="3771728"/>
            <a:ext cx="9144000" cy="137177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2" name="图片 11"/>
          <p:cNvPicPr/>
          <p:nvPr>
            <p:custDataLst>
              <p:tags r:id="rId2"/>
            </p:custDataLst>
          </p:nvPr>
        </p:nvPicPr>
        <p:blipFill>
          <a:blip r:embed="rId10" r:link="rId11"/>
          <a:stretch>
            <a:fillRect/>
          </a:stretch>
        </p:blipFill>
        <p:spPr>
          <a:xfrm>
            <a:off x="8286750" y="0"/>
            <a:ext cx="857250" cy="1054863"/>
          </a:xfrm>
          <a:prstGeom prst="rect">
            <a:avLst/>
          </a:prstGeom>
        </p:spPr>
      </p:pic>
      <p:sp>
        <p:nvSpPr>
          <p:cNvPr id="2" name="标题 1"/>
          <p:cNvSpPr>
            <a:spLocks noGrp="1"/>
          </p:cNvSpPr>
          <p:nvPr>
            <p:ph type="title"/>
            <p:custDataLst>
              <p:tags r:id="rId3"/>
            </p:custDataLst>
          </p:nvPr>
        </p:nvSpPr>
        <p:spPr>
          <a:xfrm>
            <a:off x="453600" y="502200"/>
            <a:ext cx="8232300" cy="423900"/>
          </a:xfrm>
        </p:spPr>
        <p:txBody>
          <a:bodyPr anchor="ctr">
            <a:normAutofit/>
          </a:bodyPr>
          <a:lstStyle>
            <a:lvl1pPr algn="ctr">
              <a:defRPr sz="24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2021-3-10</a:t>
            </a:fld>
            <a:endParaRPr lang="zh-CN" altLang="en-US"/>
          </a:p>
        </p:txBody>
      </p:sp>
      <p:sp>
        <p:nvSpPr>
          <p:cNvPr id="4" name="页脚占位符 3"/>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453628" y="1260900"/>
            <a:ext cx="8243100" cy="24084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9" name="文本占位符 8"/>
          <p:cNvSpPr>
            <a:spLocks noGrp="1"/>
          </p:cNvSpPr>
          <p:nvPr>
            <p:ph type="body" sz="quarter" idx="14"/>
            <p:custDataLst>
              <p:tags r:id="rId8"/>
            </p:custDataLst>
          </p:nvPr>
        </p:nvSpPr>
        <p:spPr>
          <a:xfrm>
            <a:off x="445500" y="3885300"/>
            <a:ext cx="8251200" cy="758700"/>
          </a:xfrm>
        </p:spPr>
        <p:txBody>
          <a:bodyPr>
            <a:normAutofit/>
          </a:bodyPr>
          <a:lstStyle>
            <a:lvl1pPr marL="0" indent="0">
              <a:buNone/>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5" name="矩形 14"/>
          <p:cNvSpPr/>
          <p:nvPr>
            <p:custDataLst>
              <p:tags r:id="rId1"/>
            </p:custDataLst>
          </p:nvPr>
        </p:nvSpPr>
        <p:spPr>
          <a:xfrm>
            <a:off x="0" y="0"/>
            <a:ext cx="9144000" cy="6858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6" name="图片 15" descr="图片76"/>
          <p:cNvPicPr>
            <a:picLocks noChangeAspect="1"/>
          </p:cNvPicPr>
          <p:nvPr>
            <p:custDataLst>
              <p:tags r:id="rId2"/>
            </p:custDataLst>
          </p:nvPr>
        </p:nvPicPr>
        <p:blipFill>
          <a:blip r:embed="rId12"/>
          <a:stretch>
            <a:fillRect/>
          </a:stretch>
        </p:blipFill>
        <p:spPr>
          <a:xfrm flipH="1">
            <a:off x="7947184" y="4147185"/>
            <a:ext cx="1196816" cy="996315"/>
          </a:xfrm>
          <a:prstGeom prst="rect">
            <a:avLst/>
          </a:prstGeom>
        </p:spPr>
      </p:pic>
      <p:sp>
        <p:nvSpPr>
          <p:cNvPr id="3" name="日期占位符 2"/>
          <p:cNvSpPr>
            <a:spLocks noGrp="1"/>
          </p:cNvSpPr>
          <p:nvPr>
            <p:ph type="dt" sz="half" idx="10"/>
            <p:custDataLst>
              <p:tags r:id="rId3"/>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2021-3-10</a:t>
            </a:fld>
            <a:endParaRPr lang="zh-CN" altLang="en-US"/>
          </a:p>
        </p:txBody>
      </p:sp>
      <p:sp>
        <p:nvSpPr>
          <p:cNvPr id="4" name="页脚占位符 3"/>
          <p:cNvSpPr>
            <a:spLocks noGrp="1"/>
          </p:cNvSpPr>
          <p:nvPr>
            <p:ph type="ftr" sz="quarter" idx="11"/>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434700" y="1247400"/>
            <a:ext cx="4006800" cy="21708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9" name="内容占位符 8"/>
          <p:cNvSpPr>
            <a:spLocks noGrp="1"/>
          </p:cNvSpPr>
          <p:nvPr>
            <p:ph sz="quarter" idx="14"/>
            <p:custDataLst>
              <p:tags r:id="rId7"/>
            </p:custDataLst>
          </p:nvPr>
        </p:nvSpPr>
        <p:spPr>
          <a:xfrm>
            <a:off x="4681800" y="1247400"/>
            <a:ext cx="4025700" cy="21708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sym typeface="+mn-ea"/>
              </a:rPr>
              <a:t>第</a:t>
            </a:r>
            <a:r>
              <a:rPr lang="zh-CN" altLang="en-US"/>
              <a:t>二级</a:t>
            </a:r>
          </a:p>
          <a:p>
            <a:pPr lvl="2"/>
            <a:r>
              <a:rPr lang="zh-CN" altLang="en-US">
                <a:sym typeface="+mn-ea"/>
              </a:rPr>
              <a:t>第</a:t>
            </a:r>
            <a:r>
              <a:rPr lang="zh-CN" altLang="en-US"/>
              <a:t>三级</a:t>
            </a:r>
          </a:p>
          <a:p>
            <a:pPr lvl="3"/>
            <a:r>
              <a:rPr lang="zh-CN" altLang="en-US">
                <a:sym typeface="+mn-ea"/>
              </a:rPr>
              <a:t>第</a:t>
            </a:r>
            <a:r>
              <a:rPr lang="zh-CN" altLang="en-US"/>
              <a:t>四级</a:t>
            </a:r>
          </a:p>
          <a:p>
            <a:pPr lvl="4"/>
            <a:r>
              <a:rPr lang="zh-CN" altLang="en-US">
                <a:sym typeface="+mn-ea"/>
              </a:rPr>
              <a:t>第</a:t>
            </a:r>
            <a:r>
              <a:rPr lang="zh-CN" altLang="en-US"/>
              <a:t>五级</a:t>
            </a:r>
          </a:p>
        </p:txBody>
      </p:sp>
      <p:sp>
        <p:nvSpPr>
          <p:cNvPr id="11" name="文本占位符 10"/>
          <p:cNvSpPr>
            <a:spLocks noGrp="1"/>
          </p:cNvSpPr>
          <p:nvPr>
            <p:ph type="body" sz="quarter" idx="15"/>
            <p:custDataLst>
              <p:tags r:id="rId8"/>
            </p:custDataLst>
          </p:nvPr>
        </p:nvSpPr>
        <p:spPr>
          <a:xfrm>
            <a:off x="429300" y="3612600"/>
            <a:ext cx="4006800" cy="5859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9"/>
            </p:custDataLst>
          </p:nvPr>
        </p:nvSpPr>
        <p:spPr>
          <a:xfrm>
            <a:off x="4689900" y="3609900"/>
            <a:ext cx="4025700" cy="585900"/>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
        <p:nvSpPr>
          <p:cNvPr id="2" name="标题 1"/>
          <p:cNvSpPr>
            <a:spLocks noGrp="1"/>
          </p:cNvSpPr>
          <p:nvPr>
            <p:ph type="title"/>
            <p:custDataLst>
              <p:tags r:id="rId10"/>
            </p:custDataLst>
          </p:nvPr>
        </p:nvSpPr>
        <p:spPr>
          <a:xfrm>
            <a:off x="434700" y="178200"/>
            <a:ext cx="8278200" cy="331473"/>
          </a:xfrm>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1" name="矩形 10"/>
          <p:cNvSpPr/>
          <p:nvPr>
            <p:custDataLst>
              <p:tags r:id="rId1"/>
            </p:custDataLst>
          </p:nvPr>
        </p:nvSpPr>
        <p:spPr>
          <a:xfrm>
            <a:off x="0" y="1028700"/>
            <a:ext cx="9144000" cy="3086100"/>
          </a:xfrm>
          <a:prstGeom prst="rect">
            <a:avLst/>
          </a:prstGeom>
          <a:solidFill>
            <a:schemeClr val="bg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350" baseline="0">
              <a:solidFill>
                <a:schemeClr val="tx1">
                  <a:lumMod val="85000"/>
                  <a:lumOff val="15000"/>
                </a:schemeClr>
              </a:solidFill>
              <a:latin typeface="Arial" panose="020B0604020202020204" pitchFamily="34" charset="0"/>
              <a:ea typeface="隶书" panose="02010509060101010101" pitchFamily="49" charset="-122"/>
            </a:endParaRPr>
          </a:p>
        </p:txBody>
      </p:sp>
      <p:pic>
        <p:nvPicPr>
          <p:cNvPr id="12" name="图片 11"/>
          <p:cNvPicPr/>
          <p:nvPr>
            <p:custDataLst>
              <p:tags r:id="rId2"/>
            </p:custDataLst>
          </p:nvPr>
        </p:nvPicPr>
        <p:blipFill>
          <a:blip r:embed="rId10" r:link="rId11"/>
          <a:stretch>
            <a:fillRect/>
          </a:stretch>
        </p:blipFill>
        <p:spPr>
          <a:xfrm>
            <a:off x="7525703" y="3081814"/>
            <a:ext cx="1618298" cy="1997869"/>
          </a:xfrm>
          <a:prstGeom prst="rect">
            <a:avLst/>
          </a:prstGeom>
        </p:spPr>
      </p:pic>
      <p:pic>
        <p:nvPicPr>
          <p:cNvPr id="13" name="图片 12" descr="图片76"/>
          <p:cNvPicPr>
            <a:picLocks noChangeAspect="1"/>
          </p:cNvPicPr>
          <p:nvPr>
            <p:custDataLst>
              <p:tags r:id="rId3"/>
            </p:custDataLst>
          </p:nvPr>
        </p:nvPicPr>
        <p:blipFill>
          <a:blip r:embed="rId12"/>
          <a:stretch>
            <a:fillRect/>
          </a:stretch>
        </p:blipFill>
        <p:spPr>
          <a:xfrm>
            <a:off x="0" y="0"/>
            <a:ext cx="1970246" cy="1800225"/>
          </a:xfrm>
          <a:prstGeom prst="rect">
            <a:avLst/>
          </a:prstGeom>
        </p:spPr>
      </p:pic>
      <p:sp>
        <p:nvSpPr>
          <p:cNvPr id="2" name="标题 1"/>
          <p:cNvSpPr>
            <a:spLocks noGrp="1"/>
          </p:cNvSpPr>
          <p:nvPr>
            <p:ph type="title" hasCustomPrompt="1"/>
            <p:custDataLst>
              <p:tags r:id="rId4"/>
            </p:custDataLst>
          </p:nvPr>
        </p:nvSpPr>
        <p:spPr>
          <a:xfrm>
            <a:off x="1142100" y="1004400"/>
            <a:ext cx="6858000" cy="1790100"/>
          </a:xfrm>
        </p:spPr>
        <p:txBody>
          <a:bodyPr anchor="b">
            <a:normAutofit/>
          </a:bodyPr>
          <a:lstStyle>
            <a:lvl1pPr algn="ctr">
              <a:defRPr sz="45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p>
        </p:txBody>
      </p:sp>
      <p:sp>
        <p:nvSpPr>
          <p:cNvPr id="3" name="日期占位符 2"/>
          <p:cNvSpPr>
            <a:spLocks noGrp="1"/>
          </p:cNvSpPr>
          <p:nvPr>
            <p:ph type="dt" sz="half" idx="10"/>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2021-3-10</a:t>
            </a:fld>
            <a:endParaRPr lang="zh-CN" altLang="en-US"/>
          </a:p>
        </p:txBody>
      </p:sp>
      <p:sp>
        <p:nvSpPr>
          <p:cNvPr id="4" name="页脚占位符 3"/>
          <p:cNvSpPr>
            <a:spLocks noGrp="1"/>
          </p:cNvSpPr>
          <p:nvPr>
            <p:ph type="ftr" sz="quarter" idx="11"/>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1141810" y="2897100"/>
            <a:ext cx="6858000" cy="1242000"/>
          </a:xfrm>
        </p:spPr>
        <p:txBody>
          <a:bodyPr>
            <a:normAutofit/>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2021-3-10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332426"/>
            <a:ext cx="8139178" cy="331473"/>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502412" y="714381"/>
            <a:ext cx="8139178" cy="404168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2021-3-10</a:t>
            </a:fld>
            <a:endParaRPr lang="zh-CN" altLang="en-US"/>
          </a:p>
        </p:txBody>
      </p:sp>
      <p:sp>
        <p:nvSpPr>
          <p:cNvPr id="5" name="页脚占位符 4"/>
          <p:cNvSpPr>
            <a:spLocks noGrp="1"/>
          </p:cNvSpPr>
          <p:nvPr>
            <p:ph type="ftr" sz="quarter" idx="11"/>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tx2"/>
        </a:solidFill>
        <a:effectLst/>
      </p:bgPr>
    </p:bg>
    <p:spTree>
      <p:nvGrpSpPr>
        <p:cNvPr id="1" name=""/>
        <p:cNvGrpSpPr/>
        <p:nvPr/>
      </p:nvGrpSpPr>
      <p:grpSpPr>
        <a:xfrm>
          <a:off x="0" y="0"/>
          <a:ext cx="0" cy="0"/>
          <a:chOff x="0" y="0"/>
          <a:chExt cx="0" cy="0"/>
        </a:xfrm>
      </p:grpSpPr>
      <p:pic>
        <p:nvPicPr>
          <p:cNvPr id="11" name="图片 10"/>
          <p:cNvPicPr/>
          <p:nvPr>
            <p:custDataLst>
              <p:tags r:id="rId1"/>
            </p:custDataLst>
          </p:nvPr>
        </p:nvPicPr>
        <p:blipFill>
          <a:blip r:embed="rId11" r:link="rId12"/>
          <a:stretch>
            <a:fillRect/>
          </a:stretch>
        </p:blipFill>
        <p:spPr>
          <a:xfrm>
            <a:off x="0" y="0"/>
            <a:ext cx="9144000" cy="5143500"/>
          </a:xfrm>
          <a:prstGeom prst="rect">
            <a:avLst/>
          </a:prstGeom>
        </p:spPr>
      </p:pic>
      <p:pic>
        <p:nvPicPr>
          <p:cNvPr id="12" name="图片 11"/>
          <p:cNvPicPr/>
          <p:nvPr>
            <p:custDataLst>
              <p:tags r:id="rId2"/>
            </p:custDataLst>
          </p:nvPr>
        </p:nvPicPr>
        <p:blipFill>
          <a:blip r:embed="rId13" r:link="rId14"/>
          <a:stretch>
            <a:fillRect/>
          </a:stretch>
        </p:blipFill>
        <p:spPr>
          <a:xfrm>
            <a:off x="3048000" y="3331706"/>
            <a:ext cx="3048000" cy="1811794"/>
          </a:xfrm>
          <a:prstGeom prst="rect">
            <a:avLst/>
          </a:prstGeom>
        </p:spPr>
      </p:pic>
      <p:pic>
        <p:nvPicPr>
          <p:cNvPr id="13" name="图片 12"/>
          <p:cNvPicPr/>
          <p:nvPr>
            <p:custDataLst>
              <p:tags r:id="rId3"/>
            </p:custDataLst>
          </p:nvPr>
        </p:nvPicPr>
        <p:blipFill>
          <a:blip r:embed="rId15" r:link="rId16"/>
          <a:stretch>
            <a:fillRect/>
          </a:stretch>
        </p:blipFill>
        <p:spPr>
          <a:xfrm>
            <a:off x="3048000" y="0"/>
            <a:ext cx="3048000" cy="1811794"/>
          </a:xfrm>
          <a:prstGeom prst="rect">
            <a:avLst/>
          </a:prstGeom>
        </p:spPr>
      </p:pic>
      <p:sp>
        <p:nvSpPr>
          <p:cNvPr id="14" name="矩形 13"/>
          <p:cNvSpPr/>
          <p:nvPr>
            <p:custDataLst>
              <p:tags r:id="rId4"/>
            </p:custDataLst>
          </p:nvPr>
        </p:nvSpPr>
        <p:spPr>
          <a:xfrm>
            <a:off x="0" y="1533525"/>
            <a:ext cx="9144476" cy="2075974"/>
          </a:xfrm>
          <a:prstGeom prst="rect">
            <a:avLst/>
          </a:prstGeom>
          <a:solidFill>
            <a:srgbClr val="F7E1DB">
              <a:alpha val="50000"/>
            </a:srgbClr>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title" hasCustomPrompt="1"/>
            <p:custDataLst>
              <p:tags r:id="rId5"/>
            </p:custDataLst>
          </p:nvPr>
        </p:nvSpPr>
        <p:spPr>
          <a:xfrm>
            <a:off x="3647054" y="1997011"/>
            <a:ext cx="3525271" cy="563153"/>
          </a:xfrm>
        </p:spPr>
        <p:txBody>
          <a:bodyPr lIns="90000" tIns="46800" rIns="90000" bIns="0" anchor="b" anchorCtr="0">
            <a:normAutofit/>
          </a:bodyPr>
          <a:lstStyle>
            <a:lvl1pPr>
              <a:defRPr sz="3000" u="none" strike="noStrike" kern="1200" cap="none" spc="300" normalizeH="0" baseline="0">
                <a:solidFill>
                  <a:schemeClr val="accent1"/>
                </a:solidFill>
                <a:uFillTx/>
                <a:latin typeface="Arial" panose="020B0604020202020204" pitchFamily="34" charset="0"/>
                <a:ea typeface="汉仪尚巍手书W" panose="00020600040101010101" pitchFamily="18" charset="-122"/>
              </a:defRPr>
            </a:lvl1pPr>
          </a:lstStyle>
          <a:p>
            <a:r>
              <a:rPr lang="zh-CN" altLang="en-US"/>
              <a:t>单击此处编辑标题</a:t>
            </a:r>
          </a:p>
        </p:txBody>
      </p:sp>
      <p:sp>
        <p:nvSpPr>
          <p:cNvPr id="4" name="日期占位符 3"/>
          <p:cNvSpPr>
            <a:spLocks noGrp="1"/>
          </p:cNvSpPr>
          <p:nvPr>
            <p:ph type="dt" sz="half" idx="10"/>
            <p:custDataLst>
              <p:tags r:id="rId6"/>
            </p:custDataLst>
          </p:nvPr>
        </p:nvSpPr>
        <p:spPr/>
        <p:txBody>
          <a:bodyPr/>
          <a:lstStyle/>
          <a:p>
            <a:fld id="{760FBDFE-C587-4B4C-A407-44438C67B59E}" type="datetimeFigureOut">
              <a:rPr lang="zh-CN" altLang="en-US" smtClean="0"/>
              <a:t>2021-3-10</a:t>
            </a:fld>
            <a:endParaRPr lang="zh-CN" altLang="en-US"/>
          </a:p>
        </p:txBody>
      </p:sp>
      <p:sp>
        <p:nvSpPr>
          <p:cNvPr id="5" name="页脚占位符 4"/>
          <p:cNvSpPr>
            <a:spLocks noGrp="1"/>
          </p:cNvSpPr>
          <p:nvPr>
            <p:ph type="ftr" sz="quarter" idx="11"/>
            <p:custDataLst>
              <p:tags r:id="rId7"/>
            </p:custDataLst>
          </p:nvPr>
        </p:nvSpPr>
        <p:spPr/>
        <p:txBody>
          <a:bodyPr/>
          <a:lstStyle/>
          <a:p>
            <a:endParaRPr lang="zh-CN" altLang="en-US"/>
          </a:p>
        </p:txBody>
      </p:sp>
      <p:sp>
        <p:nvSpPr>
          <p:cNvPr id="6" name="灯片编号占位符 5"/>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hasCustomPrompt="1"/>
            <p:custDataLst>
              <p:tags r:id="rId9"/>
            </p:custDataLst>
          </p:nvPr>
        </p:nvSpPr>
        <p:spPr>
          <a:xfrm>
            <a:off x="3647054" y="2590799"/>
            <a:ext cx="3546205" cy="563153"/>
          </a:xfrm>
        </p:spPr>
        <p:txBody>
          <a:bodyPr lIns="90000" tIns="0" rIns="90000" bIns="46800">
            <a:normAutofit/>
          </a:bodyPr>
          <a:lstStyle>
            <a:lvl1pPr marL="0" indent="0">
              <a:lnSpc>
                <a:spcPct val="100000"/>
              </a:lnSpc>
              <a:spcAft>
                <a:spcPct val="0"/>
              </a:spcAft>
              <a:buNone/>
              <a:defRPr sz="1500"/>
            </a:lvl1pPr>
          </a:lstStyle>
          <a:p>
            <a:pPr lvl="0"/>
            <a:r>
              <a:rPr lang="zh-CN" altLang="en-US"/>
              <a:t>单击此处编辑文本</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332426"/>
            <a:ext cx="8139178" cy="331473"/>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502448" y="714381"/>
            <a:ext cx="3962432" cy="404168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4679158" y="714381"/>
            <a:ext cx="3962432" cy="4041680"/>
          </a:xfrm>
        </p:spPr>
        <p:txBody>
          <a:bodyPr>
            <a:normAutofit/>
          </a:bodyPr>
          <a:lstStyle>
            <a:lvl1pPr>
              <a:defRPr sz="1200" baseline="0">
                <a:solidFill>
                  <a:schemeClr val="tx1">
                    <a:lumMod val="85000"/>
                    <a:lumOff val="15000"/>
                  </a:schemeClr>
                </a:solidFill>
                <a:latin typeface="Arial" panose="020B0604020202020204" pitchFamily="34" charset="0"/>
                <a:ea typeface="隶书" panose="02010509060101010101" pitchFamily="49" charset="-122"/>
              </a:defRPr>
            </a:lvl1pPr>
            <a:lvl2pPr>
              <a:defRPr sz="1200" baseline="0">
                <a:solidFill>
                  <a:schemeClr val="tx1">
                    <a:lumMod val="85000"/>
                    <a:lumOff val="15000"/>
                  </a:schemeClr>
                </a:solidFill>
                <a:latin typeface="Arial" panose="020B0604020202020204" pitchFamily="34" charset="0"/>
                <a:ea typeface="隶书" panose="02010509060101010101" pitchFamily="49" charset="-122"/>
              </a:defRPr>
            </a:lvl2pPr>
            <a:lvl3pPr>
              <a:defRPr sz="1200" baseline="0">
                <a:solidFill>
                  <a:schemeClr val="tx1">
                    <a:lumMod val="85000"/>
                    <a:lumOff val="15000"/>
                  </a:schemeClr>
                </a:solidFill>
                <a:latin typeface="Arial" panose="020B0604020202020204" pitchFamily="34" charset="0"/>
                <a:ea typeface="隶书" panose="02010509060101010101" pitchFamily="49" charset="-122"/>
              </a:defRPr>
            </a:lvl3pPr>
            <a:lvl4pPr>
              <a:defRPr sz="1200" baseline="0">
                <a:solidFill>
                  <a:schemeClr val="tx1">
                    <a:lumMod val="85000"/>
                    <a:lumOff val="15000"/>
                  </a:schemeClr>
                </a:solidFill>
                <a:latin typeface="Arial" panose="020B0604020202020204" pitchFamily="34" charset="0"/>
                <a:ea typeface="隶书" panose="02010509060101010101" pitchFamily="49" charset="-122"/>
              </a:defRPr>
            </a:lvl4pPr>
            <a:lvl5pPr>
              <a:defRPr sz="12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2021-3-10</a:t>
            </a:fld>
            <a:endParaRPr lang="zh-CN" altLang="en-US"/>
          </a:p>
        </p:txBody>
      </p:sp>
      <p:sp>
        <p:nvSpPr>
          <p:cNvPr id="6" name="页脚占位符 5"/>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12" y="332426"/>
            <a:ext cx="8139178" cy="331473"/>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502448" y="714381"/>
            <a:ext cx="3962432" cy="285752"/>
          </a:xfrm>
        </p:spPr>
        <p:txBody>
          <a:bodyPr lIns="101600" tIns="38100" rIns="76200" bIns="38100" anchor="t" anchorCtr="0">
            <a:normAutofit/>
          </a:bodyPr>
          <a:lstStyle>
            <a:lvl1pPr marL="0" indent="0" eaLnBrk="1" fontAlgn="auto" latinLnBrk="0" hangingPunct="1">
              <a:lnSpc>
                <a:spcPct val="100000"/>
              </a:lnSpc>
              <a:spcAft>
                <a:spcPct val="0"/>
              </a:spcAft>
              <a:buNone/>
              <a:defRPr sz="15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502444" y="1054894"/>
            <a:ext cx="3962400" cy="3701064"/>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4676813" y="714381"/>
            <a:ext cx="3962432" cy="285752"/>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4676813" y="1054894"/>
            <a:ext cx="3962432" cy="3701064"/>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2021-3-10</a:t>
            </a:fld>
            <a:endParaRPr lang="zh-CN" altLang="en-US"/>
          </a:p>
        </p:txBody>
      </p:sp>
      <p:sp>
        <p:nvSpPr>
          <p:cNvPr id="8" name="页脚占位符 7"/>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9" name="灯片编号占位符 8"/>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tx2"/>
        </a:solidFill>
        <a:effectLst/>
      </p:bgPr>
    </p:bg>
    <p:spTree>
      <p:nvGrpSpPr>
        <p:cNvPr id="1" name=""/>
        <p:cNvGrpSpPr/>
        <p:nvPr/>
      </p:nvGrpSpPr>
      <p:grpSpPr>
        <a:xfrm>
          <a:off x="0" y="0"/>
          <a:ext cx="0" cy="0"/>
          <a:chOff x="0" y="0"/>
          <a:chExt cx="0" cy="0"/>
        </a:xfrm>
      </p:grpSpPr>
      <p:pic>
        <p:nvPicPr>
          <p:cNvPr id="6" name="图片 5"/>
          <p:cNvPicPr/>
          <p:nvPr>
            <p:custDataLst>
              <p:tags r:id="rId1"/>
            </p:custDataLst>
          </p:nvPr>
        </p:nvPicPr>
        <p:blipFill>
          <a:blip r:embed="rId10" r:link="rId11"/>
          <a:stretch>
            <a:fillRect/>
          </a:stretch>
        </p:blipFill>
        <p:spPr>
          <a:xfrm>
            <a:off x="0" y="0"/>
            <a:ext cx="9144000" cy="5143500"/>
          </a:xfrm>
          <a:prstGeom prst="rect">
            <a:avLst/>
          </a:prstGeom>
        </p:spPr>
      </p:pic>
      <p:pic>
        <p:nvPicPr>
          <p:cNvPr id="7" name="图片 6"/>
          <p:cNvPicPr/>
          <p:nvPr>
            <p:custDataLst>
              <p:tags r:id="rId2"/>
            </p:custDataLst>
          </p:nvPr>
        </p:nvPicPr>
        <p:blipFill>
          <a:blip r:embed="rId12" r:link="rId13"/>
          <a:stretch>
            <a:fillRect/>
          </a:stretch>
        </p:blipFill>
        <p:spPr>
          <a:xfrm>
            <a:off x="0" y="1047750"/>
            <a:ext cx="1281920" cy="3048000"/>
          </a:xfrm>
          <a:prstGeom prst="rect">
            <a:avLst/>
          </a:prstGeom>
        </p:spPr>
      </p:pic>
      <p:pic>
        <p:nvPicPr>
          <p:cNvPr id="8" name="图片 7"/>
          <p:cNvPicPr/>
          <p:nvPr>
            <p:custDataLst>
              <p:tags r:id="rId3"/>
            </p:custDataLst>
          </p:nvPr>
        </p:nvPicPr>
        <p:blipFill>
          <a:blip r:embed="rId14" r:link="rId15"/>
          <a:stretch>
            <a:fillRect/>
          </a:stretch>
        </p:blipFill>
        <p:spPr>
          <a:xfrm>
            <a:off x="7862080" y="1047750"/>
            <a:ext cx="1281920" cy="3048000"/>
          </a:xfrm>
          <a:prstGeom prst="rect">
            <a:avLst/>
          </a:prstGeom>
        </p:spPr>
      </p:pic>
      <p:sp>
        <p:nvSpPr>
          <p:cNvPr id="9" name="矩形 8"/>
          <p:cNvSpPr/>
          <p:nvPr>
            <p:custDataLst>
              <p:tags r:id="rId4"/>
            </p:custDataLst>
          </p:nvPr>
        </p:nvSpPr>
        <p:spPr>
          <a:xfrm>
            <a:off x="455771" y="378143"/>
            <a:ext cx="8231981" cy="4387215"/>
          </a:xfrm>
          <a:prstGeom prst="rect">
            <a:avLst/>
          </a:prstGeom>
          <a:solidFill>
            <a:srgbClr val="F7E1DB">
              <a:alpha val="50000"/>
            </a:srgbClr>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title"/>
            <p:custDataLst>
              <p:tags r:id="rId5"/>
            </p:custDataLst>
          </p:nvPr>
        </p:nvSpPr>
        <p:spPr>
          <a:xfrm>
            <a:off x="502412" y="386850"/>
            <a:ext cx="8139178" cy="331473"/>
          </a:xfrm>
        </p:spPr>
        <p:txBody>
          <a:bodyPr vert="horz" lIns="101600" tIns="38100" rIns="76200" bIns="38100" rtlCol="0" anchor="t" anchorCtr="0">
            <a:noAutofit/>
          </a:bodyPr>
          <a:lstStyle>
            <a:lvl1pPr marL="0" marR="0" lvl="0" algn="ctr"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微软雅黑" panose="020B0503020204020204" charset="-122"/>
                <a:ea typeface="微软雅黑"/>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2021-3-10</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2021-3-10</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48" y="332426"/>
            <a:ext cx="8139178" cy="331473"/>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2"/>
            </p:custDataLst>
          </p:nvPr>
        </p:nvSpPr>
        <p:spPr>
          <a:xfrm>
            <a:off x="502448" y="714381"/>
            <a:ext cx="3962432" cy="4041680"/>
          </a:xfrm>
        </p:spPr>
        <p:txBody>
          <a:bodyPr vert="horz" lIns="101600" tIns="0" rIns="82550" bIns="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4679194" y="714381"/>
            <a:ext cx="3962432" cy="404168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9EFD9D74-47D9-4702-A33C-335B63B48DBF}" type="datetimeFigureOut">
              <a:rPr lang="zh-CN" altLang="en-US" smtClean="0"/>
              <a:t>2021-3-10</a:t>
            </a:fld>
            <a:endParaRPr lang="zh-CN" altLang="en-US"/>
          </a:p>
        </p:txBody>
      </p:sp>
      <p:sp>
        <p:nvSpPr>
          <p:cNvPr id="6" name="页脚占位符 5"/>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7928351" y="714381"/>
            <a:ext cx="713238" cy="4041680"/>
          </a:xfrm>
        </p:spPr>
        <p:txBody>
          <a:bodyPr vert="eaVert" lIns="101600" tIns="38100" rIns="76200" bIns="38100" rtlCol="0" anchor="ctr" anchorCtr="0">
            <a:normAutofit/>
          </a:bodyPr>
          <a:lstStyle>
            <a:lvl1pPr marL="0" marR="0" lvl="0" algn="l" defTabSz="914400" rtl="0" eaLnBrk="1" fontAlgn="auto" latinLnBrk="0" hangingPunct="1">
              <a:lnSpc>
                <a:spcPct val="100000"/>
              </a:lnSpc>
              <a:spcAft>
                <a:spcPct val="0"/>
              </a:spcAft>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502444" y="714375"/>
            <a:ext cx="7371076" cy="4041680"/>
          </a:xfrm>
        </p:spPr>
        <p:txBody>
          <a:bodyPr vert="eaVert">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2021-3-10</a:t>
            </a:fld>
            <a:endParaRPr lang="zh-CN" altLang="en-US"/>
          </a:p>
        </p:txBody>
      </p:sp>
      <p:sp>
        <p:nvSpPr>
          <p:cNvPr id="5" name="页脚占位符 4"/>
          <p:cNvSpPr>
            <a:spLocks noGrp="1"/>
          </p:cNvSpPr>
          <p:nvPr>
            <p:ph type="ftr" sz="quarter" idx="11"/>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ags" Target="../tags/tag7.xml"/><Relationship Id="rId3" Type="http://schemas.openxmlformats.org/officeDocument/2006/relationships/slideLayout" Target="../slideLayouts/slideLayout3.xml"/><Relationship Id="rId21" Type="http://schemas.openxmlformats.org/officeDocument/2006/relationships/tags" Target="../tags/tag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ags" Target="../tags/tag4.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1"/>
            </p:custDataLst>
          </p:nvPr>
        </p:nvSpPr>
        <p:spPr>
          <a:xfrm>
            <a:off x="502412" y="332423"/>
            <a:ext cx="8139178" cy="331473"/>
          </a:xfrm>
          <a:prstGeom prst="rect">
            <a:avLst/>
          </a:prstGeom>
        </p:spPr>
        <p:txBody>
          <a:bodyPr vert="horz" lIns="101600" tIns="38100" rIns="76200" bIns="38100" rtlCol="0" anchor="t" anchorCtr="0">
            <a:normAutofit/>
          </a:bodyPr>
          <a:lstStyle/>
          <a:p>
            <a:r>
              <a:rPr lang="zh-CN" altLang="en-US"/>
              <a:t>单击此处编辑母版标题样式</a:t>
            </a:r>
          </a:p>
        </p:txBody>
      </p:sp>
      <p:sp>
        <p:nvSpPr>
          <p:cNvPr id="3" name="文本占位符 2"/>
          <p:cNvSpPr>
            <a:spLocks noGrp="1"/>
          </p:cNvSpPr>
          <p:nvPr>
            <p:ph type="body" idx="1"/>
            <p:custDataLst>
              <p:tags r:id="rId22"/>
            </p:custDataLst>
          </p:nvPr>
        </p:nvSpPr>
        <p:spPr>
          <a:xfrm>
            <a:off x="502412" y="714381"/>
            <a:ext cx="8139178" cy="4041680"/>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3"/>
            </p:custDataLst>
          </p:nvPr>
        </p:nvSpPr>
        <p:spPr>
          <a:xfrm>
            <a:off x="659807" y="4762375"/>
            <a:ext cx="2025000" cy="237600"/>
          </a:xfrm>
          <a:prstGeom prst="rect">
            <a:avLst/>
          </a:prstGeom>
        </p:spPr>
        <p:txBody>
          <a:bodyPr vert="horz" lIns="91440" tIns="45720" rIns="91440" bIns="45720" rtlCol="0" anchor="ctr">
            <a:normAutofit/>
          </a:bodyPr>
          <a:lstStyle>
            <a:lvl1pPr algn="l">
              <a:defRPr sz="900" baseline="0">
                <a:solidFill>
                  <a:schemeClr val="tx1">
                    <a:lumMod val="85000"/>
                    <a:lumOff val="1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t>2021-3-10</a:t>
            </a:fld>
            <a:endParaRPr lang="zh-CN" altLang="en-US"/>
          </a:p>
        </p:txBody>
      </p:sp>
      <p:sp>
        <p:nvSpPr>
          <p:cNvPr id="5" name="页脚占位符 4"/>
          <p:cNvSpPr>
            <a:spLocks noGrp="1"/>
          </p:cNvSpPr>
          <p:nvPr>
            <p:ph type="ftr" sz="quarter" idx="3"/>
            <p:custDataLst>
              <p:tags r:id="rId24"/>
            </p:custDataLst>
          </p:nvPr>
        </p:nvSpPr>
        <p:spPr>
          <a:xfrm>
            <a:off x="3087000" y="4762375"/>
            <a:ext cx="2970000" cy="237600"/>
          </a:xfrm>
          <a:prstGeom prst="rect">
            <a:avLst/>
          </a:prstGeom>
        </p:spPr>
        <p:txBody>
          <a:bodyPr vert="horz" lIns="91440" tIns="45720" rIns="91440" bIns="45720" rtlCol="0" anchor="ctr">
            <a:normAutofit/>
          </a:bodyPr>
          <a:lstStyle>
            <a:lvl1pPr algn="ctr">
              <a:defRPr sz="900" baseline="0">
                <a:solidFill>
                  <a:schemeClr val="tx1">
                    <a:lumMod val="85000"/>
                    <a:lumOff val="15000"/>
                  </a:schemeClr>
                </a:solidFill>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4"/>
            <p:custDataLst>
              <p:tags r:id="rId25"/>
            </p:custDataLst>
          </p:nvPr>
        </p:nvSpPr>
        <p:spPr>
          <a:xfrm>
            <a:off x="6457950" y="4762375"/>
            <a:ext cx="2025000" cy="237600"/>
          </a:xfrm>
          <a:prstGeom prst="rect">
            <a:avLst/>
          </a:prstGeom>
        </p:spPr>
        <p:txBody>
          <a:bodyPr vert="horz" lIns="91440" tIns="45720" rIns="91440" bIns="45720" rtlCol="0" anchor="ctr">
            <a:normAutofit/>
          </a:bodyPr>
          <a:lstStyle>
            <a:lvl1pPr algn="r">
              <a:defRPr sz="900" baseline="0">
                <a:solidFill>
                  <a:schemeClr val="tx1">
                    <a:lumMod val="85000"/>
                    <a:lumOff val="1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t>‹#›</a:t>
            </a:fld>
            <a:endParaRPr lang="zh-CN" altLang="en-US"/>
          </a:p>
        </p:txBody>
      </p:sp>
      <p:sp>
        <p:nvSpPr>
          <p:cNvPr id="7" name="KSO_TEMPLATE" hidden="1"/>
          <p:cNvSpPr/>
          <p:nvPr>
            <p:custDataLst>
              <p:tags r:id="rId26"/>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ransition/>
  <p:txStyles>
    <p:titleStyle>
      <a:lvl1pPr algn="l" defTabSz="685800" rtl="0" eaLnBrk="1" fontAlgn="auto" latinLnBrk="0" hangingPunct="1">
        <a:lnSpc>
          <a:spcPct val="100000"/>
        </a:lnSpc>
        <a:spcBef>
          <a:spcPct val="0"/>
        </a:spcBef>
        <a:buNone/>
        <a:defRPr sz="18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514350" indent="-171450" algn="l" defTabSz="685800" rtl="0" eaLnBrk="1" fontAlgn="auto" latinLnBrk="0" hangingPunct="1">
        <a:lnSpc>
          <a:spcPct val="130000"/>
        </a:lnSpc>
        <a:spcBef>
          <a:spcPct val="0"/>
        </a:spcBef>
        <a:spcAft>
          <a:spcPts val="1000"/>
        </a:spcAft>
        <a:buFont typeface="Arial" panose="020B0604020202020204" pitchFamily="34" charset="0"/>
        <a:buChar char="•"/>
        <a:tabLst>
          <a:tab pos="1207135" algn="l"/>
        </a:tabLst>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8572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2001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15430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tags" Target="../tags/tag134.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4.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145.xm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6.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tags" Target="../tags/tag147.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2.xml"/><Relationship Id="rId1" Type="http://schemas.openxmlformats.org/officeDocument/2006/relationships/tags" Target="../tags/tag148.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149.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0.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2.xml"/></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135.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153.xml"/><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5.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6.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157.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158.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159.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136.xml"/><Relationship Id="rId5" Type="http://schemas.openxmlformats.org/officeDocument/2006/relationships/image" Target="../media/image17.jpeg"/><Relationship Id="rId4" Type="http://schemas.openxmlformats.org/officeDocument/2006/relationships/image" Target="../media/image16.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7.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138.xml"/><Relationship Id="rId4" Type="http://schemas.openxmlformats.org/officeDocument/2006/relationships/image" Target="../media/image18.jpe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139.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140.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1.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2.xml"/><Relationship Id="rId1" Type="http://schemas.openxmlformats.org/officeDocument/2006/relationships/tags" Target="../tags/tag142.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1062874" y="667222"/>
            <a:ext cx="7110413" cy="1724986"/>
          </a:xfrm>
          <a:prstGeom prst="rect">
            <a:avLst/>
          </a:prstGeom>
        </p:spPr>
        <p:txBody>
          <a:bodyPr>
            <a:normAutofit fontScale="90000"/>
          </a:bodyPr>
          <a:lstStyle/>
          <a:p>
            <a:pPr algn="ctr">
              <a:lnSpc>
                <a:spcPct val="120000"/>
              </a:lnSpc>
            </a:pPr>
            <a:r>
              <a:rPr lang="en-US" altLang="zh-CN" sz="5400" b="1" smtClean="0">
                <a:solidFill>
                  <a:srgbClr val="941100"/>
                </a:solidFill>
                <a:latin typeface="宋体" panose="02010600030101010101" pitchFamily="2" charset="-122"/>
                <a:ea typeface="宋体" panose="02010600030101010101" pitchFamily="2" charset="-122"/>
                <a:cs typeface="华文楷体"/>
                <a:sym typeface="Helvetica"/>
              </a:rPr>
              <a:t>《</a:t>
            </a:r>
            <a:r>
              <a:rPr lang="zh-CN" altLang="en-US" sz="5400" b="1" smtClean="0">
                <a:solidFill>
                  <a:srgbClr val="941100"/>
                </a:solidFill>
                <a:latin typeface="宋体" panose="02010600030101010101" pitchFamily="2" charset="-122"/>
                <a:ea typeface="宋体" panose="02010600030101010101" pitchFamily="2" charset="-122"/>
                <a:cs typeface="华文楷体"/>
                <a:sym typeface="Helvetica"/>
              </a:rPr>
              <a:t>阿西莫夫短文两篇</a:t>
            </a:r>
            <a:r>
              <a:rPr lang="en-US" altLang="zh-CN" sz="5400" b="1" smtClean="0">
                <a:solidFill>
                  <a:srgbClr val="941100"/>
                </a:solidFill>
                <a:latin typeface="宋体" panose="02010600030101010101" pitchFamily="2" charset="-122"/>
                <a:ea typeface="宋体" panose="02010600030101010101" pitchFamily="2" charset="-122"/>
                <a:cs typeface="华文楷体"/>
                <a:sym typeface="Helvetica"/>
              </a:rPr>
              <a:t>》</a:t>
            </a:r>
            <a:br>
              <a:rPr lang="en-US" altLang="zh-CN" sz="5400" b="1" smtClean="0">
                <a:solidFill>
                  <a:srgbClr val="941100"/>
                </a:solidFill>
                <a:latin typeface="宋体" panose="02010600030101010101" pitchFamily="2" charset="-122"/>
                <a:ea typeface="宋体" panose="02010600030101010101" pitchFamily="2" charset="-122"/>
                <a:cs typeface="华文楷体"/>
                <a:sym typeface="Helvetica"/>
              </a:rPr>
            </a:br>
            <a:r>
              <a:rPr lang="zh-CN" altLang="en-US" sz="5400">
                <a:solidFill>
                  <a:srgbClr val="941100"/>
                </a:solidFill>
                <a:latin typeface="宋体" panose="02010600030101010101" pitchFamily="2" charset="-122"/>
                <a:ea typeface="宋体" panose="02010600030101010101" pitchFamily="2" charset="-122"/>
                <a:cs typeface="华文楷体"/>
                <a:sym typeface="Helvetica"/>
              </a:rPr>
              <a:t>第一课时</a:t>
            </a:r>
            <a:endParaRPr lang="zh-CN" altLang="en-US" sz="5400" b="1">
              <a:solidFill>
                <a:srgbClr val="941100"/>
              </a:solidFill>
              <a:latin typeface="宋体" panose="02010600030101010101" pitchFamily="2" charset="-122"/>
              <a:ea typeface="宋体" panose="02010600030101010101" pitchFamily="2" charset="-122"/>
              <a:cs typeface="华文楷体"/>
              <a:sym typeface="Helvetica"/>
            </a:endParaRPr>
          </a:p>
        </p:txBody>
      </p:sp>
      <p:sp>
        <p:nvSpPr>
          <p:cNvPr id="3" name="副标题 2"/>
          <p:cNvSpPr>
            <a:spLocks noGrp="1"/>
          </p:cNvSpPr>
          <p:nvPr>
            <p:ph type="subTitle" idx="4294967295"/>
          </p:nvPr>
        </p:nvSpPr>
        <p:spPr>
          <a:xfrm>
            <a:off x="1004923" y="2392208"/>
            <a:ext cx="7096125" cy="681038"/>
          </a:xfrm>
          <a:prstGeom prst="rect">
            <a:avLst/>
          </a:prstGeom>
        </p:spPr>
        <p:txBody>
          <a:bodyPr>
            <a:normAutofit lnSpcReduction="10000"/>
          </a:bodyPr>
          <a:lstStyle/>
          <a:p>
            <a:pPr marL="0" indent="0" algn="ctr">
              <a:buNone/>
            </a:pPr>
            <a:r>
              <a:rPr lang="zh-CN" altLang="en-US" sz="3600" smtClean="0">
                <a:latin typeface="黑体" panose="02010609060101010101" pitchFamily="49" charset="-122"/>
                <a:ea typeface="黑体" panose="02010609060101010101" pitchFamily="49" charset="-122"/>
              </a:rPr>
              <a:t>陶世龙</a:t>
            </a:r>
            <a:endParaRPr lang="zh-CN" altLang="en-US" sz="3600">
              <a:latin typeface="黑体" panose="02010609060101010101" pitchFamily="49" charset="-122"/>
              <a:ea typeface="黑体" panose="02010609060101010101" pitchFamily="49" charset="-122"/>
            </a:endParaRPr>
          </a:p>
        </p:txBody>
      </p:sp>
    </p:spTree>
    <p:custDataLst>
      <p:tags r:id="rId1"/>
    </p:custData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3"/>
          <p:cNvSpPr txBox="1"/>
          <p:nvPr/>
        </p:nvSpPr>
        <p:spPr>
          <a:xfrm>
            <a:off x="360946" y="296779"/>
            <a:ext cx="8566485" cy="4411578"/>
          </a:xfrm>
          <a:prstGeom prst="rect">
            <a:avLst/>
          </a:prstGeom>
          <a:solidFill>
            <a:schemeClr val="accent6">
              <a:lumMod val="20000"/>
              <a:lumOff val="80000"/>
              <a:alpha val="80000"/>
            </a:schemeClr>
          </a:solidFill>
          <a:ln>
            <a:solidFill>
              <a:schemeClr val="accent5">
                <a:lumMod val="60000"/>
                <a:lumOff val="40000"/>
              </a:schemeClr>
            </a:solidFill>
          </a:ln>
        </p:spPr>
        <p:txBody>
          <a:bodyPr vert="horz" lIns="91440" tIns="45720" rIns="91440" bIns="45720" rtlCol="0">
            <a:noAutofit/>
          </a:bodyPr>
          <a:lstStyle/>
          <a:p>
            <a:pPr>
              <a:lnSpc>
                <a:spcPct val="130000"/>
              </a:lnSpc>
              <a:spcBef>
                <a:spcPts val="600"/>
              </a:spcBef>
              <a:defRPr/>
            </a:pPr>
            <a:r>
              <a:rPr lang="zh-CN" altLang="en-US" sz="2200" b="1">
                <a:latin typeface="宋体" panose="02010600030101010101" pitchFamily="2" charset="-122"/>
                <a:ea typeface="宋体" panose="02010600030101010101" pitchFamily="2" charset="-122"/>
              </a:rPr>
              <a:t>第</a:t>
            </a:r>
            <a:r>
              <a:rPr lang="en-US" altLang="zh-CN" sz="2200" b="1">
                <a:latin typeface="宋体" panose="02010600030101010101" pitchFamily="2" charset="-122"/>
                <a:ea typeface="宋体" panose="02010600030101010101" pitchFamily="2" charset="-122"/>
              </a:rPr>
              <a:t>1</a:t>
            </a:r>
            <a:r>
              <a:rPr lang="zh-CN" altLang="en-US" sz="2200" b="1">
                <a:latin typeface="宋体" panose="02010600030101010101" pitchFamily="2" charset="-122"/>
                <a:ea typeface="宋体" panose="02010600030101010101" pitchFamily="2" charset="-122"/>
              </a:rPr>
              <a:t>段：提出“不同科学领域之间是紧密相连的”这一科学</a:t>
            </a:r>
            <a:r>
              <a:rPr lang="zh-CN" altLang="en-US" sz="2200" b="1" smtClean="0">
                <a:latin typeface="宋体" panose="02010600030101010101" pitchFamily="2" charset="-122"/>
                <a:ea typeface="宋体" panose="02010600030101010101" pitchFamily="2" charset="-122"/>
              </a:rPr>
              <a:t>观点</a:t>
            </a:r>
            <a:r>
              <a:rPr lang="zh-CN" altLang="en-US" sz="2200" b="1">
                <a:latin typeface="宋体" panose="02010600030101010101" pitchFamily="2" charset="-122"/>
                <a:ea typeface="宋体" panose="02010600030101010101" pitchFamily="2" charset="-122"/>
              </a:rPr>
              <a:t>，引出说明内容。</a:t>
            </a:r>
          </a:p>
          <a:p>
            <a:pPr>
              <a:lnSpc>
                <a:spcPct val="130000"/>
              </a:lnSpc>
              <a:spcBef>
                <a:spcPts val="600"/>
              </a:spcBef>
              <a:defRPr/>
            </a:pPr>
            <a:r>
              <a:rPr lang="zh-CN" altLang="en-US" sz="2200" b="1">
                <a:latin typeface="宋体" panose="02010600030101010101" pitchFamily="2" charset="-122"/>
                <a:ea typeface="宋体" panose="02010600030101010101" pitchFamily="2" charset="-122"/>
              </a:rPr>
              <a:t>第</a:t>
            </a:r>
            <a:r>
              <a:rPr lang="en-US" altLang="zh-CN" sz="2200" b="1">
                <a:latin typeface="宋体" panose="02010600030101010101" pitchFamily="2" charset="-122"/>
                <a:ea typeface="宋体" panose="02010600030101010101" pitchFamily="2" charset="-122"/>
              </a:rPr>
              <a:t>2</a:t>
            </a:r>
            <a:r>
              <a:rPr lang="zh-CN" altLang="en-US" sz="2200" b="1">
                <a:latin typeface="宋体" panose="02010600030101010101" pitchFamily="2" charset="-122"/>
                <a:ea typeface="宋体" panose="02010600030101010101" pitchFamily="2" charset="-122"/>
              </a:rPr>
              <a:t>、</a:t>
            </a:r>
            <a:r>
              <a:rPr lang="en-US" altLang="zh-CN" sz="2200" b="1">
                <a:latin typeface="宋体" panose="02010600030101010101" pitchFamily="2" charset="-122"/>
                <a:ea typeface="宋体" panose="02010600030101010101" pitchFamily="2" charset="-122"/>
              </a:rPr>
              <a:t>3</a:t>
            </a:r>
            <a:r>
              <a:rPr lang="zh-CN" altLang="en-US" sz="2200" b="1">
                <a:latin typeface="宋体" panose="02010600030101010101" pitchFamily="2" charset="-122"/>
                <a:ea typeface="宋体" panose="02010600030101010101" pitchFamily="2" charset="-122"/>
              </a:rPr>
              <a:t>段：指出恐龙化石遍布于世界各地这一科学事实。</a:t>
            </a:r>
          </a:p>
          <a:p>
            <a:pPr>
              <a:lnSpc>
                <a:spcPct val="130000"/>
              </a:lnSpc>
              <a:spcBef>
                <a:spcPts val="600"/>
              </a:spcBef>
              <a:defRPr/>
            </a:pPr>
            <a:r>
              <a:rPr lang="zh-CN" altLang="en-US" sz="2200" b="1">
                <a:latin typeface="宋体" panose="02010600030101010101" pitchFamily="2" charset="-122"/>
                <a:ea typeface="宋体" panose="02010600030101010101" pitchFamily="2" charset="-122"/>
              </a:rPr>
              <a:t>第</a:t>
            </a:r>
            <a:r>
              <a:rPr lang="en-US" altLang="zh-CN" sz="2200" b="1">
                <a:latin typeface="宋体" panose="02010600030101010101" pitchFamily="2" charset="-122"/>
                <a:ea typeface="宋体" panose="02010600030101010101" pitchFamily="2" charset="-122"/>
              </a:rPr>
              <a:t>4</a:t>
            </a:r>
            <a:r>
              <a:rPr lang="zh-CN" altLang="en-US" sz="2200" b="1">
                <a:latin typeface="宋体" panose="02010600030101010101" pitchFamily="2" charset="-122"/>
                <a:ea typeface="宋体" panose="02010600030101010101" pitchFamily="2" charset="-122"/>
              </a:rPr>
              <a:t>、</a:t>
            </a:r>
            <a:r>
              <a:rPr lang="en-US" altLang="zh-CN" sz="2200" b="1">
                <a:latin typeface="宋体" panose="02010600030101010101" pitchFamily="2" charset="-122"/>
                <a:ea typeface="宋体" panose="02010600030101010101" pitchFamily="2" charset="-122"/>
              </a:rPr>
              <a:t>5</a:t>
            </a:r>
            <a:r>
              <a:rPr lang="zh-CN" altLang="en-US" sz="2200" b="1">
                <a:latin typeface="宋体" panose="02010600030101010101" pitchFamily="2" charset="-122"/>
                <a:ea typeface="宋体" panose="02010600030101010101" pitchFamily="2" charset="-122"/>
              </a:rPr>
              <a:t>段：指出南极的恐龙化石不可能是迁徙的结果。</a:t>
            </a:r>
          </a:p>
          <a:p>
            <a:pPr>
              <a:lnSpc>
                <a:spcPct val="130000"/>
              </a:lnSpc>
              <a:spcBef>
                <a:spcPts val="600"/>
              </a:spcBef>
              <a:defRPr/>
            </a:pPr>
            <a:r>
              <a:rPr lang="zh-CN" altLang="en-US" sz="2200" b="1">
                <a:latin typeface="宋体" panose="02010600030101010101" pitchFamily="2" charset="-122"/>
                <a:ea typeface="宋体" panose="02010600030101010101" pitchFamily="2" charset="-122"/>
              </a:rPr>
              <a:t>第</a:t>
            </a:r>
            <a:r>
              <a:rPr lang="en-US" altLang="zh-CN" sz="2200" b="1">
                <a:latin typeface="宋体" panose="02010600030101010101" pitchFamily="2" charset="-122"/>
                <a:ea typeface="宋体" panose="02010600030101010101" pitchFamily="2" charset="-122"/>
              </a:rPr>
              <a:t>6</a:t>
            </a:r>
            <a:r>
              <a:rPr lang="zh-CN" altLang="en-US" sz="2200" b="1">
                <a:latin typeface="宋体" panose="02010600030101010101" pitchFamily="2" charset="-122"/>
                <a:ea typeface="宋体" panose="02010600030101010101" pitchFamily="2" charset="-122"/>
              </a:rPr>
              <a:t>、</a:t>
            </a:r>
            <a:r>
              <a:rPr lang="en-US" altLang="zh-CN" sz="2200" b="1">
                <a:latin typeface="宋体" panose="02010600030101010101" pitchFamily="2" charset="-122"/>
                <a:ea typeface="宋体" panose="02010600030101010101" pitchFamily="2" charset="-122"/>
              </a:rPr>
              <a:t>7</a:t>
            </a:r>
            <a:r>
              <a:rPr lang="zh-CN" altLang="en-US" sz="2200" b="1">
                <a:latin typeface="宋体" panose="02010600030101010101" pitchFamily="2" charset="-122"/>
                <a:ea typeface="宋体" panose="02010600030101010101" pitchFamily="2" charset="-122"/>
              </a:rPr>
              <a:t>段：通过逻辑推理，指出恐龙化石的出现说明了大陆在漂移。</a:t>
            </a:r>
          </a:p>
          <a:p>
            <a:pPr>
              <a:lnSpc>
                <a:spcPct val="130000"/>
              </a:lnSpc>
              <a:spcBef>
                <a:spcPts val="600"/>
              </a:spcBef>
              <a:defRPr/>
            </a:pPr>
            <a:r>
              <a:rPr lang="zh-CN" altLang="en-US" sz="2200" b="1">
                <a:latin typeface="宋体" panose="02010600030101010101" pitchFamily="2" charset="-122"/>
                <a:ea typeface="宋体" panose="02010600030101010101" pitchFamily="2" charset="-122"/>
              </a:rPr>
              <a:t>第</a:t>
            </a:r>
            <a:r>
              <a:rPr lang="en-US" altLang="zh-CN" sz="2200" b="1">
                <a:latin typeface="宋体" panose="02010600030101010101" pitchFamily="2" charset="-122"/>
                <a:ea typeface="宋体" panose="02010600030101010101" pitchFamily="2" charset="-122"/>
              </a:rPr>
              <a:t>8—12</a:t>
            </a:r>
            <a:r>
              <a:rPr lang="zh-CN" altLang="en-US" sz="2200" b="1">
                <a:latin typeface="宋体" panose="02010600030101010101" pitchFamily="2" charset="-122"/>
                <a:ea typeface="宋体" panose="02010600030101010101" pitchFamily="2" charset="-122"/>
              </a:rPr>
              <a:t>段：进一步介绍板块理论，说明这一理论解释了每个大陆都有恐龙石的原因。</a:t>
            </a:r>
          </a:p>
          <a:p>
            <a:pPr>
              <a:lnSpc>
                <a:spcPct val="130000"/>
              </a:lnSpc>
              <a:spcBef>
                <a:spcPts val="600"/>
              </a:spcBef>
              <a:defRPr/>
            </a:pPr>
            <a:r>
              <a:rPr lang="zh-CN" altLang="en-US" sz="2200" b="1">
                <a:latin typeface="宋体" panose="02010600030101010101" pitchFamily="2" charset="-122"/>
                <a:ea typeface="宋体" panose="02010600030101010101" pitchFamily="2" charset="-122"/>
              </a:rPr>
              <a:t>第</a:t>
            </a:r>
            <a:r>
              <a:rPr lang="en-US" altLang="zh-CN" sz="2200" b="1">
                <a:latin typeface="宋体" panose="02010600030101010101" pitchFamily="2" charset="-122"/>
                <a:ea typeface="宋体" panose="02010600030101010101" pitchFamily="2" charset="-122"/>
              </a:rPr>
              <a:t>13—15</a:t>
            </a:r>
            <a:r>
              <a:rPr lang="zh-CN" altLang="en-US" sz="2200" b="1">
                <a:latin typeface="宋体" panose="02010600030101010101" pitchFamily="2" charset="-122"/>
                <a:ea typeface="宋体" panose="02010600030101010101" pitchFamily="2" charset="-122"/>
              </a:rPr>
              <a:t>段：再次聚焦远古时期南极的恐龙等生物，确证前文推论的正确性</a:t>
            </a:r>
            <a:r>
              <a:rPr lang="zh-CN" altLang="en-US" sz="2200" b="1" smtClean="0">
                <a:latin typeface="宋体" panose="02010600030101010101" pitchFamily="2" charset="-122"/>
                <a:ea typeface="宋体" panose="02010600030101010101" pitchFamily="2" charset="-122"/>
              </a:rPr>
              <a:t>，并</a:t>
            </a:r>
            <a:r>
              <a:rPr lang="zh-CN" altLang="en-US" sz="2200" b="1">
                <a:latin typeface="宋体" panose="02010600030101010101" pitchFamily="2" charset="-122"/>
                <a:ea typeface="宋体" panose="02010600030101010101" pitchFamily="2" charset="-122"/>
              </a:rPr>
              <a:t>说明其普遍意义</a:t>
            </a:r>
            <a:r>
              <a:rPr lang="zh-CN" altLang="en-US" sz="2200" b="1" smtClean="0">
                <a:latin typeface="宋体" panose="02010600030101010101" pitchFamily="2" charset="-122"/>
                <a:ea typeface="宋体" panose="02010600030101010101" pitchFamily="2" charset="-122"/>
              </a:rPr>
              <a:t>。</a:t>
            </a:r>
            <a:endParaRPr lang="zh-CN" altLang="en-US" sz="2200" b="1">
              <a:latin typeface="宋体" panose="02010600030101010101" pitchFamily="2" charset="-122"/>
              <a:ea typeface="宋体" panose="02010600030101010101" pitchFamily="2" charset="-122"/>
            </a:endParaRPr>
          </a:p>
          <a:p>
            <a:pPr>
              <a:lnSpc>
                <a:spcPct val="150000"/>
              </a:lnSpc>
              <a:defRPr/>
            </a:pPr>
            <a:endParaRPr kumimoji="1" lang="zh-CN" altLang="en-US" sz="2600" b="1" i="0" u="none" strike="noStrike" kern="1200" cap="none" spc="0" normalizeH="0" baseline="0" noProof="0">
              <a:ln>
                <a:noFill/>
              </a:ln>
              <a:solidFill>
                <a:srgbClr val="0070C0"/>
              </a:solidFill>
              <a:effectLst/>
              <a:uLnTx/>
              <a:uFillTx/>
              <a:latin typeface="宋体" panose="02010600030101010101" pitchFamily="2" charset="-122"/>
              <a:ea typeface="宋体" panose="02010600030101010101" pitchFamily="2" charset="-122"/>
            </a:endParaRPr>
          </a:p>
        </p:txBody>
      </p:sp>
    </p:spTree>
    <p:custDataLst>
      <p:tags r:id="rId1"/>
    </p:custData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3"/>
          <p:cNvSpPr txBox="1"/>
          <p:nvPr/>
        </p:nvSpPr>
        <p:spPr>
          <a:xfrm>
            <a:off x="403719" y="1396016"/>
            <a:ext cx="8346341" cy="1324513"/>
          </a:xfrm>
          <a:prstGeom prst="roundRect">
            <a:avLst/>
          </a:prstGeom>
          <a:solidFill>
            <a:srgbClr val="92D050">
              <a:alpha val="80000"/>
            </a:srgbClr>
          </a:solidFill>
          <a:ln>
            <a:solidFill>
              <a:schemeClr val="accent5">
                <a:lumMod val="60000"/>
                <a:lumOff val="40000"/>
              </a:schemeClr>
            </a:solidFill>
          </a:ln>
        </p:spPr>
        <p:txBody>
          <a:bodyPr vert="horz" lIns="91440" tIns="45720" rIns="91440" bIns="45720" rtlCol="0">
            <a:noAutofit/>
          </a:bodyPr>
          <a:lstStyle/>
          <a:p>
            <a:pPr>
              <a:lnSpc>
                <a:spcPct val="150000"/>
              </a:lnSpc>
              <a:defRPr/>
            </a:pPr>
            <a:r>
              <a:rPr lang="zh-CN" altLang="en-US" sz="2400" b="1" smtClean="0"/>
              <a:t>        作者</a:t>
            </a:r>
            <a:r>
              <a:rPr lang="zh-CN" altLang="en-US" sz="2400" b="1"/>
              <a:t>在这里采用的是</a:t>
            </a:r>
            <a:r>
              <a:rPr lang="zh-CN" altLang="en-US" sz="2400" b="1">
                <a:solidFill>
                  <a:srgbClr val="FF0000"/>
                </a:solidFill>
              </a:rPr>
              <a:t>逻辑</a:t>
            </a:r>
            <a:r>
              <a:rPr lang="zh-CN" altLang="en-US" sz="2400" b="1"/>
              <a:t>顺序，重在说明事理，将抽象的科学知识，</a:t>
            </a:r>
            <a:r>
              <a:rPr lang="zh-CN" altLang="en-US" sz="2400" b="1" smtClean="0"/>
              <a:t>层层</a:t>
            </a:r>
            <a:r>
              <a:rPr lang="zh-CN" altLang="en-US" sz="2400" b="1"/>
              <a:t>解剖，既严谨，又深入浅出、通俗易懂。</a:t>
            </a:r>
          </a:p>
          <a:p>
            <a:pPr>
              <a:lnSpc>
                <a:spcPct val="150000"/>
              </a:lnSpc>
              <a:defRPr/>
            </a:pPr>
            <a:endParaRPr lang="zh-CN" altLang="en-US" sz="2200" b="1"/>
          </a:p>
          <a:p>
            <a:pPr>
              <a:lnSpc>
                <a:spcPct val="150000"/>
              </a:lnSpc>
              <a:defRPr/>
            </a:pPr>
            <a:endParaRPr kumimoji="1" lang="zh-CN" altLang="en-US" sz="2600" b="1" i="0" u="none" strike="noStrike" kern="1200" cap="none" spc="0" normalizeH="0" baseline="0" noProof="0">
              <a:ln>
                <a:noFill/>
              </a:ln>
              <a:solidFill>
                <a:srgbClr val="0070C0"/>
              </a:solidFill>
              <a:effectLst/>
              <a:uLnTx/>
              <a:uFillTx/>
              <a:latin typeface="宋体" panose="02010600030101010101" pitchFamily="2" charset="-122"/>
              <a:ea typeface="宋体" panose="02010600030101010101" pitchFamily="2" charset="-122"/>
            </a:endParaRPr>
          </a:p>
        </p:txBody>
      </p:sp>
      <p:sp>
        <p:nvSpPr>
          <p:cNvPr id="3" name="矩形 2"/>
          <p:cNvSpPr/>
          <p:nvPr/>
        </p:nvSpPr>
        <p:spPr>
          <a:xfrm>
            <a:off x="348916" y="345733"/>
            <a:ext cx="8381998" cy="984500"/>
          </a:xfrm>
          <a:prstGeom prst="rect">
            <a:avLst/>
          </a:prstGeom>
        </p:spPr>
        <p:txBody>
          <a:bodyPr wrap="square">
            <a:spAutoFit/>
          </a:bodyPr>
          <a:lstStyle/>
          <a:p>
            <a:pPr>
              <a:lnSpc>
                <a:spcPct val="130000"/>
              </a:lnSpc>
              <a:spcBef>
                <a:spcPts val="600"/>
              </a:spcBef>
            </a:pPr>
            <a:r>
              <a:rPr lang="en-US" altLang="zh-CN" sz="2400" b="1" smtClean="0">
                <a:latin typeface="+mn-ea"/>
              </a:rPr>
              <a:t>2</a:t>
            </a:r>
            <a:r>
              <a:rPr lang="zh-CN" altLang="en-US" sz="2400" b="1">
                <a:latin typeface="+mn-ea"/>
              </a:rPr>
              <a:t>．本文采用的是什么说明顺序？课文标题是“恐龙无处不有”，那么它的</a:t>
            </a:r>
            <a:r>
              <a:rPr lang="zh-CN" altLang="en-US" sz="2400" b="1" smtClean="0">
                <a:latin typeface="+mn-ea"/>
              </a:rPr>
              <a:t>说明</a:t>
            </a:r>
            <a:r>
              <a:rPr lang="zh-CN" altLang="en-US" sz="2400" b="1">
                <a:latin typeface="+mn-ea"/>
              </a:rPr>
              <a:t>对象是否就是恐龙呢？请简要说明理由</a:t>
            </a:r>
            <a:r>
              <a:rPr lang="zh-CN" altLang="en-US" sz="2400" b="1" smtClean="0">
                <a:latin typeface="+mn-ea"/>
              </a:rPr>
              <a:t>。</a:t>
            </a:r>
            <a:endParaRPr lang="zh-CN" altLang="en-US" sz="2400" b="1">
              <a:latin typeface="+mn-ea"/>
            </a:endParaRPr>
          </a:p>
        </p:txBody>
      </p:sp>
      <p:sp>
        <p:nvSpPr>
          <p:cNvPr id="4" name="内容占位符 3"/>
          <p:cNvSpPr txBox="1"/>
          <p:nvPr/>
        </p:nvSpPr>
        <p:spPr>
          <a:xfrm>
            <a:off x="403719" y="2786312"/>
            <a:ext cx="8346341" cy="1793245"/>
          </a:xfrm>
          <a:prstGeom prst="roundRect">
            <a:avLst/>
          </a:prstGeom>
          <a:solidFill>
            <a:srgbClr val="92D050">
              <a:alpha val="80000"/>
            </a:srgbClr>
          </a:solidFill>
          <a:ln>
            <a:solidFill>
              <a:schemeClr val="accent5">
                <a:lumMod val="60000"/>
                <a:lumOff val="40000"/>
              </a:schemeClr>
            </a:solidFill>
          </a:ln>
        </p:spPr>
        <p:txBody>
          <a:bodyPr vert="horz" lIns="91440" tIns="45720" rIns="91440" bIns="45720" rtlCol="0">
            <a:noAutofit/>
          </a:bodyPr>
          <a:lstStyle/>
          <a:p>
            <a:pPr>
              <a:lnSpc>
                <a:spcPct val="150000"/>
              </a:lnSpc>
              <a:defRPr/>
            </a:pPr>
            <a:r>
              <a:rPr lang="zh-CN" altLang="en-US" sz="2400" b="1" smtClean="0"/>
              <a:t>        </a:t>
            </a:r>
            <a:r>
              <a:rPr lang="zh-CN" altLang="en-US" sz="2400" b="1" smtClean="0">
                <a:latin typeface="+mn-ea"/>
              </a:rPr>
              <a:t>本文</a:t>
            </a:r>
            <a:r>
              <a:rPr lang="zh-CN" altLang="en-US" sz="2400" b="1">
                <a:latin typeface="+mn-ea"/>
              </a:rPr>
              <a:t>的说明对象不是恐龙。作者谈恐龙的灭绝，谈到恐龙化石无处不在</a:t>
            </a:r>
            <a:r>
              <a:rPr lang="zh-CN" altLang="en-US" sz="2400" b="1" smtClean="0">
                <a:latin typeface="+mn-ea"/>
              </a:rPr>
              <a:t>，是</a:t>
            </a:r>
            <a:r>
              <a:rPr lang="zh-CN" altLang="en-US" sz="2400" b="1">
                <a:latin typeface="+mn-ea"/>
              </a:rPr>
              <a:t>为了证明另一项科学理论</a:t>
            </a:r>
            <a:r>
              <a:rPr lang="en-US" altLang="zh-CN" sz="2400" b="1">
                <a:latin typeface="+mn-ea"/>
              </a:rPr>
              <a:t>——</a:t>
            </a:r>
            <a:r>
              <a:rPr lang="zh-CN" altLang="en-US" sz="2400" b="1">
                <a:latin typeface="+mn-ea"/>
              </a:rPr>
              <a:t>板块构造理论的正确。</a:t>
            </a:r>
          </a:p>
          <a:p>
            <a:pPr>
              <a:lnSpc>
                <a:spcPct val="150000"/>
              </a:lnSpc>
              <a:defRPr/>
            </a:pPr>
            <a:endParaRPr lang="zh-CN" altLang="en-US" sz="2200" b="1"/>
          </a:p>
          <a:p>
            <a:pPr>
              <a:lnSpc>
                <a:spcPct val="150000"/>
              </a:lnSpc>
              <a:defRPr/>
            </a:pPr>
            <a:endParaRPr kumimoji="1" lang="zh-CN" altLang="en-US" sz="2600" b="1" i="0" u="none" strike="noStrike" kern="1200" cap="none" spc="0" normalizeH="0" baseline="0" noProof="0">
              <a:ln>
                <a:noFill/>
              </a:ln>
              <a:solidFill>
                <a:srgbClr val="0070C0"/>
              </a:solidFill>
              <a:effectLst/>
              <a:uLnTx/>
              <a:uFillTx/>
              <a:latin typeface="宋体" panose="02010600030101010101" pitchFamily="2" charset="-122"/>
              <a:ea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378511" y="1930730"/>
            <a:ext cx="8381998" cy="1384995"/>
          </a:xfrm>
          <a:prstGeom prst="rect">
            <a:avLst/>
          </a:prstGeom>
        </p:spPr>
        <p:txBody>
          <a:bodyPr wrap="square">
            <a:spAutoFit/>
          </a:bodyPr>
          <a:lstStyle/>
          <a:p>
            <a:pPr>
              <a:lnSpc>
                <a:spcPct val="150000"/>
              </a:lnSpc>
              <a:spcBef>
                <a:spcPts val="600"/>
              </a:spcBef>
            </a:pPr>
            <a:r>
              <a:rPr lang="en-US" altLang="zh-CN" sz="2400" b="1" smtClean="0">
                <a:latin typeface="+mn-ea"/>
              </a:rPr>
              <a:t>     </a:t>
            </a:r>
            <a:r>
              <a:rPr lang="en-US" altLang="zh-CN" sz="2800" b="1" smtClean="0">
                <a:latin typeface="+mn-ea"/>
              </a:rPr>
              <a:t>1</a:t>
            </a:r>
            <a:r>
              <a:rPr lang="zh-CN" altLang="en-US" sz="2800" b="1" smtClean="0">
                <a:latin typeface="+mn-ea"/>
              </a:rPr>
              <a:t>．</a:t>
            </a:r>
            <a:r>
              <a:rPr lang="zh-CN" altLang="en-US" sz="2800" b="1">
                <a:latin typeface="+mn-ea"/>
              </a:rPr>
              <a:t>根据文章内容，用思维导图的形式，展示地球表面现状的形成过程。</a:t>
            </a:r>
          </a:p>
        </p:txBody>
      </p:sp>
      <p:grpSp>
        <p:nvGrpSpPr>
          <p:cNvPr id="31" name="组合 30"/>
          <p:cNvGrpSpPr/>
          <p:nvPr/>
        </p:nvGrpSpPr>
        <p:grpSpPr>
          <a:xfrm>
            <a:off x="0" y="124979"/>
            <a:ext cx="2754575" cy="1204832"/>
            <a:chOff x="4967092" y="212952"/>
            <a:chExt cx="3232028" cy="1151832"/>
          </a:xfrm>
        </p:grpSpPr>
        <p:grpSp>
          <p:nvGrpSpPr>
            <p:cNvPr id="33" name="组合 32"/>
            <p:cNvGrpSpPr/>
            <p:nvPr/>
          </p:nvGrpSpPr>
          <p:grpSpPr>
            <a:xfrm>
              <a:off x="5411211" y="453130"/>
              <a:ext cx="2787909" cy="833008"/>
              <a:chOff x="1438514" y="440481"/>
              <a:chExt cx="2824479" cy="845242"/>
            </a:xfrm>
          </p:grpSpPr>
          <p:sp>
            <p:nvSpPr>
              <p:cNvPr id="37" name="横卷形 36"/>
              <p:cNvSpPr/>
              <p:nvPr/>
            </p:nvSpPr>
            <p:spPr>
              <a:xfrm>
                <a:off x="1438514" y="440481"/>
                <a:ext cx="2824479" cy="845242"/>
              </a:xfrm>
              <a:prstGeom prst="horizontalScroll">
                <a:avLst/>
              </a:prstGeom>
              <a:solidFill>
                <a:schemeClr val="accent5">
                  <a:lumMod val="9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minor">
                <a:schemeClr val="lt1"/>
              </a:fontRef>
            </p:style>
            <p:txBody>
              <a:bodyPr rtlCol="0" anchor="t"/>
              <a:lstStyle/>
              <a:p>
                <a:pPr algn="ctr"/>
                <a:r>
                  <a:rPr kumimoji="1" lang="zh-CN" altLang="en-US" sz="3200" b="1" smtClean="0">
                    <a:solidFill>
                      <a:schemeClr val="accent1">
                        <a:lumMod val="50000"/>
                      </a:schemeClr>
                    </a:solidFill>
                    <a:latin typeface="黑体" panose="02010609060101010101" pitchFamily="49" charset="-122"/>
                    <a:ea typeface="黑体" panose="02010609060101010101" pitchFamily="49" charset="-122"/>
                    <a:cs typeface="微软雅黑" panose="020B0503020204020204" charset="-122"/>
                  </a:rPr>
                  <a:t>精读文本</a:t>
                </a:r>
                <a:endParaRPr kumimoji="1" lang="zh-CN" altLang="en-US" sz="3200" b="1">
                  <a:solidFill>
                    <a:schemeClr val="accent1">
                      <a:lumMod val="50000"/>
                    </a:schemeClr>
                  </a:solidFill>
                  <a:latin typeface="黑体" panose="02010609060101010101" pitchFamily="49" charset="-122"/>
                  <a:ea typeface="黑体" panose="02010609060101010101" pitchFamily="49" charset="-122"/>
                  <a:cs typeface="微软雅黑" panose="020B0503020204020204" charset="-122"/>
                </a:endParaRPr>
              </a:p>
            </p:txBody>
          </p:sp>
          <p:grpSp>
            <p:nvGrpSpPr>
              <p:cNvPr id="38" name="组合 37"/>
              <p:cNvGrpSpPr/>
              <p:nvPr/>
            </p:nvGrpSpPr>
            <p:grpSpPr>
              <a:xfrm>
                <a:off x="3693775" y="707236"/>
                <a:ext cx="467380" cy="569114"/>
                <a:chOff x="3693775" y="707236"/>
                <a:chExt cx="467380" cy="569114"/>
              </a:xfrm>
            </p:grpSpPr>
            <p:cxnSp>
              <p:nvCxnSpPr>
                <p:cNvPr id="47" name="直接连接符 46"/>
                <p:cNvCxnSpPr/>
                <p:nvPr/>
              </p:nvCxnSpPr>
              <p:spPr>
                <a:xfrm flipH="1">
                  <a:off x="4073525" y="805481"/>
                  <a:ext cx="0" cy="470869"/>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3693775" y="1112576"/>
                  <a:ext cx="461049" cy="0"/>
                </a:xfrm>
                <a:prstGeom prst="line">
                  <a:avLst/>
                </a:prstGeom>
                <a:ln>
                  <a:solidFill>
                    <a:srgbClr val="FFFF00"/>
                  </a:solidFill>
                </a:ln>
              </p:spPr>
              <p:style>
                <a:lnRef idx="3">
                  <a:schemeClr val="accent4"/>
                </a:lnRef>
                <a:fillRef idx="0">
                  <a:schemeClr val="accent4"/>
                </a:fillRef>
                <a:effectRef idx="2">
                  <a:schemeClr val="accent4"/>
                </a:effectRef>
                <a:fontRef idx="minor">
                  <a:schemeClr val="tx1"/>
                </a:fontRef>
              </p:style>
            </p:cxnSp>
            <p:cxnSp>
              <p:nvCxnSpPr>
                <p:cNvPr id="50" name="直接连接符 49"/>
                <p:cNvCxnSpPr/>
                <p:nvPr/>
              </p:nvCxnSpPr>
              <p:spPr>
                <a:xfrm flipH="1">
                  <a:off x="4161155" y="707236"/>
                  <a:ext cx="0" cy="416712"/>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1615401" y="554838"/>
                <a:ext cx="560148" cy="416712"/>
                <a:chOff x="1615401" y="554838"/>
                <a:chExt cx="560148" cy="416712"/>
              </a:xfrm>
            </p:grpSpPr>
            <p:cxnSp>
              <p:nvCxnSpPr>
                <p:cNvPr id="41" name="直接连接符 40"/>
                <p:cNvCxnSpPr/>
                <p:nvPr/>
              </p:nvCxnSpPr>
              <p:spPr>
                <a:xfrm flipH="1">
                  <a:off x="1714500" y="554838"/>
                  <a:ext cx="0" cy="416712"/>
                </a:xfrm>
                <a:prstGeom prst="line">
                  <a:avLst/>
                </a:prstGeom>
                <a:ln>
                  <a:solidFill>
                    <a:srgbClr val="FFFF00"/>
                  </a:solidFill>
                </a:ln>
              </p:spPr>
              <p:style>
                <a:lnRef idx="3">
                  <a:schemeClr val="accent4"/>
                </a:lnRef>
                <a:fillRef idx="0">
                  <a:schemeClr val="accent4"/>
                </a:fillRef>
                <a:effectRef idx="2">
                  <a:schemeClr val="accent4"/>
                </a:effectRef>
                <a:fontRef idx="minor">
                  <a:schemeClr val="tx1"/>
                </a:fontRef>
              </p:style>
            </p:cxnSp>
            <p:cxnSp>
              <p:nvCxnSpPr>
                <p:cNvPr id="43" name="直接连接符 42"/>
                <p:cNvCxnSpPr/>
                <p:nvPr/>
              </p:nvCxnSpPr>
              <p:spPr>
                <a:xfrm>
                  <a:off x="1615401" y="657225"/>
                  <a:ext cx="461049" cy="0"/>
                </a:xfrm>
                <a:prstGeom prst="line">
                  <a:avLst/>
                </a:prstGeom>
                <a:ln>
                  <a:solidFill>
                    <a:srgbClr val="FFFF00"/>
                  </a:solidFill>
                </a:ln>
              </p:spPr>
              <p:style>
                <a:lnRef idx="1">
                  <a:schemeClr val="accent4"/>
                </a:lnRef>
                <a:fillRef idx="0">
                  <a:schemeClr val="accent4"/>
                </a:fillRef>
                <a:effectRef idx="0">
                  <a:schemeClr val="accent4"/>
                </a:effectRef>
                <a:fontRef idx="minor">
                  <a:schemeClr val="tx1"/>
                </a:fontRef>
              </p:style>
            </p:cxnSp>
            <p:cxnSp>
              <p:nvCxnSpPr>
                <p:cNvPr id="45" name="直接连接符 44"/>
                <p:cNvCxnSpPr/>
                <p:nvPr/>
              </p:nvCxnSpPr>
              <p:spPr>
                <a:xfrm>
                  <a:off x="1714500" y="610794"/>
                  <a:ext cx="461049" cy="0"/>
                </a:xfrm>
                <a:prstGeom prst="line">
                  <a:avLst/>
                </a:prstGeom>
                <a:ln>
                  <a:solidFill>
                    <a:srgbClr val="FFFF00"/>
                  </a:solidFill>
                </a:ln>
              </p:spPr>
              <p:style>
                <a:lnRef idx="1">
                  <a:schemeClr val="accent4"/>
                </a:lnRef>
                <a:fillRef idx="0">
                  <a:schemeClr val="accent4"/>
                </a:fillRef>
                <a:effectRef idx="0">
                  <a:schemeClr val="accent4"/>
                </a:effectRef>
                <a:fontRef idx="minor">
                  <a:schemeClr val="tx1"/>
                </a:fontRef>
              </p:style>
            </p:cxnSp>
          </p:grpSp>
        </p:grpSp>
        <p:pic>
          <p:nvPicPr>
            <p:cNvPr id="35" name="Picture 6" descr="F:\超棒ppt模板\中国风\中国风物件\maobi.png"/>
            <p:cNvPicPr/>
            <p:nvPr/>
          </p:nvPicPr>
          <p:blipFill>
            <a:blip r:embed="rId3">
              <a:extLst>
                <a:ext uri="{28A0092B-C50C-407E-A947-70E740481C1C}">
                  <a14:useLocalDpi xmlns:a14="http://schemas.microsoft.com/office/drawing/2010/main" val="0"/>
                </a:ext>
              </a:extLst>
            </a:blip>
            <a:stretch>
              <a:fillRect/>
            </a:stretch>
          </p:blipFill>
          <p:spPr bwMode="auto">
            <a:xfrm>
              <a:off x="4967092" y="212952"/>
              <a:ext cx="846255" cy="1151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1" name="组合 50"/>
          <p:cNvGrpSpPr/>
          <p:nvPr/>
        </p:nvGrpSpPr>
        <p:grpSpPr>
          <a:xfrm>
            <a:off x="7260492" y="264749"/>
            <a:ext cx="1530582" cy="1292662"/>
            <a:chOff x="8376721" y="2583005"/>
            <a:chExt cx="1744125" cy="1356199"/>
          </a:xfrm>
        </p:grpSpPr>
        <p:pic>
          <p:nvPicPr>
            <p:cNvPr id="52" name="图片 51"/>
            <p:cNvPicPr>
              <a:picLocks noChangeAspect="1"/>
            </p:cNvPicPr>
            <p:nvPr/>
          </p:nvPicPr>
          <p:blipFill>
            <a:blip r:embed="rId4"/>
            <a:stretch>
              <a:fillRect/>
            </a:stretch>
          </p:blipFill>
          <p:spPr>
            <a:xfrm>
              <a:off x="8376721" y="2583005"/>
              <a:ext cx="1270000" cy="1270000"/>
            </a:xfrm>
            <a:custGeom>
              <a:avLst/>
              <a:gdLst>
                <a:gd name="connsiteX0" fmla="*/ 0 w 1270000"/>
                <a:gd name="connsiteY0" fmla="*/ 0 h 1270000"/>
                <a:gd name="connsiteX1" fmla="*/ 1270000 w 1270000"/>
                <a:gd name="connsiteY1" fmla="*/ 0 h 1270000"/>
                <a:gd name="connsiteX2" fmla="*/ 1270000 w 1270000"/>
                <a:gd name="connsiteY2" fmla="*/ 798511 h 1270000"/>
                <a:gd name="connsiteX3" fmla="*/ 865984 w 1270000"/>
                <a:gd name="connsiteY3" fmla="*/ 798511 h 1270000"/>
                <a:gd name="connsiteX4" fmla="*/ 765969 w 1270000"/>
                <a:gd name="connsiteY4" fmla="*/ 898526 h 1270000"/>
                <a:gd name="connsiteX5" fmla="*/ 765969 w 1270000"/>
                <a:gd name="connsiteY5" fmla="*/ 1270000 h 1270000"/>
                <a:gd name="connsiteX6" fmla="*/ 0 w 1270000"/>
                <a:gd name="connsiteY6" fmla="*/ 1270000 h 12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0000" h="1270000">
                  <a:moveTo>
                    <a:pt x="0" y="0"/>
                  </a:moveTo>
                  <a:lnTo>
                    <a:pt x="1270000" y="0"/>
                  </a:lnTo>
                  <a:lnTo>
                    <a:pt x="1270000" y="798511"/>
                  </a:lnTo>
                  <a:lnTo>
                    <a:pt x="865984" y="798511"/>
                  </a:lnTo>
                  <a:cubicBezTo>
                    <a:pt x="810747" y="798511"/>
                    <a:pt x="765969" y="843289"/>
                    <a:pt x="765969" y="898526"/>
                  </a:cubicBezTo>
                  <a:lnTo>
                    <a:pt x="765969" y="1270000"/>
                  </a:lnTo>
                  <a:lnTo>
                    <a:pt x="0" y="1270000"/>
                  </a:lnTo>
                  <a:close/>
                </a:path>
              </a:pathLst>
            </a:custGeom>
          </p:spPr>
        </p:pic>
        <p:sp>
          <p:nvSpPr>
            <p:cNvPr id="54" name="文本框 53"/>
            <p:cNvSpPr txBox="1"/>
            <p:nvPr/>
          </p:nvSpPr>
          <p:spPr>
            <a:xfrm>
              <a:off x="9115443" y="3354429"/>
              <a:ext cx="1005403" cy="584775"/>
            </a:xfrm>
            <a:prstGeom prst="rect">
              <a:avLst/>
            </a:prstGeom>
            <a:noFill/>
          </p:spPr>
          <p:txBody>
            <a:bodyPr wrap="none" rtlCol="0">
              <a:spAutoFit/>
            </a:bodyPr>
            <a:lstStyle/>
            <a:p>
              <a:r>
                <a:rPr kumimoji="1" lang="zh-CN" altLang="en-US" sz="3200" b="1">
                  <a:solidFill>
                    <a:srgbClr val="002060"/>
                  </a:solidFill>
                  <a:latin typeface="Xingkai SC" panose="02010600040101010101" pitchFamily="2" charset="-122"/>
                  <a:ea typeface="Xingkai SC" panose="02010600040101010101" pitchFamily="2" charset="-122"/>
                </a:rPr>
                <a:t>拍照</a:t>
              </a:r>
            </a:p>
          </p:txBody>
        </p:sp>
      </p:grpSp>
    </p:spTree>
    <p:custDataLst>
      <p:tags r:id="rId1"/>
    </p:custData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p:nvPr/>
        </p:nvGrpSpPr>
        <p:grpSpPr>
          <a:xfrm>
            <a:off x="924407" y="731236"/>
            <a:ext cx="7030456" cy="3419211"/>
            <a:chOff x="593556" y="963780"/>
            <a:chExt cx="7030456" cy="3419211"/>
          </a:xfrm>
        </p:grpSpPr>
        <p:sp>
          <p:nvSpPr>
            <p:cNvPr id="4" name="矩形 3"/>
            <p:cNvSpPr/>
            <p:nvPr/>
          </p:nvSpPr>
          <p:spPr>
            <a:xfrm>
              <a:off x="593556" y="2550681"/>
              <a:ext cx="1347539" cy="834190"/>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latin typeface="+mn-ea"/>
                </a:rPr>
                <a:t>2.25</a:t>
              </a:r>
              <a:r>
                <a:rPr lang="zh-CN" altLang="en-US">
                  <a:solidFill>
                    <a:schemeClr val="tx1"/>
                  </a:solidFill>
                  <a:latin typeface="+mn-ea"/>
                </a:rPr>
                <a:t>亿年前形成泛大陆</a:t>
              </a:r>
            </a:p>
          </p:txBody>
        </p:sp>
        <p:sp>
          <p:nvSpPr>
            <p:cNvPr id="5" name="矩形 4"/>
            <p:cNvSpPr/>
            <p:nvPr/>
          </p:nvSpPr>
          <p:spPr>
            <a:xfrm>
              <a:off x="2558714" y="2550681"/>
              <a:ext cx="1363578" cy="834190"/>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tx1"/>
                  </a:solidFill>
                  <a:latin typeface="+mn-ea"/>
                </a:rPr>
                <a:t>几百万年后开始破裂</a:t>
              </a:r>
            </a:p>
          </p:txBody>
        </p:sp>
        <p:sp>
          <p:nvSpPr>
            <p:cNvPr id="6" name="矩形 5"/>
            <p:cNvSpPr/>
            <p:nvPr/>
          </p:nvSpPr>
          <p:spPr>
            <a:xfrm>
              <a:off x="4692318" y="1610229"/>
              <a:ext cx="737936" cy="449177"/>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tx1"/>
                  </a:solidFill>
                  <a:latin typeface="+mn-ea"/>
                </a:rPr>
                <a:t>北部</a:t>
              </a:r>
            </a:p>
          </p:txBody>
        </p:sp>
        <p:sp>
          <p:nvSpPr>
            <p:cNvPr id="7" name="右箭头 6"/>
            <p:cNvSpPr/>
            <p:nvPr/>
          </p:nvSpPr>
          <p:spPr>
            <a:xfrm>
              <a:off x="1985211" y="2847461"/>
              <a:ext cx="449179" cy="240630"/>
            </a:xfrm>
            <a:prstGeom prst="rightArrow">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692318" y="2451347"/>
              <a:ext cx="737936" cy="430427"/>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solidFill>
                    <a:schemeClr val="tx1"/>
                  </a:solidFill>
                  <a:latin typeface="+mn-ea"/>
                </a:rPr>
                <a:t>南部</a:t>
              </a:r>
              <a:endParaRPr lang="zh-CN" altLang="en-US">
                <a:solidFill>
                  <a:schemeClr val="tx1"/>
                </a:solidFill>
                <a:latin typeface="+mn-ea"/>
              </a:endParaRPr>
            </a:p>
          </p:txBody>
        </p:sp>
        <p:sp>
          <p:nvSpPr>
            <p:cNvPr id="9" name="矩形 8"/>
            <p:cNvSpPr/>
            <p:nvPr/>
          </p:nvSpPr>
          <p:spPr>
            <a:xfrm>
              <a:off x="4692318" y="3273716"/>
              <a:ext cx="922416" cy="449177"/>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solidFill>
                    <a:schemeClr val="tx1"/>
                  </a:solidFill>
                  <a:latin typeface="+mn-ea"/>
                </a:rPr>
                <a:t>最南部</a:t>
              </a:r>
              <a:endParaRPr lang="zh-CN" altLang="en-US">
                <a:solidFill>
                  <a:schemeClr val="tx1"/>
                </a:solidFill>
                <a:latin typeface="+mn-ea"/>
              </a:endParaRPr>
            </a:p>
          </p:txBody>
        </p:sp>
        <p:sp>
          <p:nvSpPr>
            <p:cNvPr id="10" name="矩形 9"/>
            <p:cNvSpPr/>
            <p:nvPr/>
          </p:nvSpPr>
          <p:spPr>
            <a:xfrm>
              <a:off x="4443664" y="3933814"/>
              <a:ext cx="1419723" cy="449177"/>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tx1"/>
                  </a:solidFill>
                  <a:latin typeface="+mn-ea"/>
                </a:rPr>
                <a:t>剩余小部分</a:t>
              </a:r>
            </a:p>
          </p:txBody>
        </p:sp>
        <p:sp>
          <p:nvSpPr>
            <p:cNvPr id="13" name="矩形 12"/>
            <p:cNvSpPr/>
            <p:nvPr/>
          </p:nvSpPr>
          <p:spPr>
            <a:xfrm>
              <a:off x="6489035" y="1384325"/>
              <a:ext cx="737936" cy="323599"/>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solidFill>
                    <a:schemeClr val="tx1"/>
                  </a:solidFill>
                  <a:latin typeface="+mn-ea"/>
                </a:rPr>
                <a:t>欧洲</a:t>
              </a:r>
              <a:endParaRPr lang="zh-CN" altLang="en-US">
                <a:solidFill>
                  <a:schemeClr val="tx1"/>
                </a:solidFill>
                <a:latin typeface="+mn-ea"/>
              </a:endParaRPr>
            </a:p>
          </p:txBody>
        </p:sp>
        <p:sp>
          <p:nvSpPr>
            <p:cNvPr id="14" name="矩形 13"/>
            <p:cNvSpPr/>
            <p:nvPr/>
          </p:nvSpPr>
          <p:spPr>
            <a:xfrm>
              <a:off x="6489035" y="963780"/>
              <a:ext cx="737936" cy="351673"/>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solidFill>
                    <a:schemeClr val="tx1"/>
                  </a:solidFill>
                  <a:latin typeface="+mn-ea"/>
                </a:rPr>
                <a:t>北美</a:t>
              </a:r>
              <a:endParaRPr lang="zh-CN" altLang="en-US">
                <a:solidFill>
                  <a:schemeClr val="tx1"/>
                </a:solidFill>
                <a:latin typeface="+mn-ea"/>
              </a:endParaRPr>
            </a:p>
          </p:txBody>
        </p:sp>
        <p:sp>
          <p:nvSpPr>
            <p:cNvPr id="15" name="矩形 14"/>
            <p:cNvSpPr/>
            <p:nvPr/>
          </p:nvSpPr>
          <p:spPr>
            <a:xfrm>
              <a:off x="6489035" y="1773004"/>
              <a:ext cx="737936" cy="363293"/>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solidFill>
                    <a:schemeClr val="tx1"/>
                  </a:solidFill>
                  <a:latin typeface="+mn-ea"/>
                </a:rPr>
                <a:t>亚洲</a:t>
              </a:r>
              <a:endParaRPr lang="zh-CN" altLang="en-US">
                <a:solidFill>
                  <a:schemeClr val="tx1"/>
                </a:solidFill>
                <a:latin typeface="+mn-ea"/>
              </a:endParaRPr>
            </a:p>
          </p:txBody>
        </p:sp>
        <p:sp>
          <p:nvSpPr>
            <p:cNvPr id="16" name="矩形 15"/>
            <p:cNvSpPr/>
            <p:nvPr/>
          </p:nvSpPr>
          <p:spPr>
            <a:xfrm>
              <a:off x="6489035" y="2245499"/>
              <a:ext cx="737936" cy="350609"/>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solidFill>
                    <a:schemeClr val="tx1"/>
                  </a:solidFill>
                  <a:latin typeface="+mn-ea"/>
                </a:rPr>
                <a:t>南美</a:t>
              </a:r>
              <a:endParaRPr lang="zh-CN" altLang="en-US">
                <a:solidFill>
                  <a:schemeClr val="tx1"/>
                </a:solidFill>
                <a:latin typeface="+mn-ea"/>
              </a:endParaRPr>
            </a:p>
          </p:txBody>
        </p:sp>
        <p:sp>
          <p:nvSpPr>
            <p:cNvPr id="17" name="矩形 16"/>
            <p:cNvSpPr/>
            <p:nvPr/>
          </p:nvSpPr>
          <p:spPr>
            <a:xfrm>
              <a:off x="6489035" y="2664972"/>
              <a:ext cx="737936" cy="367924"/>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solidFill>
                    <a:schemeClr val="tx1"/>
                  </a:solidFill>
                  <a:latin typeface="+mn-ea"/>
                </a:rPr>
                <a:t>非洲</a:t>
              </a:r>
              <a:endParaRPr lang="zh-CN" altLang="en-US">
                <a:solidFill>
                  <a:schemeClr val="tx1"/>
                </a:solidFill>
                <a:latin typeface="+mn-ea"/>
              </a:endParaRPr>
            </a:p>
          </p:txBody>
        </p:sp>
        <p:sp>
          <p:nvSpPr>
            <p:cNvPr id="18" name="矩形 17"/>
            <p:cNvSpPr/>
            <p:nvPr/>
          </p:nvSpPr>
          <p:spPr>
            <a:xfrm>
              <a:off x="6489035" y="3160282"/>
              <a:ext cx="906377" cy="338023"/>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solidFill>
                    <a:schemeClr val="tx1"/>
                  </a:solidFill>
                  <a:latin typeface="+mn-ea"/>
                </a:rPr>
                <a:t>南极洲</a:t>
              </a:r>
              <a:endParaRPr lang="zh-CN" altLang="en-US">
                <a:solidFill>
                  <a:schemeClr val="tx1"/>
                </a:solidFill>
                <a:latin typeface="+mn-ea"/>
              </a:endParaRPr>
            </a:p>
          </p:txBody>
        </p:sp>
        <p:sp>
          <p:nvSpPr>
            <p:cNvPr id="19" name="矩形 18"/>
            <p:cNvSpPr/>
            <p:nvPr/>
          </p:nvSpPr>
          <p:spPr>
            <a:xfrm>
              <a:off x="6489035" y="3571801"/>
              <a:ext cx="1134977" cy="334452"/>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solidFill>
                    <a:schemeClr val="tx1"/>
                  </a:solidFill>
                  <a:latin typeface="+mn-ea"/>
                </a:rPr>
                <a:t>澳大利亚</a:t>
              </a:r>
              <a:endParaRPr lang="zh-CN" altLang="en-US">
                <a:solidFill>
                  <a:schemeClr val="tx1"/>
                </a:solidFill>
                <a:latin typeface="+mn-ea"/>
              </a:endParaRPr>
            </a:p>
          </p:txBody>
        </p:sp>
        <p:sp>
          <p:nvSpPr>
            <p:cNvPr id="20" name="矩形 19"/>
            <p:cNvSpPr/>
            <p:nvPr/>
          </p:nvSpPr>
          <p:spPr>
            <a:xfrm>
              <a:off x="6489035" y="3979749"/>
              <a:ext cx="737936" cy="357308"/>
            </a:xfrm>
            <a:prstGeom prst="rect">
              <a:avLst/>
            </a:prstGeom>
            <a:no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solidFill>
                    <a:schemeClr val="tx1"/>
                  </a:solidFill>
                  <a:latin typeface="+mn-ea"/>
                </a:rPr>
                <a:t>印度</a:t>
              </a:r>
              <a:endParaRPr lang="zh-CN" altLang="en-US">
                <a:solidFill>
                  <a:schemeClr val="tx1"/>
                </a:solidFill>
                <a:latin typeface="+mn-ea"/>
              </a:endParaRPr>
            </a:p>
          </p:txBody>
        </p:sp>
        <p:cxnSp>
          <p:nvCxnSpPr>
            <p:cNvPr id="23" name="直接连接符 22"/>
            <p:cNvCxnSpPr>
              <a:stCxn id="5" idx="3"/>
              <a:endCxn id="6" idx="1"/>
            </p:cNvCxnSpPr>
            <p:nvPr/>
          </p:nvCxnSpPr>
          <p:spPr>
            <a:xfrm flipV="1">
              <a:off x="3922292" y="1834818"/>
              <a:ext cx="770026" cy="1132958"/>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5" idx="3"/>
              <a:endCxn id="8" idx="1"/>
            </p:cNvCxnSpPr>
            <p:nvPr/>
          </p:nvCxnSpPr>
          <p:spPr>
            <a:xfrm flipV="1">
              <a:off x="3922292" y="2666561"/>
              <a:ext cx="770026" cy="301215"/>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5" idx="3"/>
              <a:endCxn id="9" idx="1"/>
            </p:cNvCxnSpPr>
            <p:nvPr/>
          </p:nvCxnSpPr>
          <p:spPr>
            <a:xfrm>
              <a:off x="3922292" y="2967776"/>
              <a:ext cx="770026" cy="530529"/>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5" idx="3"/>
              <a:endCxn id="10" idx="1"/>
            </p:cNvCxnSpPr>
            <p:nvPr/>
          </p:nvCxnSpPr>
          <p:spPr>
            <a:xfrm>
              <a:off x="3922292" y="2967776"/>
              <a:ext cx="521372" cy="1190627"/>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6" idx="3"/>
              <a:endCxn id="14" idx="1"/>
            </p:cNvCxnSpPr>
            <p:nvPr/>
          </p:nvCxnSpPr>
          <p:spPr>
            <a:xfrm flipV="1">
              <a:off x="5430254" y="1139617"/>
              <a:ext cx="1058781" cy="695201"/>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直接连接符 33"/>
            <p:cNvCxnSpPr>
              <a:stCxn id="6" idx="3"/>
              <a:endCxn id="13" idx="1"/>
            </p:cNvCxnSpPr>
            <p:nvPr/>
          </p:nvCxnSpPr>
          <p:spPr>
            <a:xfrm flipV="1">
              <a:off x="5430254" y="1546125"/>
              <a:ext cx="1058781" cy="288693"/>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6" idx="3"/>
              <a:endCxn id="15" idx="1"/>
            </p:cNvCxnSpPr>
            <p:nvPr/>
          </p:nvCxnSpPr>
          <p:spPr>
            <a:xfrm>
              <a:off x="5430254" y="1834818"/>
              <a:ext cx="1058781" cy="119833"/>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8" idx="3"/>
              <a:endCxn id="16" idx="1"/>
            </p:cNvCxnSpPr>
            <p:nvPr/>
          </p:nvCxnSpPr>
          <p:spPr>
            <a:xfrm flipV="1">
              <a:off x="5430254" y="2420804"/>
              <a:ext cx="1058781" cy="245757"/>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8" idx="3"/>
              <a:endCxn id="17" idx="1"/>
            </p:cNvCxnSpPr>
            <p:nvPr/>
          </p:nvCxnSpPr>
          <p:spPr>
            <a:xfrm>
              <a:off x="5430254" y="2666561"/>
              <a:ext cx="1058781" cy="182373"/>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9" idx="3"/>
              <a:endCxn id="18" idx="1"/>
            </p:cNvCxnSpPr>
            <p:nvPr/>
          </p:nvCxnSpPr>
          <p:spPr>
            <a:xfrm flipV="1">
              <a:off x="5614734" y="3329294"/>
              <a:ext cx="874301" cy="169011"/>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9" idx="3"/>
              <a:endCxn id="19" idx="1"/>
            </p:cNvCxnSpPr>
            <p:nvPr/>
          </p:nvCxnSpPr>
          <p:spPr>
            <a:xfrm>
              <a:off x="5614734" y="3498305"/>
              <a:ext cx="874301" cy="240722"/>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10" idx="3"/>
              <a:endCxn id="20" idx="1"/>
            </p:cNvCxnSpPr>
            <p:nvPr/>
          </p:nvCxnSpPr>
          <p:spPr>
            <a:xfrm>
              <a:off x="5863387" y="4158403"/>
              <a:ext cx="625648" cy="0"/>
            </a:xfrm>
            <a:prstGeom prst="line">
              <a:avLst/>
            </a:prstGeom>
          </p:spPr>
          <p:style>
            <a:lnRef idx="1">
              <a:schemeClr val="accent1"/>
            </a:lnRef>
            <a:fillRef idx="0">
              <a:schemeClr val="accent1"/>
            </a:fillRef>
            <a:effectRef idx="0">
              <a:schemeClr val="accent1"/>
            </a:effectRef>
            <a:fontRef idx="minor">
              <a:schemeClr val="tx1"/>
            </a:fontRef>
          </p:style>
        </p:cxn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内容占位符 2"/>
          <p:cNvSpPr>
            <a:spLocks noGrp="1"/>
          </p:cNvSpPr>
          <p:nvPr>
            <p:ph idx="1"/>
          </p:nvPr>
        </p:nvSpPr>
        <p:spPr>
          <a:xfrm>
            <a:off x="390758" y="284797"/>
            <a:ext cx="6553617" cy="1173709"/>
          </a:xfrm>
        </p:spPr>
        <p:txBody>
          <a:bodyPr>
            <a:noAutofit/>
          </a:bodyPr>
          <a:lstStyle/>
          <a:p>
            <a:pPr marL="0" indent="0">
              <a:lnSpc>
                <a:spcPct val="130000"/>
              </a:lnSpc>
              <a:spcBef>
                <a:spcPts val="600"/>
              </a:spcBef>
              <a:buNone/>
            </a:pPr>
            <a:r>
              <a:rPr lang="en-US" altLang="zh-CN" sz="2800" b="1" smtClean="0">
                <a:solidFill>
                  <a:schemeClr val="tx1"/>
                </a:solidFill>
                <a:latin typeface="+mn-ea"/>
              </a:rPr>
              <a:t>    2</a:t>
            </a:r>
            <a:r>
              <a:rPr lang="zh-CN" altLang="en-US" sz="2800" b="1" smtClean="0">
                <a:solidFill>
                  <a:schemeClr val="tx1"/>
                </a:solidFill>
                <a:latin typeface="+mn-ea"/>
              </a:rPr>
              <a:t>．</a:t>
            </a:r>
            <a:r>
              <a:rPr lang="zh-CN" altLang="en-US" sz="2800" b="1">
                <a:solidFill>
                  <a:schemeClr val="tx1"/>
                </a:solidFill>
                <a:latin typeface="+mn-ea"/>
              </a:rPr>
              <a:t>用条目的形式展示“恐龙无处不有”是如何验证“大陆漂移”的？</a:t>
            </a:r>
          </a:p>
        </p:txBody>
      </p:sp>
      <p:sp>
        <p:nvSpPr>
          <p:cNvPr id="15" name="内容占位符 3"/>
          <p:cNvSpPr txBox="1"/>
          <p:nvPr/>
        </p:nvSpPr>
        <p:spPr>
          <a:xfrm>
            <a:off x="797299" y="1812382"/>
            <a:ext cx="7675066" cy="2438400"/>
          </a:xfrm>
          <a:prstGeom prst="rect">
            <a:avLst/>
          </a:prstGeom>
          <a:solidFill>
            <a:srgbClr val="92D050">
              <a:alpha val="80000"/>
            </a:srgbClr>
          </a:solidFill>
          <a:ln>
            <a:solidFill>
              <a:schemeClr val="accent5">
                <a:lumMod val="60000"/>
                <a:lumOff val="40000"/>
              </a:schemeClr>
            </a:solidFill>
          </a:ln>
        </p:spPr>
        <p:txBody>
          <a:bodyPr vert="horz" lIns="91440" tIns="45720" rIns="91440" bIns="45720" rtlCol="0">
            <a:noAutofit/>
          </a:bodyPr>
          <a:lstStyle/>
          <a:p>
            <a:pPr>
              <a:lnSpc>
                <a:spcPct val="150000"/>
              </a:lnSpc>
              <a:defRPr/>
            </a:pPr>
            <a:r>
              <a:rPr lang="zh-CN" altLang="en-US" sz="2000" b="1"/>
              <a:t>恐龙的化石在现存各个分离的大陆上都有发现。</a:t>
            </a:r>
          </a:p>
          <a:p>
            <a:pPr>
              <a:lnSpc>
                <a:spcPct val="150000"/>
              </a:lnSpc>
              <a:defRPr/>
            </a:pPr>
            <a:r>
              <a:rPr lang="zh-CN" altLang="en-US" sz="2000" b="1"/>
              <a:t>→这说明，恐龙曾经生活在每一块大陆上。</a:t>
            </a:r>
          </a:p>
          <a:p>
            <a:pPr>
              <a:lnSpc>
                <a:spcPct val="150000"/>
              </a:lnSpc>
              <a:defRPr/>
            </a:pPr>
            <a:r>
              <a:rPr lang="zh-CN" altLang="en-US" sz="2000" b="1"/>
              <a:t>→但是，恐龙不可能是在每块大陆上独立生存的。</a:t>
            </a:r>
          </a:p>
          <a:p>
            <a:pPr>
              <a:lnSpc>
                <a:spcPct val="150000"/>
              </a:lnSpc>
              <a:defRPr/>
            </a:pPr>
            <a:r>
              <a:rPr lang="zh-CN" altLang="en-US" sz="2000" b="1"/>
              <a:t>→所以，现在的各块大陆在远古曾经是连接在一起的（泛大陆）。</a:t>
            </a:r>
          </a:p>
          <a:p>
            <a:pPr>
              <a:lnSpc>
                <a:spcPct val="150000"/>
              </a:lnSpc>
              <a:defRPr/>
            </a:pPr>
            <a:r>
              <a:rPr lang="zh-CN" altLang="en-US" sz="2000" b="1"/>
              <a:t>→“泛大陆”在恐龙出现后逐渐分裂成现在的各块大陆。</a:t>
            </a:r>
          </a:p>
          <a:p>
            <a:pPr>
              <a:lnSpc>
                <a:spcPct val="150000"/>
              </a:lnSpc>
              <a:defRPr/>
            </a:pPr>
            <a:endParaRPr lang="zh-CN" altLang="en-US" sz="2200" b="1"/>
          </a:p>
          <a:p>
            <a:pPr>
              <a:lnSpc>
                <a:spcPct val="150000"/>
              </a:lnSpc>
              <a:defRPr/>
            </a:pPr>
            <a:endParaRPr kumimoji="1" lang="zh-CN" altLang="en-US" sz="2600" b="1" i="0" u="none" strike="noStrike" kern="1200" cap="none" spc="0" normalizeH="0" baseline="0" noProof="0">
              <a:ln>
                <a:noFill/>
              </a:ln>
              <a:solidFill>
                <a:srgbClr val="0070C0"/>
              </a:solidFill>
              <a:effectLst/>
              <a:uLnTx/>
              <a:uFillTx/>
              <a:latin typeface="宋体" panose="02010600030101010101" pitchFamily="2" charset="-122"/>
              <a:ea typeface="宋体" panose="02010600030101010101" pitchFamily="2" charset="-122"/>
            </a:endParaRPr>
          </a:p>
        </p:txBody>
      </p:sp>
      <p:grpSp>
        <p:nvGrpSpPr>
          <p:cNvPr id="31" name="组合 30"/>
          <p:cNvGrpSpPr/>
          <p:nvPr/>
        </p:nvGrpSpPr>
        <p:grpSpPr>
          <a:xfrm>
            <a:off x="7268513" y="-23230"/>
            <a:ext cx="1530582" cy="1292662"/>
            <a:chOff x="8376721" y="2583005"/>
            <a:chExt cx="1744125" cy="1356199"/>
          </a:xfrm>
        </p:grpSpPr>
        <p:pic>
          <p:nvPicPr>
            <p:cNvPr id="32" name="图片 31"/>
            <p:cNvPicPr>
              <a:picLocks noChangeAspect="1"/>
            </p:cNvPicPr>
            <p:nvPr/>
          </p:nvPicPr>
          <p:blipFill>
            <a:blip r:embed="rId3"/>
            <a:stretch>
              <a:fillRect/>
            </a:stretch>
          </p:blipFill>
          <p:spPr>
            <a:xfrm>
              <a:off x="8376721" y="2583005"/>
              <a:ext cx="1270000" cy="1270000"/>
            </a:xfrm>
            <a:custGeom>
              <a:avLst/>
              <a:gdLst>
                <a:gd name="connsiteX0" fmla="*/ 0 w 1270000"/>
                <a:gd name="connsiteY0" fmla="*/ 0 h 1270000"/>
                <a:gd name="connsiteX1" fmla="*/ 1270000 w 1270000"/>
                <a:gd name="connsiteY1" fmla="*/ 0 h 1270000"/>
                <a:gd name="connsiteX2" fmla="*/ 1270000 w 1270000"/>
                <a:gd name="connsiteY2" fmla="*/ 798511 h 1270000"/>
                <a:gd name="connsiteX3" fmla="*/ 865984 w 1270000"/>
                <a:gd name="connsiteY3" fmla="*/ 798511 h 1270000"/>
                <a:gd name="connsiteX4" fmla="*/ 765969 w 1270000"/>
                <a:gd name="connsiteY4" fmla="*/ 898526 h 1270000"/>
                <a:gd name="connsiteX5" fmla="*/ 765969 w 1270000"/>
                <a:gd name="connsiteY5" fmla="*/ 1270000 h 1270000"/>
                <a:gd name="connsiteX6" fmla="*/ 0 w 1270000"/>
                <a:gd name="connsiteY6" fmla="*/ 1270000 h 12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0000" h="1270000">
                  <a:moveTo>
                    <a:pt x="0" y="0"/>
                  </a:moveTo>
                  <a:lnTo>
                    <a:pt x="1270000" y="0"/>
                  </a:lnTo>
                  <a:lnTo>
                    <a:pt x="1270000" y="798511"/>
                  </a:lnTo>
                  <a:lnTo>
                    <a:pt x="865984" y="798511"/>
                  </a:lnTo>
                  <a:cubicBezTo>
                    <a:pt x="810747" y="798511"/>
                    <a:pt x="765969" y="843289"/>
                    <a:pt x="765969" y="898526"/>
                  </a:cubicBezTo>
                  <a:lnTo>
                    <a:pt x="765969" y="1270000"/>
                  </a:lnTo>
                  <a:lnTo>
                    <a:pt x="0" y="1270000"/>
                  </a:lnTo>
                  <a:close/>
                </a:path>
              </a:pathLst>
            </a:custGeom>
          </p:spPr>
        </p:pic>
        <p:sp>
          <p:nvSpPr>
            <p:cNvPr id="33" name="文本框 32"/>
            <p:cNvSpPr txBox="1"/>
            <p:nvPr/>
          </p:nvSpPr>
          <p:spPr>
            <a:xfrm>
              <a:off x="9115443" y="3354429"/>
              <a:ext cx="1005403" cy="584775"/>
            </a:xfrm>
            <a:prstGeom prst="rect">
              <a:avLst/>
            </a:prstGeom>
            <a:noFill/>
          </p:spPr>
          <p:txBody>
            <a:bodyPr wrap="none" rtlCol="0">
              <a:spAutoFit/>
            </a:bodyPr>
            <a:lstStyle/>
            <a:p>
              <a:r>
                <a:rPr kumimoji="1" lang="zh-CN" altLang="en-US" sz="3200" b="1">
                  <a:solidFill>
                    <a:srgbClr val="002060"/>
                  </a:solidFill>
                  <a:latin typeface="Xingkai SC" panose="02010600040101010101" pitchFamily="2" charset="-122"/>
                  <a:ea typeface="Xingkai SC" panose="02010600040101010101" pitchFamily="2" charset="-122"/>
                </a:rPr>
                <a:t>拍照</a:t>
              </a:r>
            </a:p>
          </p:txBody>
        </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a:spLocks noGrp="1"/>
          </p:cNvSpPr>
          <p:nvPr>
            <p:ph idx="1"/>
          </p:nvPr>
        </p:nvSpPr>
        <p:spPr>
          <a:xfrm>
            <a:off x="373578" y="171121"/>
            <a:ext cx="6989747" cy="1007978"/>
          </a:xfrm>
        </p:spPr>
        <p:txBody>
          <a:bodyPr>
            <a:noAutofit/>
          </a:bodyPr>
          <a:lstStyle/>
          <a:p>
            <a:pPr marL="0" indent="0">
              <a:lnSpc>
                <a:spcPct val="130000"/>
              </a:lnSpc>
              <a:spcBef>
                <a:spcPts val="600"/>
              </a:spcBef>
              <a:buNone/>
            </a:pPr>
            <a:r>
              <a:rPr lang="zh-CN" altLang="en-US" sz="2400" b="1" smtClean="0">
                <a:solidFill>
                  <a:schemeClr val="tx1"/>
                </a:solidFill>
              </a:rPr>
              <a:t>        </a:t>
            </a:r>
            <a:r>
              <a:rPr lang="en-US" altLang="zh-CN" sz="2400" b="1" smtClean="0">
                <a:solidFill>
                  <a:schemeClr val="tx1"/>
                </a:solidFill>
                <a:latin typeface="+mn-ea"/>
              </a:rPr>
              <a:t>3</a:t>
            </a:r>
            <a:r>
              <a:rPr lang="zh-CN" altLang="en-US" sz="2400" b="1" smtClean="0">
                <a:solidFill>
                  <a:schemeClr val="tx1"/>
                </a:solidFill>
                <a:latin typeface="+mn-ea"/>
              </a:rPr>
              <a:t>．</a:t>
            </a:r>
            <a:r>
              <a:rPr lang="zh-CN" altLang="en-US" sz="2400" b="1">
                <a:solidFill>
                  <a:schemeClr val="tx1"/>
                </a:solidFill>
                <a:latin typeface="+mn-ea"/>
              </a:rPr>
              <a:t>这篇短文在哪两个科学领域之间建立起了联系？是如何联系的？</a:t>
            </a:r>
          </a:p>
        </p:txBody>
      </p:sp>
      <p:sp>
        <p:nvSpPr>
          <p:cNvPr id="2" name="圆角矩形 1"/>
          <p:cNvSpPr/>
          <p:nvPr/>
        </p:nvSpPr>
        <p:spPr>
          <a:xfrm>
            <a:off x="1571353" y="1218533"/>
            <a:ext cx="6432884" cy="68179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sz="2400" b="1">
                <a:solidFill>
                  <a:schemeClr val="tx1"/>
                </a:solidFill>
              </a:rPr>
              <a:t>古生物学↔恐龙化石的分布↔板块构造理论</a:t>
            </a:r>
          </a:p>
        </p:txBody>
      </p:sp>
      <p:sp>
        <p:nvSpPr>
          <p:cNvPr id="4" name="内容占位符 3"/>
          <p:cNvSpPr txBox="1"/>
          <p:nvPr/>
        </p:nvSpPr>
        <p:spPr>
          <a:xfrm>
            <a:off x="373577" y="1981200"/>
            <a:ext cx="8489683" cy="2759242"/>
          </a:xfrm>
          <a:prstGeom prst="rect">
            <a:avLst/>
          </a:prstGeom>
          <a:solidFill>
            <a:srgbClr val="92D050">
              <a:alpha val="80000"/>
            </a:srgbClr>
          </a:solidFill>
          <a:ln>
            <a:solidFill>
              <a:schemeClr val="accent5">
                <a:lumMod val="60000"/>
                <a:lumOff val="40000"/>
              </a:schemeClr>
            </a:solidFill>
          </a:ln>
        </p:spPr>
        <p:txBody>
          <a:bodyPr vert="horz" lIns="91440" tIns="45720" rIns="91440" bIns="45720" rtlCol="0">
            <a:noAutofit/>
          </a:bodyPr>
          <a:lstStyle/>
          <a:p>
            <a:pPr>
              <a:lnSpc>
                <a:spcPct val="150000"/>
              </a:lnSpc>
              <a:defRPr/>
            </a:pPr>
            <a:r>
              <a:rPr lang="zh-CN" altLang="en-US" sz="2000" b="1" smtClean="0">
                <a:latin typeface="+mn-ea"/>
              </a:rPr>
              <a:t>    注意</a:t>
            </a:r>
            <a:r>
              <a:rPr lang="zh-CN" altLang="en-US" sz="2000" b="1">
                <a:latin typeface="+mn-ea"/>
              </a:rPr>
              <a:t>两个时间点：①</a:t>
            </a:r>
            <a:r>
              <a:rPr lang="en-US" altLang="zh-CN" sz="2000" b="1">
                <a:latin typeface="+mn-ea"/>
              </a:rPr>
              <a:t>2.25</a:t>
            </a:r>
            <a:r>
              <a:rPr lang="zh-CN" altLang="en-US" sz="2000" b="1">
                <a:latin typeface="+mn-ea"/>
              </a:rPr>
              <a:t>亿年前，当时全球的陆地形成“最后一次</a:t>
            </a:r>
            <a:r>
              <a:rPr lang="zh-CN" altLang="en-US" sz="2000" b="1" smtClean="0">
                <a:latin typeface="+mn-ea"/>
              </a:rPr>
              <a:t>完整的</a:t>
            </a:r>
            <a:r>
              <a:rPr lang="zh-CN" altLang="en-US" sz="2000" b="1">
                <a:latin typeface="+mn-ea"/>
              </a:rPr>
              <a:t>泛大陆”，同时，恐龙已经出现并且“分散到泛大陆的各个地方”。②</a:t>
            </a:r>
            <a:r>
              <a:rPr lang="en-US" altLang="zh-CN" sz="2000" b="1">
                <a:latin typeface="+mn-ea"/>
              </a:rPr>
              <a:t>2</a:t>
            </a:r>
            <a:r>
              <a:rPr lang="zh-CN" altLang="en-US" sz="2000" b="1" smtClean="0">
                <a:latin typeface="+mn-ea"/>
              </a:rPr>
              <a:t>亿年前</a:t>
            </a:r>
            <a:r>
              <a:rPr lang="zh-CN" altLang="en-US" sz="2000" b="1">
                <a:latin typeface="+mn-ea"/>
              </a:rPr>
              <a:t>，泛大陆又开始分裂。</a:t>
            </a:r>
          </a:p>
          <a:p>
            <a:pPr>
              <a:lnSpc>
                <a:spcPct val="150000"/>
              </a:lnSpc>
              <a:defRPr/>
            </a:pPr>
            <a:r>
              <a:rPr lang="zh-CN" altLang="en-US" sz="2000" b="1" smtClean="0">
                <a:latin typeface="+mn-ea"/>
              </a:rPr>
              <a:t>    这</a:t>
            </a:r>
            <a:r>
              <a:rPr lang="zh-CN" altLang="en-US" sz="2000" b="1">
                <a:latin typeface="+mn-ea"/>
              </a:rPr>
              <a:t>两个时间点表明恐龙的出现和全球分布早于泛大陆的分裂，从而</a:t>
            </a:r>
            <a:r>
              <a:rPr lang="zh-CN" altLang="en-US" sz="2000" b="1" smtClean="0">
                <a:latin typeface="+mn-ea"/>
              </a:rPr>
              <a:t>使得文章</a:t>
            </a:r>
            <a:r>
              <a:rPr lang="zh-CN" altLang="en-US" sz="2000" b="1">
                <a:latin typeface="+mn-ea"/>
              </a:rPr>
              <a:t>在两个领域之间建立的联系在逻辑上得以成立，体现了作者科学推论</a:t>
            </a:r>
            <a:r>
              <a:rPr lang="zh-CN" altLang="en-US" sz="2000" b="1" smtClean="0">
                <a:latin typeface="+mn-ea"/>
              </a:rPr>
              <a:t>的严密性</a:t>
            </a:r>
            <a:r>
              <a:rPr lang="zh-CN" altLang="en-US" sz="2000" b="1">
                <a:latin typeface="+mn-ea"/>
              </a:rPr>
              <a:t>。</a:t>
            </a:r>
          </a:p>
          <a:p>
            <a:pPr>
              <a:lnSpc>
                <a:spcPct val="150000"/>
              </a:lnSpc>
              <a:defRPr/>
            </a:pPr>
            <a:endParaRPr lang="zh-CN" altLang="en-US" sz="2200" b="1"/>
          </a:p>
          <a:p>
            <a:pPr>
              <a:lnSpc>
                <a:spcPct val="150000"/>
              </a:lnSpc>
              <a:defRPr/>
            </a:pPr>
            <a:endParaRPr kumimoji="1" lang="zh-CN" altLang="en-US" sz="2600" b="1" i="0" u="none" strike="noStrike" kern="1200" cap="none" spc="0" normalizeH="0" baseline="0" noProof="0">
              <a:ln>
                <a:noFill/>
              </a:ln>
              <a:solidFill>
                <a:srgbClr val="0070C0"/>
              </a:solidFill>
              <a:effectLst/>
              <a:uLnTx/>
              <a:uFillTx/>
              <a:latin typeface="宋体" panose="02010600030101010101" pitchFamily="2" charset="-122"/>
              <a:ea typeface="宋体" panose="02010600030101010101" pitchFamily="2" charset="-122"/>
            </a:endParaRPr>
          </a:p>
        </p:txBody>
      </p:sp>
      <p:grpSp>
        <p:nvGrpSpPr>
          <p:cNvPr id="6" name="组合 5"/>
          <p:cNvGrpSpPr/>
          <p:nvPr/>
        </p:nvGrpSpPr>
        <p:grpSpPr>
          <a:xfrm>
            <a:off x="7299365" y="133303"/>
            <a:ext cx="1563895" cy="1179866"/>
            <a:chOff x="10291762" y="4113212"/>
            <a:chExt cx="1830388" cy="1452779"/>
          </a:xfrm>
        </p:grpSpPr>
        <p:pic>
          <p:nvPicPr>
            <p:cNvPr id="7" name="图片 6"/>
            <p:cNvPicPr>
              <a:picLocks noChangeAspect="1"/>
            </p:cNvPicPr>
            <p:nvPr/>
          </p:nvPicPr>
          <p:blipFill>
            <a:blip r:embed="rId3"/>
            <a:stretch>
              <a:fillRect/>
            </a:stretch>
          </p:blipFill>
          <p:spPr>
            <a:xfrm>
              <a:off x="10291762" y="4113212"/>
              <a:ext cx="1270000" cy="1270000"/>
            </a:xfrm>
            <a:custGeom>
              <a:avLst/>
              <a:gdLst>
                <a:gd name="connsiteX0" fmla="*/ 0 w 1270000"/>
                <a:gd name="connsiteY0" fmla="*/ 0 h 1270000"/>
                <a:gd name="connsiteX1" fmla="*/ 1270000 w 1270000"/>
                <a:gd name="connsiteY1" fmla="*/ 0 h 1270000"/>
                <a:gd name="connsiteX2" fmla="*/ 1270000 w 1270000"/>
                <a:gd name="connsiteY2" fmla="*/ 874749 h 1270000"/>
                <a:gd name="connsiteX3" fmla="*/ 929087 w 1270000"/>
                <a:gd name="connsiteY3" fmla="*/ 874749 h 1270000"/>
                <a:gd name="connsiteX4" fmla="*/ 829072 w 1270000"/>
                <a:gd name="connsiteY4" fmla="*/ 974764 h 1270000"/>
                <a:gd name="connsiteX5" fmla="*/ 829072 w 1270000"/>
                <a:gd name="connsiteY5" fmla="*/ 1270000 h 1270000"/>
                <a:gd name="connsiteX6" fmla="*/ 0 w 1270000"/>
                <a:gd name="connsiteY6" fmla="*/ 1270000 h 12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0000" h="1270000">
                  <a:moveTo>
                    <a:pt x="0" y="0"/>
                  </a:moveTo>
                  <a:lnTo>
                    <a:pt x="1270000" y="0"/>
                  </a:lnTo>
                  <a:lnTo>
                    <a:pt x="1270000" y="874749"/>
                  </a:lnTo>
                  <a:lnTo>
                    <a:pt x="929087" y="874749"/>
                  </a:lnTo>
                  <a:cubicBezTo>
                    <a:pt x="873850" y="874749"/>
                    <a:pt x="829072" y="919527"/>
                    <a:pt x="829072" y="974764"/>
                  </a:cubicBezTo>
                  <a:lnTo>
                    <a:pt x="829072" y="1270000"/>
                  </a:lnTo>
                  <a:lnTo>
                    <a:pt x="0" y="1270000"/>
                  </a:lnTo>
                  <a:close/>
                </a:path>
              </a:pathLst>
            </a:custGeom>
          </p:spPr>
        </p:pic>
        <p:sp>
          <p:nvSpPr>
            <p:cNvPr id="8" name="文本框 7"/>
            <p:cNvSpPr txBox="1"/>
            <p:nvPr/>
          </p:nvSpPr>
          <p:spPr>
            <a:xfrm>
              <a:off x="11116747" y="4981216"/>
              <a:ext cx="1005403" cy="584775"/>
            </a:xfrm>
            <a:prstGeom prst="rect">
              <a:avLst/>
            </a:prstGeom>
            <a:noFill/>
          </p:spPr>
          <p:txBody>
            <a:bodyPr wrap="none" rtlCol="0">
              <a:spAutoFit/>
            </a:bodyPr>
            <a:lstStyle/>
            <a:p>
              <a:r>
                <a:rPr kumimoji="1" lang="zh-CN" altLang="en-US" sz="3200" b="1">
                  <a:solidFill>
                    <a:srgbClr val="002060"/>
                  </a:solidFill>
                  <a:latin typeface="Xingkai SC" panose="02010600040101010101" pitchFamily="2" charset="-122"/>
                  <a:ea typeface="Xingkai SC" panose="02010600040101010101" pitchFamily="2" charset="-122"/>
                </a:rPr>
                <a:t>抢答</a:t>
              </a:r>
            </a:p>
          </p:txBody>
        </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451305" y="1871755"/>
            <a:ext cx="8381998" cy="1384995"/>
          </a:xfrm>
          <a:prstGeom prst="rect">
            <a:avLst/>
          </a:prstGeom>
        </p:spPr>
        <p:txBody>
          <a:bodyPr wrap="square">
            <a:spAutoFit/>
          </a:bodyPr>
          <a:lstStyle/>
          <a:p>
            <a:pPr>
              <a:lnSpc>
                <a:spcPct val="150000"/>
              </a:lnSpc>
              <a:spcBef>
                <a:spcPts val="600"/>
              </a:spcBef>
            </a:pPr>
            <a:r>
              <a:rPr lang="zh-CN" altLang="en-US" sz="2400" b="1" smtClean="0">
                <a:latin typeface="+mn-ea"/>
              </a:rPr>
              <a:t>     </a:t>
            </a:r>
            <a:r>
              <a:rPr lang="zh-CN" altLang="en-US" sz="2800" b="1" smtClean="0">
                <a:latin typeface="+mn-ea"/>
              </a:rPr>
              <a:t>阿西莫夫</a:t>
            </a:r>
            <a:r>
              <a:rPr lang="zh-CN" altLang="en-US" sz="2800" b="1">
                <a:latin typeface="+mn-ea"/>
              </a:rPr>
              <a:t>素以驾驭语言和概念的能力强著称。请找出语言表达平实而</a:t>
            </a:r>
            <a:r>
              <a:rPr lang="zh-CN" altLang="en-US" sz="2800" b="1" smtClean="0">
                <a:latin typeface="+mn-ea"/>
              </a:rPr>
              <a:t>又生动</a:t>
            </a:r>
            <a:r>
              <a:rPr lang="zh-CN" altLang="en-US" sz="2800" b="1">
                <a:latin typeface="+mn-ea"/>
              </a:rPr>
              <a:t>的句子并作简要分析。</a:t>
            </a:r>
          </a:p>
        </p:txBody>
      </p:sp>
      <p:grpSp>
        <p:nvGrpSpPr>
          <p:cNvPr id="31" name="组合 30"/>
          <p:cNvGrpSpPr/>
          <p:nvPr/>
        </p:nvGrpSpPr>
        <p:grpSpPr>
          <a:xfrm>
            <a:off x="0" y="124979"/>
            <a:ext cx="2754575" cy="1204832"/>
            <a:chOff x="4967092" y="212952"/>
            <a:chExt cx="3232028" cy="1151832"/>
          </a:xfrm>
        </p:grpSpPr>
        <p:grpSp>
          <p:nvGrpSpPr>
            <p:cNvPr id="33" name="组合 32"/>
            <p:cNvGrpSpPr/>
            <p:nvPr/>
          </p:nvGrpSpPr>
          <p:grpSpPr>
            <a:xfrm>
              <a:off x="5411211" y="453130"/>
              <a:ext cx="2787909" cy="833008"/>
              <a:chOff x="1438514" y="440481"/>
              <a:chExt cx="2824479" cy="845242"/>
            </a:xfrm>
          </p:grpSpPr>
          <p:sp>
            <p:nvSpPr>
              <p:cNvPr id="37" name="横卷形 36"/>
              <p:cNvSpPr/>
              <p:nvPr/>
            </p:nvSpPr>
            <p:spPr>
              <a:xfrm>
                <a:off x="1438514" y="440481"/>
                <a:ext cx="2824479" cy="845242"/>
              </a:xfrm>
              <a:prstGeom prst="horizontalScroll">
                <a:avLst/>
              </a:prstGeom>
              <a:solidFill>
                <a:schemeClr val="accent5">
                  <a:lumMod val="9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minor">
                <a:schemeClr val="lt1"/>
              </a:fontRef>
            </p:style>
            <p:txBody>
              <a:bodyPr rtlCol="0" anchor="t"/>
              <a:lstStyle/>
              <a:p>
                <a:pPr algn="ctr"/>
                <a:r>
                  <a:rPr kumimoji="1" lang="zh-CN" altLang="en-US" sz="3200" b="1" smtClean="0">
                    <a:solidFill>
                      <a:schemeClr val="accent1">
                        <a:lumMod val="50000"/>
                      </a:schemeClr>
                    </a:solidFill>
                    <a:latin typeface="黑体" panose="02010609060101010101" pitchFamily="49" charset="-122"/>
                    <a:ea typeface="黑体" panose="02010609060101010101" pitchFamily="49" charset="-122"/>
                    <a:cs typeface="微软雅黑" panose="020B0503020204020204" charset="-122"/>
                  </a:rPr>
                  <a:t>品读语言</a:t>
                </a:r>
                <a:endParaRPr kumimoji="1" lang="zh-CN" altLang="en-US" sz="3200" b="1">
                  <a:solidFill>
                    <a:schemeClr val="accent1">
                      <a:lumMod val="50000"/>
                    </a:schemeClr>
                  </a:solidFill>
                  <a:latin typeface="黑体" panose="02010609060101010101" pitchFamily="49" charset="-122"/>
                  <a:ea typeface="黑体" panose="02010609060101010101" pitchFamily="49" charset="-122"/>
                  <a:cs typeface="微软雅黑" panose="020B0503020204020204" charset="-122"/>
                </a:endParaRPr>
              </a:p>
            </p:txBody>
          </p:sp>
          <p:grpSp>
            <p:nvGrpSpPr>
              <p:cNvPr id="38" name="组合 37"/>
              <p:cNvGrpSpPr/>
              <p:nvPr/>
            </p:nvGrpSpPr>
            <p:grpSpPr>
              <a:xfrm>
                <a:off x="3693775" y="707236"/>
                <a:ext cx="467380" cy="569114"/>
                <a:chOff x="3693775" y="707236"/>
                <a:chExt cx="467380" cy="569114"/>
              </a:xfrm>
            </p:grpSpPr>
            <p:cxnSp>
              <p:nvCxnSpPr>
                <p:cNvPr id="47" name="直接连接符 46"/>
                <p:cNvCxnSpPr/>
                <p:nvPr/>
              </p:nvCxnSpPr>
              <p:spPr>
                <a:xfrm flipH="1">
                  <a:off x="4073525" y="805481"/>
                  <a:ext cx="0" cy="470869"/>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3693775" y="1112576"/>
                  <a:ext cx="461049" cy="0"/>
                </a:xfrm>
                <a:prstGeom prst="line">
                  <a:avLst/>
                </a:prstGeom>
                <a:ln>
                  <a:solidFill>
                    <a:srgbClr val="FFFF00"/>
                  </a:solidFill>
                </a:ln>
              </p:spPr>
              <p:style>
                <a:lnRef idx="3">
                  <a:schemeClr val="accent4"/>
                </a:lnRef>
                <a:fillRef idx="0">
                  <a:schemeClr val="accent4"/>
                </a:fillRef>
                <a:effectRef idx="2">
                  <a:schemeClr val="accent4"/>
                </a:effectRef>
                <a:fontRef idx="minor">
                  <a:schemeClr val="tx1"/>
                </a:fontRef>
              </p:style>
            </p:cxnSp>
            <p:cxnSp>
              <p:nvCxnSpPr>
                <p:cNvPr id="50" name="直接连接符 49"/>
                <p:cNvCxnSpPr/>
                <p:nvPr/>
              </p:nvCxnSpPr>
              <p:spPr>
                <a:xfrm flipH="1">
                  <a:off x="4161155" y="707236"/>
                  <a:ext cx="0" cy="416712"/>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1615401" y="554838"/>
                <a:ext cx="560148" cy="416712"/>
                <a:chOff x="1615401" y="554838"/>
                <a:chExt cx="560148" cy="416712"/>
              </a:xfrm>
            </p:grpSpPr>
            <p:cxnSp>
              <p:nvCxnSpPr>
                <p:cNvPr id="41" name="直接连接符 40"/>
                <p:cNvCxnSpPr/>
                <p:nvPr/>
              </p:nvCxnSpPr>
              <p:spPr>
                <a:xfrm flipH="1">
                  <a:off x="1714500" y="554838"/>
                  <a:ext cx="0" cy="416712"/>
                </a:xfrm>
                <a:prstGeom prst="line">
                  <a:avLst/>
                </a:prstGeom>
                <a:ln>
                  <a:solidFill>
                    <a:srgbClr val="FFFF00"/>
                  </a:solidFill>
                </a:ln>
              </p:spPr>
              <p:style>
                <a:lnRef idx="3">
                  <a:schemeClr val="accent4"/>
                </a:lnRef>
                <a:fillRef idx="0">
                  <a:schemeClr val="accent4"/>
                </a:fillRef>
                <a:effectRef idx="2">
                  <a:schemeClr val="accent4"/>
                </a:effectRef>
                <a:fontRef idx="minor">
                  <a:schemeClr val="tx1"/>
                </a:fontRef>
              </p:style>
            </p:cxnSp>
            <p:cxnSp>
              <p:nvCxnSpPr>
                <p:cNvPr id="43" name="直接连接符 42"/>
                <p:cNvCxnSpPr/>
                <p:nvPr/>
              </p:nvCxnSpPr>
              <p:spPr>
                <a:xfrm>
                  <a:off x="1615401" y="657225"/>
                  <a:ext cx="461049" cy="0"/>
                </a:xfrm>
                <a:prstGeom prst="line">
                  <a:avLst/>
                </a:prstGeom>
                <a:ln>
                  <a:solidFill>
                    <a:srgbClr val="FFFF00"/>
                  </a:solidFill>
                </a:ln>
              </p:spPr>
              <p:style>
                <a:lnRef idx="1">
                  <a:schemeClr val="accent4"/>
                </a:lnRef>
                <a:fillRef idx="0">
                  <a:schemeClr val="accent4"/>
                </a:fillRef>
                <a:effectRef idx="0">
                  <a:schemeClr val="accent4"/>
                </a:effectRef>
                <a:fontRef idx="minor">
                  <a:schemeClr val="tx1"/>
                </a:fontRef>
              </p:style>
            </p:cxnSp>
            <p:cxnSp>
              <p:nvCxnSpPr>
                <p:cNvPr id="45" name="直接连接符 44"/>
                <p:cNvCxnSpPr/>
                <p:nvPr/>
              </p:nvCxnSpPr>
              <p:spPr>
                <a:xfrm>
                  <a:off x="1714500" y="610794"/>
                  <a:ext cx="461049" cy="0"/>
                </a:xfrm>
                <a:prstGeom prst="line">
                  <a:avLst/>
                </a:prstGeom>
                <a:ln>
                  <a:solidFill>
                    <a:srgbClr val="FFFF00"/>
                  </a:solidFill>
                </a:ln>
              </p:spPr>
              <p:style>
                <a:lnRef idx="1">
                  <a:schemeClr val="accent4"/>
                </a:lnRef>
                <a:fillRef idx="0">
                  <a:schemeClr val="accent4"/>
                </a:fillRef>
                <a:effectRef idx="0">
                  <a:schemeClr val="accent4"/>
                </a:effectRef>
                <a:fontRef idx="minor">
                  <a:schemeClr val="tx1"/>
                </a:fontRef>
              </p:style>
            </p:cxnSp>
          </p:grpSp>
        </p:grpSp>
        <p:pic>
          <p:nvPicPr>
            <p:cNvPr id="35" name="Picture 6" descr="F:\超棒ppt模板\中国风\中国风物件\maobi.png"/>
            <p:cNvPicPr/>
            <p:nvPr/>
          </p:nvPicPr>
          <p:blipFill>
            <a:blip r:embed="rId3">
              <a:extLst>
                <a:ext uri="{28A0092B-C50C-407E-A947-70E740481C1C}">
                  <a14:useLocalDpi xmlns:a14="http://schemas.microsoft.com/office/drawing/2010/main" val="0"/>
                </a:ext>
              </a:extLst>
            </a:blip>
            <a:stretch>
              <a:fillRect/>
            </a:stretch>
          </p:blipFill>
          <p:spPr bwMode="auto">
            <a:xfrm>
              <a:off x="4967092" y="212952"/>
              <a:ext cx="846255" cy="1151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 name="组合 15"/>
          <p:cNvGrpSpPr/>
          <p:nvPr/>
        </p:nvGrpSpPr>
        <p:grpSpPr>
          <a:xfrm>
            <a:off x="7299365" y="133303"/>
            <a:ext cx="1563895" cy="1179866"/>
            <a:chOff x="10291762" y="4113212"/>
            <a:chExt cx="1830388" cy="1452779"/>
          </a:xfrm>
        </p:grpSpPr>
        <p:pic>
          <p:nvPicPr>
            <p:cNvPr id="17" name="图片 16"/>
            <p:cNvPicPr>
              <a:picLocks noChangeAspect="1"/>
            </p:cNvPicPr>
            <p:nvPr/>
          </p:nvPicPr>
          <p:blipFill>
            <a:blip r:embed="rId4"/>
            <a:stretch>
              <a:fillRect/>
            </a:stretch>
          </p:blipFill>
          <p:spPr>
            <a:xfrm>
              <a:off x="10291762" y="4113212"/>
              <a:ext cx="1270000" cy="1270000"/>
            </a:xfrm>
            <a:custGeom>
              <a:avLst/>
              <a:gdLst>
                <a:gd name="connsiteX0" fmla="*/ 0 w 1270000"/>
                <a:gd name="connsiteY0" fmla="*/ 0 h 1270000"/>
                <a:gd name="connsiteX1" fmla="*/ 1270000 w 1270000"/>
                <a:gd name="connsiteY1" fmla="*/ 0 h 1270000"/>
                <a:gd name="connsiteX2" fmla="*/ 1270000 w 1270000"/>
                <a:gd name="connsiteY2" fmla="*/ 874749 h 1270000"/>
                <a:gd name="connsiteX3" fmla="*/ 929087 w 1270000"/>
                <a:gd name="connsiteY3" fmla="*/ 874749 h 1270000"/>
                <a:gd name="connsiteX4" fmla="*/ 829072 w 1270000"/>
                <a:gd name="connsiteY4" fmla="*/ 974764 h 1270000"/>
                <a:gd name="connsiteX5" fmla="*/ 829072 w 1270000"/>
                <a:gd name="connsiteY5" fmla="*/ 1270000 h 1270000"/>
                <a:gd name="connsiteX6" fmla="*/ 0 w 1270000"/>
                <a:gd name="connsiteY6" fmla="*/ 1270000 h 12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0000" h="1270000">
                  <a:moveTo>
                    <a:pt x="0" y="0"/>
                  </a:moveTo>
                  <a:lnTo>
                    <a:pt x="1270000" y="0"/>
                  </a:lnTo>
                  <a:lnTo>
                    <a:pt x="1270000" y="874749"/>
                  </a:lnTo>
                  <a:lnTo>
                    <a:pt x="929087" y="874749"/>
                  </a:lnTo>
                  <a:cubicBezTo>
                    <a:pt x="873850" y="874749"/>
                    <a:pt x="829072" y="919527"/>
                    <a:pt x="829072" y="974764"/>
                  </a:cubicBezTo>
                  <a:lnTo>
                    <a:pt x="829072" y="1270000"/>
                  </a:lnTo>
                  <a:lnTo>
                    <a:pt x="0" y="1270000"/>
                  </a:lnTo>
                  <a:close/>
                </a:path>
              </a:pathLst>
            </a:custGeom>
          </p:spPr>
        </p:pic>
        <p:sp>
          <p:nvSpPr>
            <p:cNvPr id="18" name="文本框 17"/>
            <p:cNvSpPr txBox="1"/>
            <p:nvPr/>
          </p:nvSpPr>
          <p:spPr>
            <a:xfrm>
              <a:off x="11116747" y="4981216"/>
              <a:ext cx="1005403" cy="584775"/>
            </a:xfrm>
            <a:prstGeom prst="rect">
              <a:avLst/>
            </a:prstGeom>
            <a:noFill/>
          </p:spPr>
          <p:txBody>
            <a:bodyPr wrap="none" rtlCol="0">
              <a:spAutoFit/>
            </a:bodyPr>
            <a:lstStyle/>
            <a:p>
              <a:r>
                <a:rPr kumimoji="1" lang="zh-CN" altLang="en-US" sz="3200" b="1">
                  <a:solidFill>
                    <a:srgbClr val="002060"/>
                  </a:solidFill>
                  <a:latin typeface="Xingkai SC" panose="02010600040101010101" pitchFamily="2" charset="-122"/>
                  <a:ea typeface="Xingkai SC" panose="02010600040101010101" pitchFamily="2" charset="-122"/>
                </a:rPr>
                <a:t>抢答</a:t>
              </a:r>
            </a:p>
          </p:txBody>
        </p:sp>
      </p:grpSp>
    </p:spTree>
    <p:custDataLst>
      <p:tags r:id="rId1"/>
    </p:custData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401977" y="704465"/>
            <a:ext cx="6432884" cy="68179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sz="2400" b="1">
                <a:solidFill>
                  <a:schemeClr val="tx1"/>
                </a:solidFill>
              </a:rPr>
              <a:t>作者在行文中放在括号里的补充说明文字。</a:t>
            </a:r>
          </a:p>
        </p:txBody>
      </p:sp>
      <p:sp>
        <p:nvSpPr>
          <p:cNvPr id="5" name="内容占位符 3"/>
          <p:cNvSpPr txBox="1"/>
          <p:nvPr/>
        </p:nvSpPr>
        <p:spPr>
          <a:xfrm>
            <a:off x="456702" y="3145140"/>
            <a:ext cx="8489683" cy="1177635"/>
          </a:xfrm>
          <a:prstGeom prst="rect">
            <a:avLst/>
          </a:prstGeom>
          <a:solidFill>
            <a:srgbClr val="92D050">
              <a:alpha val="80000"/>
            </a:srgbClr>
          </a:solidFill>
          <a:ln>
            <a:solidFill>
              <a:schemeClr val="accent5">
                <a:lumMod val="60000"/>
                <a:lumOff val="40000"/>
              </a:schemeClr>
            </a:solidFill>
          </a:ln>
        </p:spPr>
        <p:txBody>
          <a:bodyPr vert="horz" lIns="91440" tIns="45720" rIns="91440" bIns="45720" rtlCol="0">
            <a:noAutofit/>
          </a:bodyPr>
          <a:lstStyle/>
          <a:p>
            <a:pPr>
              <a:lnSpc>
                <a:spcPct val="150000"/>
              </a:lnSpc>
              <a:defRPr/>
            </a:pPr>
            <a:r>
              <a:rPr lang="zh-CN" altLang="en-US" sz="2000" b="1" smtClean="0">
                <a:latin typeface="+mn-ea"/>
              </a:rPr>
              <a:t>     </a:t>
            </a:r>
            <a:r>
              <a:rPr lang="zh-CN" altLang="en-US" sz="2400" b="1" smtClean="0">
                <a:latin typeface="+mn-ea"/>
              </a:rPr>
              <a:t>通过</a:t>
            </a:r>
            <a:r>
              <a:rPr lang="zh-CN" altLang="en-US" sz="2400" b="1">
                <a:latin typeface="+mn-ea"/>
              </a:rPr>
              <a:t>看地图证明南美洲与非洲的相离，更使人信服，补充说明了</a:t>
            </a:r>
            <a:r>
              <a:rPr lang="zh-CN" altLang="en-US" sz="2400" b="1" smtClean="0">
                <a:latin typeface="+mn-ea"/>
              </a:rPr>
              <a:t>大陆漂移</a:t>
            </a:r>
            <a:r>
              <a:rPr lang="zh-CN" altLang="en-US" sz="2400" b="1">
                <a:latin typeface="+mn-ea"/>
              </a:rPr>
              <a:t>学说的一个最显而易见的证据。</a:t>
            </a:r>
          </a:p>
          <a:p>
            <a:pPr>
              <a:lnSpc>
                <a:spcPct val="150000"/>
              </a:lnSpc>
              <a:defRPr/>
            </a:pPr>
            <a:endParaRPr lang="zh-CN" altLang="en-US" sz="2200" b="1"/>
          </a:p>
          <a:p>
            <a:pPr>
              <a:lnSpc>
                <a:spcPct val="150000"/>
              </a:lnSpc>
              <a:defRPr/>
            </a:pPr>
            <a:endParaRPr kumimoji="1" lang="zh-CN" altLang="en-US" sz="2600" b="1" i="0" u="none" strike="noStrike" kern="1200" cap="none" spc="0" normalizeH="0" baseline="0" noProof="0">
              <a:ln>
                <a:noFill/>
              </a:ln>
              <a:solidFill>
                <a:srgbClr val="0070C0"/>
              </a:solidFill>
              <a:effectLst/>
              <a:uLnTx/>
              <a:uFillTx/>
              <a:latin typeface="宋体" panose="02010600030101010101" pitchFamily="2" charset="-122"/>
              <a:ea typeface="宋体" panose="02010600030101010101" pitchFamily="2" charset="-122"/>
            </a:endParaRPr>
          </a:p>
        </p:txBody>
      </p:sp>
      <p:sp>
        <p:nvSpPr>
          <p:cNvPr id="6" name="内容占位符 3"/>
          <p:cNvSpPr txBox="1"/>
          <p:nvPr/>
        </p:nvSpPr>
        <p:spPr>
          <a:xfrm>
            <a:off x="817234" y="1754285"/>
            <a:ext cx="7768621" cy="1113509"/>
          </a:xfrm>
          <a:prstGeom prst="rect">
            <a:avLst/>
          </a:prstGeom>
          <a:solidFill>
            <a:schemeClr val="accent5">
              <a:lumMod val="90000"/>
              <a:alpha val="80000"/>
            </a:schemeClr>
          </a:solidFill>
          <a:ln>
            <a:solidFill>
              <a:schemeClr val="accent5">
                <a:lumMod val="60000"/>
                <a:lumOff val="40000"/>
              </a:schemeClr>
            </a:solidFill>
          </a:ln>
        </p:spPr>
        <p:txBody>
          <a:bodyPr vert="horz" lIns="91440" tIns="45720" rIns="91440" bIns="45720" rtlCol="0">
            <a:noAutofit/>
          </a:bodyPr>
          <a:lstStyle/>
          <a:p>
            <a:pPr>
              <a:lnSpc>
                <a:spcPct val="130000"/>
              </a:lnSpc>
            </a:pPr>
            <a:r>
              <a:rPr lang="zh-CN" altLang="en-US" sz="2400" b="1" smtClean="0">
                <a:latin typeface="楷体" panose="02010609060101010101" pitchFamily="49" charset="-122"/>
                <a:ea typeface="楷体" panose="02010609060101010101" pitchFamily="49" charset="-122"/>
                <a:cs typeface="华文中宋" panose="02010600040101010101" charset="-122"/>
              </a:rPr>
              <a:t>    如果</a:t>
            </a:r>
            <a:r>
              <a:rPr lang="zh-CN" altLang="en-US" sz="2400" b="1">
                <a:latin typeface="楷体" panose="02010609060101010101" pitchFamily="49" charset="-122"/>
                <a:ea typeface="楷体" panose="02010609060101010101" pitchFamily="49" charset="-122"/>
                <a:cs typeface="华文中宋" panose="02010600040101010101" charset="-122"/>
              </a:rPr>
              <a:t>看一张地图，并假定把非洲和南美洲拼合在一起，你就会看到</a:t>
            </a:r>
            <a:r>
              <a:rPr lang="zh-CN" altLang="en-US" sz="2400" b="1" smtClean="0">
                <a:latin typeface="楷体" panose="02010609060101010101" pitchFamily="49" charset="-122"/>
                <a:ea typeface="楷体" panose="02010609060101010101" pitchFamily="49" charset="-122"/>
                <a:cs typeface="华文中宋" panose="02010600040101010101" charset="-122"/>
              </a:rPr>
              <a:t>它们拼合</a:t>
            </a:r>
            <a:r>
              <a:rPr lang="zh-CN" altLang="en-US" sz="2400" b="1">
                <a:latin typeface="楷体" panose="02010609060101010101" pitchFamily="49" charset="-122"/>
                <a:ea typeface="楷体" panose="02010609060101010101" pitchFamily="49" charset="-122"/>
                <a:cs typeface="华文中宋" panose="02010600040101010101" charset="-122"/>
              </a:rPr>
              <a:t>得多么天衣无缝。</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578910" y="757555"/>
            <a:ext cx="6432884" cy="68179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sz="2400" b="1">
                <a:solidFill>
                  <a:schemeClr val="tx1"/>
                </a:solidFill>
              </a:rPr>
              <a:t>课文中多处使用了设问句。</a:t>
            </a:r>
          </a:p>
        </p:txBody>
      </p:sp>
      <p:sp>
        <p:nvSpPr>
          <p:cNvPr id="5" name="内容占位符 3"/>
          <p:cNvSpPr txBox="1"/>
          <p:nvPr/>
        </p:nvSpPr>
        <p:spPr>
          <a:xfrm>
            <a:off x="441590" y="1701591"/>
            <a:ext cx="8453028" cy="2500115"/>
          </a:xfrm>
          <a:prstGeom prst="rect">
            <a:avLst/>
          </a:prstGeom>
          <a:solidFill>
            <a:srgbClr val="92D050">
              <a:alpha val="80000"/>
            </a:srgbClr>
          </a:solidFill>
          <a:ln>
            <a:solidFill>
              <a:schemeClr val="accent5">
                <a:lumMod val="60000"/>
                <a:lumOff val="40000"/>
              </a:schemeClr>
            </a:solidFill>
          </a:ln>
        </p:spPr>
        <p:txBody>
          <a:bodyPr vert="horz" lIns="91440" tIns="45720" rIns="91440" bIns="45720" rtlCol="0">
            <a:noAutofit/>
          </a:bodyPr>
          <a:lstStyle/>
          <a:p>
            <a:pPr>
              <a:lnSpc>
                <a:spcPct val="130000"/>
              </a:lnSpc>
              <a:defRPr/>
            </a:pPr>
            <a:r>
              <a:rPr lang="zh-CN" altLang="en-US" sz="2000" b="1" smtClean="0">
                <a:latin typeface="+mn-ea"/>
              </a:rPr>
              <a:t>     </a:t>
            </a:r>
            <a:r>
              <a:rPr lang="zh-CN" altLang="en-US" sz="2400" b="1" smtClean="0">
                <a:latin typeface="+mn-ea"/>
              </a:rPr>
              <a:t>这样</a:t>
            </a:r>
            <a:r>
              <a:rPr lang="zh-CN" altLang="en-US" sz="2400" b="1">
                <a:latin typeface="+mn-ea"/>
              </a:rPr>
              <a:t>既将中心内容一步步推出，又使读者感到非常亲切，如面对面</a:t>
            </a:r>
            <a:r>
              <a:rPr lang="zh-CN" altLang="en-US" sz="2400" b="1" smtClean="0">
                <a:latin typeface="+mn-ea"/>
              </a:rPr>
              <a:t>交流。“</a:t>
            </a:r>
            <a:r>
              <a:rPr lang="zh-CN" altLang="en-US" sz="2400" b="1" smtClean="0">
                <a:latin typeface="楷体" panose="02010609060101010101" pitchFamily="49" charset="-122"/>
                <a:ea typeface="楷体" panose="02010609060101010101" pitchFamily="49" charset="-122"/>
              </a:rPr>
              <a:t>恐龙如何能在南极地区生存呢？</a:t>
            </a:r>
            <a:r>
              <a:rPr lang="zh-CN" altLang="en-US" sz="2400" b="1" smtClean="0">
                <a:latin typeface="+mn-ea"/>
              </a:rPr>
              <a:t>”引出恐龙如何到另一个大陆的问题。“</a:t>
            </a:r>
            <a:r>
              <a:rPr lang="zh-CN" altLang="en-US" sz="2400" b="1">
                <a:latin typeface="楷体" panose="02010609060101010101" pitchFamily="49" charset="-122"/>
                <a:ea typeface="楷体" panose="02010609060101010101" pitchFamily="49" charset="-122"/>
              </a:rPr>
              <a:t>恐龙不可能在每一块大陆上独立生存，那么它们是如何越过大洋到另一</a:t>
            </a:r>
            <a:r>
              <a:rPr lang="zh-CN" altLang="en-US" sz="2400" b="1" smtClean="0">
                <a:latin typeface="楷体" panose="02010609060101010101" pitchFamily="49" charset="-122"/>
                <a:ea typeface="楷体" panose="02010609060101010101" pitchFamily="49" charset="-122"/>
              </a:rPr>
              <a:t>个大陆</a:t>
            </a:r>
            <a:r>
              <a:rPr lang="zh-CN" altLang="en-US" sz="2400" b="1">
                <a:latin typeface="楷体" panose="02010609060101010101" pitchFamily="49" charset="-122"/>
                <a:ea typeface="楷体" panose="02010609060101010101" pitchFamily="49" charset="-122"/>
              </a:rPr>
              <a:t>上去的呢？</a:t>
            </a:r>
            <a:r>
              <a:rPr lang="zh-CN" altLang="en-US" sz="2400" b="1">
                <a:latin typeface="+mn-ea"/>
              </a:rPr>
              <a:t>”引出板块构造理论。</a:t>
            </a:r>
          </a:p>
          <a:p>
            <a:pPr>
              <a:lnSpc>
                <a:spcPct val="150000"/>
              </a:lnSpc>
              <a:defRPr/>
            </a:pPr>
            <a:endParaRPr lang="zh-CN" altLang="en-US" sz="2200" b="1"/>
          </a:p>
          <a:p>
            <a:pPr>
              <a:lnSpc>
                <a:spcPct val="150000"/>
              </a:lnSpc>
              <a:defRPr/>
            </a:pPr>
            <a:endParaRPr kumimoji="1" lang="zh-CN" altLang="en-US" sz="2600" b="1" i="0" u="none" strike="noStrike" kern="1200" cap="none" spc="0" normalizeH="0" baseline="0" noProof="0">
              <a:ln>
                <a:noFill/>
              </a:ln>
              <a:solidFill>
                <a:srgbClr val="0070C0"/>
              </a:solidFill>
              <a:effectLst/>
              <a:uLnTx/>
              <a:uFillTx/>
              <a:latin typeface="宋体" panose="02010600030101010101" pitchFamily="2" charset="-122"/>
              <a:ea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748146" y="689542"/>
            <a:ext cx="7934875" cy="68179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zh-CN" altLang="en-US" sz="2400" b="1">
                <a:solidFill>
                  <a:schemeClr val="tx1"/>
                </a:solidFill>
              </a:rPr>
              <a:t>采用了打比方的方法，使得语言既生动形象又容易理解。</a:t>
            </a:r>
          </a:p>
        </p:txBody>
      </p:sp>
      <p:sp>
        <p:nvSpPr>
          <p:cNvPr id="5" name="内容占位符 3"/>
          <p:cNvSpPr txBox="1"/>
          <p:nvPr/>
        </p:nvSpPr>
        <p:spPr>
          <a:xfrm>
            <a:off x="381134" y="1898073"/>
            <a:ext cx="8489683" cy="2039137"/>
          </a:xfrm>
          <a:prstGeom prst="rect">
            <a:avLst/>
          </a:prstGeom>
          <a:solidFill>
            <a:srgbClr val="92D050">
              <a:alpha val="80000"/>
            </a:srgbClr>
          </a:solidFill>
          <a:ln>
            <a:solidFill>
              <a:schemeClr val="accent5">
                <a:lumMod val="60000"/>
                <a:lumOff val="40000"/>
              </a:schemeClr>
            </a:solidFill>
          </a:ln>
        </p:spPr>
        <p:txBody>
          <a:bodyPr vert="horz" lIns="91440" tIns="45720" rIns="91440" bIns="45720" rtlCol="0">
            <a:noAutofit/>
          </a:bodyPr>
          <a:lstStyle/>
          <a:p>
            <a:pPr>
              <a:lnSpc>
                <a:spcPct val="130000"/>
              </a:lnSpc>
              <a:defRPr/>
            </a:pPr>
            <a:r>
              <a:rPr lang="zh-CN" altLang="en-US" sz="2000" b="1" smtClean="0">
                <a:latin typeface="+mn-ea"/>
              </a:rPr>
              <a:t>    </a:t>
            </a:r>
            <a:r>
              <a:rPr lang="zh-CN" altLang="en-US" sz="2400" b="1" smtClean="0">
                <a:latin typeface="+mn-ea"/>
              </a:rPr>
              <a:t>如</a:t>
            </a:r>
            <a:r>
              <a:rPr lang="zh-CN" altLang="en-US" sz="2400" b="1">
                <a:latin typeface="+mn-ea"/>
              </a:rPr>
              <a:t>“</a:t>
            </a:r>
            <a:r>
              <a:rPr lang="zh-CN" altLang="en-US" sz="2400" b="1">
                <a:latin typeface="楷体" panose="02010609060101010101" pitchFamily="49" charset="-122"/>
                <a:ea typeface="楷体" panose="02010609060101010101" pitchFamily="49" charset="-122"/>
              </a:rPr>
              <a:t>位于南极中心部位的南极洲是全球的大冰箱</a:t>
            </a:r>
            <a:r>
              <a:rPr lang="zh-CN" altLang="en-US" sz="2400" b="1">
                <a:latin typeface="+mn-ea"/>
              </a:rPr>
              <a:t>”一句，形象地说</a:t>
            </a:r>
            <a:r>
              <a:rPr lang="zh-CN" altLang="en-US" sz="2400" b="1" smtClean="0">
                <a:latin typeface="+mn-ea"/>
              </a:rPr>
              <a:t>明了南极洲</a:t>
            </a:r>
            <a:r>
              <a:rPr lang="zh-CN" altLang="en-US" sz="2400" b="1">
                <a:latin typeface="+mn-ea"/>
              </a:rPr>
              <a:t>寒冷的程度和南极洲在地球中的位置。又如“</a:t>
            </a:r>
            <a:r>
              <a:rPr lang="zh-CN" altLang="en-US" sz="2400" b="1">
                <a:latin typeface="楷体" panose="02010609060101010101" pitchFamily="49" charset="-122"/>
                <a:ea typeface="楷体" panose="02010609060101010101" pitchFamily="49" charset="-122"/>
              </a:rPr>
              <a:t>板块背上驮着许多大陆</a:t>
            </a:r>
            <a:r>
              <a:rPr lang="zh-CN" altLang="en-US" sz="2400" b="1" smtClean="0">
                <a:latin typeface="楷体" panose="02010609060101010101" pitchFamily="49" charset="-122"/>
                <a:ea typeface="楷体" panose="02010609060101010101" pitchFamily="49" charset="-122"/>
              </a:rPr>
              <a:t>。当</a:t>
            </a:r>
            <a:r>
              <a:rPr lang="zh-CN" altLang="en-US" sz="2400" b="1">
                <a:latin typeface="楷体" panose="02010609060101010101" pitchFamily="49" charset="-122"/>
                <a:ea typeface="楷体" panose="02010609060101010101" pitchFamily="49" charset="-122"/>
              </a:rPr>
              <a:t>板块向一个或另一个方向运动时，大陆也随之一起运动</a:t>
            </a:r>
            <a:r>
              <a:rPr lang="zh-CN" altLang="en-US" sz="2400" b="1">
                <a:latin typeface="+mn-ea"/>
              </a:rPr>
              <a:t>”，非常形象可感。</a:t>
            </a:r>
          </a:p>
          <a:p>
            <a:pPr>
              <a:lnSpc>
                <a:spcPct val="150000"/>
              </a:lnSpc>
              <a:defRPr/>
            </a:pPr>
            <a:endParaRPr lang="zh-CN" altLang="en-US" sz="2200" b="1" smtClean="0"/>
          </a:p>
          <a:p>
            <a:pPr>
              <a:lnSpc>
                <a:spcPct val="150000"/>
              </a:lnSpc>
              <a:defRPr/>
            </a:pPr>
            <a:endParaRPr kumimoji="1" lang="zh-CN" altLang="en-US" sz="2600" b="1" i="0" u="none" strike="noStrike" kern="1200" cap="none" spc="0" normalizeH="0" baseline="0" noProof="0">
              <a:ln>
                <a:noFill/>
              </a:ln>
              <a:solidFill>
                <a:srgbClr val="0070C0"/>
              </a:solidFill>
              <a:effectLst/>
              <a:uLnTx/>
              <a:uFillTx/>
              <a:latin typeface="宋体" panose="02010600030101010101" pitchFamily="2" charset="-122"/>
              <a:ea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378511" y="1604802"/>
            <a:ext cx="8500794" cy="2399183"/>
          </a:xfrm>
          <a:prstGeom prst="rect">
            <a:avLst/>
          </a:prstGeom>
        </p:spPr>
        <p:txBody>
          <a:bodyPr wrap="square">
            <a:spAutoFit/>
          </a:bodyPr>
          <a:lstStyle/>
          <a:p>
            <a:pPr>
              <a:lnSpc>
                <a:spcPct val="150000"/>
              </a:lnSpc>
            </a:pPr>
            <a:r>
              <a:rPr lang="en-US" altLang="zh-CN" sz="2600" b="1" smtClean="0">
                <a:latin typeface="+mn-ea"/>
              </a:rPr>
              <a:t>1</a:t>
            </a:r>
            <a:r>
              <a:rPr lang="zh-CN" altLang="en-US" sz="2600" b="1">
                <a:latin typeface="+mn-ea"/>
              </a:rPr>
              <a:t>．掌握基础字词和作家作品信息。</a:t>
            </a:r>
          </a:p>
          <a:p>
            <a:pPr>
              <a:lnSpc>
                <a:spcPct val="150000"/>
              </a:lnSpc>
            </a:pPr>
            <a:r>
              <a:rPr lang="en-US" altLang="zh-CN" sz="2600" b="1">
                <a:latin typeface="+mn-ea"/>
              </a:rPr>
              <a:t>2</a:t>
            </a:r>
            <a:r>
              <a:rPr lang="zh-CN" altLang="en-US" sz="2600" b="1">
                <a:latin typeface="+mn-ea"/>
              </a:rPr>
              <a:t>．筛选关键信息，了解文章基本内容，理清说明顺序。</a:t>
            </a:r>
          </a:p>
          <a:p>
            <a:pPr>
              <a:lnSpc>
                <a:spcPct val="150000"/>
              </a:lnSpc>
            </a:pPr>
            <a:r>
              <a:rPr lang="en-US" altLang="zh-CN" sz="2600" b="1" smtClean="0">
                <a:latin typeface="+mn-ea"/>
              </a:rPr>
              <a:t>3</a:t>
            </a:r>
            <a:r>
              <a:rPr lang="zh-CN" altLang="en-US" sz="2600" b="1">
                <a:latin typeface="+mn-ea"/>
              </a:rPr>
              <a:t>．探究说明语言，梳理说明方法，激发学生爱好科学、主动探索的精神。</a:t>
            </a:r>
          </a:p>
        </p:txBody>
      </p:sp>
      <p:grpSp>
        <p:nvGrpSpPr>
          <p:cNvPr id="16" name="组合 15"/>
          <p:cNvGrpSpPr/>
          <p:nvPr/>
        </p:nvGrpSpPr>
        <p:grpSpPr>
          <a:xfrm>
            <a:off x="0" y="124979"/>
            <a:ext cx="2754575" cy="1204832"/>
            <a:chOff x="4967092" y="212952"/>
            <a:chExt cx="3232028" cy="1151832"/>
          </a:xfrm>
        </p:grpSpPr>
        <p:grpSp>
          <p:nvGrpSpPr>
            <p:cNvPr id="18" name="组合 17"/>
            <p:cNvGrpSpPr/>
            <p:nvPr/>
          </p:nvGrpSpPr>
          <p:grpSpPr>
            <a:xfrm>
              <a:off x="5411211" y="453130"/>
              <a:ext cx="2787909" cy="833008"/>
              <a:chOff x="1438514" y="440481"/>
              <a:chExt cx="2824479" cy="845242"/>
            </a:xfrm>
          </p:grpSpPr>
          <p:sp>
            <p:nvSpPr>
              <p:cNvPr id="20" name="横卷形 19"/>
              <p:cNvSpPr/>
              <p:nvPr/>
            </p:nvSpPr>
            <p:spPr>
              <a:xfrm>
                <a:off x="1438514" y="440481"/>
                <a:ext cx="2824479" cy="845242"/>
              </a:xfrm>
              <a:prstGeom prst="horizontalScroll">
                <a:avLst/>
              </a:prstGeom>
              <a:solidFill>
                <a:schemeClr val="accent5">
                  <a:lumMod val="9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minor">
                <a:schemeClr val="lt1"/>
              </a:fontRef>
            </p:style>
            <p:txBody>
              <a:bodyPr rtlCol="0" anchor="t"/>
              <a:lstStyle/>
              <a:p>
                <a:pPr algn="ctr"/>
                <a:r>
                  <a:rPr kumimoji="1" lang="zh-CN" altLang="en-US" sz="3200" b="1" smtClean="0">
                    <a:solidFill>
                      <a:schemeClr val="accent1">
                        <a:lumMod val="50000"/>
                      </a:schemeClr>
                    </a:solidFill>
                    <a:latin typeface="黑体" panose="02010609060101010101" pitchFamily="49" charset="-122"/>
                    <a:ea typeface="黑体" panose="02010609060101010101" pitchFamily="49" charset="-122"/>
                    <a:cs typeface="微软雅黑" panose="020B0503020204020204" charset="-122"/>
                  </a:rPr>
                  <a:t>学习目标</a:t>
                </a:r>
                <a:endParaRPr kumimoji="1" lang="zh-CN" altLang="en-US" sz="3200" b="1">
                  <a:solidFill>
                    <a:schemeClr val="accent1">
                      <a:lumMod val="50000"/>
                    </a:schemeClr>
                  </a:solidFill>
                  <a:latin typeface="黑体" panose="02010609060101010101" pitchFamily="49" charset="-122"/>
                  <a:ea typeface="黑体" panose="02010609060101010101" pitchFamily="49" charset="-122"/>
                  <a:cs typeface="微软雅黑" panose="020B0503020204020204" charset="-122"/>
                </a:endParaRPr>
              </a:p>
            </p:txBody>
          </p:sp>
          <p:grpSp>
            <p:nvGrpSpPr>
              <p:cNvPr id="21" name="组合 20"/>
              <p:cNvGrpSpPr/>
              <p:nvPr/>
            </p:nvGrpSpPr>
            <p:grpSpPr>
              <a:xfrm>
                <a:off x="3693775" y="707236"/>
                <a:ext cx="467380" cy="569114"/>
                <a:chOff x="3693775" y="707236"/>
                <a:chExt cx="467380" cy="569114"/>
              </a:xfrm>
            </p:grpSpPr>
            <p:cxnSp>
              <p:nvCxnSpPr>
                <p:cNvPr id="26" name="直接连接符 25"/>
                <p:cNvCxnSpPr/>
                <p:nvPr/>
              </p:nvCxnSpPr>
              <p:spPr>
                <a:xfrm flipH="1">
                  <a:off x="4073525" y="805481"/>
                  <a:ext cx="0" cy="470869"/>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3693775" y="1112576"/>
                  <a:ext cx="461049" cy="0"/>
                </a:xfrm>
                <a:prstGeom prst="line">
                  <a:avLst/>
                </a:prstGeom>
                <a:ln>
                  <a:solidFill>
                    <a:srgbClr val="FFFF00"/>
                  </a:solidFill>
                </a:ln>
              </p:spPr>
              <p:style>
                <a:lnRef idx="3">
                  <a:schemeClr val="accent4"/>
                </a:lnRef>
                <a:fillRef idx="0">
                  <a:schemeClr val="accent4"/>
                </a:fillRef>
                <a:effectRef idx="2">
                  <a:schemeClr val="accent4"/>
                </a:effectRef>
                <a:fontRef idx="minor">
                  <a:schemeClr val="tx1"/>
                </a:fontRef>
              </p:style>
            </p:cxnSp>
            <p:cxnSp>
              <p:nvCxnSpPr>
                <p:cNvPr id="28" name="直接连接符 27"/>
                <p:cNvCxnSpPr/>
                <p:nvPr/>
              </p:nvCxnSpPr>
              <p:spPr>
                <a:xfrm flipH="1">
                  <a:off x="4161155" y="707236"/>
                  <a:ext cx="0" cy="416712"/>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1615401" y="554838"/>
                <a:ext cx="560148" cy="416712"/>
                <a:chOff x="1615401" y="554838"/>
                <a:chExt cx="560148" cy="416712"/>
              </a:xfrm>
            </p:grpSpPr>
            <p:cxnSp>
              <p:nvCxnSpPr>
                <p:cNvPr id="23" name="直接连接符 22"/>
                <p:cNvCxnSpPr/>
                <p:nvPr/>
              </p:nvCxnSpPr>
              <p:spPr>
                <a:xfrm flipH="1">
                  <a:off x="1714500" y="554838"/>
                  <a:ext cx="0" cy="416712"/>
                </a:xfrm>
                <a:prstGeom prst="line">
                  <a:avLst/>
                </a:prstGeom>
                <a:ln>
                  <a:solidFill>
                    <a:srgbClr val="FFFF00"/>
                  </a:solidFill>
                </a:ln>
              </p:spPr>
              <p:style>
                <a:lnRef idx="3">
                  <a:schemeClr val="accent4"/>
                </a:lnRef>
                <a:fillRef idx="0">
                  <a:schemeClr val="accent4"/>
                </a:fillRef>
                <a:effectRef idx="2">
                  <a:schemeClr val="accent4"/>
                </a:effectRef>
                <a:fontRef idx="minor">
                  <a:schemeClr val="tx1"/>
                </a:fontRef>
              </p:style>
            </p:cxnSp>
            <p:cxnSp>
              <p:nvCxnSpPr>
                <p:cNvPr id="24" name="直接连接符 23"/>
                <p:cNvCxnSpPr/>
                <p:nvPr/>
              </p:nvCxnSpPr>
              <p:spPr>
                <a:xfrm>
                  <a:off x="1615401" y="657225"/>
                  <a:ext cx="461049" cy="0"/>
                </a:xfrm>
                <a:prstGeom prst="line">
                  <a:avLst/>
                </a:prstGeom>
                <a:ln>
                  <a:solidFill>
                    <a:srgbClr val="FFFF00"/>
                  </a:solidFill>
                </a:ln>
              </p:spPr>
              <p:style>
                <a:lnRef idx="1">
                  <a:schemeClr val="accent4"/>
                </a:lnRef>
                <a:fillRef idx="0">
                  <a:schemeClr val="accent4"/>
                </a:fillRef>
                <a:effectRef idx="0">
                  <a:schemeClr val="accent4"/>
                </a:effectRef>
                <a:fontRef idx="minor">
                  <a:schemeClr val="tx1"/>
                </a:fontRef>
              </p:style>
            </p:cxnSp>
            <p:cxnSp>
              <p:nvCxnSpPr>
                <p:cNvPr id="25" name="直接连接符 24"/>
                <p:cNvCxnSpPr/>
                <p:nvPr/>
              </p:nvCxnSpPr>
              <p:spPr>
                <a:xfrm>
                  <a:off x="1714500" y="610794"/>
                  <a:ext cx="461049" cy="0"/>
                </a:xfrm>
                <a:prstGeom prst="line">
                  <a:avLst/>
                </a:prstGeom>
                <a:ln>
                  <a:solidFill>
                    <a:srgbClr val="FFFF00"/>
                  </a:solidFill>
                </a:ln>
              </p:spPr>
              <p:style>
                <a:lnRef idx="1">
                  <a:schemeClr val="accent4"/>
                </a:lnRef>
                <a:fillRef idx="0">
                  <a:schemeClr val="accent4"/>
                </a:fillRef>
                <a:effectRef idx="0">
                  <a:schemeClr val="accent4"/>
                </a:effectRef>
                <a:fontRef idx="minor">
                  <a:schemeClr val="tx1"/>
                </a:fontRef>
              </p:style>
            </p:cxnSp>
          </p:grpSp>
        </p:grpSp>
        <p:pic>
          <p:nvPicPr>
            <p:cNvPr id="19" name="Picture 6" descr="F:\超棒ppt模板\中国风\中国风物件\maobi.png"/>
            <p:cNvPicPr/>
            <p:nvPr/>
          </p:nvPicPr>
          <p:blipFill>
            <a:blip r:embed="rId3">
              <a:extLst>
                <a:ext uri="{28A0092B-C50C-407E-A947-70E740481C1C}">
                  <a14:useLocalDpi xmlns:a14="http://schemas.microsoft.com/office/drawing/2010/main" val="0"/>
                </a:ext>
              </a:extLst>
            </a:blip>
            <a:stretch>
              <a:fillRect/>
            </a:stretch>
          </p:blipFill>
          <p:spPr bwMode="auto">
            <a:xfrm>
              <a:off x="4967092" y="212952"/>
              <a:ext cx="846255" cy="1151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ustDataLst>
      <p:tags r:id="rId1"/>
    </p:custData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610681" y="1329500"/>
            <a:ext cx="8381998" cy="559769"/>
          </a:xfrm>
          <a:prstGeom prst="rect">
            <a:avLst/>
          </a:prstGeom>
        </p:spPr>
        <p:txBody>
          <a:bodyPr wrap="square">
            <a:spAutoFit/>
          </a:bodyPr>
          <a:lstStyle/>
          <a:p>
            <a:pPr>
              <a:lnSpc>
                <a:spcPct val="150000"/>
              </a:lnSpc>
              <a:spcBef>
                <a:spcPts val="600"/>
              </a:spcBef>
            </a:pPr>
            <a:r>
              <a:rPr lang="zh-CN" altLang="en-US" sz="2400" b="1">
                <a:latin typeface="+mn-ea"/>
              </a:rPr>
              <a:t>小组合作，找一找文中运用了哪些说明方法？有什么作用？</a:t>
            </a:r>
            <a:endParaRPr lang="zh-CN" altLang="en-US" sz="2800" b="1">
              <a:latin typeface="+mn-ea"/>
            </a:endParaRPr>
          </a:p>
        </p:txBody>
      </p:sp>
      <p:grpSp>
        <p:nvGrpSpPr>
          <p:cNvPr id="31" name="组合 30"/>
          <p:cNvGrpSpPr/>
          <p:nvPr/>
        </p:nvGrpSpPr>
        <p:grpSpPr>
          <a:xfrm>
            <a:off x="0" y="124979"/>
            <a:ext cx="2754575" cy="1204832"/>
            <a:chOff x="4967092" y="212952"/>
            <a:chExt cx="3232028" cy="1151832"/>
          </a:xfrm>
        </p:grpSpPr>
        <p:grpSp>
          <p:nvGrpSpPr>
            <p:cNvPr id="33" name="组合 32"/>
            <p:cNvGrpSpPr/>
            <p:nvPr/>
          </p:nvGrpSpPr>
          <p:grpSpPr>
            <a:xfrm>
              <a:off x="5411211" y="453130"/>
              <a:ext cx="2787909" cy="833008"/>
              <a:chOff x="1438514" y="440481"/>
              <a:chExt cx="2824479" cy="845242"/>
            </a:xfrm>
          </p:grpSpPr>
          <p:sp>
            <p:nvSpPr>
              <p:cNvPr id="37" name="横卷形 36"/>
              <p:cNvSpPr/>
              <p:nvPr/>
            </p:nvSpPr>
            <p:spPr>
              <a:xfrm>
                <a:off x="1438514" y="440481"/>
                <a:ext cx="2824479" cy="845242"/>
              </a:xfrm>
              <a:prstGeom prst="horizontalScroll">
                <a:avLst/>
              </a:prstGeom>
              <a:solidFill>
                <a:schemeClr val="accent5">
                  <a:lumMod val="9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minor">
                <a:schemeClr val="lt1"/>
              </a:fontRef>
            </p:style>
            <p:txBody>
              <a:bodyPr rtlCol="0" anchor="t"/>
              <a:lstStyle/>
              <a:p>
                <a:pPr algn="ctr"/>
                <a:r>
                  <a:rPr kumimoji="1" lang="zh-CN" altLang="en-US" sz="3200" b="1">
                    <a:solidFill>
                      <a:schemeClr val="accent1">
                        <a:lumMod val="50000"/>
                      </a:schemeClr>
                    </a:solidFill>
                    <a:latin typeface="黑体" panose="02010609060101010101" pitchFamily="49" charset="-122"/>
                    <a:ea typeface="黑体" panose="02010609060101010101" pitchFamily="49" charset="-122"/>
                    <a:cs typeface="微软雅黑" panose="020B0503020204020204" charset="-122"/>
                  </a:rPr>
                  <a:t>说明方法</a:t>
                </a:r>
              </a:p>
            </p:txBody>
          </p:sp>
          <p:grpSp>
            <p:nvGrpSpPr>
              <p:cNvPr id="38" name="组合 37"/>
              <p:cNvGrpSpPr/>
              <p:nvPr/>
            </p:nvGrpSpPr>
            <p:grpSpPr>
              <a:xfrm>
                <a:off x="3693775" y="707236"/>
                <a:ext cx="467380" cy="569114"/>
                <a:chOff x="3693775" y="707236"/>
                <a:chExt cx="467380" cy="569114"/>
              </a:xfrm>
            </p:grpSpPr>
            <p:cxnSp>
              <p:nvCxnSpPr>
                <p:cNvPr id="47" name="直接连接符 46"/>
                <p:cNvCxnSpPr/>
                <p:nvPr/>
              </p:nvCxnSpPr>
              <p:spPr>
                <a:xfrm flipH="1">
                  <a:off x="4073525" y="805481"/>
                  <a:ext cx="0" cy="470869"/>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3693775" y="1112576"/>
                  <a:ext cx="461049" cy="0"/>
                </a:xfrm>
                <a:prstGeom prst="line">
                  <a:avLst/>
                </a:prstGeom>
                <a:ln>
                  <a:solidFill>
                    <a:srgbClr val="FFFF00"/>
                  </a:solidFill>
                </a:ln>
              </p:spPr>
              <p:style>
                <a:lnRef idx="3">
                  <a:schemeClr val="accent4"/>
                </a:lnRef>
                <a:fillRef idx="0">
                  <a:schemeClr val="accent4"/>
                </a:fillRef>
                <a:effectRef idx="2">
                  <a:schemeClr val="accent4"/>
                </a:effectRef>
                <a:fontRef idx="minor">
                  <a:schemeClr val="tx1"/>
                </a:fontRef>
              </p:style>
            </p:cxnSp>
            <p:cxnSp>
              <p:nvCxnSpPr>
                <p:cNvPr id="50" name="直接连接符 49"/>
                <p:cNvCxnSpPr/>
                <p:nvPr/>
              </p:nvCxnSpPr>
              <p:spPr>
                <a:xfrm flipH="1">
                  <a:off x="4161155" y="707236"/>
                  <a:ext cx="0" cy="416712"/>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1615401" y="554838"/>
                <a:ext cx="560148" cy="416712"/>
                <a:chOff x="1615401" y="554838"/>
                <a:chExt cx="560148" cy="416712"/>
              </a:xfrm>
            </p:grpSpPr>
            <p:cxnSp>
              <p:nvCxnSpPr>
                <p:cNvPr id="41" name="直接连接符 40"/>
                <p:cNvCxnSpPr/>
                <p:nvPr/>
              </p:nvCxnSpPr>
              <p:spPr>
                <a:xfrm flipH="1">
                  <a:off x="1714500" y="554838"/>
                  <a:ext cx="0" cy="416712"/>
                </a:xfrm>
                <a:prstGeom prst="line">
                  <a:avLst/>
                </a:prstGeom>
                <a:ln>
                  <a:solidFill>
                    <a:srgbClr val="FFFF00"/>
                  </a:solidFill>
                </a:ln>
              </p:spPr>
              <p:style>
                <a:lnRef idx="3">
                  <a:schemeClr val="accent4"/>
                </a:lnRef>
                <a:fillRef idx="0">
                  <a:schemeClr val="accent4"/>
                </a:fillRef>
                <a:effectRef idx="2">
                  <a:schemeClr val="accent4"/>
                </a:effectRef>
                <a:fontRef idx="minor">
                  <a:schemeClr val="tx1"/>
                </a:fontRef>
              </p:style>
            </p:cxnSp>
            <p:cxnSp>
              <p:nvCxnSpPr>
                <p:cNvPr id="43" name="直接连接符 42"/>
                <p:cNvCxnSpPr/>
                <p:nvPr/>
              </p:nvCxnSpPr>
              <p:spPr>
                <a:xfrm>
                  <a:off x="1615401" y="657225"/>
                  <a:ext cx="461049" cy="0"/>
                </a:xfrm>
                <a:prstGeom prst="line">
                  <a:avLst/>
                </a:prstGeom>
                <a:ln>
                  <a:solidFill>
                    <a:srgbClr val="FFFF00"/>
                  </a:solidFill>
                </a:ln>
              </p:spPr>
              <p:style>
                <a:lnRef idx="1">
                  <a:schemeClr val="accent4"/>
                </a:lnRef>
                <a:fillRef idx="0">
                  <a:schemeClr val="accent4"/>
                </a:fillRef>
                <a:effectRef idx="0">
                  <a:schemeClr val="accent4"/>
                </a:effectRef>
                <a:fontRef idx="minor">
                  <a:schemeClr val="tx1"/>
                </a:fontRef>
              </p:style>
            </p:cxnSp>
            <p:cxnSp>
              <p:nvCxnSpPr>
                <p:cNvPr id="45" name="直接连接符 44"/>
                <p:cNvCxnSpPr/>
                <p:nvPr/>
              </p:nvCxnSpPr>
              <p:spPr>
                <a:xfrm>
                  <a:off x="1714500" y="610794"/>
                  <a:ext cx="461049" cy="0"/>
                </a:xfrm>
                <a:prstGeom prst="line">
                  <a:avLst/>
                </a:prstGeom>
                <a:ln>
                  <a:solidFill>
                    <a:srgbClr val="FFFF00"/>
                  </a:solidFill>
                </a:ln>
              </p:spPr>
              <p:style>
                <a:lnRef idx="1">
                  <a:schemeClr val="accent4"/>
                </a:lnRef>
                <a:fillRef idx="0">
                  <a:schemeClr val="accent4"/>
                </a:fillRef>
                <a:effectRef idx="0">
                  <a:schemeClr val="accent4"/>
                </a:effectRef>
                <a:fontRef idx="minor">
                  <a:schemeClr val="tx1"/>
                </a:fontRef>
              </p:style>
            </p:cxnSp>
          </p:grpSp>
        </p:grpSp>
        <p:pic>
          <p:nvPicPr>
            <p:cNvPr id="35" name="Picture 6" descr="F:\超棒ppt模板\中国风\中国风物件\maobi.png"/>
            <p:cNvPicPr/>
            <p:nvPr/>
          </p:nvPicPr>
          <p:blipFill>
            <a:blip r:embed="rId3">
              <a:extLst>
                <a:ext uri="{28A0092B-C50C-407E-A947-70E740481C1C}">
                  <a14:useLocalDpi xmlns:a14="http://schemas.microsoft.com/office/drawing/2010/main" val="0"/>
                </a:ext>
              </a:extLst>
            </a:blip>
            <a:stretch>
              <a:fillRect/>
            </a:stretch>
          </p:blipFill>
          <p:spPr bwMode="auto">
            <a:xfrm>
              <a:off x="4967092" y="212952"/>
              <a:ext cx="846255" cy="1151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 name="圆角矩形 14"/>
          <p:cNvSpPr/>
          <p:nvPr/>
        </p:nvSpPr>
        <p:spPr>
          <a:xfrm>
            <a:off x="3313905" y="2028234"/>
            <a:ext cx="2497448" cy="553329"/>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sz="2400" b="1">
                <a:solidFill>
                  <a:schemeClr val="tx1"/>
                </a:solidFill>
              </a:rPr>
              <a:t>打比方、作诠释</a:t>
            </a:r>
          </a:p>
        </p:txBody>
      </p:sp>
      <p:sp>
        <p:nvSpPr>
          <p:cNvPr id="16" name="内容占位符 3"/>
          <p:cNvSpPr txBox="1"/>
          <p:nvPr/>
        </p:nvSpPr>
        <p:spPr>
          <a:xfrm>
            <a:off x="456702" y="2720529"/>
            <a:ext cx="8489683" cy="1715445"/>
          </a:xfrm>
          <a:prstGeom prst="rect">
            <a:avLst/>
          </a:prstGeom>
          <a:solidFill>
            <a:srgbClr val="92D050">
              <a:alpha val="80000"/>
            </a:srgbClr>
          </a:solidFill>
          <a:ln>
            <a:solidFill>
              <a:schemeClr val="accent5">
                <a:lumMod val="60000"/>
                <a:lumOff val="40000"/>
              </a:schemeClr>
            </a:solidFill>
          </a:ln>
        </p:spPr>
        <p:txBody>
          <a:bodyPr vert="horz" lIns="91440" tIns="45720" rIns="91440" bIns="45720" rtlCol="0">
            <a:noAutofit/>
          </a:bodyPr>
          <a:lstStyle/>
          <a:p>
            <a:pPr>
              <a:lnSpc>
                <a:spcPct val="130000"/>
              </a:lnSpc>
              <a:defRPr/>
            </a:pPr>
            <a:r>
              <a:rPr lang="zh-CN" altLang="en-US" sz="2000" b="1" smtClean="0">
                <a:latin typeface="+mn-ea"/>
              </a:rPr>
              <a:t>    本文</a:t>
            </a:r>
            <a:r>
              <a:rPr lang="zh-CN" altLang="en-US" sz="2000" b="1">
                <a:latin typeface="+mn-ea"/>
              </a:rPr>
              <a:t>在说明大陆漂移是恐龙无处不有的原因这一</a:t>
            </a:r>
            <a:r>
              <a:rPr lang="zh-CN" altLang="en-US" sz="2000" b="1" smtClean="0">
                <a:latin typeface="+mn-ea"/>
              </a:rPr>
              <a:t>主体内容</a:t>
            </a:r>
            <a:r>
              <a:rPr lang="zh-CN" altLang="en-US" sz="2000" b="1">
                <a:latin typeface="+mn-ea"/>
              </a:rPr>
              <a:t>时，诠释了板块构造理论，还用打比方的说明方法，“板块背上驮着</a:t>
            </a:r>
            <a:r>
              <a:rPr lang="zh-CN" altLang="en-US" sz="2000" b="1" smtClean="0">
                <a:latin typeface="+mn-ea"/>
              </a:rPr>
              <a:t>许多</a:t>
            </a:r>
            <a:r>
              <a:rPr lang="zh-CN" altLang="en-US" sz="2000" b="1">
                <a:latin typeface="+mn-ea"/>
              </a:rPr>
              <a:t>大陆，当板块向一个或另一个方向运动时，大陆也随之一起运动”，将</a:t>
            </a:r>
            <a:r>
              <a:rPr lang="zh-CN" altLang="en-US" sz="2000" b="1" smtClean="0">
                <a:latin typeface="+mn-ea"/>
              </a:rPr>
              <a:t>板块</a:t>
            </a:r>
            <a:r>
              <a:rPr lang="zh-CN" altLang="en-US" sz="2000" b="1">
                <a:latin typeface="+mn-ea"/>
              </a:rPr>
              <a:t>构造形象化地说明出来，板块聚散的科学原理也就通俗易懂了。</a:t>
            </a:r>
          </a:p>
          <a:p>
            <a:pPr>
              <a:lnSpc>
                <a:spcPct val="150000"/>
              </a:lnSpc>
              <a:defRPr/>
            </a:pPr>
            <a:endParaRPr lang="zh-CN" altLang="en-US" sz="2200" b="1"/>
          </a:p>
          <a:p>
            <a:pPr>
              <a:lnSpc>
                <a:spcPct val="150000"/>
              </a:lnSpc>
              <a:defRPr/>
            </a:pPr>
            <a:endParaRPr kumimoji="1" lang="zh-CN" altLang="en-US" sz="2600" b="1" i="0" u="none" strike="noStrike" kern="1200" cap="none" spc="0" normalizeH="0" baseline="0" noProof="0">
              <a:ln>
                <a:noFill/>
              </a:ln>
              <a:solidFill>
                <a:srgbClr val="0070C0"/>
              </a:solidFill>
              <a:effectLst/>
              <a:uLnTx/>
              <a:uFillTx/>
              <a:latin typeface="宋体" panose="02010600030101010101" pitchFamily="2" charset="-122"/>
              <a:ea typeface="宋体" panose="02010600030101010101" pitchFamily="2" charset="-122"/>
            </a:endParaRPr>
          </a:p>
        </p:txBody>
      </p:sp>
      <p:grpSp>
        <p:nvGrpSpPr>
          <p:cNvPr id="17" name="组合 16"/>
          <p:cNvGrpSpPr/>
          <p:nvPr/>
        </p:nvGrpSpPr>
        <p:grpSpPr>
          <a:xfrm>
            <a:off x="6856214" y="247580"/>
            <a:ext cx="1814543" cy="1128594"/>
            <a:chOff x="5366129" y="4588379"/>
            <a:chExt cx="1970676" cy="1329542"/>
          </a:xfrm>
        </p:grpSpPr>
        <p:pic>
          <p:nvPicPr>
            <p:cNvPr id="18" name="图片 17"/>
            <p:cNvPicPr>
              <a:picLocks noChangeAspect="1"/>
            </p:cNvPicPr>
            <p:nvPr/>
          </p:nvPicPr>
          <p:blipFill>
            <a:blip r:embed="rId4"/>
            <a:stretch>
              <a:fillRect/>
            </a:stretch>
          </p:blipFill>
          <p:spPr>
            <a:xfrm>
              <a:off x="5366129" y="4588379"/>
              <a:ext cx="1498600" cy="1270000"/>
            </a:xfrm>
            <a:custGeom>
              <a:avLst/>
              <a:gdLst>
                <a:gd name="connsiteX0" fmla="*/ 0 w 1498600"/>
                <a:gd name="connsiteY0" fmla="*/ 0 h 1270000"/>
                <a:gd name="connsiteX1" fmla="*/ 1498600 w 1498600"/>
                <a:gd name="connsiteY1" fmla="*/ 0 h 1270000"/>
                <a:gd name="connsiteX2" fmla="*/ 1498600 w 1498600"/>
                <a:gd name="connsiteY2" fmla="*/ 784223 h 1270000"/>
                <a:gd name="connsiteX3" fmla="*/ 1110656 w 1498600"/>
                <a:gd name="connsiteY3" fmla="*/ 784223 h 1270000"/>
                <a:gd name="connsiteX4" fmla="*/ 1010641 w 1498600"/>
                <a:gd name="connsiteY4" fmla="*/ 884238 h 1270000"/>
                <a:gd name="connsiteX5" fmla="*/ 1010641 w 1498600"/>
                <a:gd name="connsiteY5" fmla="*/ 1270000 h 1270000"/>
                <a:gd name="connsiteX6" fmla="*/ 0 w 1498600"/>
                <a:gd name="connsiteY6" fmla="*/ 1270000 h 12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8600" h="1270000">
                  <a:moveTo>
                    <a:pt x="0" y="0"/>
                  </a:moveTo>
                  <a:lnTo>
                    <a:pt x="1498600" y="0"/>
                  </a:lnTo>
                  <a:lnTo>
                    <a:pt x="1498600" y="784223"/>
                  </a:lnTo>
                  <a:lnTo>
                    <a:pt x="1110656" y="784223"/>
                  </a:lnTo>
                  <a:cubicBezTo>
                    <a:pt x="1055419" y="784223"/>
                    <a:pt x="1010641" y="829001"/>
                    <a:pt x="1010641" y="884238"/>
                  </a:cubicBezTo>
                  <a:lnTo>
                    <a:pt x="1010641" y="1270000"/>
                  </a:lnTo>
                  <a:lnTo>
                    <a:pt x="0" y="1270000"/>
                  </a:lnTo>
                  <a:close/>
                </a:path>
              </a:pathLst>
            </a:custGeom>
          </p:spPr>
        </p:pic>
        <p:sp>
          <p:nvSpPr>
            <p:cNvPr id="19" name="文本框 18"/>
            <p:cNvSpPr txBox="1"/>
            <p:nvPr/>
          </p:nvSpPr>
          <p:spPr>
            <a:xfrm>
              <a:off x="6320180" y="5333146"/>
              <a:ext cx="1016625" cy="584775"/>
            </a:xfrm>
            <a:prstGeom prst="rect">
              <a:avLst/>
            </a:prstGeom>
            <a:noFill/>
          </p:spPr>
          <p:txBody>
            <a:bodyPr wrap="none" rtlCol="0">
              <a:spAutoFit/>
            </a:bodyPr>
            <a:lstStyle/>
            <a:p>
              <a:r>
                <a:rPr kumimoji="1" lang="zh-CN" altLang="en-US" sz="3200" b="1">
                  <a:solidFill>
                    <a:srgbClr val="002060"/>
                  </a:solidFill>
                  <a:latin typeface="Xingkai SC" panose="02010600040101010101" pitchFamily="2" charset="-122"/>
                  <a:ea typeface="Xingkai SC" panose="02010600040101010101" pitchFamily="2" charset="-122"/>
                </a:rPr>
                <a:t>合作</a:t>
              </a:r>
            </a:p>
          </p:txBody>
        </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3453053" y="446587"/>
            <a:ext cx="1489242" cy="50446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sz="2400" b="1">
                <a:solidFill>
                  <a:schemeClr val="tx1"/>
                </a:solidFill>
              </a:rPr>
              <a:t>列数字</a:t>
            </a:r>
          </a:p>
        </p:txBody>
      </p:sp>
      <p:sp>
        <p:nvSpPr>
          <p:cNvPr id="6" name="内容占位符 3"/>
          <p:cNvSpPr txBox="1"/>
          <p:nvPr/>
        </p:nvSpPr>
        <p:spPr>
          <a:xfrm>
            <a:off x="339570" y="1256780"/>
            <a:ext cx="8551270" cy="3065838"/>
          </a:xfrm>
          <a:prstGeom prst="rect">
            <a:avLst/>
          </a:prstGeom>
          <a:solidFill>
            <a:schemeClr val="accent5">
              <a:lumMod val="90000"/>
              <a:alpha val="80000"/>
            </a:schemeClr>
          </a:solidFill>
          <a:ln>
            <a:solidFill>
              <a:schemeClr val="accent5">
                <a:lumMod val="60000"/>
                <a:lumOff val="40000"/>
              </a:schemeClr>
            </a:solidFill>
          </a:ln>
        </p:spPr>
        <p:txBody>
          <a:bodyPr vert="horz" lIns="91440" tIns="45720" rIns="91440" bIns="45720" rtlCol="0">
            <a:noAutofit/>
          </a:bodyPr>
          <a:lstStyle/>
          <a:p>
            <a:pPr marL="342900" indent="-342900">
              <a:lnSpc>
                <a:spcPct val="130000"/>
              </a:lnSpc>
              <a:spcBef>
                <a:spcPts val="600"/>
              </a:spcBef>
              <a:buFont typeface="Arial" panose="020B0604020202020204" pitchFamily="34" charset="0"/>
              <a:buChar char="•"/>
            </a:pPr>
            <a:r>
              <a:rPr lang="zh-CN" altLang="en-US" sz="2400" b="1" smtClean="0">
                <a:latin typeface="楷体" panose="02010609060101010101" pitchFamily="49" charset="-122"/>
                <a:ea typeface="楷体" panose="02010609060101010101" pitchFamily="49" charset="-122"/>
                <a:cs typeface="华文中宋" panose="02010600040101010101" charset="-122"/>
              </a:rPr>
              <a:t>在</a:t>
            </a:r>
            <a:r>
              <a:rPr lang="zh-CN" altLang="en-US" sz="2400" b="1">
                <a:latin typeface="楷体" panose="02010609060101010101" pitchFamily="49" charset="-122"/>
                <a:ea typeface="楷体" panose="02010609060101010101" pitchFamily="49" charset="-122"/>
                <a:cs typeface="华文中宋" panose="02010600040101010101" charset="-122"/>
              </a:rPr>
              <a:t>四十多亿年的地球发展史中，泛大陆形成和分裂过多次，最后一次</a:t>
            </a:r>
            <a:r>
              <a:rPr lang="zh-CN" altLang="en-US" sz="2400" b="1" smtClean="0">
                <a:latin typeface="楷体" panose="02010609060101010101" pitchFamily="49" charset="-122"/>
                <a:ea typeface="楷体" panose="02010609060101010101" pitchFamily="49" charset="-122"/>
                <a:cs typeface="华文中宋" panose="02010600040101010101" charset="-122"/>
              </a:rPr>
              <a:t>完整</a:t>
            </a:r>
            <a:r>
              <a:rPr lang="zh-CN" altLang="en-US" sz="2400" b="1">
                <a:latin typeface="楷体" panose="02010609060101010101" pitchFamily="49" charset="-122"/>
                <a:ea typeface="楷体" panose="02010609060101010101" pitchFamily="49" charset="-122"/>
                <a:cs typeface="华文中宋" panose="02010600040101010101" charset="-122"/>
              </a:rPr>
              <a:t>的泛大陆大约是在</a:t>
            </a:r>
            <a:r>
              <a:rPr lang="en-US" altLang="zh-CN" sz="2400" b="1">
                <a:latin typeface="楷体" panose="02010609060101010101" pitchFamily="49" charset="-122"/>
                <a:ea typeface="楷体" panose="02010609060101010101" pitchFamily="49" charset="-122"/>
                <a:cs typeface="华文中宋" panose="02010600040101010101" charset="-122"/>
              </a:rPr>
              <a:t>2.25</a:t>
            </a:r>
            <a:r>
              <a:rPr lang="zh-CN" altLang="en-US" sz="2400" b="1">
                <a:latin typeface="楷体" panose="02010609060101010101" pitchFamily="49" charset="-122"/>
                <a:ea typeface="楷体" panose="02010609060101010101" pitchFamily="49" charset="-122"/>
                <a:cs typeface="华文中宋" panose="02010600040101010101" charset="-122"/>
              </a:rPr>
              <a:t>亿年前形成的。这个泛大陆存在了数百万年以后</a:t>
            </a:r>
            <a:r>
              <a:rPr lang="zh-CN" altLang="en-US" sz="2400" b="1" smtClean="0">
                <a:latin typeface="楷体" panose="02010609060101010101" pitchFamily="49" charset="-122"/>
                <a:ea typeface="楷体" panose="02010609060101010101" pitchFamily="49" charset="-122"/>
                <a:cs typeface="华文中宋" panose="02010600040101010101" charset="-122"/>
              </a:rPr>
              <a:t>，又</a:t>
            </a:r>
            <a:r>
              <a:rPr lang="zh-CN" altLang="en-US" sz="2400" b="1">
                <a:latin typeface="楷体" panose="02010609060101010101" pitchFamily="49" charset="-122"/>
                <a:ea typeface="楷体" panose="02010609060101010101" pitchFamily="49" charset="-122"/>
                <a:cs typeface="华文中宋" panose="02010600040101010101" charset="-122"/>
              </a:rPr>
              <a:t>开始显示出破裂的迹象。</a:t>
            </a:r>
          </a:p>
          <a:p>
            <a:pPr marL="342900" indent="-342900">
              <a:lnSpc>
                <a:spcPct val="130000"/>
              </a:lnSpc>
              <a:spcBef>
                <a:spcPts val="600"/>
              </a:spcBef>
              <a:buFont typeface="Arial" panose="020B0604020202020204" pitchFamily="34" charset="0"/>
              <a:buChar char="•"/>
            </a:pPr>
            <a:r>
              <a:rPr lang="zh-CN" altLang="en-US" sz="2400" b="1" smtClean="0">
                <a:latin typeface="楷体" panose="02010609060101010101" pitchFamily="49" charset="-122"/>
                <a:ea typeface="楷体" panose="02010609060101010101" pitchFamily="49" charset="-122"/>
                <a:cs typeface="华文中宋" panose="02010600040101010101" charset="-122"/>
              </a:rPr>
              <a:t>大约</a:t>
            </a:r>
            <a:r>
              <a:rPr lang="zh-CN" altLang="en-US" sz="2400" b="1">
                <a:latin typeface="楷体" panose="02010609060101010101" pitchFamily="49" charset="-122"/>
                <a:ea typeface="楷体" panose="02010609060101010101" pitchFamily="49" charset="-122"/>
                <a:cs typeface="华文中宋" panose="02010600040101010101" charset="-122"/>
              </a:rPr>
              <a:t>在两亿年前，泛大陆分裂出四部分。</a:t>
            </a:r>
          </a:p>
          <a:p>
            <a:pPr marL="342900" indent="-342900">
              <a:lnSpc>
                <a:spcPct val="130000"/>
              </a:lnSpc>
              <a:spcBef>
                <a:spcPts val="600"/>
              </a:spcBef>
              <a:buFont typeface="Arial" panose="020B0604020202020204" pitchFamily="34" charset="0"/>
              <a:buChar char="•"/>
            </a:pPr>
            <a:r>
              <a:rPr lang="zh-CN" altLang="en-US" sz="2400" b="1" smtClean="0">
                <a:latin typeface="楷体" panose="02010609060101010101" pitchFamily="49" charset="-122"/>
                <a:ea typeface="楷体" panose="02010609060101010101" pitchFamily="49" charset="-122"/>
                <a:cs typeface="华文中宋" panose="02010600040101010101" charset="-122"/>
              </a:rPr>
              <a:t>印度</a:t>
            </a:r>
            <a:r>
              <a:rPr lang="zh-CN" altLang="en-US" sz="2400" b="1">
                <a:latin typeface="楷体" panose="02010609060101010101" pitchFamily="49" charset="-122"/>
                <a:ea typeface="楷体" panose="02010609060101010101" pitchFamily="49" charset="-122"/>
                <a:cs typeface="华文中宋" panose="02010600040101010101" charset="-122"/>
              </a:rPr>
              <a:t>向北移动，并且大约在</a:t>
            </a:r>
            <a:r>
              <a:rPr lang="en-US" altLang="zh-CN" sz="2400" b="1">
                <a:latin typeface="楷体" panose="02010609060101010101" pitchFamily="49" charset="-122"/>
                <a:ea typeface="楷体" panose="02010609060101010101" pitchFamily="49" charset="-122"/>
                <a:cs typeface="华文中宋" panose="02010600040101010101" charset="-122"/>
              </a:rPr>
              <a:t>5000</a:t>
            </a:r>
            <a:r>
              <a:rPr lang="zh-CN" altLang="en-US" sz="2400" b="1">
                <a:latin typeface="楷体" panose="02010609060101010101" pitchFamily="49" charset="-122"/>
                <a:ea typeface="楷体" panose="02010609060101010101" pitchFamily="49" charset="-122"/>
                <a:cs typeface="华文中宋" panose="02010600040101010101" charset="-122"/>
              </a:rPr>
              <a:t>万年前与亚洲相碰撞，形成巨大的</a:t>
            </a:r>
            <a:r>
              <a:rPr lang="zh-CN" altLang="en-US" sz="2400" b="1" smtClean="0">
                <a:latin typeface="楷体" panose="02010609060101010101" pitchFamily="49" charset="-122"/>
                <a:ea typeface="楷体" panose="02010609060101010101" pitchFamily="49" charset="-122"/>
                <a:cs typeface="华文中宋" panose="02010600040101010101" charset="-122"/>
              </a:rPr>
              <a:t>喜马拉雅山脉。</a:t>
            </a:r>
            <a:endParaRPr lang="zh-CN" altLang="en-US" sz="2400" b="1">
              <a:latin typeface="楷体" panose="02010609060101010101" pitchFamily="49" charset="-122"/>
              <a:ea typeface="楷体" panose="02010609060101010101" pitchFamily="49" charset="-122"/>
              <a:cs typeface="华文中宋" panose="02010600040101010101"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3385039" y="228564"/>
            <a:ext cx="1489242" cy="50446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sz="2400" b="1">
                <a:solidFill>
                  <a:schemeClr val="tx1"/>
                </a:solidFill>
              </a:rPr>
              <a:t>列数字</a:t>
            </a:r>
          </a:p>
        </p:txBody>
      </p:sp>
      <p:sp>
        <p:nvSpPr>
          <p:cNvPr id="5" name="内容占位符 3"/>
          <p:cNvSpPr txBox="1"/>
          <p:nvPr/>
        </p:nvSpPr>
        <p:spPr>
          <a:xfrm>
            <a:off x="388691" y="4074495"/>
            <a:ext cx="8453028" cy="542845"/>
          </a:xfrm>
          <a:prstGeom prst="rect">
            <a:avLst/>
          </a:prstGeom>
          <a:solidFill>
            <a:srgbClr val="92D050">
              <a:alpha val="80000"/>
            </a:srgbClr>
          </a:solidFill>
          <a:ln>
            <a:solidFill>
              <a:schemeClr val="accent5">
                <a:lumMod val="60000"/>
                <a:lumOff val="40000"/>
              </a:schemeClr>
            </a:solidFill>
          </a:ln>
        </p:spPr>
        <p:txBody>
          <a:bodyPr vert="horz" lIns="91440" tIns="45720" rIns="91440" bIns="45720" rtlCol="0">
            <a:noAutofit/>
          </a:bodyPr>
          <a:lstStyle/>
          <a:p>
            <a:pPr>
              <a:lnSpc>
                <a:spcPct val="130000"/>
              </a:lnSpc>
              <a:defRPr/>
            </a:pPr>
            <a:r>
              <a:rPr lang="zh-CN" altLang="en-US" sz="2000" b="1">
                <a:latin typeface="+mn-ea"/>
              </a:rPr>
              <a:t>运用大量的数据进行说明，给人以科学依据充分的印象，有</a:t>
            </a:r>
            <a:r>
              <a:rPr lang="zh-CN" altLang="en-US" sz="2000" b="1" smtClean="0">
                <a:latin typeface="+mn-ea"/>
              </a:rPr>
              <a:t>很大</a:t>
            </a:r>
            <a:r>
              <a:rPr lang="zh-CN" altLang="en-US" sz="2000" b="1">
                <a:latin typeface="+mn-ea"/>
              </a:rPr>
              <a:t>的说服力。</a:t>
            </a:r>
          </a:p>
          <a:p>
            <a:pPr>
              <a:lnSpc>
                <a:spcPct val="150000"/>
              </a:lnSpc>
              <a:defRPr/>
            </a:pPr>
            <a:endParaRPr lang="zh-CN" altLang="en-US" sz="2200" b="1"/>
          </a:p>
          <a:p>
            <a:pPr>
              <a:lnSpc>
                <a:spcPct val="150000"/>
              </a:lnSpc>
              <a:defRPr/>
            </a:pPr>
            <a:endParaRPr kumimoji="1" lang="zh-CN" altLang="en-US" sz="2600" b="1" i="0" u="none" strike="noStrike" kern="1200" cap="none" spc="0" normalizeH="0" baseline="0" noProof="0">
              <a:ln>
                <a:noFill/>
              </a:ln>
              <a:solidFill>
                <a:srgbClr val="0070C0"/>
              </a:solidFill>
              <a:effectLst/>
              <a:uLnTx/>
              <a:uFillTx/>
              <a:latin typeface="宋体" panose="02010600030101010101" pitchFamily="2" charset="-122"/>
              <a:ea typeface="宋体" panose="02010600030101010101" pitchFamily="2" charset="-122"/>
            </a:endParaRPr>
          </a:p>
        </p:txBody>
      </p:sp>
      <p:sp>
        <p:nvSpPr>
          <p:cNvPr id="6" name="内容占位符 3"/>
          <p:cNvSpPr txBox="1"/>
          <p:nvPr/>
        </p:nvSpPr>
        <p:spPr>
          <a:xfrm>
            <a:off x="260220" y="885227"/>
            <a:ext cx="8679739" cy="3029312"/>
          </a:xfrm>
          <a:prstGeom prst="rect">
            <a:avLst/>
          </a:prstGeom>
          <a:solidFill>
            <a:schemeClr val="accent5">
              <a:lumMod val="90000"/>
              <a:alpha val="80000"/>
            </a:schemeClr>
          </a:solidFill>
          <a:ln>
            <a:solidFill>
              <a:schemeClr val="accent5">
                <a:lumMod val="60000"/>
                <a:lumOff val="40000"/>
              </a:schemeClr>
            </a:solidFill>
          </a:ln>
        </p:spPr>
        <p:txBody>
          <a:bodyPr vert="horz" lIns="91440" tIns="45720" rIns="91440" bIns="45720" rtlCol="0">
            <a:noAutofit/>
          </a:bodyPr>
          <a:lstStyle/>
          <a:p>
            <a:pPr marL="285750" indent="-285750">
              <a:lnSpc>
                <a:spcPct val="130000"/>
              </a:lnSpc>
              <a:spcBef>
                <a:spcPts val="600"/>
              </a:spcBef>
              <a:buFont typeface="Arial" panose="020B0604020202020204" pitchFamily="34" charset="0"/>
              <a:buChar char="•"/>
            </a:pPr>
            <a:r>
              <a:rPr lang="zh-CN" altLang="en-US" sz="2400" b="1" smtClean="0">
                <a:latin typeface="楷体" panose="02010609060101010101" pitchFamily="49" charset="-122"/>
                <a:ea typeface="楷体" panose="02010609060101010101" pitchFamily="49" charset="-122"/>
                <a:cs typeface="华文中宋" panose="02010600040101010101" charset="-122"/>
              </a:rPr>
              <a:t>到</a:t>
            </a:r>
            <a:r>
              <a:rPr lang="en-US" altLang="zh-CN" sz="2400" b="1">
                <a:latin typeface="楷体" panose="02010609060101010101" pitchFamily="49" charset="-122"/>
                <a:ea typeface="楷体" panose="02010609060101010101" pitchFamily="49" charset="-122"/>
                <a:cs typeface="华文中宋" panose="02010600040101010101" charset="-122"/>
              </a:rPr>
              <a:t>6500</a:t>
            </a:r>
            <a:r>
              <a:rPr lang="zh-CN" altLang="en-US" sz="2400" b="1">
                <a:latin typeface="楷体" panose="02010609060101010101" pitchFamily="49" charset="-122"/>
                <a:ea typeface="楷体" panose="02010609060101010101" pitchFamily="49" charset="-122"/>
                <a:cs typeface="华文中宋" panose="02010600040101010101" charset="-122"/>
              </a:rPr>
              <a:t>万年以前，由于这样或那样的原因，所有的恐龙都灭绝了。</a:t>
            </a:r>
            <a:r>
              <a:rPr lang="zh-CN" altLang="en-US" sz="2400" b="1" smtClean="0">
                <a:latin typeface="楷体" panose="02010609060101010101" pitchFamily="49" charset="-122"/>
                <a:ea typeface="楷体" panose="02010609060101010101" pitchFamily="49" charset="-122"/>
                <a:cs typeface="华文中宋" panose="02010600040101010101" charset="-122"/>
              </a:rPr>
              <a:t>大约经历</a:t>
            </a:r>
            <a:r>
              <a:rPr lang="zh-CN" altLang="en-US" sz="2400" b="1">
                <a:latin typeface="楷体" panose="02010609060101010101" pitchFamily="49" charset="-122"/>
                <a:ea typeface="楷体" panose="02010609060101010101" pitchFamily="49" charset="-122"/>
                <a:cs typeface="华文中宋" panose="02010600040101010101" charset="-122"/>
              </a:rPr>
              <a:t>了一亿年，气候逐渐变冷，植物慢慢越来越稀少，动物的种类和数量</a:t>
            </a:r>
            <a:r>
              <a:rPr lang="zh-CN" altLang="en-US" sz="2400" b="1" smtClean="0">
                <a:latin typeface="楷体" panose="02010609060101010101" pitchFamily="49" charset="-122"/>
                <a:ea typeface="楷体" panose="02010609060101010101" pitchFamily="49" charset="-122"/>
                <a:cs typeface="华文中宋" panose="02010600040101010101" charset="-122"/>
              </a:rPr>
              <a:t>也大量</a:t>
            </a:r>
            <a:r>
              <a:rPr lang="zh-CN" altLang="en-US" sz="2400" b="1">
                <a:latin typeface="楷体" panose="02010609060101010101" pitchFamily="49" charset="-122"/>
                <a:ea typeface="楷体" panose="02010609060101010101" pitchFamily="49" charset="-122"/>
                <a:cs typeface="华文中宋" panose="02010600040101010101" charset="-122"/>
              </a:rPr>
              <a:t>减少。</a:t>
            </a:r>
          </a:p>
          <a:p>
            <a:pPr marL="285750" indent="-285750">
              <a:lnSpc>
                <a:spcPct val="130000"/>
              </a:lnSpc>
              <a:spcBef>
                <a:spcPts val="600"/>
              </a:spcBef>
              <a:buFont typeface="Arial" panose="020B0604020202020204" pitchFamily="34" charset="0"/>
              <a:buChar char="•"/>
            </a:pPr>
            <a:r>
              <a:rPr lang="zh-CN" altLang="en-US" sz="2400" b="1" smtClean="0">
                <a:latin typeface="楷体" panose="02010609060101010101" pitchFamily="49" charset="-122"/>
                <a:ea typeface="楷体" panose="02010609060101010101" pitchFamily="49" charset="-122"/>
                <a:cs typeface="华文中宋" panose="02010600040101010101" charset="-122"/>
              </a:rPr>
              <a:t>位于</a:t>
            </a:r>
            <a:r>
              <a:rPr lang="zh-CN" altLang="en-US" sz="2400" b="1">
                <a:latin typeface="楷体" panose="02010609060101010101" pitchFamily="49" charset="-122"/>
                <a:ea typeface="楷体" panose="02010609060101010101" pitchFamily="49" charset="-122"/>
                <a:cs typeface="华文中宋" panose="02010600040101010101" charset="-122"/>
              </a:rPr>
              <a:t>南极中心部位的南极洲是全球的大冰箱，地球上所有冰的十分之</a:t>
            </a:r>
            <a:r>
              <a:rPr lang="zh-CN" altLang="en-US" sz="2400" b="1" smtClean="0">
                <a:latin typeface="楷体" panose="02010609060101010101" pitchFamily="49" charset="-122"/>
                <a:ea typeface="楷体" panose="02010609060101010101" pitchFamily="49" charset="-122"/>
                <a:cs typeface="华文中宋" panose="02010600040101010101" charset="-122"/>
              </a:rPr>
              <a:t>九都</a:t>
            </a:r>
            <a:r>
              <a:rPr lang="zh-CN" altLang="en-US" sz="2400" b="1">
                <a:latin typeface="楷体" panose="02010609060101010101" pitchFamily="49" charset="-122"/>
                <a:ea typeface="楷体" panose="02010609060101010101" pitchFamily="49" charset="-122"/>
                <a:cs typeface="华文中宋" panose="02010600040101010101" charset="-122"/>
              </a:rPr>
              <a:t>在南极冰盖。那里的冰有数英里厚，覆盖着丰富的化石。</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3385039" y="395346"/>
            <a:ext cx="1489242" cy="504467"/>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sz="2400" b="1">
                <a:solidFill>
                  <a:schemeClr val="tx1"/>
                </a:solidFill>
              </a:rPr>
              <a:t>举例子</a:t>
            </a:r>
          </a:p>
        </p:txBody>
      </p:sp>
      <p:sp>
        <p:nvSpPr>
          <p:cNvPr id="5" name="内容占位符 3"/>
          <p:cNvSpPr txBox="1"/>
          <p:nvPr/>
        </p:nvSpPr>
        <p:spPr>
          <a:xfrm>
            <a:off x="2489544" y="3824909"/>
            <a:ext cx="4107739" cy="542845"/>
          </a:xfrm>
          <a:prstGeom prst="rect">
            <a:avLst/>
          </a:prstGeom>
          <a:solidFill>
            <a:srgbClr val="92D050">
              <a:alpha val="80000"/>
            </a:srgbClr>
          </a:solidFill>
          <a:ln>
            <a:solidFill>
              <a:schemeClr val="accent5">
                <a:lumMod val="60000"/>
                <a:lumOff val="40000"/>
              </a:schemeClr>
            </a:solidFill>
          </a:ln>
        </p:spPr>
        <p:txBody>
          <a:bodyPr vert="horz" lIns="91440" tIns="45720" rIns="91440" bIns="45720" rtlCol="0">
            <a:noAutofit/>
          </a:bodyPr>
          <a:lstStyle/>
          <a:p>
            <a:pPr>
              <a:lnSpc>
                <a:spcPct val="130000"/>
              </a:lnSpc>
              <a:defRPr/>
            </a:pPr>
            <a:r>
              <a:rPr lang="zh-CN" altLang="en-US" sz="2400" b="1">
                <a:latin typeface="+mn-ea"/>
              </a:rPr>
              <a:t>使说明更具体，更有说服力。</a:t>
            </a:r>
            <a:endParaRPr lang="zh-CN" altLang="en-US" sz="2400" b="1"/>
          </a:p>
          <a:p>
            <a:pPr>
              <a:lnSpc>
                <a:spcPct val="150000"/>
              </a:lnSpc>
              <a:defRPr/>
            </a:pPr>
            <a:endParaRPr kumimoji="1" lang="zh-CN" altLang="en-US" sz="2600" b="1" i="0" u="none" strike="noStrike" kern="1200" cap="none" spc="0" normalizeH="0" baseline="0" noProof="0">
              <a:ln>
                <a:noFill/>
              </a:ln>
              <a:solidFill>
                <a:srgbClr val="0070C0"/>
              </a:solidFill>
              <a:effectLst/>
              <a:uLnTx/>
              <a:uFillTx/>
              <a:latin typeface="宋体" panose="02010600030101010101" pitchFamily="2" charset="-122"/>
              <a:ea typeface="宋体" panose="02010600030101010101" pitchFamily="2" charset="-122"/>
            </a:endParaRPr>
          </a:p>
        </p:txBody>
      </p:sp>
      <p:sp>
        <p:nvSpPr>
          <p:cNvPr id="6" name="内容占位符 3"/>
          <p:cNvSpPr txBox="1"/>
          <p:nvPr/>
        </p:nvSpPr>
        <p:spPr>
          <a:xfrm>
            <a:off x="267777" y="1135926"/>
            <a:ext cx="8679739" cy="2424750"/>
          </a:xfrm>
          <a:prstGeom prst="rect">
            <a:avLst/>
          </a:prstGeom>
          <a:solidFill>
            <a:schemeClr val="accent5">
              <a:lumMod val="90000"/>
              <a:alpha val="80000"/>
            </a:schemeClr>
          </a:solidFill>
          <a:ln>
            <a:solidFill>
              <a:schemeClr val="accent5">
                <a:lumMod val="60000"/>
                <a:lumOff val="40000"/>
              </a:schemeClr>
            </a:solidFill>
          </a:ln>
        </p:spPr>
        <p:txBody>
          <a:bodyPr vert="horz" lIns="91440" tIns="45720" rIns="91440" bIns="45720" rtlCol="0">
            <a:noAutofit/>
          </a:bodyPr>
          <a:lstStyle/>
          <a:p>
            <a:pPr marL="285750" indent="-285750">
              <a:lnSpc>
                <a:spcPct val="130000"/>
              </a:lnSpc>
              <a:spcBef>
                <a:spcPts val="600"/>
              </a:spcBef>
              <a:buFont typeface="Arial" panose="020B0604020202020204" pitchFamily="34" charset="0"/>
              <a:buChar char="•"/>
            </a:pPr>
            <a:r>
              <a:rPr lang="zh-CN" altLang="en-US" sz="2200" b="1" smtClean="0">
                <a:latin typeface="楷体" panose="02010609060101010101" pitchFamily="49" charset="-122"/>
                <a:ea typeface="楷体" panose="02010609060101010101" pitchFamily="49" charset="-122"/>
                <a:cs typeface="华文中宋" panose="02010600040101010101" charset="-122"/>
              </a:rPr>
              <a:t>例如</a:t>
            </a:r>
            <a:r>
              <a:rPr lang="zh-CN" altLang="en-US" sz="2200" b="1">
                <a:latin typeface="楷体" panose="02010609060101010101" pitchFamily="49" charset="-122"/>
                <a:ea typeface="楷体" panose="02010609060101010101" pitchFamily="49" charset="-122"/>
                <a:cs typeface="华文中宋" panose="02010600040101010101" charset="-122"/>
              </a:rPr>
              <a:t>，在</a:t>
            </a:r>
            <a:r>
              <a:rPr lang="en-US" altLang="zh-CN" sz="2200" b="1">
                <a:latin typeface="楷体" panose="02010609060101010101" pitchFamily="49" charset="-122"/>
                <a:ea typeface="楷体" panose="02010609060101010101" pitchFamily="49" charset="-122"/>
                <a:cs typeface="华文中宋" panose="02010600040101010101" charset="-122"/>
              </a:rPr>
              <a:t>1986</a:t>
            </a:r>
            <a:r>
              <a:rPr lang="zh-CN" altLang="en-US" sz="2200" b="1">
                <a:latin typeface="楷体" panose="02010609060101010101" pitchFamily="49" charset="-122"/>
                <a:ea typeface="楷体" panose="02010609060101010101" pitchFamily="49" charset="-122"/>
                <a:cs typeface="华文中宋" panose="02010600040101010101" charset="-122"/>
              </a:rPr>
              <a:t>年</a:t>
            </a:r>
            <a:r>
              <a:rPr lang="en-US" altLang="zh-CN" sz="2200" b="1">
                <a:latin typeface="楷体" panose="02010609060101010101" pitchFamily="49" charset="-122"/>
                <a:ea typeface="楷体" panose="02010609060101010101" pitchFamily="49" charset="-122"/>
                <a:cs typeface="华文中宋" panose="02010600040101010101" charset="-122"/>
              </a:rPr>
              <a:t>1</a:t>
            </a:r>
            <a:r>
              <a:rPr lang="zh-CN" altLang="en-US" sz="2200" b="1">
                <a:latin typeface="楷体" panose="02010609060101010101" pitchFamily="49" charset="-122"/>
                <a:ea typeface="楷体" panose="02010609060101010101" pitchFamily="49" charset="-122"/>
                <a:cs typeface="华文中宋" panose="02010600040101010101" charset="-122"/>
              </a:rPr>
              <a:t>月，阿根廷南极研究所宣布在詹姆斯罗斯岛发现了</a:t>
            </a:r>
            <a:r>
              <a:rPr lang="zh-CN" altLang="en-US" sz="2200" b="1" smtClean="0">
                <a:latin typeface="楷体" panose="02010609060101010101" pitchFamily="49" charset="-122"/>
                <a:ea typeface="楷体" panose="02010609060101010101" pitchFamily="49" charset="-122"/>
                <a:cs typeface="华文中宋" panose="02010600040101010101" charset="-122"/>
              </a:rPr>
              <a:t>一些</a:t>
            </a:r>
            <a:r>
              <a:rPr lang="zh-CN" altLang="en-US" sz="2200" b="1">
                <a:latin typeface="楷体" panose="02010609060101010101" pitchFamily="49" charset="-122"/>
                <a:ea typeface="楷体" panose="02010609060101010101" pitchFamily="49" charset="-122"/>
                <a:cs typeface="华文中宋" panose="02010600040101010101" charset="-122"/>
              </a:rPr>
              <a:t>化石骨骼。该岛是稍微离开南极海岸的一小片冰冻陆地，非常靠近南美</a:t>
            </a:r>
            <a:r>
              <a:rPr lang="zh-CN" altLang="en-US" sz="2200" b="1" smtClean="0">
                <a:latin typeface="楷体" panose="02010609060101010101" pitchFamily="49" charset="-122"/>
                <a:ea typeface="楷体" panose="02010609060101010101" pitchFamily="49" charset="-122"/>
                <a:cs typeface="华文中宋" panose="02010600040101010101" charset="-122"/>
              </a:rPr>
              <a:t>的南端</a:t>
            </a:r>
            <a:r>
              <a:rPr lang="zh-CN" altLang="en-US" sz="2200" b="1">
                <a:latin typeface="楷体" panose="02010609060101010101" pitchFamily="49" charset="-122"/>
                <a:ea typeface="楷体" panose="02010609060101010101" pitchFamily="49" charset="-122"/>
                <a:cs typeface="华文中宋" panose="02010600040101010101" charset="-122"/>
              </a:rPr>
              <a:t>。这些骨头毫无疑问属于鸟臀目恐龙。</a:t>
            </a:r>
          </a:p>
          <a:p>
            <a:pPr marL="285750" indent="-285750">
              <a:lnSpc>
                <a:spcPct val="130000"/>
              </a:lnSpc>
              <a:spcBef>
                <a:spcPts val="600"/>
              </a:spcBef>
              <a:buFont typeface="Arial" panose="020B0604020202020204" pitchFamily="34" charset="0"/>
              <a:buChar char="•"/>
            </a:pPr>
            <a:r>
              <a:rPr lang="zh-CN" altLang="en-US" sz="2200" b="1" smtClean="0">
                <a:latin typeface="楷体" panose="02010609060101010101" pitchFamily="49" charset="-122"/>
                <a:ea typeface="楷体" panose="02010609060101010101" pitchFamily="49" charset="-122"/>
                <a:cs typeface="华文中宋" panose="02010600040101010101" charset="-122"/>
              </a:rPr>
              <a:t>“板块构造”</a:t>
            </a:r>
            <a:r>
              <a:rPr lang="zh-CN" altLang="en-US" sz="2200" b="1">
                <a:latin typeface="楷体" panose="02010609060101010101" pitchFamily="49" charset="-122"/>
                <a:ea typeface="楷体" panose="02010609060101010101" pitchFamily="49" charset="-122"/>
                <a:cs typeface="华文中宋" panose="02010600040101010101" charset="-122"/>
              </a:rPr>
              <a:t>理论很快为地质界几乎所有的问题提供了答案，如火山</a:t>
            </a:r>
            <a:r>
              <a:rPr lang="zh-CN" altLang="en-US" sz="2200" b="1" smtClean="0">
                <a:latin typeface="楷体" panose="02010609060101010101" pitchFamily="49" charset="-122"/>
                <a:ea typeface="楷体" panose="02010609060101010101" pitchFamily="49" charset="-122"/>
                <a:cs typeface="华文中宋" panose="02010600040101010101" charset="-122"/>
              </a:rPr>
              <a:t>、地震</a:t>
            </a:r>
            <a:r>
              <a:rPr lang="zh-CN" altLang="en-US" sz="2200" b="1">
                <a:latin typeface="楷体" panose="02010609060101010101" pitchFamily="49" charset="-122"/>
                <a:ea typeface="楷体" panose="02010609060101010101" pitchFamily="49" charset="-122"/>
                <a:cs typeface="华文中宋" panose="02010600040101010101" charset="-122"/>
              </a:rPr>
              <a:t>、岛屿链、海洋深渊等等，这些在以前一直是不解之谜。</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0" y="124979"/>
            <a:ext cx="2754575" cy="1204832"/>
            <a:chOff x="4967092" y="212952"/>
            <a:chExt cx="3232028" cy="1151832"/>
          </a:xfrm>
        </p:grpSpPr>
        <p:grpSp>
          <p:nvGrpSpPr>
            <p:cNvPr id="17" name="组合 16"/>
            <p:cNvGrpSpPr/>
            <p:nvPr/>
          </p:nvGrpSpPr>
          <p:grpSpPr>
            <a:xfrm>
              <a:off x="5411211" y="453130"/>
              <a:ext cx="2787909" cy="833008"/>
              <a:chOff x="1438514" y="440481"/>
              <a:chExt cx="2824479" cy="845242"/>
            </a:xfrm>
          </p:grpSpPr>
          <p:sp>
            <p:nvSpPr>
              <p:cNvPr id="19" name="横卷形 18"/>
              <p:cNvSpPr/>
              <p:nvPr/>
            </p:nvSpPr>
            <p:spPr>
              <a:xfrm>
                <a:off x="1438514" y="440481"/>
                <a:ext cx="2824479" cy="845242"/>
              </a:xfrm>
              <a:prstGeom prst="horizontalScroll">
                <a:avLst/>
              </a:prstGeom>
              <a:solidFill>
                <a:schemeClr val="accent5">
                  <a:lumMod val="9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minor">
                <a:schemeClr val="lt1"/>
              </a:fontRef>
            </p:style>
            <p:txBody>
              <a:bodyPr rtlCol="0" anchor="t"/>
              <a:lstStyle/>
              <a:p>
                <a:pPr algn="ctr"/>
                <a:r>
                  <a:rPr kumimoji="1" lang="zh-CN" altLang="en-US" sz="3200" b="1" smtClean="0">
                    <a:solidFill>
                      <a:schemeClr val="accent1">
                        <a:lumMod val="50000"/>
                      </a:schemeClr>
                    </a:solidFill>
                    <a:latin typeface="黑体" panose="02010609060101010101" pitchFamily="49" charset="-122"/>
                    <a:ea typeface="黑体" panose="02010609060101010101" pitchFamily="49" charset="-122"/>
                    <a:cs typeface="微软雅黑" panose="020B0503020204020204" charset="-122"/>
                  </a:rPr>
                  <a:t>课堂小结</a:t>
                </a:r>
                <a:endParaRPr kumimoji="1" lang="zh-CN" altLang="en-US" sz="3200" b="1">
                  <a:solidFill>
                    <a:schemeClr val="accent1">
                      <a:lumMod val="50000"/>
                    </a:schemeClr>
                  </a:solidFill>
                  <a:latin typeface="黑体" panose="02010609060101010101" pitchFamily="49" charset="-122"/>
                  <a:ea typeface="黑体" panose="02010609060101010101" pitchFamily="49" charset="-122"/>
                  <a:cs typeface="微软雅黑" panose="020B0503020204020204" charset="-122"/>
                </a:endParaRPr>
              </a:p>
            </p:txBody>
          </p:sp>
          <p:grpSp>
            <p:nvGrpSpPr>
              <p:cNvPr id="20" name="组合 19"/>
              <p:cNvGrpSpPr/>
              <p:nvPr/>
            </p:nvGrpSpPr>
            <p:grpSpPr>
              <a:xfrm>
                <a:off x="3693775" y="707236"/>
                <a:ext cx="467380" cy="569114"/>
                <a:chOff x="3693775" y="707236"/>
                <a:chExt cx="467380" cy="569114"/>
              </a:xfrm>
            </p:grpSpPr>
            <p:cxnSp>
              <p:nvCxnSpPr>
                <p:cNvPr id="37" name="直接连接符 36"/>
                <p:cNvCxnSpPr/>
                <p:nvPr/>
              </p:nvCxnSpPr>
              <p:spPr>
                <a:xfrm flipH="1">
                  <a:off x="4073525" y="805481"/>
                  <a:ext cx="0" cy="470869"/>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3693775" y="1112576"/>
                  <a:ext cx="461049" cy="0"/>
                </a:xfrm>
                <a:prstGeom prst="line">
                  <a:avLst/>
                </a:prstGeom>
                <a:ln>
                  <a:solidFill>
                    <a:srgbClr val="FFFF00"/>
                  </a:solidFill>
                </a:ln>
              </p:spPr>
              <p:style>
                <a:lnRef idx="3">
                  <a:schemeClr val="accent4"/>
                </a:lnRef>
                <a:fillRef idx="0">
                  <a:schemeClr val="accent4"/>
                </a:fillRef>
                <a:effectRef idx="2">
                  <a:schemeClr val="accent4"/>
                </a:effectRef>
                <a:fontRef idx="minor">
                  <a:schemeClr val="tx1"/>
                </a:fontRef>
              </p:style>
            </p:cxnSp>
            <p:cxnSp>
              <p:nvCxnSpPr>
                <p:cNvPr id="39" name="直接连接符 38"/>
                <p:cNvCxnSpPr/>
                <p:nvPr/>
              </p:nvCxnSpPr>
              <p:spPr>
                <a:xfrm flipH="1">
                  <a:off x="4161155" y="707236"/>
                  <a:ext cx="0" cy="416712"/>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a:off x="1615401" y="554838"/>
                <a:ext cx="560148" cy="416712"/>
                <a:chOff x="1615401" y="554838"/>
                <a:chExt cx="560148" cy="416712"/>
              </a:xfrm>
            </p:grpSpPr>
            <p:cxnSp>
              <p:nvCxnSpPr>
                <p:cNvPr id="34" name="直接连接符 33"/>
                <p:cNvCxnSpPr/>
                <p:nvPr/>
              </p:nvCxnSpPr>
              <p:spPr>
                <a:xfrm flipH="1">
                  <a:off x="1714500" y="554838"/>
                  <a:ext cx="0" cy="416712"/>
                </a:xfrm>
                <a:prstGeom prst="line">
                  <a:avLst/>
                </a:prstGeom>
                <a:ln>
                  <a:solidFill>
                    <a:srgbClr val="FFFF00"/>
                  </a:solidFill>
                </a:ln>
              </p:spPr>
              <p:style>
                <a:lnRef idx="3">
                  <a:schemeClr val="accent4"/>
                </a:lnRef>
                <a:fillRef idx="0">
                  <a:schemeClr val="accent4"/>
                </a:fillRef>
                <a:effectRef idx="2">
                  <a:schemeClr val="accent4"/>
                </a:effectRef>
                <a:fontRef idx="minor">
                  <a:schemeClr val="tx1"/>
                </a:fontRef>
              </p:style>
            </p:cxnSp>
            <p:cxnSp>
              <p:nvCxnSpPr>
                <p:cNvPr id="35" name="直接连接符 34"/>
                <p:cNvCxnSpPr/>
                <p:nvPr/>
              </p:nvCxnSpPr>
              <p:spPr>
                <a:xfrm>
                  <a:off x="1615401" y="657225"/>
                  <a:ext cx="461049" cy="0"/>
                </a:xfrm>
                <a:prstGeom prst="line">
                  <a:avLst/>
                </a:prstGeom>
                <a:ln>
                  <a:solidFill>
                    <a:srgbClr val="FFFF00"/>
                  </a:solidFill>
                </a:ln>
              </p:spPr>
              <p:style>
                <a:lnRef idx="1">
                  <a:schemeClr val="accent4"/>
                </a:lnRef>
                <a:fillRef idx="0">
                  <a:schemeClr val="accent4"/>
                </a:fillRef>
                <a:effectRef idx="0">
                  <a:schemeClr val="accent4"/>
                </a:effectRef>
                <a:fontRef idx="minor">
                  <a:schemeClr val="tx1"/>
                </a:fontRef>
              </p:style>
            </p:cxnSp>
            <p:cxnSp>
              <p:nvCxnSpPr>
                <p:cNvPr id="36" name="直接连接符 35"/>
                <p:cNvCxnSpPr/>
                <p:nvPr/>
              </p:nvCxnSpPr>
              <p:spPr>
                <a:xfrm>
                  <a:off x="1714500" y="610794"/>
                  <a:ext cx="461049" cy="0"/>
                </a:xfrm>
                <a:prstGeom prst="line">
                  <a:avLst/>
                </a:prstGeom>
                <a:ln>
                  <a:solidFill>
                    <a:srgbClr val="FFFF00"/>
                  </a:solidFill>
                </a:ln>
              </p:spPr>
              <p:style>
                <a:lnRef idx="1">
                  <a:schemeClr val="accent4"/>
                </a:lnRef>
                <a:fillRef idx="0">
                  <a:schemeClr val="accent4"/>
                </a:fillRef>
                <a:effectRef idx="0">
                  <a:schemeClr val="accent4"/>
                </a:effectRef>
                <a:fontRef idx="minor">
                  <a:schemeClr val="tx1"/>
                </a:fontRef>
              </p:style>
            </p:cxnSp>
          </p:grpSp>
        </p:grpSp>
        <p:pic>
          <p:nvPicPr>
            <p:cNvPr id="18" name="Picture 6" descr="F:\超棒ppt模板\中国风\中国风物件\maobi.png"/>
            <p:cNvPicPr/>
            <p:nvPr/>
          </p:nvPicPr>
          <p:blipFill>
            <a:blip r:embed="rId3">
              <a:extLst>
                <a:ext uri="{28A0092B-C50C-407E-A947-70E740481C1C}">
                  <a14:useLocalDpi xmlns:a14="http://schemas.microsoft.com/office/drawing/2010/main" val="0"/>
                </a:ext>
              </a:extLst>
            </a:blip>
            <a:stretch>
              <a:fillRect/>
            </a:stretch>
          </p:blipFill>
          <p:spPr bwMode="auto">
            <a:xfrm>
              <a:off x="4967092" y="212952"/>
              <a:ext cx="846255" cy="1151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2" name="Text Box 3">
            <a:hlinkClick r:id="" action="ppaction://noaction"/>
          </p:cNvPr>
          <p:cNvSpPr txBox="1"/>
          <p:nvPr/>
        </p:nvSpPr>
        <p:spPr>
          <a:xfrm>
            <a:off x="378511" y="1581040"/>
            <a:ext cx="8526705" cy="2809295"/>
          </a:xfrm>
          <a:prstGeom prst="rect">
            <a:avLst/>
          </a:prstGeom>
          <a:noFill/>
          <a:ln w="9525">
            <a:noFill/>
          </a:ln>
        </p:spPr>
        <p:txBody>
          <a:bodyPr wrap="square">
            <a:spAutoFit/>
          </a:bodyPr>
          <a:lstStyle/>
          <a:p>
            <a:pPr>
              <a:lnSpc>
                <a:spcPct val="140000"/>
              </a:lnSpc>
            </a:pPr>
            <a:r>
              <a:rPr lang="zh-CN" altLang="en-US" sz="2400" b="1" smtClean="0">
                <a:latin typeface="宋体" panose="02010600030101010101" pitchFamily="2" charset="-122"/>
                <a:ea typeface="宋体" panose="02010600030101010101" pitchFamily="2" charset="-122"/>
              </a:rPr>
              <a:t>    </a:t>
            </a:r>
            <a:r>
              <a:rPr lang="zh-CN" altLang="en-US" sz="2600" b="1" smtClean="0">
                <a:latin typeface="宋体" panose="02010600030101010101" pitchFamily="2" charset="-122"/>
                <a:ea typeface="宋体" panose="02010600030101010101" pitchFamily="2" charset="-122"/>
              </a:rPr>
              <a:t>今天</a:t>
            </a:r>
            <a:r>
              <a:rPr lang="zh-CN" altLang="en-US" sz="2600" b="1">
                <a:latin typeface="宋体" panose="02010600030101010101" pitchFamily="2" charset="-122"/>
                <a:ea typeface="宋体" panose="02010600030101010101" pitchFamily="2" charset="-122"/>
              </a:rPr>
              <a:t>我们学习了</a:t>
            </a:r>
            <a:r>
              <a:rPr lang="en-US" altLang="zh-CN" sz="2600" b="1">
                <a:latin typeface="宋体" panose="02010600030101010101" pitchFamily="2" charset="-122"/>
                <a:ea typeface="宋体" panose="02010600030101010101" pitchFamily="2" charset="-122"/>
              </a:rPr>
              <a:t>《</a:t>
            </a:r>
            <a:r>
              <a:rPr lang="zh-CN" altLang="en-US" sz="2600" b="1">
                <a:latin typeface="宋体" panose="02010600030101010101" pitchFamily="2" charset="-122"/>
                <a:ea typeface="宋体" panose="02010600030101010101" pitchFamily="2" charset="-122"/>
              </a:rPr>
              <a:t>阿西莫夫短文两篇</a:t>
            </a:r>
            <a:r>
              <a:rPr lang="en-US" altLang="zh-CN" sz="2600" b="1">
                <a:latin typeface="宋体" panose="02010600030101010101" pitchFamily="2" charset="-122"/>
                <a:ea typeface="宋体" panose="02010600030101010101" pitchFamily="2" charset="-122"/>
              </a:rPr>
              <a:t>》</a:t>
            </a:r>
            <a:r>
              <a:rPr lang="zh-CN" altLang="en-US" sz="2600" b="1">
                <a:latin typeface="宋体" panose="02010600030101010101" pitchFamily="2" charset="-122"/>
                <a:ea typeface="宋体" panose="02010600030101010101" pitchFamily="2" charset="-122"/>
              </a:rPr>
              <a:t>中的</a:t>
            </a:r>
            <a:r>
              <a:rPr lang="en-US" altLang="zh-CN" sz="2600" b="1">
                <a:latin typeface="宋体" panose="02010600030101010101" pitchFamily="2" charset="-122"/>
                <a:ea typeface="宋体" panose="02010600030101010101" pitchFamily="2" charset="-122"/>
              </a:rPr>
              <a:t>《</a:t>
            </a:r>
            <a:r>
              <a:rPr lang="zh-CN" altLang="en-US" sz="2600" b="1">
                <a:latin typeface="宋体" panose="02010600030101010101" pitchFamily="2" charset="-122"/>
                <a:ea typeface="宋体" panose="02010600030101010101" pitchFamily="2" charset="-122"/>
              </a:rPr>
              <a:t>恐龙无处不有</a:t>
            </a:r>
            <a:r>
              <a:rPr lang="en-US" altLang="zh-CN" sz="2600" b="1">
                <a:latin typeface="宋体" panose="02010600030101010101" pitchFamily="2" charset="-122"/>
                <a:ea typeface="宋体" panose="02010600030101010101" pitchFamily="2" charset="-122"/>
              </a:rPr>
              <a:t>》</a:t>
            </a:r>
            <a:r>
              <a:rPr lang="zh-CN" altLang="en-US" sz="2600" b="1">
                <a:latin typeface="宋体" panose="02010600030101010101" pitchFamily="2" charset="-122"/>
                <a:ea typeface="宋体" panose="02010600030101010101" pitchFamily="2" charset="-122"/>
              </a:rPr>
              <a:t>，掌握</a:t>
            </a:r>
            <a:r>
              <a:rPr lang="zh-CN" altLang="en-US" sz="2600" b="1" smtClean="0">
                <a:latin typeface="宋体" panose="02010600030101010101" pitchFamily="2" charset="-122"/>
                <a:ea typeface="宋体" panose="02010600030101010101" pitchFamily="2" charset="-122"/>
              </a:rPr>
              <a:t>了重点</a:t>
            </a:r>
            <a:r>
              <a:rPr lang="zh-CN" altLang="en-US" sz="2600" b="1">
                <a:latin typeface="宋体" panose="02010600030101010101" pitchFamily="2" charset="-122"/>
                <a:ea typeface="宋体" panose="02010600030101010101" pitchFamily="2" charset="-122"/>
              </a:rPr>
              <a:t>字词、作家作品信息，梳理了文章主要内容，理清了说明顺序，并对</a:t>
            </a:r>
            <a:r>
              <a:rPr lang="zh-CN" altLang="en-US" sz="2600" b="1" smtClean="0">
                <a:latin typeface="宋体" panose="02010600030101010101" pitchFamily="2" charset="-122"/>
                <a:ea typeface="宋体" panose="02010600030101010101" pitchFamily="2" charset="-122"/>
              </a:rPr>
              <a:t>一些</a:t>
            </a:r>
            <a:r>
              <a:rPr lang="zh-CN" altLang="en-US" sz="2600" b="1">
                <a:latin typeface="宋体" panose="02010600030101010101" pitchFamily="2" charset="-122"/>
                <a:ea typeface="宋体" panose="02010600030101010101" pitchFamily="2" charset="-122"/>
              </a:rPr>
              <a:t>重点问题进行了探究，希望同学们进行复习掌握。同时课下用这节课</a:t>
            </a:r>
            <a:r>
              <a:rPr lang="zh-CN" altLang="en-US" sz="2600" b="1" smtClean="0">
                <a:latin typeface="宋体" panose="02010600030101010101" pitchFamily="2" charset="-122"/>
                <a:ea typeface="宋体" panose="02010600030101010101" pitchFamily="2" charset="-122"/>
              </a:rPr>
              <a:t>学习的</a:t>
            </a:r>
            <a:r>
              <a:rPr lang="zh-CN" altLang="en-US" sz="2600" b="1">
                <a:latin typeface="宋体" panose="02010600030101010101" pitchFamily="2" charset="-122"/>
                <a:ea typeface="宋体" panose="02010600030101010101" pitchFamily="2" charset="-122"/>
              </a:rPr>
              <a:t>方法去预习</a:t>
            </a:r>
            <a:r>
              <a:rPr lang="en-US" altLang="zh-CN" sz="2600" b="1">
                <a:latin typeface="宋体" panose="02010600030101010101" pitchFamily="2" charset="-122"/>
                <a:ea typeface="宋体" panose="02010600030101010101" pitchFamily="2" charset="-122"/>
              </a:rPr>
              <a:t>《</a:t>
            </a:r>
            <a:r>
              <a:rPr lang="zh-CN" altLang="en-US" sz="2600" b="1">
                <a:latin typeface="宋体" panose="02010600030101010101" pitchFamily="2" charset="-122"/>
                <a:ea typeface="宋体" panose="02010600030101010101" pitchFamily="2" charset="-122"/>
              </a:rPr>
              <a:t>被压扁的沙子</a:t>
            </a:r>
            <a:r>
              <a:rPr lang="en-US" altLang="zh-CN" sz="2600" b="1">
                <a:latin typeface="宋体" panose="02010600030101010101" pitchFamily="2" charset="-122"/>
                <a:ea typeface="宋体" panose="02010600030101010101" pitchFamily="2" charset="-122"/>
              </a:rPr>
              <a:t>》</a:t>
            </a:r>
            <a:r>
              <a:rPr lang="zh-CN" altLang="en-US" sz="2600" b="1">
                <a:latin typeface="宋体" panose="02010600030101010101" pitchFamily="2" charset="-122"/>
                <a:ea typeface="宋体" panose="02010600030101010101" pitchFamily="2" charset="-122"/>
              </a:rPr>
              <a:t>。</a:t>
            </a:r>
          </a:p>
        </p:txBody>
      </p:sp>
    </p:spTree>
    <p:custDataLst>
      <p:tags r:id="rId1"/>
    </p:custData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0" y="124979"/>
            <a:ext cx="2754575" cy="1204832"/>
            <a:chOff x="4967092" y="212952"/>
            <a:chExt cx="3232028" cy="1151832"/>
          </a:xfrm>
        </p:grpSpPr>
        <p:grpSp>
          <p:nvGrpSpPr>
            <p:cNvPr id="17" name="组合 16"/>
            <p:cNvGrpSpPr/>
            <p:nvPr/>
          </p:nvGrpSpPr>
          <p:grpSpPr>
            <a:xfrm>
              <a:off x="5411211" y="453130"/>
              <a:ext cx="2787909" cy="833008"/>
              <a:chOff x="1438514" y="440481"/>
              <a:chExt cx="2824479" cy="845242"/>
            </a:xfrm>
          </p:grpSpPr>
          <p:sp>
            <p:nvSpPr>
              <p:cNvPr id="19" name="横卷形 18"/>
              <p:cNvSpPr/>
              <p:nvPr/>
            </p:nvSpPr>
            <p:spPr>
              <a:xfrm>
                <a:off x="1438514" y="440481"/>
                <a:ext cx="2824479" cy="845242"/>
              </a:xfrm>
              <a:prstGeom prst="horizontalScroll">
                <a:avLst/>
              </a:prstGeom>
              <a:solidFill>
                <a:schemeClr val="accent5">
                  <a:lumMod val="9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minor">
                <a:schemeClr val="lt1"/>
              </a:fontRef>
            </p:style>
            <p:txBody>
              <a:bodyPr rtlCol="0" anchor="t"/>
              <a:lstStyle/>
              <a:p>
                <a:pPr algn="ctr"/>
                <a:r>
                  <a:rPr kumimoji="1" lang="zh-CN" altLang="en-US" sz="3200" b="1" smtClean="0">
                    <a:solidFill>
                      <a:schemeClr val="accent1">
                        <a:lumMod val="50000"/>
                      </a:schemeClr>
                    </a:solidFill>
                    <a:latin typeface="黑体" panose="02010609060101010101" pitchFamily="49" charset="-122"/>
                    <a:ea typeface="黑体" panose="02010609060101010101" pitchFamily="49" charset="-122"/>
                    <a:cs typeface="微软雅黑" panose="020B0503020204020204" charset="-122"/>
                  </a:rPr>
                  <a:t>主旨归纳</a:t>
                </a:r>
                <a:endParaRPr kumimoji="1" lang="zh-CN" altLang="en-US" sz="3200" b="1">
                  <a:solidFill>
                    <a:schemeClr val="accent1">
                      <a:lumMod val="50000"/>
                    </a:schemeClr>
                  </a:solidFill>
                  <a:latin typeface="黑体" panose="02010609060101010101" pitchFamily="49" charset="-122"/>
                  <a:ea typeface="黑体" panose="02010609060101010101" pitchFamily="49" charset="-122"/>
                  <a:cs typeface="微软雅黑" panose="020B0503020204020204" charset="-122"/>
                </a:endParaRPr>
              </a:p>
            </p:txBody>
          </p:sp>
          <p:grpSp>
            <p:nvGrpSpPr>
              <p:cNvPr id="20" name="组合 19"/>
              <p:cNvGrpSpPr/>
              <p:nvPr/>
            </p:nvGrpSpPr>
            <p:grpSpPr>
              <a:xfrm>
                <a:off x="3693775" y="707236"/>
                <a:ext cx="467380" cy="569114"/>
                <a:chOff x="3693775" y="707236"/>
                <a:chExt cx="467380" cy="569114"/>
              </a:xfrm>
            </p:grpSpPr>
            <p:cxnSp>
              <p:nvCxnSpPr>
                <p:cNvPr id="37" name="直接连接符 36"/>
                <p:cNvCxnSpPr/>
                <p:nvPr/>
              </p:nvCxnSpPr>
              <p:spPr>
                <a:xfrm flipH="1">
                  <a:off x="4073525" y="805481"/>
                  <a:ext cx="0" cy="470869"/>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3693775" y="1112576"/>
                  <a:ext cx="461049" cy="0"/>
                </a:xfrm>
                <a:prstGeom prst="line">
                  <a:avLst/>
                </a:prstGeom>
                <a:ln>
                  <a:solidFill>
                    <a:srgbClr val="FFFF00"/>
                  </a:solidFill>
                </a:ln>
              </p:spPr>
              <p:style>
                <a:lnRef idx="3">
                  <a:schemeClr val="accent4"/>
                </a:lnRef>
                <a:fillRef idx="0">
                  <a:schemeClr val="accent4"/>
                </a:fillRef>
                <a:effectRef idx="2">
                  <a:schemeClr val="accent4"/>
                </a:effectRef>
                <a:fontRef idx="minor">
                  <a:schemeClr val="tx1"/>
                </a:fontRef>
              </p:style>
            </p:cxnSp>
            <p:cxnSp>
              <p:nvCxnSpPr>
                <p:cNvPr id="39" name="直接连接符 38"/>
                <p:cNvCxnSpPr/>
                <p:nvPr/>
              </p:nvCxnSpPr>
              <p:spPr>
                <a:xfrm flipH="1">
                  <a:off x="4161155" y="707236"/>
                  <a:ext cx="0" cy="416712"/>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a:off x="1615401" y="554838"/>
                <a:ext cx="560148" cy="416712"/>
                <a:chOff x="1615401" y="554838"/>
                <a:chExt cx="560148" cy="416712"/>
              </a:xfrm>
            </p:grpSpPr>
            <p:cxnSp>
              <p:nvCxnSpPr>
                <p:cNvPr id="34" name="直接连接符 33"/>
                <p:cNvCxnSpPr/>
                <p:nvPr/>
              </p:nvCxnSpPr>
              <p:spPr>
                <a:xfrm flipH="1">
                  <a:off x="1714500" y="554838"/>
                  <a:ext cx="0" cy="416712"/>
                </a:xfrm>
                <a:prstGeom prst="line">
                  <a:avLst/>
                </a:prstGeom>
                <a:ln>
                  <a:solidFill>
                    <a:srgbClr val="FFFF00"/>
                  </a:solidFill>
                </a:ln>
              </p:spPr>
              <p:style>
                <a:lnRef idx="3">
                  <a:schemeClr val="accent4"/>
                </a:lnRef>
                <a:fillRef idx="0">
                  <a:schemeClr val="accent4"/>
                </a:fillRef>
                <a:effectRef idx="2">
                  <a:schemeClr val="accent4"/>
                </a:effectRef>
                <a:fontRef idx="minor">
                  <a:schemeClr val="tx1"/>
                </a:fontRef>
              </p:style>
            </p:cxnSp>
            <p:cxnSp>
              <p:nvCxnSpPr>
                <p:cNvPr id="35" name="直接连接符 34"/>
                <p:cNvCxnSpPr/>
                <p:nvPr/>
              </p:nvCxnSpPr>
              <p:spPr>
                <a:xfrm>
                  <a:off x="1615401" y="657225"/>
                  <a:ext cx="461049" cy="0"/>
                </a:xfrm>
                <a:prstGeom prst="line">
                  <a:avLst/>
                </a:prstGeom>
                <a:ln>
                  <a:solidFill>
                    <a:srgbClr val="FFFF00"/>
                  </a:solidFill>
                </a:ln>
              </p:spPr>
              <p:style>
                <a:lnRef idx="1">
                  <a:schemeClr val="accent4"/>
                </a:lnRef>
                <a:fillRef idx="0">
                  <a:schemeClr val="accent4"/>
                </a:fillRef>
                <a:effectRef idx="0">
                  <a:schemeClr val="accent4"/>
                </a:effectRef>
                <a:fontRef idx="minor">
                  <a:schemeClr val="tx1"/>
                </a:fontRef>
              </p:style>
            </p:cxnSp>
            <p:cxnSp>
              <p:nvCxnSpPr>
                <p:cNvPr id="36" name="直接连接符 35"/>
                <p:cNvCxnSpPr/>
                <p:nvPr/>
              </p:nvCxnSpPr>
              <p:spPr>
                <a:xfrm>
                  <a:off x="1714500" y="610794"/>
                  <a:ext cx="461049" cy="0"/>
                </a:xfrm>
                <a:prstGeom prst="line">
                  <a:avLst/>
                </a:prstGeom>
                <a:ln>
                  <a:solidFill>
                    <a:srgbClr val="FFFF00"/>
                  </a:solidFill>
                </a:ln>
              </p:spPr>
              <p:style>
                <a:lnRef idx="1">
                  <a:schemeClr val="accent4"/>
                </a:lnRef>
                <a:fillRef idx="0">
                  <a:schemeClr val="accent4"/>
                </a:fillRef>
                <a:effectRef idx="0">
                  <a:schemeClr val="accent4"/>
                </a:effectRef>
                <a:fontRef idx="minor">
                  <a:schemeClr val="tx1"/>
                </a:fontRef>
              </p:style>
            </p:cxnSp>
          </p:grpSp>
        </p:grpSp>
        <p:pic>
          <p:nvPicPr>
            <p:cNvPr id="18" name="Picture 6" descr="F:\超棒ppt模板\中国风\中国风物件\maobi.png"/>
            <p:cNvPicPr/>
            <p:nvPr/>
          </p:nvPicPr>
          <p:blipFill>
            <a:blip r:embed="rId3">
              <a:extLst>
                <a:ext uri="{28A0092B-C50C-407E-A947-70E740481C1C}">
                  <a14:useLocalDpi xmlns:a14="http://schemas.microsoft.com/office/drawing/2010/main" val="0"/>
                </a:ext>
              </a:extLst>
            </a:blip>
            <a:stretch>
              <a:fillRect/>
            </a:stretch>
          </p:blipFill>
          <p:spPr bwMode="auto">
            <a:xfrm>
              <a:off x="4967092" y="212952"/>
              <a:ext cx="846255" cy="1151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2" name="Text Box 3">
            <a:hlinkClick r:id="" action="ppaction://noaction"/>
          </p:cNvPr>
          <p:cNvSpPr txBox="1"/>
          <p:nvPr/>
        </p:nvSpPr>
        <p:spPr>
          <a:xfrm>
            <a:off x="360621" y="1681131"/>
            <a:ext cx="8526705" cy="1930337"/>
          </a:xfrm>
          <a:prstGeom prst="rect">
            <a:avLst/>
          </a:prstGeom>
          <a:noFill/>
          <a:ln w="9525">
            <a:noFill/>
          </a:ln>
        </p:spPr>
        <p:txBody>
          <a:bodyPr wrap="square">
            <a:spAutoFit/>
          </a:bodyPr>
          <a:lstStyle/>
          <a:p>
            <a:pPr>
              <a:lnSpc>
                <a:spcPct val="150000"/>
              </a:lnSpc>
            </a:pPr>
            <a:r>
              <a:rPr lang="zh-CN" altLang="en-US" sz="2400" b="1" smtClean="0">
                <a:latin typeface="宋体" panose="02010600030101010101" pitchFamily="2" charset="-122"/>
                <a:ea typeface="宋体" panose="02010600030101010101" pitchFamily="2" charset="-122"/>
              </a:rPr>
              <a:t>     </a:t>
            </a:r>
            <a:r>
              <a:rPr lang="zh-CN" altLang="en-US" sz="2800" b="1" smtClean="0">
                <a:latin typeface="宋体" panose="02010600030101010101" pitchFamily="2" charset="-122"/>
                <a:ea typeface="宋体" panose="02010600030101010101" pitchFamily="2" charset="-122"/>
              </a:rPr>
              <a:t>这</a:t>
            </a:r>
            <a:r>
              <a:rPr lang="zh-CN" altLang="en-US" sz="2800" b="1">
                <a:latin typeface="宋体" panose="02010600030101010101" pitchFamily="2" charset="-122"/>
                <a:ea typeface="宋体" panose="02010600030101010101" pitchFamily="2" charset="-122"/>
              </a:rPr>
              <a:t>篇事理性说明文依据在南极发现恐龙化石的事实，证明了大陆漂移假说，说明不同领域的科学发现可以互相启发，从而发现新的论据或得出新的结论。</a:t>
            </a:r>
          </a:p>
        </p:txBody>
      </p:sp>
    </p:spTree>
    <p:custDataLst>
      <p:tags r:id="rId1"/>
    </p:custData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0" y="124979"/>
            <a:ext cx="2754575" cy="1204832"/>
            <a:chOff x="4967092" y="212952"/>
            <a:chExt cx="3232028" cy="1151832"/>
          </a:xfrm>
        </p:grpSpPr>
        <p:grpSp>
          <p:nvGrpSpPr>
            <p:cNvPr id="17" name="组合 16"/>
            <p:cNvGrpSpPr/>
            <p:nvPr/>
          </p:nvGrpSpPr>
          <p:grpSpPr>
            <a:xfrm>
              <a:off x="5411211" y="453130"/>
              <a:ext cx="2787909" cy="833008"/>
              <a:chOff x="1438514" y="440481"/>
              <a:chExt cx="2824479" cy="845242"/>
            </a:xfrm>
          </p:grpSpPr>
          <p:sp>
            <p:nvSpPr>
              <p:cNvPr id="19" name="横卷形 18"/>
              <p:cNvSpPr/>
              <p:nvPr/>
            </p:nvSpPr>
            <p:spPr>
              <a:xfrm>
                <a:off x="1438514" y="440481"/>
                <a:ext cx="2824479" cy="845242"/>
              </a:xfrm>
              <a:prstGeom prst="horizontalScroll">
                <a:avLst/>
              </a:prstGeom>
              <a:solidFill>
                <a:schemeClr val="accent5">
                  <a:lumMod val="9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minor">
                <a:schemeClr val="lt1"/>
              </a:fontRef>
            </p:style>
            <p:txBody>
              <a:bodyPr rtlCol="0" anchor="t"/>
              <a:lstStyle/>
              <a:p>
                <a:pPr algn="ctr"/>
                <a:r>
                  <a:rPr kumimoji="1" lang="zh-CN" altLang="en-US" sz="3200" b="1" smtClean="0">
                    <a:solidFill>
                      <a:schemeClr val="accent1">
                        <a:lumMod val="50000"/>
                      </a:schemeClr>
                    </a:solidFill>
                    <a:latin typeface="黑体" panose="02010609060101010101" pitchFamily="49" charset="-122"/>
                    <a:ea typeface="黑体" panose="02010609060101010101" pitchFamily="49" charset="-122"/>
                    <a:cs typeface="微软雅黑" panose="020B0503020204020204" charset="-122"/>
                  </a:rPr>
                  <a:t>结构图解</a:t>
                </a:r>
                <a:endParaRPr kumimoji="1" lang="zh-CN" altLang="en-US" sz="3200" b="1">
                  <a:solidFill>
                    <a:schemeClr val="accent1">
                      <a:lumMod val="50000"/>
                    </a:schemeClr>
                  </a:solidFill>
                  <a:latin typeface="黑体" panose="02010609060101010101" pitchFamily="49" charset="-122"/>
                  <a:ea typeface="黑体" panose="02010609060101010101" pitchFamily="49" charset="-122"/>
                  <a:cs typeface="微软雅黑" panose="020B0503020204020204" charset="-122"/>
                </a:endParaRPr>
              </a:p>
            </p:txBody>
          </p:sp>
          <p:grpSp>
            <p:nvGrpSpPr>
              <p:cNvPr id="20" name="组合 19"/>
              <p:cNvGrpSpPr/>
              <p:nvPr/>
            </p:nvGrpSpPr>
            <p:grpSpPr>
              <a:xfrm>
                <a:off x="3693775" y="707236"/>
                <a:ext cx="467380" cy="569114"/>
                <a:chOff x="3693775" y="707236"/>
                <a:chExt cx="467380" cy="569114"/>
              </a:xfrm>
            </p:grpSpPr>
            <p:cxnSp>
              <p:nvCxnSpPr>
                <p:cNvPr id="37" name="直接连接符 36"/>
                <p:cNvCxnSpPr/>
                <p:nvPr/>
              </p:nvCxnSpPr>
              <p:spPr>
                <a:xfrm flipH="1">
                  <a:off x="4073525" y="805481"/>
                  <a:ext cx="0" cy="470869"/>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3693775" y="1112576"/>
                  <a:ext cx="461049" cy="0"/>
                </a:xfrm>
                <a:prstGeom prst="line">
                  <a:avLst/>
                </a:prstGeom>
                <a:ln>
                  <a:solidFill>
                    <a:srgbClr val="FFFF00"/>
                  </a:solidFill>
                </a:ln>
              </p:spPr>
              <p:style>
                <a:lnRef idx="3">
                  <a:schemeClr val="accent4"/>
                </a:lnRef>
                <a:fillRef idx="0">
                  <a:schemeClr val="accent4"/>
                </a:fillRef>
                <a:effectRef idx="2">
                  <a:schemeClr val="accent4"/>
                </a:effectRef>
                <a:fontRef idx="minor">
                  <a:schemeClr val="tx1"/>
                </a:fontRef>
              </p:style>
            </p:cxnSp>
            <p:cxnSp>
              <p:nvCxnSpPr>
                <p:cNvPr id="39" name="直接连接符 38"/>
                <p:cNvCxnSpPr/>
                <p:nvPr/>
              </p:nvCxnSpPr>
              <p:spPr>
                <a:xfrm flipH="1">
                  <a:off x="4161155" y="707236"/>
                  <a:ext cx="0" cy="416712"/>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a:off x="1615401" y="554838"/>
                <a:ext cx="560148" cy="416712"/>
                <a:chOff x="1615401" y="554838"/>
                <a:chExt cx="560148" cy="416712"/>
              </a:xfrm>
            </p:grpSpPr>
            <p:cxnSp>
              <p:nvCxnSpPr>
                <p:cNvPr id="34" name="直接连接符 33"/>
                <p:cNvCxnSpPr/>
                <p:nvPr/>
              </p:nvCxnSpPr>
              <p:spPr>
                <a:xfrm flipH="1">
                  <a:off x="1714500" y="554838"/>
                  <a:ext cx="0" cy="416712"/>
                </a:xfrm>
                <a:prstGeom prst="line">
                  <a:avLst/>
                </a:prstGeom>
                <a:ln>
                  <a:solidFill>
                    <a:srgbClr val="FFFF00"/>
                  </a:solidFill>
                </a:ln>
              </p:spPr>
              <p:style>
                <a:lnRef idx="3">
                  <a:schemeClr val="accent4"/>
                </a:lnRef>
                <a:fillRef idx="0">
                  <a:schemeClr val="accent4"/>
                </a:fillRef>
                <a:effectRef idx="2">
                  <a:schemeClr val="accent4"/>
                </a:effectRef>
                <a:fontRef idx="minor">
                  <a:schemeClr val="tx1"/>
                </a:fontRef>
              </p:style>
            </p:cxnSp>
            <p:cxnSp>
              <p:nvCxnSpPr>
                <p:cNvPr id="35" name="直接连接符 34"/>
                <p:cNvCxnSpPr/>
                <p:nvPr/>
              </p:nvCxnSpPr>
              <p:spPr>
                <a:xfrm>
                  <a:off x="1615401" y="657225"/>
                  <a:ext cx="461049" cy="0"/>
                </a:xfrm>
                <a:prstGeom prst="line">
                  <a:avLst/>
                </a:prstGeom>
                <a:ln>
                  <a:solidFill>
                    <a:srgbClr val="FFFF00"/>
                  </a:solidFill>
                </a:ln>
              </p:spPr>
              <p:style>
                <a:lnRef idx="1">
                  <a:schemeClr val="accent4"/>
                </a:lnRef>
                <a:fillRef idx="0">
                  <a:schemeClr val="accent4"/>
                </a:fillRef>
                <a:effectRef idx="0">
                  <a:schemeClr val="accent4"/>
                </a:effectRef>
                <a:fontRef idx="minor">
                  <a:schemeClr val="tx1"/>
                </a:fontRef>
              </p:style>
            </p:cxnSp>
            <p:cxnSp>
              <p:nvCxnSpPr>
                <p:cNvPr id="36" name="直接连接符 35"/>
                <p:cNvCxnSpPr/>
                <p:nvPr/>
              </p:nvCxnSpPr>
              <p:spPr>
                <a:xfrm>
                  <a:off x="1714500" y="610794"/>
                  <a:ext cx="461049" cy="0"/>
                </a:xfrm>
                <a:prstGeom prst="line">
                  <a:avLst/>
                </a:prstGeom>
                <a:ln>
                  <a:solidFill>
                    <a:srgbClr val="FFFF00"/>
                  </a:solidFill>
                </a:ln>
              </p:spPr>
              <p:style>
                <a:lnRef idx="1">
                  <a:schemeClr val="accent4"/>
                </a:lnRef>
                <a:fillRef idx="0">
                  <a:schemeClr val="accent4"/>
                </a:fillRef>
                <a:effectRef idx="0">
                  <a:schemeClr val="accent4"/>
                </a:effectRef>
                <a:fontRef idx="minor">
                  <a:schemeClr val="tx1"/>
                </a:fontRef>
              </p:style>
            </p:cxnSp>
          </p:grpSp>
        </p:grpSp>
        <p:pic>
          <p:nvPicPr>
            <p:cNvPr id="18" name="Picture 6" descr="F:\超棒ppt模板\中国风\中国风物件\maobi.png"/>
            <p:cNvPicPr/>
            <p:nvPr/>
          </p:nvPicPr>
          <p:blipFill>
            <a:blip r:embed="rId3">
              <a:extLst>
                <a:ext uri="{28A0092B-C50C-407E-A947-70E740481C1C}">
                  <a14:useLocalDpi xmlns:a14="http://schemas.microsoft.com/office/drawing/2010/main" val="0"/>
                </a:ext>
              </a:extLst>
            </a:blip>
            <a:stretch>
              <a:fillRect/>
            </a:stretch>
          </p:blipFill>
          <p:spPr bwMode="auto">
            <a:xfrm>
              <a:off x="4967092" y="212952"/>
              <a:ext cx="846255" cy="1151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 name="左大括号 14"/>
          <p:cNvSpPr/>
          <p:nvPr/>
        </p:nvSpPr>
        <p:spPr bwMode="auto">
          <a:xfrm>
            <a:off x="1152961" y="1534736"/>
            <a:ext cx="233965" cy="2812399"/>
          </a:xfrm>
          <a:prstGeom prst="leftBrace">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sz="1600"/>
          </a:p>
        </p:txBody>
      </p:sp>
      <p:sp>
        <p:nvSpPr>
          <p:cNvPr id="23" name="右大括号 22"/>
          <p:cNvSpPr/>
          <p:nvPr/>
        </p:nvSpPr>
        <p:spPr bwMode="auto">
          <a:xfrm>
            <a:off x="6530478" y="1615313"/>
            <a:ext cx="268060" cy="2814161"/>
          </a:xfrm>
          <a:prstGeom prst="rightBrace">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a:buFontTx/>
              <a:buNone/>
              <a:defRPr/>
            </a:pPr>
            <a:endParaRPr lang="zh-CN" altLang="en-US" sz="1600"/>
          </a:p>
        </p:txBody>
      </p:sp>
      <p:sp>
        <p:nvSpPr>
          <p:cNvPr id="25" name="圆角矩形 24"/>
          <p:cNvSpPr/>
          <p:nvPr/>
        </p:nvSpPr>
        <p:spPr>
          <a:xfrm>
            <a:off x="450179" y="1803393"/>
            <a:ext cx="592668" cy="2328524"/>
          </a:xfrm>
          <a:prstGeom prst="roundRect">
            <a:avLst/>
          </a:prstGeom>
          <a:solidFill>
            <a:srgbClr val="C38CBE"/>
          </a:solidFill>
          <a:ln w="19050">
            <a:solidFill>
              <a:schemeClr val="bg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latin typeface="黑体" panose="02010609060101010101" pitchFamily="49" charset="-122"/>
                <a:ea typeface="黑体" panose="02010609060101010101" pitchFamily="49" charset="-122"/>
              </a:rPr>
              <a:t>恐龙无处不有</a:t>
            </a:r>
            <a:endParaRPr lang="zh-CN" altLang="en-US" sz="2400">
              <a:latin typeface="黑体" panose="02010609060101010101" pitchFamily="49" charset="-122"/>
              <a:ea typeface="黑体" panose="02010609060101010101" pitchFamily="49" charset="-122"/>
            </a:endParaRPr>
          </a:p>
        </p:txBody>
      </p:sp>
      <p:sp>
        <p:nvSpPr>
          <p:cNvPr id="26" name="圆角矩形 25"/>
          <p:cNvSpPr/>
          <p:nvPr/>
        </p:nvSpPr>
        <p:spPr>
          <a:xfrm>
            <a:off x="1505238" y="1923833"/>
            <a:ext cx="1438310" cy="529094"/>
          </a:xfrm>
          <a:prstGeom prst="roundRect">
            <a:avLst/>
          </a:prstGeom>
          <a:solidFill>
            <a:srgbClr val="92D050"/>
          </a:solidFill>
          <a:ln w="19050">
            <a:solidFill>
              <a:schemeClr val="bg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solidFill>
                  <a:schemeClr val="tx1"/>
                </a:solidFill>
                <a:latin typeface="黑体" panose="02010609060101010101" pitchFamily="49" charset="-122"/>
                <a:ea typeface="黑体" panose="02010609060101010101" pitchFamily="49" charset="-122"/>
              </a:rPr>
              <a:t>生物学</a:t>
            </a:r>
            <a:endParaRPr lang="zh-CN" altLang="en-US" sz="2400">
              <a:solidFill>
                <a:schemeClr val="tx1"/>
              </a:solidFill>
              <a:latin typeface="黑体" panose="02010609060101010101" pitchFamily="49" charset="-122"/>
              <a:ea typeface="黑体" panose="02010609060101010101" pitchFamily="49" charset="-122"/>
            </a:endParaRPr>
          </a:p>
        </p:txBody>
      </p:sp>
      <p:sp>
        <p:nvSpPr>
          <p:cNvPr id="28" name="圆角矩形 27"/>
          <p:cNvSpPr/>
          <p:nvPr/>
        </p:nvSpPr>
        <p:spPr>
          <a:xfrm>
            <a:off x="3278267" y="1935791"/>
            <a:ext cx="3016736" cy="505177"/>
          </a:xfrm>
          <a:prstGeom prst="roundRect">
            <a:avLst/>
          </a:prstGeom>
          <a:solidFill>
            <a:srgbClr val="7FC8EB"/>
          </a:solidFill>
          <a:ln w="19050">
            <a:solidFill>
              <a:schemeClr val="bg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solidFill>
                  <a:schemeClr val="tx1"/>
                </a:solidFill>
                <a:latin typeface="黑体" panose="02010609060101010101" pitchFamily="49" charset="-122"/>
                <a:ea typeface="黑体" panose="02010609060101010101" pitchFamily="49" charset="-122"/>
              </a:rPr>
              <a:t>南极发现了恐龙化石</a:t>
            </a:r>
            <a:endParaRPr lang="zh-CN" altLang="en-US" sz="2400">
              <a:solidFill>
                <a:schemeClr val="tx1"/>
              </a:solidFill>
              <a:latin typeface="黑体" panose="02010609060101010101" pitchFamily="49" charset="-122"/>
              <a:ea typeface="黑体" panose="02010609060101010101" pitchFamily="49" charset="-122"/>
            </a:endParaRPr>
          </a:p>
        </p:txBody>
      </p:sp>
      <p:sp>
        <p:nvSpPr>
          <p:cNvPr id="29" name="圆角矩形 28"/>
          <p:cNvSpPr/>
          <p:nvPr/>
        </p:nvSpPr>
        <p:spPr>
          <a:xfrm>
            <a:off x="3361393" y="3592624"/>
            <a:ext cx="2711969" cy="443591"/>
          </a:xfrm>
          <a:prstGeom prst="roundRect">
            <a:avLst/>
          </a:prstGeom>
          <a:solidFill>
            <a:srgbClr val="7FC8EB"/>
          </a:solidFill>
          <a:ln w="19050">
            <a:solidFill>
              <a:schemeClr val="bg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solidFill>
                  <a:schemeClr val="tx1"/>
                </a:solidFill>
                <a:latin typeface="黑体" panose="02010609060101010101" pitchFamily="49" charset="-122"/>
                <a:ea typeface="黑体" panose="02010609060101010101" pitchFamily="49" charset="-122"/>
              </a:rPr>
              <a:t>“板块构造”理论</a:t>
            </a:r>
            <a:endParaRPr lang="zh-CN" altLang="en-US" sz="2400">
              <a:solidFill>
                <a:schemeClr val="tx1"/>
              </a:solidFill>
              <a:latin typeface="黑体" panose="02010609060101010101" pitchFamily="49" charset="-122"/>
              <a:ea typeface="黑体" panose="02010609060101010101" pitchFamily="49" charset="-122"/>
            </a:endParaRPr>
          </a:p>
        </p:txBody>
      </p:sp>
      <p:sp>
        <p:nvSpPr>
          <p:cNvPr id="32" name="圆角矩形 31"/>
          <p:cNvSpPr/>
          <p:nvPr/>
        </p:nvSpPr>
        <p:spPr>
          <a:xfrm>
            <a:off x="1505238" y="3592624"/>
            <a:ext cx="1486650" cy="501701"/>
          </a:xfrm>
          <a:prstGeom prst="roundRect">
            <a:avLst/>
          </a:prstGeom>
          <a:solidFill>
            <a:srgbClr val="92D050"/>
          </a:solidFill>
          <a:ln w="19050">
            <a:solidFill>
              <a:schemeClr val="bg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mtClean="0">
                <a:solidFill>
                  <a:schemeClr val="tx1"/>
                </a:solidFill>
                <a:latin typeface="黑体" panose="02010609060101010101" pitchFamily="49" charset="-122"/>
                <a:ea typeface="黑体" panose="02010609060101010101" pitchFamily="49" charset="-122"/>
              </a:rPr>
              <a:t>地质学</a:t>
            </a:r>
            <a:endParaRPr lang="zh-CN" altLang="en-US" sz="2400">
              <a:solidFill>
                <a:schemeClr val="tx1"/>
              </a:solidFill>
              <a:latin typeface="黑体" panose="02010609060101010101" pitchFamily="49" charset="-122"/>
              <a:ea typeface="黑体" panose="02010609060101010101" pitchFamily="49" charset="-122"/>
            </a:endParaRPr>
          </a:p>
        </p:txBody>
      </p:sp>
      <p:sp>
        <p:nvSpPr>
          <p:cNvPr id="33" name="圆角矩形 32"/>
          <p:cNvSpPr/>
          <p:nvPr/>
        </p:nvSpPr>
        <p:spPr>
          <a:xfrm>
            <a:off x="7103604" y="2035814"/>
            <a:ext cx="1602089" cy="2058511"/>
          </a:xfrm>
          <a:prstGeom prst="roundRect">
            <a:avLst/>
          </a:prstGeom>
          <a:solidFill>
            <a:schemeClr val="accent6">
              <a:lumMod val="40000"/>
              <a:lumOff val="60000"/>
            </a:schemeClr>
          </a:solidFill>
          <a:ln w="19050">
            <a:solidFill>
              <a:schemeClr val="bg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r>
              <a:rPr lang="zh-CN" altLang="en-US" sz="2400" b="1" smtClean="0">
                <a:solidFill>
                  <a:srgbClr val="FF0000"/>
                </a:solidFill>
                <a:latin typeface="黑体" panose="02010609060101010101" pitchFamily="49" charset="-122"/>
                <a:ea typeface="黑体" panose="02010609060101010101" pitchFamily="49" charset="-122"/>
              </a:rPr>
              <a:t>不同领域之间紧密相连、互相影响</a:t>
            </a:r>
            <a:endParaRPr lang="zh-CN" altLang="en-US" sz="2400" b="1">
              <a:solidFill>
                <a:srgbClr val="FF0000"/>
              </a:solidFill>
              <a:latin typeface="黑体" panose="02010609060101010101" pitchFamily="49" charset="-122"/>
              <a:ea typeface="黑体" panose="02010609060101010101" pitchFamily="49"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3" grpId="0" animBg="1"/>
      <p:bldP spid="25" grpId="0" animBg="1"/>
      <p:bldP spid="26" grpId="0" animBg="1"/>
      <p:bldP spid="28" grpId="0" animBg="1"/>
      <p:bldP spid="29" grpId="0" animBg="1"/>
      <p:bldP spid="32" grpId="0" animBg="1"/>
      <p:bldP spid="3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0" y="124979"/>
            <a:ext cx="2754575" cy="1204832"/>
            <a:chOff x="4967092" y="212952"/>
            <a:chExt cx="3232028" cy="1151832"/>
          </a:xfrm>
        </p:grpSpPr>
        <p:grpSp>
          <p:nvGrpSpPr>
            <p:cNvPr id="18" name="组合 17"/>
            <p:cNvGrpSpPr/>
            <p:nvPr/>
          </p:nvGrpSpPr>
          <p:grpSpPr>
            <a:xfrm>
              <a:off x="5411211" y="453130"/>
              <a:ext cx="2787909" cy="833008"/>
              <a:chOff x="1438514" y="440481"/>
              <a:chExt cx="2824479" cy="845242"/>
            </a:xfrm>
          </p:grpSpPr>
          <p:sp>
            <p:nvSpPr>
              <p:cNvPr id="20" name="横卷形 19"/>
              <p:cNvSpPr/>
              <p:nvPr/>
            </p:nvSpPr>
            <p:spPr>
              <a:xfrm>
                <a:off x="1438514" y="440481"/>
                <a:ext cx="2824479" cy="845242"/>
              </a:xfrm>
              <a:prstGeom prst="horizontalScroll">
                <a:avLst/>
              </a:prstGeom>
              <a:solidFill>
                <a:schemeClr val="accent5">
                  <a:lumMod val="9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minor">
                <a:schemeClr val="lt1"/>
              </a:fontRef>
            </p:style>
            <p:txBody>
              <a:bodyPr rtlCol="0" anchor="t"/>
              <a:lstStyle/>
              <a:p>
                <a:pPr algn="ctr"/>
                <a:r>
                  <a:rPr kumimoji="1" lang="zh-CN" altLang="en-US" sz="3200" b="1" smtClean="0">
                    <a:solidFill>
                      <a:schemeClr val="accent1">
                        <a:lumMod val="50000"/>
                      </a:schemeClr>
                    </a:solidFill>
                    <a:latin typeface="黑体" panose="02010609060101010101" pitchFamily="49" charset="-122"/>
                    <a:ea typeface="黑体" panose="02010609060101010101" pitchFamily="49" charset="-122"/>
                    <a:cs typeface="微软雅黑" panose="020B0503020204020204" charset="-122"/>
                  </a:rPr>
                  <a:t>导入新课</a:t>
                </a:r>
                <a:endParaRPr kumimoji="1" lang="zh-CN" altLang="en-US" sz="3200" b="1">
                  <a:solidFill>
                    <a:schemeClr val="accent1">
                      <a:lumMod val="50000"/>
                    </a:schemeClr>
                  </a:solidFill>
                  <a:latin typeface="黑体" panose="02010609060101010101" pitchFamily="49" charset="-122"/>
                  <a:ea typeface="黑体" panose="02010609060101010101" pitchFamily="49" charset="-122"/>
                  <a:cs typeface="微软雅黑" panose="020B0503020204020204" charset="-122"/>
                </a:endParaRPr>
              </a:p>
            </p:txBody>
          </p:sp>
          <p:grpSp>
            <p:nvGrpSpPr>
              <p:cNvPr id="21" name="组合 20"/>
              <p:cNvGrpSpPr/>
              <p:nvPr/>
            </p:nvGrpSpPr>
            <p:grpSpPr>
              <a:xfrm>
                <a:off x="3693775" y="707236"/>
                <a:ext cx="467380" cy="569114"/>
                <a:chOff x="3693775" y="707236"/>
                <a:chExt cx="467380" cy="569114"/>
              </a:xfrm>
            </p:grpSpPr>
            <p:cxnSp>
              <p:nvCxnSpPr>
                <p:cNvPr id="26" name="直接连接符 25"/>
                <p:cNvCxnSpPr/>
                <p:nvPr/>
              </p:nvCxnSpPr>
              <p:spPr>
                <a:xfrm flipH="1">
                  <a:off x="4073525" y="805481"/>
                  <a:ext cx="0" cy="470869"/>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3693775" y="1112576"/>
                  <a:ext cx="461049" cy="0"/>
                </a:xfrm>
                <a:prstGeom prst="line">
                  <a:avLst/>
                </a:prstGeom>
                <a:ln>
                  <a:solidFill>
                    <a:srgbClr val="FFFF00"/>
                  </a:solidFill>
                </a:ln>
              </p:spPr>
              <p:style>
                <a:lnRef idx="3">
                  <a:schemeClr val="accent4"/>
                </a:lnRef>
                <a:fillRef idx="0">
                  <a:schemeClr val="accent4"/>
                </a:fillRef>
                <a:effectRef idx="2">
                  <a:schemeClr val="accent4"/>
                </a:effectRef>
                <a:fontRef idx="minor">
                  <a:schemeClr val="tx1"/>
                </a:fontRef>
              </p:style>
            </p:cxnSp>
            <p:cxnSp>
              <p:nvCxnSpPr>
                <p:cNvPr id="28" name="直接连接符 27"/>
                <p:cNvCxnSpPr/>
                <p:nvPr/>
              </p:nvCxnSpPr>
              <p:spPr>
                <a:xfrm flipH="1">
                  <a:off x="4161155" y="707236"/>
                  <a:ext cx="0" cy="416712"/>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1615401" y="554838"/>
                <a:ext cx="560148" cy="416712"/>
                <a:chOff x="1615401" y="554838"/>
                <a:chExt cx="560148" cy="416712"/>
              </a:xfrm>
            </p:grpSpPr>
            <p:cxnSp>
              <p:nvCxnSpPr>
                <p:cNvPr id="23" name="直接连接符 22"/>
                <p:cNvCxnSpPr/>
                <p:nvPr/>
              </p:nvCxnSpPr>
              <p:spPr>
                <a:xfrm flipH="1">
                  <a:off x="1714500" y="554838"/>
                  <a:ext cx="0" cy="416712"/>
                </a:xfrm>
                <a:prstGeom prst="line">
                  <a:avLst/>
                </a:prstGeom>
                <a:ln>
                  <a:solidFill>
                    <a:srgbClr val="FFFF00"/>
                  </a:solidFill>
                </a:ln>
              </p:spPr>
              <p:style>
                <a:lnRef idx="3">
                  <a:schemeClr val="accent4"/>
                </a:lnRef>
                <a:fillRef idx="0">
                  <a:schemeClr val="accent4"/>
                </a:fillRef>
                <a:effectRef idx="2">
                  <a:schemeClr val="accent4"/>
                </a:effectRef>
                <a:fontRef idx="minor">
                  <a:schemeClr val="tx1"/>
                </a:fontRef>
              </p:style>
            </p:cxnSp>
            <p:cxnSp>
              <p:nvCxnSpPr>
                <p:cNvPr id="24" name="直接连接符 23"/>
                <p:cNvCxnSpPr/>
                <p:nvPr/>
              </p:nvCxnSpPr>
              <p:spPr>
                <a:xfrm>
                  <a:off x="1615401" y="657225"/>
                  <a:ext cx="461049" cy="0"/>
                </a:xfrm>
                <a:prstGeom prst="line">
                  <a:avLst/>
                </a:prstGeom>
                <a:ln>
                  <a:solidFill>
                    <a:srgbClr val="FFFF00"/>
                  </a:solidFill>
                </a:ln>
              </p:spPr>
              <p:style>
                <a:lnRef idx="1">
                  <a:schemeClr val="accent4"/>
                </a:lnRef>
                <a:fillRef idx="0">
                  <a:schemeClr val="accent4"/>
                </a:fillRef>
                <a:effectRef idx="0">
                  <a:schemeClr val="accent4"/>
                </a:effectRef>
                <a:fontRef idx="minor">
                  <a:schemeClr val="tx1"/>
                </a:fontRef>
              </p:style>
            </p:cxnSp>
            <p:cxnSp>
              <p:nvCxnSpPr>
                <p:cNvPr id="25" name="直接连接符 24"/>
                <p:cNvCxnSpPr/>
                <p:nvPr/>
              </p:nvCxnSpPr>
              <p:spPr>
                <a:xfrm>
                  <a:off x="1714500" y="610794"/>
                  <a:ext cx="461049" cy="0"/>
                </a:xfrm>
                <a:prstGeom prst="line">
                  <a:avLst/>
                </a:prstGeom>
                <a:ln>
                  <a:solidFill>
                    <a:srgbClr val="FFFF00"/>
                  </a:solidFill>
                </a:ln>
              </p:spPr>
              <p:style>
                <a:lnRef idx="1">
                  <a:schemeClr val="accent4"/>
                </a:lnRef>
                <a:fillRef idx="0">
                  <a:schemeClr val="accent4"/>
                </a:fillRef>
                <a:effectRef idx="0">
                  <a:schemeClr val="accent4"/>
                </a:effectRef>
                <a:fontRef idx="minor">
                  <a:schemeClr val="tx1"/>
                </a:fontRef>
              </p:style>
            </p:cxnSp>
          </p:grpSp>
        </p:grpSp>
        <p:pic>
          <p:nvPicPr>
            <p:cNvPr id="19" name="Picture 6" descr="F:\超棒ppt模板\中国风\中国风物件\maobi.png"/>
            <p:cNvPicPr/>
            <p:nvPr/>
          </p:nvPicPr>
          <p:blipFill>
            <a:blip r:embed="rId3">
              <a:extLst>
                <a:ext uri="{28A0092B-C50C-407E-A947-70E740481C1C}">
                  <a14:useLocalDpi xmlns:a14="http://schemas.microsoft.com/office/drawing/2010/main" val="0"/>
                </a:ext>
              </a:extLst>
            </a:blip>
            <a:stretch>
              <a:fillRect/>
            </a:stretch>
          </p:blipFill>
          <p:spPr bwMode="auto">
            <a:xfrm>
              <a:off x="4967092" y="212952"/>
              <a:ext cx="846255" cy="1151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7315" y="1604802"/>
            <a:ext cx="3698155" cy="2592060"/>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val="0"/>
              </a:ext>
            </a:extLst>
          </a:blip>
          <a:srcRect r="2084"/>
          <a:stretch>
            <a:fillRect/>
          </a:stretch>
        </p:blipFill>
        <p:spPr>
          <a:xfrm>
            <a:off x="4727128" y="1733143"/>
            <a:ext cx="3751854" cy="2335377"/>
          </a:xfrm>
          <a:prstGeom prst="rect">
            <a:avLst/>
          </a:prstGeom>
        </p:spPr>
      </p:pic>
    </p:spTree>
    <p:custDataLst>
      <p:tags r:id="rId1"/>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348283" y="1098482"/>
            <a:ext cx="8500794" cy="2862322"/>
          </a:xfrm>
          <a:prstGeom prst="rect">
            <a:avLst/>
          </a:prstGeom>
        </p:spPr>
        <p:txBody>
          <a:bodyPr wrap="square">
            <a:spAutoFit/>
          </a:bodyPr>
          <a:lstStyle/>
          <a:p>
            <a:pPr>
              <a:lnSpc>
                <a:spcPct val="150000"/>
              </a:lnSpc>
            </a:pPr>
            <a:r>
              <a:rPr lang="zh-CN" altLang="en-US" sz="2400" b="1" dirty="0" smtClean="0"/>
              <a:t>        </a:t>
            </a:r>
            <a:r>
              <a:rPr lang="zh-CN" altLang="en-US" sz="2400" b="1" dirty="0" smtClean="0">
                <a:latin typeface="+mn-ea"/>
              </a:rPr>
              <a:t>大家</a:t>
            </a:r>
            <a:r>
              <a:rPr lang="zh-CN" altLang="en-US" sz="2400" b="1" dirty="0">
                <a:latin typeface="+mn-ea"/>
              </a:rPr>
              <a:t>看过</a:t>
            </a:r>
            <a:r>
              <a:rPr lang="en-US" altLang="zh-CN" sz="2400" b="1" dirty="0">
                <a:latin typeface="+mn-ea"/>
              </a:rPr>
              <a:t>《</a:t>
            </a:r>
            <a:r>
              <a:rPr lang="zh-CN" altLang="en-US" sz="2400" b="1" dirty="0">
                <a:latin typeface="+mn-ea"/>
              </a:rPr>
              <a:t>侏罗纪公园</a:t>
            </a:r>
            <a:r>
              <a:rPr lang="en-US" altLang="zh-CN" sz="2400" b="1" dirty="0">
                <a:latin typeface="+mn-ea"/>
              </a:rPr>
              <a:t>》</a:t>
            </a:r>
            <a:r>
              <a:rPr lang="zh-CN" altLang="en-US" sz="2400" b="1" dirty="0">
                <a:latin typeface="+mn-ea"/>
              </a:rPr>
              <a:t>这部电影吧，如果你看过，我想你</a:t>
            </a:r>
            <a:r>
              <a:rPr lang="zh-CN" altLang="en-US" sz="2400" b="1" dirty="0" smtClean="0">
                <a:latin typeface="+mn-ea"/>
              </a:rPr>
              <a:t>一定</a:t>
            </a:r>
            <a:r>
              <a:rPr lang="zh-CN" altLang="en-US" sz="2400" b="1" dirty="0">
                <a:latin typeface="+mn-ea"/>
              </a:rPr>
              <a:t>会被那奇特的想象和栩栩如生的画面所震撼。恐龙，这个世界上最庞大</a:t>
            </a:r>
            <a:r>
              <a:rPr lang="zh-CN" altLang="en-US" sz="2400" b="1" dirty="0" smtClean="0">
                <a:latin typeface="+mn-ea"/>
              </a:rPr>
              <a:t>的动物</a:t>
            </a:r>
            <a:r>
              <a:rPr lang="zh-CN" altLang="en-US" sz="2400" b="1" dirty="0">
                <a:latin typeface="+mn-ea"/>
              </a:rPr>
              <a:t>，为什么会在</a:t>
            </a:r>
            <a:r>
              <a:rPr lang="en-US" altLang="zh-CN" sz="2400" b="1" dirty="0">
                <a:latin typeface="+mn-ea"/>
              </a:rPr>
              <a:t>6500</a:t>
            </a:r>
            <a:r>
              <a:rPr lang="zh-CN" altLang="en-US" sz="2400" b="1" dirty="0">
                <a:latin typeface="+mn-ea"/>
              </a:rPr>
              <a:t>万年前灭绝呢？恐龙的化石会告诉我们一些什么</a:t>
            </a:r>
            <a:r>
              <a:rPr lang="zh-CN" altLang="en-US" sz="2400" b="1" dirty="0" smtClean="0">
                <a:latin typeface="+mn-ea"/>
              </a:rPr>
              <a:t>秘密</a:t>
            </a:r>
            <a:r>
              <a:rPr lang="zh-CN" altLang="en-US" sz="2400" b="1" dirty="0">
                <a:latin typeface="+mn-ea"/>
              </a:rPr>
              <a:t>？请看美国著名科普作家和科学幻想小说家阿西莫夫是怎样为我们揭开</a:t>
            </a:r>
            <a:r>
              <a:rPr lang="zh-CN" altLang="en-US" sz="2400" b="1" dirty="0" smtClean="0">
                <a:latin typeface="+mn-ea"/>
              </a:rPr>
              <a:t>谜底</a:t>
            </a:r>
            <a:r>
              <a:rPr lang="zh-CN" altLang="en-US" sz="2400" b="1" dirty="0">
                <a:latin typeface="+mn-ea"/>
              </a:rPr>
              <a:t>的。</a:t>
            </a:r>
          </a:p>
        </p:txBody>
      </p:sp>
    </p:spTree>
    <p:custDataLst>
      <p:tags r:id="rId1"/>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24979"/>
            <a:ext cx="2754575" cy="1204832"/>
            <a:chOff x="4967092" y="212952"/>
            <a:chExt cx="3232028" cy="1151832"/>
          </a:xfrm>
        </p:grpSpPr>
        <p:grpSp>
          <p:nvGrpSpPr>
            <p:cNvPr id="5" name="组合 17"/>
            <p:cNvGrpSpPr/>
            <p:nvPr/>
          </p:nvGrpSpPr>
          <p:grpSpPr>
            <a:xfrm>
              <a:off x="5411211" y="453130"/>
              <a:ext cx="2787909" cy="833008"/>
              <a:chOff x="1438514" y="440481"/>
              <a:chExt cx="2824479" cy="845242"/>
            </a:xfrm>
          </p:grpSpPr>
          <p:sp>
            <p:nvSpPr>
              <p:cNvPr id="7" name="横卷形 6"/>
              <p:cNvSpPr/>
              <p:nvPr/>
            </p:nvSpPr>
            <p:spPr>
              <a:xfrm>
                <a:off x="1438514" y="440481"/>
                <a:ext cx="2824479" cy="845242"/>
              </a:xfrm>
              <a:prstGeom prst="horizontalScroll">
                <a:avLst/>
              </a:prstGeom>
              <a:solidFill>
                <a:schemeClr val="accent5">
                  <a:lumMod val="9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minor">
                <a:schemeClr val="lt1"/>
              </a:fontRef>
            </p:style>
            <p:txBody>
              <a:bodyPr rtlCol="0" anchor="t"/>
              <a:lstStyle/>
              <a:p>
                <a:pPr algn="ctr"/>
                <a:r>
                  <a:rPr kumimoji="1" lang="zh-CN" altLang="en-US" sz="3200" b="1" smtClean="0">
                    <a:solidFill>
                      <a:schemeClr val="accent1">
                        <a:lumMod val="50000"/>
                      </a:schemeClr>
                    </a:solidFill>
                    <a:latin typeface="黑体" panose="02010609060101010101" pitchFamily="49" charset="-122"/>
                    <a:ea typeface="黑体" panose="02010609060101010101" pitchFamily="49" charset="-122"/>
                    <a:cs typeface="微软雅黑" panose="020B0503020204020204" charset="-122"/>
                  </a:rPr>
                  <a:t>走近作者</a:t>
                </a:r>
                <a:endParaRPr kumimoji="1" lang="zh-CN" altLang="en-US" sz="3200" b="1">
                  <a:solidFill>
                    <a:schemeClr val="accent1">
                      <a:lumMod val="50000"/>
                    </a:schemeClr>
                  </a:solidFill>
                  <a:latin typeface="黑体" panose="02010609060101010101" pitchFamily="49" charset="-122"/>
                  <a:ea typeface="黑体" panose="02010609060101010101" pitchFamily="49" charset="-122"/>
                  <a:cs typeface="微软雅黑" panose="020B0503020204020204" charset="-122"/>
                </a:endParaRPr>
              </a:p>
            </p:txBody>
          </p:sp>
          <p:grpSp>
            <p:nvGrpSpPr>
              <p:cNvPr id="8" name="组合 20"/>
              <p:cNvGrpSpPr/>
              <p:nvPr/>
            </p:nvGrpSpPr>
            <p:grpSpPr>
              <a:xfrm>
                <a:off x="3693775" y="707236"/>
                <a:ext cx="467380" cy="569114"/>
                <a:chOff x="3693775" y="707236"/>
                <a:chExt cx="467380" cy="569114"/>
              </a:xfrm>
            </p:grpSpPr>
            <p:cxnSp>
              <p:nvCxnSpPr>
                <p:cNvPr id="13" name="直接连接符 12"/>
                <p:cNvCxnSpPr/>
                <p:nvPr/>
              </p:nvCxnSpPr>
              <p:spPr>
                <a:xfrm flipH="1">
                  <a:off x="4073525" y="805481"/>
                  <a:ext cx="0" cy="470869"/>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693775" y="1112576"/>
                  <a:ext cx="461049" cy="0"/>
                </a:xfrm>
                <a:prstGeom prst="line">
                  <a:avLst/>
                </a:prstGeom>
                <a:ln>
                  <a:solidFill>
                    <a:srgbClr val="FFFF00"/>
                  </a:solidFill>
                </a:ln>
              </p:spPr>
              <p:style>
                <a:lnRef idx="3">
                  <a:schemeClr val="accent4"/>
                </a:lnRef>
                <a:fillRef idx="0">
                  <a:schemeClr val="accent4"/>
                </a:fillRef>
                <a:effectRef idx="2">
                  <a:schemeClr val="accent4"/>
                </a:effectRef>
                <a:fontRef idx="minor">
                  <a:schemeClr val="tx1"/>
                </a:fontRef>
              </p:style>
            </p:cxnSp>
            <p:cxnSp>
              <p:nvCxnSpPr>
                <p:cNvPr id="15" name="直接连接符 14"/>
                <p:cNvCxnSpPr/>
                <p:nvPr/>
              </p:nvCxnSpPr>
              <p:spPr>
                <a:xfrm flipH="1">
                  <a:off x="4161155" y="707236"/>
                  <a:ext cx="0" cy="416712"/>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grpSp>
          <p:grpSp>
            <p:nvGrpSpPr>
              <p:cNvPr id="9" name="组合 21"/>
              <p:cNvGrpSpPr/>
              <p:nvPr/>
            </p:nvGrpSpPr>
            <p:grpSpPr>
              <a:xfrm>
                <a:off x="1615401" y="554838"/>
                <a:ext cx="560148" cy="416712"/>
                <a:chOff x="1615401" y="554838"/>
                <a:chExt cx="560148" cy="416712"/>
              </a:xfrm>
            </p:grpSpPr>
            <p:cxnSp>
              <p:nvCxnSpPr>
                <p:cNvPr id="10" name="直接连接符 9"/>
                <p:cNvCxnSpPr/>
                <p:nvPr/>
              </p:nvCxnSpPr>
              <p:spPr>
                <a:xfrm flipH="1">
                  <a:off x="1714500" y="554838"/>
                  <a:ext cx="0" cy="416712"/>
                </a:xfrm>
                <a:prstGeom prst="line">
                  <a:avLst/>
                </a:prstGeom>
                <a:ln>
                  <a:solidFill>
                    <a:srgbClr val="FFFF00"/>
                  </a:solidFill>
                </a:ln>
              </p:spPr>
              <p:style>
                <a:lnRef idx="3">
                  <a:schemeClr val="accent4"/>
                </a:lnRef>
                <a:fillRef idx="0">
                  <a:schemeClr val="accent4"/>
                </a:fillRef>
                <a:effectRef idx="2">
                  <a:schemeClr val="accent4"/>
                </a:effectRef>
                <a:fontRef idx="minor">
                  <a:schemeClr val="tx1"/>
                </a:fontRef>
              </p:style>
            </p:cxnSp>
            <p:cxnSp>
              <p:nvCxnSpPr>
                <p:cNvPr id="11" name="直接连接符 10"/>
                <p:cNvCxnSpPr/>
                <p:nvPr/>
              </p:nvCxnSpPr>
              <p:spPr>
                <a:xfrm>
                  <a:off x="1615401" y="657225"/>
                  <a:ext cx="461049" cy="0"/>
                </a:xfrm>
                <a:prstGeom prst="line">
                  <a:avLst/>
                </a:prstGeom>
                <a:ln>
                  <a:solidFill>
                    <a:srgbClr val="FFFF00"/>
                  </a:solidFill>
                </a:ln>
              </p:spPr>
              <p:style>
                <a:lnRef idx="1">
                  <a:schemeClr val="accent4"/>
                </a:lnRef>
                <a:fillRef idx="0">
                  <a:schemeClr val="accent4"/>
                </a:fillRef>
                <a:effectRef idx="0">
                  <a:schemeClr val="accent4"/>
                </a:effectRef>
                <a:fontRef idx="minor">
                  <a:schemeClr val="tx1"/>
                </a:fontRef>
              </p:style>
            </p:cxnSp>
            <p:cxnSp>
              <p:nvCxnSpPr>
                <p:cNvPr id="12" name="直接连接符 11"/>
                <p:cNvCxnSpPr/>
                <p:nvPr/>
              </p:nvCxnSpPr>
              <p:spPr>
                <a:xfrm>
                  <a:off x="1714500" y="610794"/>
                  <a:ext cx="461049" cy="0"/>
                </a:xfrm>
                <a:prstGeom prst="line">
                  <a:avLst/>
                </a:prstGeom>
                <a:ln>
                  <a:solidFill>
                    <a:srgbClr val="FFFF00"/>
                  </a:solidFill>
                </a:ln>
              </p:spPr>
              <p:style>
                <a:lnRef idx="1">
                  <a:schemeClr val="accent4"/>
                </a:lnRef>
                <a:fillRef idx="0">
                  <a:schemeClr val="accent4"/>
                </a:fillRef>
                <a:effectRef idx="0">
                  <a:schemeClr val="accent4"/>
                </a:effectRef>
                <a:fontRef idx="minor">
                  <a:schemeClr val="tx1"/>
                </a:fontRef>
              </p:style>
            </p:cxnSp>
          </p:grpSp>
        </p:grpSp>
        <p:pic>
          <p:nvPicPr>
            <p:cNvPr id="6" name="Picture 6" descr="F:\超棒ppt模板\中国风\中国风物件\maobi.png"/>
            <p:cNvPicPr/>
            <p:nvPr/>
          </p:nvPicPr>
          <p:blipFill>
            <a:blip r:embed="rId3">
              <a:extLst>
                <a:ext uri="{28A0092B-C50C-407E-A947-70E740481C1C}">
                  <a14:useLocalDpi xmlns:a14="http://schemas.microsoft.com/office/drawing/2010/main" val="0"/>
                </a:ext>
              </a:extLst>
            </a:blip>
            <a:stretch>
              <a:fillRect/>
            </a:stretch>
          </p:blipFill>
          <p:spPr bwMode="auto">
            <a:xfrm>
              <a:off x="4967092" y="212952"/>
              <a:ext cx="846255" cy="1151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 name="内容占位符 2"/>
          <p:cNvSpPr>
            <a:spLocks noGrp="1"/>
          </p:cNvSpPr>
          <p:nvPr>
            <p:ph idx="1"/>
          </p:nvPr>
        </p:nvSpPr>
        <p:spPr>
          <a:xfrm>
            <a:off x="3003227" y="1349590"/>
            <a:ext cx="5916183" cy="3434475"/>
          </a:xfrm>
        </p:spPr>
        <p:txBody>
          <a:bodyPr>
            <a:noAutofit/>
          </a:bodyPr>
          <a:lstStyle/>
          <a:p>
            <a:pPr marL="0" indent="0">
              <a:lnSpc>
                <a:spcPct val="140000"/>
              </a:lnSpc>
              <a:spcBef>
                <a:spcPts val="600"/>
              </a:spcBef>
              <a:buNone/>
            </a:pPr>
            <a:r>
              <a:rPr lang="zh-CN" altLang="en-US" sz="2400" b="1" smtClean="0">
                <a:latin typeface="+mn-ea"/>
              </a:rPr>
              <a:t>    </a:t>
            </a:r>
            <a:r>
              <a:rPr lang="zh-CN" altLang="en-US" sz="2600" b="1" smtClean="0">
                <a:latin typeface="+mn-ea"/>
              </a:rPr>
              <a:t>阿西莫夫</a:t>
            </a:r>
            <a:r>
              <a:rPr lang="en-US" altLang="zh-CN" sz="2600" b="1">
                <a:latin typeface="+mn-ea"/>
              </a:rPr>
              <a:t>(1920—1992)</a:t>
            </a:r>
            <a:r>
              <a:rPr lang="zh-CN" altLang="en-US" sz="2600" b="1">
                <a:latin typeface="+mn-ea"/>
              </a:rPr>
              <a:t>，美国科普作家、科幻小说家，被认为</a:t>
            </a:r>
            <a:r>
              <a:rPr lang="zh-CN" altLang="en-US" sz="2600" b="1" smtClean="0">
                <a:latin typeface="+mn-ea"/>
              </a:rPr>
              <a:t>是</a:t>
            </a:r>
            <a:r>
              <a:rPr lang="en-US" altLang="zh-CN" sz="2600" b="1" smtClean="0">
                <a:latin typeface="+mn-ea"/>
              </a:rPr>
              <a:t>20</a:t>
            </a:r>
            <a:r>
              <a:rPr lang="zh-CN" altLang="en-US" sz="2600" b="1">
                <a:latin typeface="+mn-ea"/>
              </a:rPr>
              <a:t>世纪顶尖的科幻小说家之一，曾获代表科幻界最高荣誉的“雨果奖”</a:t>
            </a:r>
            <a:r>
              <a:rPr lang="zh-CN" altLang="en-US" sz="2600" b="1" smtClean="0">
                <a:latin typeface="+mn-ea"/>
              </a:rPr>
              <a:t>和“</a:t>
            </a:r>
            <a:r>
              <a:rPr lang="zh-CN" altLang="en-US" sz="2600" b="1">
                <a:latin typeface="+mn-ea"/>
              </a:rPr>
              <a:t>星云终身成就大师奖”。他的代表作有</a:t>
            </a:r>
            <a:r>
              <a:rPr lang="en-US" altLang="zh-CN" sz="2600" b="1">
                <a:latin typeface="+mn-ea"/>
              </a:rPr>
              <a:t>《</a:t>
            </a:r>
            <a:r>
              <a:rPr lang="zh-CN" altLang="en-US" sz="2600" b="1">
                <a:latin typeface="+mn-ea"/>
              </a:rPr>
              <a:t>基地</a:t>
            </a:r>
            <a:r>
              <a:rPr lang="en-US" altLang="zh-CN" sz="2600" b="1">
                <a:latin typeface="+mn-ea"/>
              </a:rPr>
              <a:t>》《</a:t>
            </a:r>
            <a:r>
              <a:rPr lang="zh-CN" altLang="en-US" sz="2600" b="1">
                <a:latin typeface="+mn-ea"/>
              </a:rPr>
              <a:t>新疆域</a:t>
            </a:r>
            <a:r>
              <a:rPr lang="en-US" altLang="zh-CN" sz="2600" b="1">
                <a:latin typeface="+mn-ea"/>
              </a:rPr>
              <a:t>》</a:t>
            </a:r>
            <a:r>
              <a:rPr lang="zh-CN" altLang="en-US" sz="2600" b="1">
                <a:latin typeface="+mn-ea"/>
              </a:rPr>
              <a:t>等。</a:t>
            </a: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7587" y="1581040"/>
            <a:ext cx="2197911" cy="2971576"/>
          </a:xfrm>
          <a:prstGeom prst="rect">
            <a:avLst/>
          </a:prstGeom>
        </p:spPr>
      </p:pic>
    </p:spTree>
    <p:custDataLst>
      <p:tags r:id="rId1"/>
    </p:custData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24979"/>
            <a:ext cx="2754575" cy="1204832"/>
            <a:chOff x="4967092" y="212952"/>
            <a:chExt cx="3232028" cy="1151832"/>
          </a:xfrm>
        </p:grpSpPr>
        <p:grpSp>
          <p:nvGrpSpPr>
            <p:cNvPr id="5" name="组合 17"/>
            <p:cNvGrpSpPr/>
            <p:nvPr/>
          </p:nvGrpSpPr>
          <p:grpSpPr>
            <a:xfrm>
              <a:off x="5411211" y="453130"/>
              <a:ext cx="2787909" cy="833008"/>
              <a:chOff x="1438514" y="440481"/>
              <a:chExt cx="2824479" cy="845242"/>
            </a:xfrm>
          </p:grpSpPr>
          <p:sp>
            <p:nvSpPr>
              <p:cNvPr id="7" name="横卷形 6"/>
              <p:cNvSpPr/>
              <p:nvPr/>
            </p:nvSpPr>
            <p:spPr>
              <a:xfrm>
                <a:off x="1438514" y="440481"/>
                <a:ext cx="2824479" cy="845242"/>
              </a:xfrm>
              <a:prstGeom prst="horizontalScroll">
                <a:avLst/>
              </a:prstGeom>
              <a:solidFill>
                <a:schemeClr val="accent5">
                  <a:lumMod val="9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minor">
                <a:schemeClr val="lt1"/>
              </a:fontRef>
            </p:style>
            <p:txBody>
              <a:bodyPr rtlCol="0" anchor="t"/>
              <a:lstStyle/>
              <a:p>
                <a:pPr algn="ctr"/>
                <a:r>
                  <a:rPr kumimoji="1" lang="zh-CN" altLang="en-US" sz="3200" b="1" smtClean="0">
                    <a:solidFill>
                      <a:schemeClr val="accent1">
                        <a:lumMod val="50000"/>
                      </a:schemeClr>
                    </a:solidFill>
                    <a:latin typeface="黑体" panose="02010609060101010101" pitchFamily="49" charset="-122"/>
                    <a:ea typeface="黑体" panose="02010609060101010101" pitchFamily="49" charset="-122"/>
                    <a:cs typeface="微软雅黑" panose="020B0503020204020204" charset="-122"/>
                  </a:rPr>
                  <a:t>写作背景</a:t>
                </a:r>
                <a:endParaRPr kumimoji="1" lang="zh-CN" altLang="en-US" sz="3200" b="1">
                  <a:solidFill>
                    <a:schemeClr val="accent1">
                      <a:lumMod val="50000"/>
                    </a:schemeClr>
                  </a:solidFill>
                  <a:latin typeface="黑体" panose="02010609060101010101" pitchFamily="49" charset="-122"/>
                  <a:ea typeface="黑体" panose="02010609060101010101" pitchFamily="49" charset="-122"/>
                  <a:cs typeface="微软雅黑" panose="020B0503020204020204" charset="-122"/>
                </a:endParaRPr>
              </a:p>
            </p:txBody>
          </p:sp>
          <p:grpSp>
            <p:nvGrpSpPr>
              <p:cNvPr id="8" name="组合 20"/>
              <p:cNvGrpSpPr/>
              <p:nvPr/>
            </p:nvGrpSpPr>
            <p:grpSpPr>
              <a:xfrm>
                <a:off x="3693775" y="707236"/>
                <a:ext cx="467380" cy="569114"/>
                <a:chOff x="3693775" y="707236"/>
                <a:chExt cx="467380" cy="569114"/>
              </a:xfrm>
            </p:grpSpPr>
            <p:cxnSp>
              <p:nvCxnSpPr>
                <p:cNvPr id="13" name="直接连接符 12"/>
                <p:cNvCxnSpPr/>
                <p:nvPr/>
              </p:nvCxnSpPr>
              <p:spPr>
                <a:xfrm flipH="1">
                  <a:off x="4073525" y="805481"/>
                  <a:ext cx="0" cy="470869"/>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693775" y="1112576"/>
                  <a:ext cx="461049" cy="0"/>
                </a:xfrm>
                <a:prstGeom prst="line">
                  <a:avLst/>
                </a:prstGeom>
                <a:ln>
                  <a:solidFill>
                    <a:srgbClr val="FFFF00"/>
                  </a:solidFill>
                </a:ln>
              </p:spPr>
              <p:style>
                <a:lnRef idx="3">
                  <a:schemeClr val="accent4"/>
                </a:lnRef>
                <a:fillRef idx="0">
                  <a:schemeClr val="accent4"/>
                </a:fillRef>
                <a:effectRef idx="2">
                  <a:schemeClr val="accent4"/>
                </a:effectRef>
                <a:fontRef idx="minor">
                  <a:schemeClr val="tx1"/>
                </a:fontRef>
              </p:style>
            </p:cxnSp>
            <p:cxnSp>
              <p:nvCxnSpPr>
                <p:cNvPr id="15" name="直接连接符 14"/>
                <p:cNvCxnSpPr/>
                <p:nvPr/>
              </p:nvCxnSpPr>
              <p:spPr>
                <a:xfrm flipH="1">
                  <a:off x="4161155" y="707236"/>
                  <a:ext cx="0" cy="416712"/>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grpSp>
          <p:grpSp>
            <p:nvGrpSpPr>
              <p:cNvPr id="9" name="组合 21"/>
              <p:cNvGrpSpPr/>
              <p:nvPr/>
            </p:nvGrpSpPr>
            <p:grpSpPr>
              <a:xfrm>
                <a:off x="1615401" y="554838"/>
                <a:ext cx="560148" cy="416712"/>
                <a:chOff x="1615401" y="554838"/>
                <a:chExt cx="560148" cy="416712"/>
              </a:xfrm>
            </p:grpSpPr>
            <p:cxnSp>
              <p:nvCxnSpPr>
                <p:cNvPr id="10" name="直接连接符 9"/>
                <p:cNvCxnSpPr/>
                <p:nvPr/>
              </p:nvCxnSpPr>
              <p:spPr>
                <a:xfrm flipH="1">
                  <a:off x="1714500" y="554838"/>
                  <a:ext cx="0" cy="416712"/>
                </a:xfrm>
                <a:prstGeom prst="line">
                  <a:avLst/>
                </a:prstGeom>
                <a:ln>
                  <a:solidFill>
                    <a:srgbClr val="FFFF00"/>
                  </a:solidFill>
                </a:ln>
              </p:spPr>
              <p:style>
                <a:lnRef idx="3">
                  <a:schemeClr val="accent4"/>
                </a:lnRef>
                <a:fillRef idx="0">
                  <a:schemeClr val="accent4"/>
                </a:fillRef>
                <a:effectRef idx="2">
                  <a:schemeClr val="accent4"/>
                </a:effectRef>
                <a:fontRef idx="minor">
                  <a:schemeClr val="tx1"/>
                </a:fontRef>
              </p:style>
            </p:cxnSp>
            <p:cxnSp>
              <p:nvCxnSpPr>
                <p:cNvPr id="11" name="直接连接符 10"/>
                <p:cNvCxnSpPr/>
                <p:nvPr/>
              </p:nvCxnSpPr>
              <p:spPr>
                <a:xfrm>
                  <a:off x="1615401" y="657225"/>
                  <a:ext cx="461049" cy="0"/>
                </a:xfrm>
                <a:prstGeom prst="line">
                  <a:avLst/>
                </a:prstGeom>
                <a:ln>
                  <a:solidFill>
                    <a:srgbClr val="FFFF00"/>
                  </a:solidFill>
                </a:ln>
              </p:spPr>
              <p:style>
                <a:lnRef idx="1">
                  <a:schemeClr val="accent4"/>
                </a:lnRef>
                <a:fillRef idx="0">
                  <a:schemeClr val="accent4"/>
                </a:fillRef>
                <a:effectRef idx="0">
                  <a:schemeClr val="accent4"/>
                </a:effectRef>
                <a:fontRef idx="minor">
                  <a:schemeClr val="tx1"/>
                </a:fontRef>
              </p:style>
            </p:cxnSp>
            <p:cxnSp>
              <p:nvCxnSpPr>
                <p:cNvPr id="12" name="直接连接符 11"/>
                <p:cNvCxnSpPr/>
                <p:nvPr/>
              </p:nvCxnSpPr>
              <p:spPr>
                <a:xfrm>
                  <a:off x="1714500" y="610794"/>
                  <a:ext cx="461049" cy="0"/>
                </a:xfrm>
                <a:prstGeom prst="line">
                  <a:avLst/>
                </a:prstGeom>
                <a:ln>
                  <a:solidFill>
                    <a:srgbClr val="FFFF00"/>
                  </a:solidFill>
                </a:ln>
              </p:spPr>
              <p:style>
                <a:lnRef idx="1">
                  <a:schemeClr val="accent4"/>
                </a:lnRef>
                <a:fillRef idx="0">
                  <a:schemeClr val="accent4"/>
                </a:fillRef>
                <a:effectRef idx="0">
                  <a:schemeClr val="accent4"/>
                </a:effectRef>
                <a:fontRef idx="minor">
                  <a:schemeClr val="tx1"/>
                </a:fontRef>
              </p:style>
            </p:cxnSp>
          </p:grpSp>
        </p:grpSp>
        <p:pic>
          <p:nvPicPr>
            <p:cNvPr id="6" name="Picture 6" descr="F:\超棒ppt模板\中国风\中国风物件\maobi.png"/>
            <p:cNvPicPr/>
            <p:nvPr/>
          </p:nvPicPr>
          <p:blipFill>
            <a:blip r:embed="rId3">
              <a:extLst>
                <a:ext uri="{28A0092B-C50C-407E-A947-70E740481C1C}">
                  <a14:useLocalDpi xmlns:a14="http://schemas.microsoft.com/office/drawing/2010/main" val="0"/>
                </a:ext>
              </a:extLst>
            </a:blip>
            <a:stretch>
              <a:fillRect/>
            </a:stretch>
          </p:blipFill>
          <p:spPr bwMode="auto">
            <a:xfrm>
              <a:off x="4967092" y="212952"/>
              <a:ext cx="846255" cy="1151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 name="内容占位符 2"/>
          <p:cNvSpPr>
            <a:spLocks noGrp="1"/>
          </p:cNvSpPr>
          <p:nvPr>
            <p:ph idx="1"/>
          </p:nvPr>
        </p:nvSpPr>
        <p:spPr>
          <a:xfrm>
            <a:off x="527315" y="1522537"/>
            <a:ext cx="8335948" cy="2544466"/>
          </a:xfrm>
        </p:spPr>
        <p:txBody>
          <a:bodyPr>
            <a:noAutofit/>
          </a:bodyPr>
          <a:lstStyle/>
          <a:p>
            <a:pPr marL="0" indent="0">
              <a:lnSpc>
                <a:spcPct val="150000"/>
              </a:lnSpc>
              <a:spcBef>
                <a:spcPts val="600"/>
              </a:spcBef>
              <a:buNone/>
            </a:pPr>
            <a:r>
              <a:rPr lang="zh-CN" altLang="en-US" sz="2400" b="1" smtClean="0">
                <a:latin typeface="+mn-ea"/>
              </a:rPr>
              <a:t>     </a:t>
            </a:r>
            <a:r>
              <a:rPr lang="zh-CN" altLang="en-US" sz="2800" b="1" smtClean="0">
                <a:latin typeface="+mn-ea"/>
              </a:rPr>
              <a:t>本</a:t>
            </a:r>
            <a:r>
              <a:rPr lang="zh-CN" altLang="en-US" sz="2800" b="1">
                <a:latin typeface="+mn-ea"/>
              </a:rPr>
              <a:t>文选自</a:t>
            </a:r>
            <a:r>
              <a:rPr lang="en-US" altLang="zh-CN" sz="2800" b="1">
                <a:latin typeface="+mn-ea"/>
              </a:rPr>
              <a:t>《</a:t>
            </a:r>
            <a:r>
              <a:rPr lang="zh-CN" altLang="en-US" sz="2800" b="1">
                <a:latin typeface="+mn-ea"/>
              </a:rPr>
              <a:t>新疆域</a:t>
            </a:r>
            <a:r>
              <a:rPr lang="en-US" altLang="zh-CN" sz="2800" b="1">
                <a:latin typeface="+mn-ea"/>
              </a:rPr>
              <a:t>》</a:t>
            </a:r>
            <a:r>
              <a:rPr lang="zh-CN" altLang="en-US" sz="2800" b="1">
                <a:latin typeface="+mn-ea"/>
              </a:rPr>
              <a:t>。孟庆任译。</a:t>
            </a:r>
            <a:r>
              <a:rPr lang="en-US" altLang="zh-CN" sz="2800" b="1">
                <a:latin typeface="+mn-ea"/>
              </a:rPr>
              <a:t>6500</a:t>
            </a:r>
            <a:r>
              <a:rPr lang="zh-CN" altLang="en-US" sz="2800" b="1">
                <a:latin typeface="+mn-ea"/>
              </a:rPr>
              <a:t>万年前，在地球上生活</a:t>
            </a:r>
            <a:r>
              <a:rPr lang="zh-CN" altLang="en-US" sz="2800" b="1" smtClean="0">
                <a:latin typeface="+mn-ea"/>
              </a:rPr>
              <a:t>了</a:t>
            </a:r>
            <a:r>
              <a:rPr lang="en-US" altLang="zh-CN" sz="2800" b="1" smtClean="0">
                <a:latin typeface="+mn-ea"/>
              </a:rPr>
              <a:t>1.6</a:t>
            </a:r>
            <a:r>
              <a:rPr lang="zh-CN" altLang="en-US" sz="2800" b="1">
                <a:latin typeface="+mn-ea"/>
              </a:rPr>
              <a:t>亿年的恐龙突然灭绝了，成为生物史上最大的谜案。美国科普作家</a:t>
            </a:r>
            <a:r>
              <a:rPr lang="zh-CN" altLang="en-US" sz="2800" b="1" smtClean="0">
                <a:latin typeface="+mn-ea"/>
              </a:rPr>
              <a:t>阿西莫夫</a:t>
            </a:r>
            <a:r>
              <a:rPr lang="zh-CN" altLang="en-US" sz="2800" b="1">
                <a:latin typeface="+mn-ea"/>
              </a:rPr>
              <a:t>从不同领域的科学发现中受到启发，写成此文。</a:t>
            </a:r>
          </a:p>
        </p:txBody>
      </p:sp>
    </p:spTree>
    <p:custDataLst>
      <p:tags r:id="rId1"/>
    </p:custData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30"/>
          <p:cNvSpPr>
            <a:spLocks noChangeArrowheads="1"/>
          </p:cNvSpPr>
          <p:nvPr/>
        </p:nvSpPr>
        <p:spPr bwMode="auto">
          <a:xfrm>
            <a:off x="721241" y="2079690"/>
            <a:ext cx="8127126"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200000"/>
              </a:lnSpc>
            </a:pPr>
            <a:r>
              <a:rPr lang="zh-CN" altLang="en-US" sz="2800" b="1" smtClean="0">
                <a:latin typeface="宋体" panose="02010600030101010101" pitchFamily="2" charset="-122"/>
              </a:rPr>
              <a:t>骨</a:t>
            </a:r>
            <a:r>
              <a:rPr lang="zh-CN" altLang="en-US" sz="2800" b="1" smtClean="0">
                <a:solidFill>
                  <a:srgbClr val="FF0000"/>
                </a:solidFill>
                <a:latin typeface="宋体" panose="02010600030101010101" pitchFamily="2" charset="-122"/>
              </a:rPr>
              <a:t>骼</a:t>
            </a:r>
            <a:r>
              <a:rPr lang="zh-CN" altLang="en-US" sz="2100" b="1" smtClean="0">
                <a:latin typeface="宋体" panose="02010600030101010101" pitchFamily="2" charset="-122"/>
              </a:rPr>
              <a:t>（</a:t>
            </a:r>
            <a:r>
              <a:rPr lang="zh-CN" altLang="en-US" sz="2800" b="1" smtClean="0">
                <a:latin typeface="宋体" panose="02010600030101010101" pitchFamily="2" charset="-122"/>
              </a:rPr>
              <a:t>   </a:t>
            </a:r>
            <a:r>
              <a:rPr lang="zh-CN" altLang="en-US" sz="2100" b="1" smtClean="0">
                <a:latin typeface="宋体" panose="02010600030101010101" pitchFamily="2" charset="-122"/>
              </a:rPr>
              <a:t>  ）     </a:t>
            </a:r>
            <a:r>
              <a:rPr lang="zh-CN" altLang="en-US" sz="2800" b="1">
                <a:solidFill>
                  <a:srgbClr val="FF0000"/>
                </a:solidFill>
                <a:latin typeface="宋体" panose="02010600030101010101" pitchFamily="2" charset="-122"/>
              </a:rPr>
              <a:t>褶</a:t>
            </a:r>
            <a:r>
              <a:rPr lang="zh-CN" altLang="en-US" sz="2800" b="1" smtClean="0">
                <a:latin typeface="宋体" panose="02010600030101010101" pitchFamily="2" charset="-122"/>
              </a:rPr>
              <a:t>皱</a:t>
            </a:r>
            <a:r>
              <a:rPr lang="zh-CN" altLang="en-US" sz="2100" b="1">
                <a:latin typeface="宋体" panose="02010600030101010101" pitchFamily="2" charset="-122"/>
              </a:rPr>
              <a:t>（     </a:t>
            </a:r>
            <a:r>
              <a:rPr lang="zh-CN" altLang="en-US" sz="2100" b="1" smtClean="0">
                <a:latin typeface="宋体" panose="02010600030101010101" pitchFamily="2" charset="-122"/>
              </a:rPr>
              <a:t>）     </a:t>
            </a:r>
            <a:r>
              <a:rPr lang="zh-CN" altLang="en-US" sz="2800" b="1" smtClean="0">
                <a:solidFill>
                  <a:srgbClr val="FF0000"/>
                </a:solidFill>
                <a:latin typeface="宋体" panose="02010600030101010101" pitchFamily="2" charset="-122"/>
              </a:rPr>
              <a:t>趋</a:t>
            </a:r>
            <a:r>
              <a:rPr lang="zh-CN" altLang="en-US" sz="2800" b="1" smtClean="0">
                <a:latin typeface="宋体" panose="02010600030101010101" pitchFamily="2" charset="-122"/>
              </a:rPr>
              <a:t>势</a:t>
            </a:r>
            <a:r>
              <a:rPr lang="zh-CN" altLang="en-US" sz="2100" b="1" smtClean="0">
                <a:latin typeface="宋体" panose="02010600030101010101" pitchFamily="2" charset="-122"/>
              </a:rPr>
              <a:t>（     ）</a:t>
            </a:r>
            <a:endParaRPr lang="zh-CN" altLang="en-US" sz="2100" b="1">
              <a:latin typeface="宋体" panose="02010600030101010101" pitchFamily="2" charset="-122"/>
            </a:endParaRPr>
          </a:p>
          <a:p>
            <a:pPr>
              <a:lnSpc>
                <a:spcPct val="200000"/>
              </a:lnSpc>
            </a:pPr>
            <a:r>
              <a:rPr lang="zh-CN" altLang="en-US" sz="2800" b="1">
                <a:latin typeface="宋体" panose="02010600030101010101" pitchFamily="2" charset="-122"/>
              </a:rPr>
              <a:t>追</a:t>
            </a:r>
            <a:r>
              <a:rPr lang="zh-CN" altLang="en-US" sz="2800" b="1">
                <a:solidFill>
                  <a:srgbClr val="FF0000"/>
                </a:solidFill>
                <a:latin typeface="宋体" panose="02010600030101010101" pitchFamily="2" charset="-122"/>
              </a:rPr>
              <a:t>溯</a:t>
            </a:r>
            <a:r>
              <a:rPr lang="zh-CN" altLang="en-US" sz="2100" b="1" smtClean="0">
                <a:latin typeface="宋体" panose="02010600030101010101" pitchFamily="2" charset="-122"/>
              </a:rPr>
              <a:t>（      ）</a:t>
            </a:r>
            <a:r>
              <a:rPr lang="en-US" altLang="zh-CN" sz="2100" b="1">
                <a:latin typeface="宋体" panose="02010600030101010101" pitchFamily="2" charset="-122"/>
              </a:rPr>
              <a:t>	</a:t>
            </a:r>
            <a:r>
              <a:rPr lang="zh-CN" altLang="en-US" sz="2800" b="1" smtClean="0">
                <a:solidFill>
                  <a:srgbClr val="FF0000"/>
                </a:solidFill>
                <a:latin typeface="宋体" panose="02010600030101010101" pitchFamily="2" charset="-122"/>
              </a:rPr>
              <a:t>陨</a:t>
            </a:r>
            <a:r>
              <a:rPr lang="zh-CN" altLang="en-US" sz="2800" b="1" smtClean="0">
                <a:latin typeface="宋体" panose="02010600030101010101" pitchFamily="2" charset="-122"/>
              </a:rPr>
              <a:t>石</a:t>
            </a:r>
            <a:r>
              <a:rPr lang="zh-CN" altLang="en-US" sz="2800" b="1">
                <a:latin typeface="宋体" panose="02010600030101010101" pitchFamily="2" charset="-122"/>
              </a:rPr>
              <a:t>（   </a:t>
            </a:r>
            <a:r>
              <a:rPr lang="zh-CN" altLang="en-US" sz="2800" b="1" smtClean="0">
                <a:latin typeface="宋体" panose="02010600030101010101" pitchFamily="2" charset="-122"/>
              </a:rPr>
              <a:t>）   </a:t>
            </a:r>
            <a:r>
              <a:rPr lang="zh-CN" altLang="en-US" sz="2800" b="1" smtClean="0">
                <a:solidFill>
                  <a:srgbClr val="FF0000"/>
                </a:solidFill>
                <a:latin typeface="宋体" panose="02010600030101010101" pitchFamily="2" charset="-122"/>
              </a:rPr>
              <a:t>劫难</a:t>
            </a:r>
            <a:r>
              <a:rPr lang="zh-CN" altLang="en-US" sz="2100" b="1" smtClean="0">
                <a:latin typeface="宋体" panose="02010600030101010101" pitchFamily="2" charset="-122"/>
              </a:rPr>
              <a:t>（         ）</a:t>
            </a:r>
            <a:endParaRPr lang="zh-CN" altLang="en-US" sz="2100" b="1">
              <a:latin typeface="宋体" panose="02010600030101010101" pitchFamily="2" charset="-122"/>
            </a:endParaRPr>
          </a:p>
        </p:txBody>
      </p:sp>
      <p:sp>
        <p:nvSpPr>
          <p:cNvPr id="7" name="矩形 6"/>
          <p:cNvSpPr>
            <a:spLocks noChangeArrowheads="1"/>
          </p:cNvSpPr>
          <p:nvPr/>
        </p:nvSpPr>
        <p:spPr bwMode="auto">
          <a:xfrm>
            <a:off x="1922707" y="2348677"/>
            <a:ext cx="5469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err="1">
                <a:solidFill>
                  <a:srgbClr val="0000FF"/>
                </a:solidFill>
                <a:latin typeface="宋体" panose="02010600030101010101" pitchFamily="2" charset="-122"/>
              </a:rPr>
              <a:t>gé</a:t>
            </a:r>
            <a:endParaRPr lang="en-US" altLang="zh-CN" sz="2800" b="1">
              <a:solidFill>
                <a:srgbClr val="0000FF"/>
              </a:solidFill>
              <a:latin typeface="宋体" panose="02010600030101010101" pitchFamily="2" charset="-122"/>
            </a:endParaRPr>
          </a:p>
        </p:txBody>
      </p:sp>
      <p:sp>
        <p:nvSpPr>
          <p:cNvPr id="8" name="矩形 7"/>
          <p:cNvSpPr>
            <a:spLocks noChangeArrowheads="1"/>
          </p:cNvSpPr>
          <p:nvPr/>
        </p:nvSpPr>
        <p:spPr bwMode="auto">
          <a:xfrm>
            <a:off x="4497909" y="2320320"/>
            <a:ext cx="7280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err="1">
                <a:solidFill>
                  <a:srgbClr val="0000FF"/>
                </a:solidFill>
                <a:latin typeface="宋体" panose="02010600030101010101" pitchFamily="2" charset="-122"/>
              </a:rPr>
              <a:t>zhě</a:t>
            </a:r>
            <a:endParaRPr lang="en-US" altLang="zh-CN" sz="2800" b="1">
              <a:solidFill>
                <a:srgbClr val="0000FF"/>
              </a:solidFill>
              <a:latin typeface="宋体" panose="02010600030101010101" pitchFamily="2" charset="-122"/>
            </a:endParaRPr>
          </a:p>
        </p:txBody>
      </p:sp>
      <p:sp>
        <p:nvSpPr>
          <p:cNvPr id="9" name="矩形 8"/>
          <p:cNvSpPr>
            <a:spLocks noChangeArrowheads="1"/>
          </p:cNvSpPr>
          <p:nvPr/>
        </p:nvSpPr>
        <p:spPr bwMode="auto">
          <a:xfrm>
            <a:off x="7178723" y="2348677"/>
            <a:ext cx="5469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err="1">
                <a:solidFill>
                  <a:srgbClr val="0000FF"/>
                </a:solidFill>
                <a:latin typeface="宋体" panose="02010600030101010101" pitchFamily="2" charset="-122"/>
              </a:rPr>
              <a:t>qū</a:t>
            </a:r>
            <a:endParaRPr lang="en-US" altLang="zh-CN" sz="2800" b="1">
              <a:solidFill>
                <a:srgbClr val="0000FF"/>
              </a:solidFill>
              <a:latin typeface="宋体" panose="02010600030101010101" pitchFamily="2" charset="-122"/>
            </a:endParaRPr>
          </a:p>
        </p:txBody>
      </p:sp>
      <p:sp>
        <p:nvSpPr>
          <p:cNvPr id="10" name="矩形 9"/>
          <p:cNvSpPr>
            <a:spLocks noChangeArrowheads="1"/>
          </p:cNvSpPr>
          <p:nvPr/>
        </p:nvSpPr>
        <p:spPr bwMode="auto">
          <a:xfrm>
            <a:off x="1932893" y="3257306"/>
            <a:ext cx="66229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a:solidFill>
                  <a:srgbClr val="0000FF"/>
                </a:solidFill>
                <a:latin typeface="宋体" panose="02010600030101010101" pitchFamily="2" charset="-122"/>
              </a:rPr>
              <a:t>sù</a:t>
            </a:r>
          </a:p>
        </p:txBody>
      </p:sp>
      <p:sp>
        <p:nvSpPr>
          <p:cNvPr id="11" name="矩形 10"/>
          <p:cNvSpPr>
            <a:spLocks noChangeArrowheads="1"/>
          </p:cNvSpPr>
          <p:nvPr/>
        </p:nvSpPr>
        <p:spPr bwMode="auto">
          <a:xfrm>
            <a:off x="4558481" y="3185976"/>
            <a:ext cx="7280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err="1">
                <a:solidFill>
                  <a:srgbClr val="0000FF"/>
                </a:solidFill>
                <a:latin typeface="宋体" panose="02010600030101010101" pitchFamily="2" charset="-122"/>
              </a:rPr>
              <a:t>yǔn</a:t>
            </a:r>
            <a:endParaRPr lang="en-US" altLang="zh-CN" sz="2800" b="1">
              <a:solidFill>
                <a:srgbClr val="0000FF"/>
              </a:solidFill>
              <a:latin typeface="宋体" panose="02010600030101010101" pitchFamily="2" charset="-122"/>
            </a:endParaRPr>
          </a:p>
        </p:txBody>
      </p:sp>
      <p:grpSp>
        <p:nvGrpSpPr>
          <p:cNvPr id="17" name="组合 16"/>
          <p:cNvGrpSpPr/>
          <p:nvPr/>
        </p:nvGrpSpPr>
        <p:grpSpPr>
          <a:xfrm>
            <a:off x="566270" y="1368701"/>
            <a:ext cx="1726125" cy="568527"/>
            <a:chOff x="768548" y="1844515"/>
            <a:chExt cx="2301501" cy="758035"/>
          </a:xfrm>
        </p:grpSpPr>
        <p:sp>
          <p:nvSpPr>
            <p:cNvPr id="6" name="矩形 2"/>
            <p:cNvSpPr>
              <a:spLocks noChangeArrowheads="1"/>
            </p:cNvSpPr>
            <p:nvPr/>
          </p:nvSpPr>
          <p:spPr bwMode="auto">
            <a:xfrm>
              <a:off x="1381124" y="1844515"/>
              <a:ext cx="1688925" cy="697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latin typeface="宋体" panose="02010600030101010101" pitchFamily="2" charset="-122"/>
                </a:rPr>
                <a:t>读一读</a:t>
              </a:r>
            </a:p>
          </p:txBody>
        </p:sp>
        <p:sp>
          <p:nvSpPr>
            <p:cNvPr id="16" name="Freeform 14"/>
            <p:cNvSpPr>
              <a:spLocks noEditPoints="1"/>
            </p:cNvSpPr>
            <p:nvPr/>
          </p:nvSpPr>
          <p:spPr bwMode="auto">
            <a:xfrm>
              <a:off x="768548" y="1916098"/>
              <a:ext cx="612577" cy="686452"/>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3"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90A818"/>
            </a:solidFill>
            <a:ln>
              <a:noFill/>
            </a:ln>
          </p:spPr>
          <p:txBody>
            <a:bodyPr vert="horz" wrap="square" lIns="51428" tIns="25714" rIns="51428" bIns="25714" numCol="1" anchor="t" anchorCtr="0" compatLnSpc="1"/>
            <a:lstStyle/>
            <a:p>
              <a:endParaRPr lang="zh-CN" altLang="en-US" sz="1350"/>
            </a:p>
          </p:txBody>
        </p:sp>
      </p:grpSp>
      <p:grpSp>
        <p:nvGrpSpPr>
          <p:cNvPr id="33" name="组合 32"/>
          <p:cNvGrpSpPr/>
          <p:nvPr/>
        </p:nvGrpSpPr>
        <p:grpSpPr>
          <a:xfrm>
            <a:off x="0" y="124979"/>
            <a:ext cx="2754575" cy="1204832"/>
            <a:chOff x="4967092" y="212952"/>
            <a:chExt cx="3232028" cy="1151832"/>
          </a:xfrm>
        </p:grpSpPr>
        <p:grpSp>
          <p:nvGrpSpPr>
            <p:cNvPr id="34" name="组合 33"/>
            <p:cNvGrpSpPr/>
            <p:nvPr/>
          </p:nvGrpSpPr>
          <p:grpSpPr>
            <a:xfrm>
              <a:off x="5411211" y="453130"/>
              <a:ext cx="2787909" cy="833008"/>
              <a:chOff x="1438514" y="440481"/>
              <a:chExt cx="2824479" cy="845242"/>
            </a:xfrm>
          </p:grpSpPr>
          <p:sp>
            <p:nvSpPr>
              <p:cNvPr id="36" name="横卷形 35"/>
              <p:cNvSpPr/>
              <p:nvPr/>
            </p:nvSpPr>
            <p:spPr>
              <a:xfrm>
                <a:off x="1438514" y="440481"/>
                <a:ext cx="2824479" cy="845242"/>
              </a:xfrm>
              <a:prstGeom prst="horizontalScroll">
                <a:avLst/>
              </a:prstGeom>
              <a:solidFill>
                <a:schemeClr val="accent5">
                  <a:lumMod val="9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minor">
                <a:schemeClr val="lt1"/>
              </a:fontRef>
            </p:style>
            <p:txBody>
              <a:bodyPr rtlCol="0" anchor="t"/>
              <a:lstStyle/>
              <a:p>
                <a:pPr algn="ctr"/>
                <a:r>
                  <a:rPr kumimoji="1" lang="zh-CN" altLang="en-US" sz="3200" b="1" smtClean="0">
                    <a:solidFill>
                      <a:schemeClr val="accent1">
                        <a:lumMod val="50000"/>
                      </a:schemeClr>
                    </a:solidFill>
                    <a:latin typeface="黑体" panose="02010609060101010101" pitchFamily="49" charset="-122"/>
                    <a:ea typeface="黑体" panose="02010609060101010101" pitchFamily="49" charset="-122"/>
                    <a:cs typeface="微软雅黑" panose="020B0503020204020204" charset="-122"/>
                  </a:rPr>
                  <a:t>字词积累</a:t>
                </a:r>
                <a:endParaRPr kumimoji="1" lang="zh-CN" altLang="en-US" sz="3200" b="1">
                  <a:solidFill>
                    <a:schemeClr val="accent1">
                      <a:lumMod val="50000"/>
                    </a:schemeClr>
                  </a:solidFill>
                  <a:latin typeface="黑体" panose="02010609060101010101" pitchFamily="49" charset="-122"/>
                  <a:ea typeface="黑体" panose="02010609060101010101" pitchFamily="49" charset="-122"/>
                  <a:cs typeface="微软雅黑" panose="020B0503020204020204" charset="-122"/>
                </a:endParaRPr>
              </a:p>
            </p:txBody>
          </p:sp>
          <p:grpSp>
            <p:nvGrpSpPr>
              <p:cNvPr id="37" name="组合 36"/>
              <p:cNvGrpSpPr/>
              <p:nvPr/>
            </p:nvGrpSpPr>
            <p:grpSpPr>
              <a:xfrm>
                <a:off x="3693775" y="707236"/>
                <a:ext cx="467380" cy="569114"/>
                <a:chOff x="3693775" y="707236"/>
                <a:chExt cx="467380" cy="569114"/>
              </a:xfrm>
            </p:grpSpPr>
            <p:cxnSp>
              <p:nvCxnSpPr>
                <p:cNvPr id="42" name="直接连接符 41"/>
                <p:cNvCxnSpPr/>
                <p:nvPr/>
              </p:nvCxnSpPr>
              <p:spPr>
                <a:xfrm flipH="1">
                  <a:off x="4073525" y="805481"/>
                  <a:ext cx="0" cy="470869"/>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3693775" y="1112576"/>
                  <a:ext cx="461049" cy="0"/>
                </a:xfrm>
                <a:prstGeom prst="line">
                  <a:avLst/>
                </a:prstGeom>
                <a:ln>
                  <a:solidFill>
                    <a:srgbClr val="FFFF00"/>
                  </a:solidFill>
                </a:ln>
              </p:spPr>
              <p:style>
                <a:lnRef idx="3">
                  <a:schemeClr val="accent4"/>
                </a:lnRef>
                <a:fillRef idx="0">
                  <a:schemeClr val="accent4"/>
                </a:fillRef>
                <a:effectRef idx="2">
                  <a:schemeClr val="accent4"/>
                </a:effectRef>
                <a:fontRef idx="minor">
                  <a:schemeClr val="tx1"/>
                </a:fontRef>
              </p:style>
            </p:cxnSp>
            <p:cxnSp>
              <p:nvCxnSpPr>
                <p:cNvPr id="44" name="直接连接符 43"/>
                <p:cNvCxnSpPr/>
                <p:nvPr/>
              </p:nvCxnSpPr>
              <p:spPr>
                <a:xfrm flipH="1">
                  <a:off x="4161155" y="707236"/>
                  <a:ext cx="0" cy="416712"/>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grpSp>
          <p:grpSp>
            <p:nvGrpSpPr>
              <p:cNvPr id="38" name="组合 37"/>
              <p:cNvGrpSpPr/>
              <p:nvPr/>
            </p:nvGrpSpPr>
            <p:grpSpPr>
              <a:xfrm>
                <a:off x="1615401" y="554838"/>
                <a:ext cx="560148" cy="416712"/>
                <a:chOff x="1615401" y="554838"/>
                <a:chExt cx="560148" cy="416712"/>
              </a:xfrm>
            </p:grpSpPr>
            <p:cxnSp>
              <p:nvCxnSpPr>
                <p:cNvPr id="39" name="直接连接符 38"/>
                <p:cNvCxnSpPr/>
                <p:nvPr/>
              </p:nvCxnSpPr>
              <p:spPr>
                <a:xfrm flipH="1">
                  <a:off x="1714500" y="554838"/>
                  <a:ext cx="0" cy="416712"/>
                </a:xfrm>
                <a:prstGeom prst="line">
                  <a:avLst/>
                </a:prstGeom>
                <a:ln>
                  <a:solidFill>
                    <a:srgbClr val="FFFF00"/>
                  </a:solidFill>
                </a:ln>
              </p:spPr>
              <p:style>
                <a:lnRef idx="3">
                  <a:schemeClr val="accent4"/>
                </a:lnRef>
                <a:fillRef idx="0">
                  <a:schemeClr val="accent4"/>
                </a:fillRef>
                <a:effectRef idx="2">
                  <a:schemeClr val="accent4"/>
                </a:effectRef>
                <a:fontRef idx="minor">
                  <a:schemeClr val="tx1"/>
                </a:fontRef>
              </p:style>
            </p:cxnSp>
            <p:cxnSp>
              <p:nvCxnSpPr>
                <p:cNvPr id="40" name="直接连接符 39"/>
                <p:cNvCxnSpPr/>
                <p:nvPr/>
              </p:nvCxnSpPr>
              <p:spPr>
                <a:xfrm>
                  <a:off x="1615401" y="657225"/>
                  <a:ext cx="461049" cy="0"/>
                </a:xfrm>
                <a:prstGeom prst="line">
                  <a:avLst/>
                </a:prstGeom>
                <a:ln>
                  <a:solidFill>
                    <a:srgbClr val="FFFF00"/>
                  </a:solidFill>
                </a:ln>
              </p:spPr>
              <p:style>
                <a:lnRef idx="1">
                  <a:schemeClr val="accent4"/>
                </a:lnRef>
                <a:fillRef idx="0">
                  <a:schemeClr val="accent4"/>
                </a:fillRef>
                <a:effectRef idx="0">
                  <a:schemeClr val="accent4"/>
                </a:effectRef>
                <a:fontRef idx="minor">
                  <a:schemeClr val="tx1"/>
                </a:fontRef>
              </p:style>
            </p:cxnSp>
            <p:cxnSp>
              <p:nvCxnSpPr>
                <p:cNvPr id="41" name="直接连接符 40"/>
                <p:cNvCxnSpPr/>
                <p:nvPr/>
              </p:nvCxnSpPr>
              <p:spPr>
                <a:xfrm>
                  <a:off x="1714500" y="610794"/>
                  <a:ext cx="461049" cy="0"/>
                </a:xfrm>
                <a:prstGeom prst="line">
                  <a:avLst/>
                </a:prstGeom>
                <a:ln>
                  <a:solidFill>
                    <a:srgbClr val="FFFF00"/>
                  </a:solidFill>
                </a:ln>
              </p:spPr>
              <p:style>
                <a:lnRef idx="1">
                  <a:schemeClr val="accent4"/>
                </a:lnRef>
                <a:fillRef idx="0">
                  <a:schemeClr val="accent4"/>
                </a:fillRef>
                <a:effectRef idx="0">
                  <a:schemeClr val="accent4"/>
                </a:effectRef>
                <a:fontRef idx="minor">
                  <a:schemeClr val="tx1"/>
                </a:fontRef>
              </p:style>
            </p:cxnSp>
          </p:grpSp>
        </p:grpSp>
        <p:pic>
          <p:nvPicPr>
            <p:cNvPr id="35" name="Picture 6" descr="F:\超棒ppt模板\中国风\中国风物件\maobi.png"/>
            <p:cNvPicPr/>
            <p:nvPr/>
          </p:nvPicPr>
          <p:blipFill>
            <a:blip r:embed="rId3">
              <a:extLst>
                <a:ext uri="{28A0092B-C50C-407E-A947-70E740481C1C}">
                  <a14:useLocalDpi xmlns:a14="http://schemas.microsoft.com/office/drawing/2010/main" val="0"/>
                </a:ext>
              </a:extLst>
            </a:blip>
            <a:stretch>
              <a:fillRect/>
            </a:stretch>
          </p:blipFill>
          <p:spPr bwMode="auto">
            <a:xfrm>
              <a:off x="4967092" y="212952"/>
              <a:ext cx="846255" cy="1151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9" name="矩形 28"/>
          <p:cNvSpPr>
            <a:spLocks noChangeArrowheads="1"/>
          </p:cNvSpPr>
          <p:nvPr/>
        </p:nvSpPr>
        <p:spPr bwMode="auto">
          <a:xfrm>
            <a:off x="6899686" y="3180821"/>
            <a:ext cx="145264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err="1" smtClean="0">
                <a:solidFill>
                  <a:srgbClr val="0000FF"/>
                </a:solidFill>
                <a:latin typeface="宋体" panose="02010600030101010101" pitchFamily="2" charset="-122"/>
              </a:rPr>
              <a:t>jié </a:t>
            </a:r>
            <a:r>
              <a:rPr lang="en-US" altLang="zh-CN" sz="2800" b="1" err="1">
                <a:solidFill>
                  <a:srgbClr val="0000FF"/>
                </a:solidFill>
                <a:latin typeface="宋体" panose="02010600030101010101" pitchFamily="2" charset="-122"/>
              </a:rPr>
              <a:t>nàn</a:t>
            </a:r>
            <a:endParaRPr lang="en-US" altLang="zh-CN" sz="2800" b="1">
              <a:solidFill>
                <a:srgbClr val="0000FF"/>
              </a:solidFill>
              <a:latin typeface="宋体" panose="02010600030101010101" pitchFamily="2"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11" grpId="0"/>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0686" y="300545"/>
            <a:ext cx="2107717" cy="571095"/>
            <a:chOff x="654248" y="400726"/>
            <a:chExt cx="2810289" cy="761459"/>
          </a:xfrm>
        </p:grpSpPr>
        <p:sp>
          <p:nvSpPr>
            <p:cNvPr id="4" name="矩形 1"/>
            <p:cNvSpPr>
              <a:spLocks noChangeArrowheads="1"/>
            </p:cNvSpPr>
            <p:nvPr/>
          </p:nvSpPr>
          <p:spPr bwMode="auto">
            <a:xfrm>
              <a:off x="1294712" y="400726"/>
              <a:ext cx="2169825" cy="697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latin typeface="宋体" panose="02010600030101010101" pitchFamily="2" charset="-122"/>
                </a:rPr>
                <a:t>词语解释</a:t>
              </a:r>
            </a:p>
          </p:txBody>
        </p:sp>
        <p:sp>
          <p:nvSpPr>
            <p:cNvPr id="14" name="Freeform 14"/>
            <p:cNvSpPr>
              <a:spLocks noEditPoints="1"/>
            </p:cNvSpPr>
            <p:nvPr/>
          </p:nvSpPr>
          <p:spPr bwMode="auto">
            <a:xfrm>
              <a:off x="654248" y="475733"/>
              <a:ext cx="612577" cy="686452"/>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3"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90A818"/>
            </a:solidFill>
            <a:ln>
              <a:noFill/>
            </a:ln>
          </p:spPr>
          <p:txBody>
            <a:bodyPr vert="horz" wrap="square" lIns="51428" tIns="25714" rIns="51428" bIns="25714" numCol="1" anchor="t" anchorCtr="0" compatLnSpc="1"/>
            <a:lstStyle/>
            <a:p>
              <a:endParaRPr lang="zh-CN" altLang="en-US" sz="1350"/>
            </a:p>
          </p:txBody>
        </p:sp>
      </p:grpSp>
      <p:sp>
        <p:nvSpPr>
          <p:cNvPr id="11" name="矩形 10"/>
          <p:cNvSpPr/>
          <p:nvPr/>
        </p:nvSpPr>
        <p:spPr>
          <a:xfrm>
            <a:off x="347405" y="871640"/>
            <a:ext cx="1796705" cy="3652923"/>
          </a:xfrm>
          <a:prstGeom prst="rect">
            <a:avLst/>
          </a:prstGeom>
        </p:spPr>
        <p:txBody>
          <a:bodyPr wrap="square">
            <a:spAutoFit/>
          </a:bodyPr>
          <a:lstStyle/>
          <a:p>
            <a:pPr>
              <a:lnSpc>
                <a:spcPct val="200000"/>
              </a:lnSpc>
              <a:defRPr/>
            </a:pPr>
            <a:r>
              <a:rPr lang="en-US" altLang="zh-CN" sz="2400" b="1" smtClean="0">
                <a:solidFill>
                  <a:schemeClr val="tx1">
                    <a:lumMod val="95000"/>
                    <a:lumOff val="5000"/>
                  </a:schemeClr>
                </a:solidFill>
                <a:latin typeface="宋体" panose="02010600030101010101" pitchFamily="2" charset="-122"/>
              </a:rPr>
              <a:t>【</a:t>
            </a:r>
            <a:r>
              <a:rPr lang="zh-CN" altLang="en-US" sz="2400" b="1" smtClean="0">
                <a:solidFill>
                  <a:schemeClr val="tx1">
                    <a:lumMod val="95000"/>
                    <a:lumOff val="5000"/>
                  </a:schemeClr>
                </a:solidFill>
                <a:latin typeface="宋体" panose="02010600030101010101" pitchFamily="2" charset="-122"/>
              </a:rPr>
              <a:t>褶皱</a:t>
            </a:r>
            <a:r>
              <a:rPr lang="en-US" altLang="zh-CN" sz="2400" b="1" smtClean="0">
                <a:solidFill>
                  <a:schemeClr val="tx1">
                    <a:lumMod val="95000"/>
                    <a:lumOff val="5000"/>
                  </a:schemeClr>
                </a:solidFill>
                <a:latin typeface="宋体" panose="02010600030101010101" pitchFamily="2" charset="-122"/>
              </a:rPr>
              <a:t>】</a:t>
            </a:r>
            <a:endParaRPr lang="zh-CN" altLang="en-US" sz="2400" b="1">
              <a:solidFill>
                <a:schemeClr val="tx1">
                  <a:lumMod val="95000"/>
                  <a:lumOff val="5000"/>
                </a:schemeClr>
              </a:solidFill>
              <a:latin typeface="宋体" panose="02010600030101010101" pitchFamily="2" charset="-122"/>
            </a:endParaRPr>
          </a:p>
          <a:p>
            <a:pPr>
              <a:lnSpc>
                <a:spcPct val="200000"/>
              </a:lnSpc>
              <a:defRPr/>
            </a:pPr>
            <a:r>
              <a:rPr lang="en-US" altLang="zh-CN" sz="2400" b="1" smtClean="0">
                <a:solidFill>
                  <a:schemeClr val="tx1">
                    <a:lumMod val="95000"/>
                    <a:lumOff val="5000"/>
                  </a:schemeClr>
                </a:solidFill>
                <a:latin typeface="宋体" panose="02010600030101010101" pitchFamily="2" charset="-122"/>
              </a:rPr>
              <a:t>【</a:t>
            </a:r>
            <a:r>
              <a:rPr lang="zh-CN" altLang="en-US" sz="2400" b="1" smtClean="0">
                <a:solidFill>
                  <a:schemeClr val="tx1">
                    <a:lumMod val="95000"/>
                    <a:lumOff val="5000"/>
                  </a:schemeClr>
                </a:solidFill>
                <a:latin typeface="宋体" panose="02010600030101010101" pitchFamily="2" charset="-122"/>
              </a:rPr>
              <a:t>劫难</a:t>
            </a:r>
            <a:r>
              <a:rPr lang="en-US" altLang="zh-CN" sz="2400" b="1" smtClean="0">
                <a:solidFill>
                  <a:schemeClr val="tx1">
                    <a:lumMod val="95000"/>
                    <a:lumOff val="5000"/>
                  </a:schemeClr>
                </a:solidFill>
                <a:latin typeface="宋体" panose="02010600030101010101" pitchFamily="2" charset="-122"/>
              </a:rPr>
              <a:t>】</a:t>
            </a:r>
            <a:endParaRPr lang="zh-CN" altLang="en-US" sz="2400" b="1">
              <a:solidFill>
                <a:schemeClr val="tx1">
                  <a:lumMod val="95000"/>
                  <a:lumOff val="5000"/>
                </a:schemeClr>
              </a:solidFill>
              <a:latin typeface="宋体" panose="02010600030101010101" pitchFamily="2" charset="-122"/>
            </a:endParaRPr>
          </a:p>
          <a:p>
            <a:pPr>
              <a:lnSpc>
                <a:spcPct val="200000"/>
              </a:lnSpc>
              <a:defRPr/>
            </a:pPr>
            <a:r>
              <a:rPr lang="en-US" altLang="zh-CN" sz="2400" b="1" smtClean="0">
                <a:solidFill>
                  <a:schemeClr val="tx1">
                    <a:lumMod val="95000"/>
                    <a:lumOff val="5000"/>
                  </a:schemeClr>
                </a:solidFill>
                <a:latin typeface="宋体" panose="02010600030101010101" pitchFamily="2" charset="-122"/>
              </a:rPr>
              <a:t>【</a:t>
            </a:r>
            <a:r>
              <a:rPr lang="zh-CN" altLang="en-US" sz="2400" b="1" smtClean="0">
                <a:solidFill>
                  <a:schemeClr val="tx1">
                    <a:lumMod val="95000"/>
                    <a:lumOff val="5000"/>
                  </a:schemeClr>
                </a:solidFill>
                <a:latin typeface="宋体" panose="02010600030101010101" pitchFamily="2" charset="-122"/>
              </a:rPr>
              <a:t>致密</a:t>
            </a:r>
            <a:r>
              <a:rPr lang="en-US" altLang="zh-CN" sz="2400" b="1" smtClean="0">
                <a:solidFill>
                  <a:schemeClr val="tx1">
                    <a:lumMod val="95000"/>
                    <a:lumOff val="5000"/>
                  </a:schemeClr>
                </a:solidFill>
                <a:latin typeface="宋体" panose="02010600030101010101" pitchFamily="2" charset="-122"/>
              </a:rPr>
              <a:t>】</a:t>
            </a:r>
            <a:endParaRPr lang="zh-CN" altLang="en-US" sz="2400" b="1">
              <a:solidFill>
                <a:schemeClr val="tx1">
                  <a:lumMod val="95000"/>
                  <a:lumOff val="5000"/>
                </a:schemeClr>
              </a:solidFill>
              <a:latin typeface="宋体" panose="02010600030101010101" pitchFamily="2" charset="-122"/>
            </a:endParaRPr>
          </a:p>
          <a:p>
            <a:pPr>
              <a:lnSpc>
                <a:spcPct val="200000"/>
              </a:lnSpc>
              <a:defRPr/>
            </a:pPr>
            <a:r>
              <a:rPr lang="en-US" altLang="zh-CN" sz="2400" b="1" smtClean="0">
                <a:solidFill>
                  <a:schemeClr val="tx1">
                    <a:lumMod val="95000"/>
                    <a:lumOff val="5000"/>
                  </a:schemeClr>
                </a:solidFill>
                <a:latin typeface="宋体" panose="02010600030101010101" pitchFamily="2" charset="-122"/>
              </a:rPr>
              <a:t>【</a:t>
            </a:r>
            <a:r>
              <a:rPr lang="zh-CN" altLang="en-US" sz="2400" b="1" smtClean="0">
                <a:solidFill>
                  <a:schemeClr val="tx1">
                    <a:lumMod val="95000"/>
                    <a:lumOff val="5000"/>
                  </a:schemeClr>
                </a:solidFill>
                <a:latin typeface="宋体" panose="02010600030101010101" pitchFamily="2" charset="-122"/>
              </a:rPr>
              <a:t>追溯</a:t>
            </a:r>
            <a:r>
              <a:rPr lang="en-US" altLang="zh-CN" sz="2400" b="1" smtClean="0">
                <a:solidFill>
                  <a:schemeClr val="tx1">
                    <a:lumMod val="95000"/>
                    <a:lumOff val="5000"/>
                  </a:schemeClr>
                </a:solidFill>
                <a:latin typeface="宋体" panose="02010600030101010101" pitchFamily="2" charset="-122"/>
              </a:rPr>
              <a:t>】</a:t>
            </a:r>
            <a:endParaRPr lang="zh-CN" altLang="en-US" sz="2400" b="1">
              <a:solidFill>
                <a:schemeClr val="tx1">
                  <a:lumMod val="95000"/>
                  <a:lumOff val="5000"/>
                </a:schemeClr>
              </a:solidFill>
              <a:latin typeface="宋体" panose="02010600030101010101" pitchFamily="2" charset="-122"/>
            </a:endParaRPr>
          </a:p>
          <a:p>
            <a:pPr>
              <a:lnSpc>
                <a:spcPct val="200000"/>
              </a:lnSpc>
              <a:defRPr/>
            </a:pPr>
            <a:r>
              <a:rPr lang="en-US" altLang="zh-CN" sz="2400" b="1" smtClean="0">
                <a:solidFill>
                  <a:schemeClr val="tx1">
                    <a:lumMod val="95000"/>
                    <a:lumOff val="5000"/>
                  </a:schemeClr>
                </a:solidFill>
                <a:latin typeface="宋体" panose="02010600030101010101" pitchFamily="2" charset="-122"/>
              </a:rPr>
              <a:t>【</a:t>
            </a:r>
            <a:r>
              <a:rPr lang="zh-CN" altLang="en-US" sz="2400" b="1" smtClean="0">
                <a:solidFill>
                  <a:schemeClr val="tx1">
                    <a:lumMod val="95000"/>
                    <a:lumOff val="5000"/>
                  </a:schemeClr>
                </a:solidFill>
                <a:latin typeface="宋体" panose="02010600030101010101" pitchFamily="2" charset="-122"/>
              </a:rPr>
              <a:t>天衣无缝</a:t>
            </a:r>
            <a:r>
              <a:rPr lang="en-US" altLang="zh-CN" sz="2400" b="1" smtClean="0">
                <a:solidFill>
                  <a:schemeClr val="tx1">
                    <a:lumMod val="95000"/>
                    <a:lumOff val="5000"/>
                  </a:schemeClr>
                </a:solidFill>
                <a:latin typeface="宋体" panose="02010600030101010101" pitchFamily="2" charset="-122"/>
              </a:rPr>
              <a:t>】</a:t>
            </a:r>
            <a:endParaRPr lang="zh-CN" altLang="en-US" sz="2400" b="1">
              <a:solidFill>
                <a:schemeClr val="tx1">
                  <a:lumMod val="95000"/>
                  <a:lumOff val="5000"/>
                </a:schemeClr>
              </a:solidFill>
              <a:latin typeface="宋体" panose="02010600030101010101" pitchFamily="2" charset="-122"/>
            </a:endParaRPr>
          </a:p>
        </p:txBody>
      </p:sp>
      <p:sp>
        <p:nvSpPr>
          <p:cNvPr id="12" name="矩形 11"/>
          <p:cNvSpPr>
            <a:spLocks noChangeArrowheads="1"/>
          </p:cNvSpPr>
          <p:nvPr/>
        </p:nvSpPr>
        <p:spPr bwMode="auto">
          <a:xfrm>
            <a:off x="1583536" y="931151"/>
            <a:ext cx="728710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smtClean="0">
                <a:solidFill>
                  <a:srgbClr val="FF0000"/>
                </a:solidFill>
                <a:latin typeface="宋体" panose="02010600030101010101" pitchFamily="2" charset="-122"/>
                <a:cs typeface="汉语拼音" panose="000B0604020202020204" pitchFamily="34" charset="0"/>
              </a:rPr>
              <a:t>文中指由于地壳运动，岩层受到挤压而形成连续弯曲的构造形式。</a:t>
            </a:r>
            <a:endParaRPr lang="zh-CN" altLang="en-US" sz="2400" b="1">
              <a:solidFill>
                <a:srgbClr val="FF0000"/>
              </a:solidFill>
              <a:latin typeface="宋体" panose="02010600030101010101" pitchFamily="2" charset="-122"/>
              <a:cs typeface="汉语拼音" panose="000B0604020202020204" pitchFamily="34" charset="0"/>
            </a:endParaRPr>
          </a:p>
        </p:txBody>
      </p:sp>
      <p:sp>
        <p:nvSpPr>
          <p:cNvPr id="13" name="矩形 12"/>
          <p:cNvSpPr>
            <a:spLocks noChangeArrowheads="1"/>
          </p:cNvSpPr>
          <p:nvPr/>
        </p:nvSpPr>
        <p:spPr bwMode="auto">
          <a:xfrm>
            <a:off x="1583536" y="1810022"/>
            <a:ext cx="20409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smtClean="0">
                <a:solidFill>
                  <a:srgbClr val="FF0000"/>
                </a:solidFill>
                <a:latin typeface="宋体" panose="02010600030101010101" pitchFamily="2" charset="-122"/>
                <a:cs typeface="汉语拼音" panose="000B0604020202020204" pitchFamily="34" charset="0"/>
              </a:rPr>
              <a:t>灾祸、灾难。</a:t>
            </a:r>
            <a:endParaRPr lang="zh-CN" altLang="en-US" sz="2400" b="1">
              <a:solidFill>
                <a:srgbClr val="FF0000"/>
              </a:solidFill>
              <a:latin typeface="宋体" panose="02010600030101010101" pitchFamily="2" charset="-122"/>
              <a:cs typeface="汉语拼音" panose="000B0604020202020204" pitchFamily="34" charset="0"/>
            </a:endParaRPr>
          </a:p>
        </p:txBody>
      </p:sp>
      <p:sp>
        <p:nvSpPr>
          <p:cNvPr id="15" name="矩形 14"/>
          <p:cNvSpPr>
            <a:spLocks noChangeArrowheads="1"/>
          </p:cNvSpPr>
          <p:nvPr/>
        </p:nvSpPr>
        <p:spPr bwMode="auto">
          <a:xfrm>
            <a:off x="1583536" y="2547063"/>
            <a:ext cx="173156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smtClean="0">
                <a:solidFill>
                  <a:srgbClr val="FF0000"/>
                </a:solidFill>
                <a:latin typeface="宋体" panose="02010600030101010101" pitchFamily="2" charset="-122"/>
                <a:cs typeface="汉语拼音" panose="000B0604020202020204" pitchFamily="34" charset="0"/>
              </a:rPr>
              <a:t>细致精密。</a:t>
            </a:r>
            <a:endParaRPr lang="zh-CN" altLang="en-US" sz="2400" b="1">
              <a:solidFill>
                <a:srgbClr val="FF0000"/>
              </a:solidFill>
              <a:latin typeface="宋体" panose="02010600030101010101" pitchFamily="2" charset="-122"/>
              <a:cs typeface="汉语拼音" panose="000B0604020202020204" pitchFamily="34" charset="0"/>
            </a:endParaRPr>
          </a:p>
        </p:txBody>
      </p:sp>
      <p:sp>
        <p:nvSpPr>
          <p:cNvPr id="16" name="矩形 15"/>
          <p:cNvSpPr>
            <a:spLocks noChangeArrowheads="1"/>
          </p:cNvSpPr>
          <p:nvPr/>
        </p:nvSpPr>
        <p:spPr bwMode="auto">
          <a:xfrm>
            <a:off x="1583536" y="3284104"/>
            <a:ext cx="730039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a:solidFill>
                  <a:srgbClr val="FF0000"/>
                </a:solidFill>
                <a:latin typeface="宋体" panose="02010600030101010101" pitchFamily="2" charset="-122"/>
                <a:cs typeface="汉语拼音" panose="000B0604020202020204" pitchFamily="34" charset="0"/>
              </a:rPr>
              <a:t>逆流而上，向江河发源处走，比喻探索事物的由来。</a:t>
            </a:r>
          </a:p>
        </p:txBody>
      </p:sp>
      <p:sp>
        <p:nvSpPr>
          <p:cNvPr id="17" name="矩形 16"/>
          <p:cNvSpPr>
            <a:spLocks noChangeArrowheads="1"/>
          </p:cNvSpPr>
          <p:nvPr/>
        </p:nvSpPr>
        <p:spPr bwMode="auto">
          <a:xfrm>
            <a:off x="2212123" y="4005538"/>
            <a:ext cx="482536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2400" b="1" smtClean="0">
                <a:solidFill>
                  <a:srgbClr val="FF0000"/>
                </a:solidFill>
                <a:latin typeface="宋体" panose="02010600030101010101" pitchFamily="2" charset="-122"/>
                <a:cs typeface="汉语拼音" panose="000B0604020202020204" pitchFamily="34" charset="0"/>
              </a:rPr>
              <a:t>形容事物严密，没有一点儿破绽</a:t>
            </a:r>
            <a:r>
              <a:rPr lang="zh-CN" altLang="en-US" sz="2400" b="1">
                <a:solidFill>
                  <a:srgbClr val="FF0000"/>
                </a:solidFill>
                <a:latin typeface="宋体" panose="02010600030101010101" pitchFamily="2" charset="-122"/>
                <a:cs typeface="汉语拼音" panose="000B0604020202020204" pitchFamily="34" charset="0"/>
              </a:rPr>
              <a:t>。</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nodeType="clickEffect">
                                  <p:stCondLst>
                                    <p:cond delay="0"/>
                                  </p:stCondLst>
                                  <p:childTnLst>
                                    <p:set>
                                      <p:cBhvr>
                                        <p:cTn id="16" dur="1" fill="hold">
                                          <p:stCondLst>
                                            <p:cond delay="0"/>
                                          </p:stCondLst>
                                        </p:cTn>
                                        <p:tgtEl>
                                          <p:spTgt spid="13">
                                            <p:txEl>
                                              <p:pRg st="0" end="0"/>
                                            </p:txEl>
                                          </p:spTgt>
                                        </p:tgtEl>
                                        <p:attrNameLst>
                                          <p:attrName>style.visibility</p:attrName>
                                        </p:attrNameLst>
                                      </p:cBhvr>
                                      <p:to>
                                        <p:strVal val="visible"/>
                                      </p:to>
                                    </p:set>
                                    <p:anim calcmode="lin" valueType="num">
                                      <p:cBhvr additive="base">
                                        <p:cTn id="1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blinds(horizontal)">
                                      <p:cBhvr>
                                        <p:cTn id="23" dur="500"/>
                                        <p:tgtEl>
                                          <p:spTgt spid="15"/>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afterGroup">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fill="hold"/>
                                        <p:tgtEl>
                                          <p:spTgt spid="17"/>
                                        </p:tgtEl>
                                        <p:attrNameLst>
                                          <p:attrName>ppt_x</p:attrName>
                                        </p:attrNameLst>
                                      </p:cBhvr>
                                      <p:tavLst>
                                        <p:tav tm="0">
                                          <p:val>
                                            <p:strVal val="#ppt_x"/>
                                          </p:val>
                                        </p:tav>
                                        <p:tav tm="100000">
                                          <p:val>
                                            <p:strVal val="#ppt_x"/>
                                          </p:val>
                                        </p:tav>
                                      </p:tavLst>
                                    </p:anim>
                                    <p:anim calcmode="lin" valueType="num">
                                      <p:cBhvr additive="base">
                                        <p:cTn id="35"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5" grpId="0"/>
      <p:bldP spid="16"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a:spLocks noGrp="1" noChangeArrowheads="1"/>
          </p:cNvSpPr>
          <p:nvPr>
            <p:ph idx="1"/>
          </p:nvPr>
        </p:nvSpPr>
        <p:spPr>
          <a:xfrm>
            <a:off x="309907" y="1631945"/>
            <a:ext cx="8573375" cy="764322"/>
          </a:xfrm>
        </p:spPr>
        <p:txBody>
          <a:bodyPr vert="horz" wrap="square" lIns="68580" tIns="34290" rIns="68580" bIns="34290" numCol="1" anchor="t" anchorCtr="0" compatLnSpc="1">
            <a:normAutofit fontScale="92500"/>
          </a:bodyPr>
          <a:lstStyle/>
          <a:p>
            <a:pPr marL="0" indent="0" defTabSz="685800" fontAlgn="base">
              <a:lnSpc>
                <a:spcPct val="150000"/>
              </a:lnSpc>
              <a:spcBef>
                <a:spcPts val="600"/>
              </a:spcBef>
              <a:spcAft>
                <a:spcPct val="0"/>
              </a:spcAft>
              <a:buClrTx/>
              <a:buSzTx/>
              <a:buNone/>
              <a:defRPr/>
            </a:pPr>
            <a:r>
              <a:rPr lang="en-US" altLang="zh-CN" sz="2800" b="1" smtClean="0">
                <a:solidFill>
                  <a:schemeClr val="tx1"/>
                </a:solidFill>
                <a:latin typeface="宋体" panose="02010600030101010101" pitchFamily="2" charset="-122"/>
                <a:ea typeface="宋体" panose="02010600030101010101" pitchFamily="2" charset="-122"/>
              </a:rPr>
              <a:t>1</a:t>
            </a:r>
            <a:r>
              <a:rPr lang="zh-CN" altLang="en-US" sz="2800" b="1">
                <a:solidFill>
                  <a:schemeClr val="tx1"/>
                </a:solidFill>
                <a:latin typeface="宋体" panose="02010600030101010101" pitchFamily="2" charset="-122"/>
                <a:ea typeface="宋体" panose="02010600030101010101" pitchFamily="2" charset="-122"/>
              </a:rPr>
              <a:t>．小组讨论交流，梳理</a:t>
            </a:r>
            <a:r>
              <a:rPr lang="en-US" altLang="zh-CN" sz="2800" b="1">
                <a:solidFill>
                  <a:schemeClr val="tx1"/>
                </a:solidFill>
                <a:latin typeface="宋体" panose="02010600030101010101" pitchFamily="2" charset="-122"/>
                <a:ea typeface="宋体" panose="02010600030101010101" pitchFamily="2" charset="-122"/>
              </a:rPr>
              <a:t>《</a:t>
            </a:r>
            <a:r>
              <a:rPr lang="zh-CN" altLang="en-US" sz="2800" b="1">
                <a:solidFill>
                  <a:schemeClr val="tx1"/>
                </a:solidFill>
                <a:latin typeface="宋体" panose="02010600030101010101" pitchFamily="2" charset="-122"/>
                <a:ea typeface="宋体" panose="02010600030101010101" pitchFamily="2" charset="-122"/>
              </a:rPr>
              <a:t>恐龙无处不有</a:t>
            </a:r>
            <a:r>
              <a:rPr lang="en-US" altLang="zh-CN" sz="2800" b="1">
                <a:solidFill>
                  <a:schemeClr val="tx1"/>
                </a:solidFill>
                <a:latin typeface="宋体" panose="02010600030101010101" pitchFamily="2" charset="-122"/>
                <a:ea typeface="宋体" panose="02010600030101010101" pitchFamily="2" charset="-122"/>
              </a:rPr>
              <a:t>》</a:t>
            </a:r>
            <a:r>
              <a:rPr lang="zh-CN" altLang="en-US" sz="2800" b="1">
                <a:solidFill>
                  <a:schemeClr val="tx1"/>
                </a:solidFill>
                <a:latin typeface="宋体" panose="02010600030101010101" pitchFamily="2" charset="-122"/>
                <a:ea typeface="宋体" panose="02010600030101010101" pitchFamily="2" charset="-122"/>
              </a:rPr>
              <a:t>的主要</a:t>
            </a:r>
            <a:r>
              <a:rPr lang="zh-CN" altLang="en-US" sz="2800" b="1" smtClean="0">
                <a:solidFill>
                  <a:schemeClr val="tx1"/>
                </a:solidFill>
                <a:latin typeface="宋体" panose="02010600030101010101" pitchFamily="2" charset="-122"/>
                <a:ea typeface="宋体" panose="02010600030101010101" pitchFamily="2" charset="-122"/>
              </a:rPr>
              <a:t>内容。</a:t>
            </a:r>
            <a:endParaRPr lang="zh-CN" altLang="en-US" sz="2800" b="1">
              <a:solidFill>
                <a:schemeClr val="tx1"/>
              </a:solidFill>
              <a:latin typeface="宋体" panose="02010600030101010101" pitchFamily="2" charset="-122"/>
              <a:ea typeface="宋体" panose="02010600030101010101" pitchFamily="2" charset="-122"/>
            </a:endParaRPr>
          </a:p>
        </p:txBody>
      </p:sp>
      <p:grpSp>
        <p:nvGrpSpPr>
          <p:cNvPr id="8" name="组合 7"/>
          <p:cNvGrpSpPr/>
          <p:nvPr/>
        </p:nvGrpSpPr>
        <p:grpSpPr>
          <a:xfrm>
            <a:off x="82502" y="156053"/>
            <a:ext cx="2754575" cy="1204832"/>
            <a:chOff x="4967092" y="212952"/>
            <a:chExt cx="3232028" cy="1151832"/>
          </a:xfrm>
        </p:grpSpPr>
        <p:grpSp>
          <p:nvGrpSpPr>
            <p:cNvPr id="9" name="组合 8"/>
            <p:cNvGrpSpPr/>
            <p:nvPr/>
          </p:nvGrpSpPr>
          <p:grpSpPr>
            <a:xfrm>
              <a:off x="5411211" y="453130"/>
              <a:ext cx="2787909" cy="833008"/>
              <a:chOff x="1438514" y="440481"/>
              <a:chExt cx="2824479" cy="845242"/>
            </a:xfrm>
          </p:grpSpPr>
          <p:sp>
            <p:nvSpPr>
              <p:cNvPr id="11" name="横卷形 10"/>
              <p:cNvSpPr/>
              <p:nvPr/>
            </p:nvSpPr>
            <p:spPr>
              <a:xfrm>
                <a:off x="1438514" y="440481"/>
                <a:ext cx="2824479" cy="845242"/>
              </a:xfrm>
              <a:prstGeom prst="horizontalScroll">
                <a:avLst/>
              </a:prstGeom>
              <a:solidFill>
                <a:schemeClr val="accent5">
                  <a:lumMod val="9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0">
                <a:scrgbClr r="0" g="0" b="0"/>
              </a:lnRef>
              <a:fillRef idx="0">
                <a:scrgbClr r="0" g="0" b="0"/>
              </a:fillRef>
              <a:effectRef idx="0">
                <a:scrgbClr r="0" g="0" b="0"/>
              </a:effectRef>
              <a:fontRef idx="minor">
                <a:schemeClr val="lt1"/>
              </a:fontRef>
            </p:style>
            <p:txBody>
              <a:bodyPr rtlCol="0" anchor="t"/>
              <a:lstStyle/>
              <a:p>
                <a:pPr algn="ctr"/>
                <a:r>
                  <a:rPr kumimoji="1" lang="zh-CN" altLang="en-US" sz="3200" b="1" smtClean="0">
                    <a:solidFill>
                      <a:schemeClr val="accent1">
                        <a:lumMod val="50000"/>
                      </a:schemeClr>
                    </a:solidFill>
                    <a:latin typeface="黑体" panose="02010609060101010101" pitchFamily="49" charset="-122"/>
                    <a:ea typeface="黑体" panose="02010609060101010101" pitchFamily="49" charset="-122"/>
                    <a:cs typeface="微软雅黑" panose="020B0503020204020204" charset="-122"/>
                  </a:rPr>
                  <a:t>梳理结构</a:t>
                </a:r>
                <a:endParaRPr kumimoji="1" lang="zh-CN" altLang="en-US" sz="3200" b="1">
                  <a:solidFill>
                    <a:schemeClr val="accent1">
                      <a:lumMod val="50000"/>
                    </a:schemeClr>
                  </a:solidFill>
                  <a:latin typeface="黑体" panose="02010609060101010101" pitchFamily="49" charset="-122"/>
                  <a:ea typeface="黑体" panose="02010609060101010101" pitchFamily="49" charset="-122"/>
                  <a:cs typeface="微软雅黑" panose="020B0503020204020204" charset="-122"/>
                </a:endParaRPr>
              </a:p>
            </p:txBody>
          </p:sp>
          <p:grpSp>
            <p:nvGrpSpPr>
              <p:cNvPr id="12" name="组合 11"/>
              <p:cNvGrpSpPr/>
              <p:nvPr/>
            </p:nvGrpSpPr>
            <p:grpSpPr>
              <a:xfrm>
                <a:off x="3693775" y="707236"/>
                <a:ext cx="467380" cy="569114"/>
                <a:chOff x="3693775" y="707236"/>
                <a:chExt cx="467380" cy="569114"/>
              </a:xfrm>
            </p:grpSpPr>
            <p:cxnSp>
              <p:nvCxnSpPr>
                <p:cNvPr id="17" name="直接连接符 16"/>
                <p:cNvCxnSpPr/>
                <p:nvPr/>
              </p:nvCxnSpPr>
              <p:spPr>
                <a:xfrm flipH="1">
                  <a:off x="4073525" y="805481"/>
                  <a:ext cx="0" cy="470869"/>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693775" y="1112576"/>
                  <a:ext cx="461049" cy="0"/>
                </a:xfrm>
                <a:prstGeom prst="line">
                  <a:avLst/>
                </a:prstGeom>
                <a:ln>
                  <a:solidFill>
                    <a:srgbClr val="FFFF00"/>
                  </a:solidFill>
                </a:ln>
              </p:spPr>
              <p:style>
                <a:lnRef idx="3">
                  <a:schemeClr val="accent4"/>
                </a:lnRef>
                <a:fillRef idx="0">
                  <a:schemeClr val="accent4"/>
                </a:fillRef>
                <a:effectRef idx="2">
                  <a:schemeClr val="accent4"/>
                </a:effectRef>
                <a:fontRef idx="minor">
                  <a:schemeClr val="tx1"/>
                </a:fontRef>
              </p:style>
            </p:cxnSp>
            <p:cxnSp>
              <p:nvCxnSpPr>
                <p:cNvPr id="19" name="直接连接符 18"/>
                <p:cNvCxnSpPr/>
                <p:nvPr/>
              </p:nvCxnSpPr>
              <p:spPr>
                <a:xfrm flipH="1">
                  <a:off x="4161155" y="707236"/>
                  <a:ext cx="0" cy="416712"/>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1615401" y="554838"/>
                <a:ext cx="560148" cy="416712"/>
                <a:chOff x="1615401" y="554838"/>
                <a:chExt cx="560148" cy="416712"/>
              </a:xfrm>
            </p:grpSpPr>
            <p:cxnSp>
              <p:nvCxnSpPr>
                <p:cNvPr id="14" name="直接连接符 13"/>
                <p:cNvCxnSpPr/>
                <p:nvPr/>
              </p:nvCxnSpPr>
              <p:spPr>
                <a:xfrm flipH="1">
                  <a:off x="1714500" y="554838"/>
                  <a:ext cx="0" cy="416712"/>
                </a:xfrm>
                <a:prstGeom prst="line">
                  <a:avLst/>
                </a:prstGeom>
                <a:ln>
                  <a:solidFill>
                    <a:srgbClr val="FFFF00"/>
                  </a:solidFill>
                </a:ln>
              </p:spPr>
              <p:style>
                <a:lnRef idx="3">
                  <a:schemeClr val="accent4"/>
                </a:lnRef>
                <a:fillRef idx="0">
                  <a:schemeClr val="accent4"/>
                </a:fillRef>
                <a:effectRef idx="2">
                  <a:schemeClr val="accent4"/>
                </a:effectRef>
                <a:fontRef idx="minor">
                  <a:schemeClr val="tx1"/>
                </a:fontRef>
              </p:style>
            </p:cxnSp>
            <p:cxnSp>
              <p:nvCxnSpPr>
                <p:cNvPr id="15" name="直接连接符 14"/>
                <p:cNvCxnSpPr/>
                <p:nvPr/>
              </p:nvCxnSpPr>
              <p:spPr>
                <a:xfrm>
                  <a:off x="1615401" y="657225"/>
                  <a:ext cx="461049" cy="0"/>
                </a:xfrm>
                <a:prstGeom prst="line">
                  <a:avLst/>
                </a:prstGeom>
                <a:ln>
                  <a:solidFill>
                    <a:srgbClr val="FFFF00"/>
                  </a:solidFill>
                </a:ln>
              </p:spPr>
              <p:style>
                <a:lnRef idx="1">
                  <a:schemeClr val="accent4"/>
                </a:lnRef>
                <a:fillRef idx="0">
                  <a:schemeClr val="accent4"/>
                </a:fillRef>
                <a:effectRef idx="0">
                  <a:schemeClr val="accent4"/>
                </a:effectRef>
                <a:fontRef idx="minor">
                  <a:schemeClr val="tx1"/>
                </a:fontRef>
              </p:style>
            </p:cxnSp>
            <p:cxnSp>
              <p:nvCxnSpPr>
                <p:cNvPr id="16" name="直接连接符 15"/>
                <p:cNvCxnSpPr/>
                <p:nvPr/>
              </p:nvCxnSpPr>
              <p:spPr>
                <a:xfrm>
                  <a:off x="1714500" y="610794"/>
                  <a:ext cx="461049" cy="0"/>
                </a:xfrm>
                <a:prstGeom prst="line">
                  <a:avLst/>
                </a:prstGeom>
                <a:ln>
                  <a:solidFill>
                    <a:srgbClr val="FFFF00"/>
                  </a:solidFill>
                </a:ln>
              </p:spPr>
              <p:style>
                <a:lnRef idx="1">
                  <a:schemeClr val="accent4"/>
                </a:lnRef>
                <a:fillRef idx="0">
                  <a:schemeClr val="accent4"/>
                </a:fillRef>
                <a:effectRef idx="0">
                  <a:schemeClr val="accent4"/>
                </a:effectRef>
                <a:fontRef idx="minor">
                  <a:schemeClr val="tx1"/>
                </a:fontRef>
              </p:style>
            </p:cxnSp>
          </p:grpSp>
        </p:grpSp>
        <p:pic>
          <p:nvPicPr>
            <p:cNvPr id="10" name="Picture 6" descr="F:\超棒ppt模板\中国风\中国风物件\maobi.png"/>
            <p:cNvPicPr/>
            <p:nvPr/>
          </p:nvPicPr>
          <p:blipFill>
            <a:blip r:embed="rId3">
              <a:extLst>
                <a:ext uri="{28A0092B-C50C-407E-A947-70E740481C1C}">
                  <a14:useLocalDpi xmlns:a14="http://schemas.microsoft.com/office/drawing/2010/main" val="0"/>
                </a:ext>
              </a:extLst>
            </a:blip>
            <a:stretch>
              <a:fillRect/>
            </a:stretch>
          </p:blipFill>
          <p:spPr bwMode="auto">
            <a:xfrm>
              <a:off x="4967092" y="212952"/>
              <a:ext cx="846255" cy="1151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 name="内容占位符 3"/>
          <p:cNvSpPr txBox="1"/>
          <p:nvPr/>
        </p:nvSpPr>
        <p:spPr>
          <a:xfrm>
            <a:off x="414819" y="2513655"/>
            <a:ext cx="8428605" cy="1801209"/>
          </a:xfrm>
          <a:prstGeom prst="rect">
            <a:avLst/>
          </a:prstGeom>
          <a:solidFill>
            <a:schemeClr val="accent4">
              <a:alpha val="80000"/>
            </a:schemeClr>
          </a:solidFill>
          <a:ln>
            <a:solidFill>
              <a:schemeClr val="accent5">
                <a:lumMod val="60000"/>
                <a:lumOff val="40000"/>
              </a:schemeClr>
            </a:solidFill>
          </a:ln>
        </p:spPr>
        <p:txBody>
          <a:bodyPr vert="horz" lIns="91440" tIns="45720" rIns="91440" bIns="45720" rtlCol="0">
            <a:noAutofit/>
          </a:bodyPr>
          <a:lstStyle/>
          <a:p>
            <a:pPr lvl="0">
              <a:lnSpc>
                <a:spcPct val="130000"/>
              </a:lnSpc>
              <a:defRPr/>
            </a:pPr>
            <a:r>
              <a:rPr lang="en-US" altLang="zh-CN" sz="2800" smtClean="0">
                <a:latin typeface="宋体" panose="02010600030101010101" pitchFamily="2" charset="-122"/>
                <a:ea typeface="宋体" panose="02010600030101010101" pitchFamily="2" charset="-122"/>
              </a:rPr>
              <a:t>【</a:t>
            </a:r>
            <a:r>
              <a:rPr lang="zh-CN" altLang="en-US" sz="2800">
                <a:latin typeface="宋体" panose="02010600030101010101" pitchFamily="2" charset="-122"/>
                <a:ea typeface="宋体" panose="02010600030101010101" pitchFamily="2" charset="-122"/>
              </a:rPr>
              <a:t>合作要求</a:t>
            </a:r>
            <a:r>
              <a:rPr lang="en-US" altLang="zh-CN" sz="2800">
                <a:latin typeface="宋体" panose="02010600030101010101" pitchFamily="2" charset="-122"/>
                <a:ea typeface="宋体" panose="02010600030101010101" pitchFamily="2" charset="-122"/>
              </a:rPr>
              <a:t>】①</a:t>
            </a:r>
            <a:r>
              <a:rPr lang="zh-CN" altLang="en-US" sz="2800">
                <a:latin typeface="宋体" panose="02010600030101010101" pitchFamily="2" charset="-122"/>
                <a:ea typeface="宋体" panose="02010600030101010101" pitchFamily="2" charset="-122"/>
              </a:rPr>
              <a:t>各小组推选一位代表在全班发言；②本组发言代表记录发言要点，做好发言准备。③当他人发言时要认真倾听，耐心等待。</a:t>
            </a:r>
          </a:p>
        </p:txBody>
      </p:sp>
      <p:grpSp>
        <p:nvGrpSpPr>
          <p:cNvPr id="21" name="组合 20"/>
          <p:cNvGrpSpPr/>
          <p:nvPr/>
        </p:nvGrpSpPr>
        <p:grpSpPr>
          <a:xfrm>
            <a:off x="6856214" y="247580"/>
            <a:ext cx="1814543" cy="1128594"/>
            <a:chOff x="5366129" y="4588379"/>
            <a:chExt cx="1970676" cy="1329542"/>
          </a:xfrm>
        </p:grpSpPr>
        <p:pic>
          <p:nvPicPr>
            <p:cNvPr id="22" name="图片 21"/>
            <p:cNvPicPr>
              <a:picLocks noChangeAspect="1"/>
            </p:cNvPicPr>
            <p:nvPr/>
          </p:nvPicPr>
          <p:blipFill>
            <a:blip r:embed="rId4"/>
            <a:stretch>
              <a:fillRect/>
            </a:stretch>
          </p:blipFill>
          <p:spPr>
            <a:xfrm>
              <a:off x="5366129" y="4588379"/>
              <a:ext cx="1498600" cy="1270000"/>
            </a:xfrm>
            <a:custGeom>
              <a:avLst/>
              <a:gdLst>
                <a:gd name="connsiteX0" fmla="*/ 0 w 1498600"/>
                <a:gd name="connsiteY0" fmla="*/ 0 h 1270000"/>
                <a:gd name="connsiteX1" fmla="*/ 1498600 w 1498600"/>
                <a:gd name="connsiteY1" fmla="*/ 0 h 1270000"/>
                <a:gd name="connsiteX2" fmla="*/ 1498600 w 1498600"/>
                <a:gd name="connsiteY2" fmla="*/ 784223 h 1270000"/>
                <a:gd name="connsiteX3" fmla="*/ 1110656 w 1498600"/>
                <a:gd name="connsiteY3" fmla="*/ 784223 h 1270000"/>
                <a:gd name="connsiteX4" fmla="*/ 1010641 w 1498600"/>
                <a:gd name="connsiteY4" fmla="*/ 884238 h 1270000"/>
                <a:gd name="connsiteX5" fmla="*/ 1010641 w 1498600"/>
                <a:gd name="connsiteY5" fmla="*/ 1270000 h 1270000"/>
                <a:gd name="connsiteX6" fmla="*/ 0 w 1498600"/>
                <a:gd name="connsiteY6" fmla="*/ 1270000 h 12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8600" h="1270000">
                  <a:moveTo>
                    <a:pt x="0" y="0"/>
                  </a:moveTo>
                  <a:lnTo>
                    <a:pt x="1498600" y="0"/>
                  </a:lnTo>
                  <a:lnTo>
                    <a:pt x="1498600" y="784223"/>
                  </a:lnTo>
                  <a:lnTo>
                    <a:pt x="1110656" y="784223"/>
                  </a:lnTo>
                  <a:cubicBezTo>
                    <a:pt x="1055419" y="784223"/>
                    <a:pt x="1010641" y="829001"/>
                    <a:pt x="1010641" y="884238"/>
                  </a:cubicBezTo>
                  <a:lnTo>
                    <a:pt x="1010641" y="1270000"/>
                  </a:lnTo>
                  <a:lnTo>
                    <a:pt x="0" y="1270000"/>
                  </a:lnTo>
                  <a:close/>
                </a:path>
              </a:pathLst>
            </a:custGeom>
          </p:spPr>
        </p:pic>
        <p:sp>
          <p:nvSpPr>
            <p:cNvPr id="23" name="文本框 22"/>
            <p:cNvSpPr txBox="1"/>
            <p:nvPr/>
          </p:nvSpPr>
          <p:spPr>
            <a:xfrm>
              <a:off x="6320180" y="5333146"/>
              <a:ext cx="1016625" cy="584775"/>
            </a:xfrm>
            <a:prstGeom prst="rect">
              <a:avLst/>
            </a:prstGeom>
            <a:noFill/>
          </p:spPr>
          <p:txBody>
            <a:bodyPr wrap="none" rtlCol="0">
              <a:spAutoFit/>
            </a:bodyPr>
            <a:lstStyle/>
            <a:p>
              <a:r>
                <a:rPr kumimoji="1" lang="zh-CN" altLang="en-US" sz="3200" b="1">
                  <a:solidFill>
                    <a:srgbClr val="002060"/>
                  </a:solidFill>
                  <a:latin typeface="Xingkai SC" panose="02010600040101010101" pitchFamily="2" charset="-122"/>
                  <a:ea typeface="Xingkai SC" panose="02010600040101010101" pitchFamily="2" charset="-122"/>
                </a:rPr>
                <a:t>合作</a:t>
              </a:r>
            </a:p>
          </p:txBody>
        </p:sp>
      </p:grpSp>
    </p:spTree>
    <p:custDataLst>
      <p:tags r:id="rId1"/>
    </p:custData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 name="RESOURCELIBID_PRE" val="12421"/>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3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3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3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3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3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3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4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4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4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4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4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4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4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4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4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4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5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5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5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5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5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5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5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5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5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5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3744"/>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3744"/>
  <p:tag name="KSO_WM_UNIT_COMPATIBLE" val="0"/>
  <p:tag name="KSO_WM_UNIT_DIAGRAM_ISNUMVISUAL" val="0"/>
  <p:tag name="KSO_WM_UNIT_DIAGRAM_ISREFERUNIT" val="0"/>
  <p:tag name="KSO_WM_UNIT_HIGHLIGHT" val="0"/>
  <p:tag name="KSO_WM_UNIT_ID" val="_0**"/>
  <p:tag name="KSO_WM_UNIT_LAYERLEVEL"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3744"/>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3744"/>
  <p:tag name="KSO_WM_TEMPLATE_MASTER_THUMB_INDEX" val="12"/>
  <p:tag name="KSO_WM_TEMPLATE_MASTER_TYPE" val="1"/>
  <p:tag name="KSO_WM_TEMPLATE_SUBCATEGORY" val="0"/>
  <p:tag name="KSO_WM_TEMPLATE_THUMBS_INDEX" val="1、4、6、7、8、9、10、11、12、13、14"/>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heme/theme1.xml><?xml version="1.0" encoding="utf-8"?>
<a:theme xmlns:a="http://schemas.openxmlformats.org/drawingml/2006/main" name="Office 主题​​">
  <a:themeElements>
    <a:clrScheme name="自定义 393">
      <a:dk1>
        <a:sysClr val="windowText" lastClr="000000"/>
      </a:dk1>
      <a:lt1>
        <a:sysClr val="window" lastClr="FFFFFF"/>
      </a:lt1>
      <a:dk2>
        <a:srgbClr val="F7E1DB"/>
      </a:dk2>
      <a:lt2>
        <a:srgbClr val="FFFFFF"/>
      </a:lt2>
      <a:accent1>
        <a:srgbClr val="3B3450"/>
      </a:accent1>
      <a:accent2>
        <a:srgbClr val="5C4464"/>
      </a:accent2>
      <a:accent3>
        <a:srgbClr val="815472"/>
      </a:accent3>
      <a:accent4>
        <a:srgbClr val="A3667A"/>
      </a:accent4>
      <a:accent5>
        <a:srgbClr val="C37B7E"/>
      </a:accent5>
      <a:accent6>
        <a:srgbClr val="E59581"/>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1679</Words>
  <Application>Microsoft Office PowerPoint</Application>
  <PresentationFormat>全屏显示(16:9)</PresentationFormat>
  <Paragraphs>113</Paragraphs>
  <Slides>26</Slides>
  <Notes>0</Notes>
  <HiddenSlides>0</HiddenSlides>
  <MMClips>0</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《阿西莫夫短文两篇》 第一课时</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《阿西莫夫短文两篇》 第一课时</dc:title>
  <dc:creator>rbm.xkw.com</dc:creator>
  <cp:lastModifiedBy>hj</cp:lastModifiedBy>
  <cp:revision>2</cp:revision>
  <cp:lastPrinted>2021-03-02T09:06:24Z</cp:lastPrinted>
  <dcterms:created xsi:type="dcterms:W3CDTF">2021-03-02T09:06:24Z</dcterms:created>
  <dcterms:modified xsi:type="dcterms:W3CDTF">2021-03-10T05:28:46Z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