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4" r:id="rId3"/>
    <p:sldMasterId id="2147483680" r:id="rId4"/>
  </p:sldMasterIdLst>
  <p:notesMasterIdLst>
    <p:notesMasterId r:id="rId5"/>
  </p:notesMasterIdLst>
  <p:sldIdLst>
    <p:sldId id="256" r:id="rId6"/>
    <p:sldId id="269" r:id="rId7"/>
    <p:sldId id="564" r:id="rId8"/>
    <p:sldId id="283" r:id="rId9"/>
    <p:sldId id="333" r:id="rId10"/>
    <p:sldId id="565" r:id="rId11"/>
    <p:sldId id="568" r:id="rId12"/>
    <p:sldId id="569" r:id="rId13"/>
    <p:sldId id="570" r:id="rId14"/>
    <p:sldId id="476" r:id="rId15"/>
    <p:sldId id="571" r:id="rId16"/>
    <p:sldId id="529" r:id="rId17"/>
    <p:sldId id="578" r:id="rId18"/>
    <p:sldId id="577" r:id="rId19"/>
    <p:sldId id="579" r:id="rId20"/>
    <p:sldId id="573" r:id="rId21"/>
    <p:sldId id="487" r:id="rId22"/>
    <p:sldId id="444" r:id="rId23"/>
    <p:sldId id="574" r:id="rId24"/>
    <p:sldId id="575" r:id="rId25"/>
    <p:sldId id="576" r:id="rId26"/>
    <p:sldId id="580" r:id="rId27"/>
    <p:sldId id="489" r:id="rId28"/>
    <p:sldId id="530" r:id="rId29"/>
    <p:sldId id="539" r:id="rId30"/>
    <p:sldId id="540" r:id="rId31"/>
    <p:sldId id="581" r:id="rId32"/>
    <p:sldId id="541" r:id="rId33"/>
    <p:sldId id="582" r:id="rId34"/>
    <p:sldId id="543" r:id="rId35"/>
    <p:sldId id="544" r:id="rId36"/>
    <p:sldId id="331" r:id="rId37"/>
    <p:sldId id="549" r:id="rId38"/>
    <p:sldId id="332" r:id="rId39"/>
    <p:sldId id="583" r:id="rId40"/>
    <p:sldId id="398" r:id="rId41"/>
    <p:sldId id="271" r:id="rId42"/>
  </p:sldIdLst>
  <p:sldSz cx="12192000" cy="6858000"/>
  <p:notesSz cx="6858000" cy="9144000"/>
  <p:custDataLst>
    <p:tags r:id="rId43"/>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3839">
          <p15:clr>
            <a:srgbClr val="A4A3A4"/>
          </p15:clr>
        </p15:guide>
      </p15:sldGuideLst>
    </p:ext>
  </p:extLst>
</p:presentation>
</file>

<file path=ppt/commentAuthors.xml><?xml version="1.0" encoding="utf-8"?>
<p:cmAuthorLst xmlns:p="http://schemas.openxmlformats.org/presentationml/2006/main">
  <p:cmAuthor id="1" name="一点 设计" initials="一点"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p:restoredTop sz="92449"/>
  </p:normalViewPr>
  <p:slideViewPr>
    <p:cSldViewPr snapToGrid="0" showGuides="1">
      <p:cViewPr varScale="1">
        <p:scale>
          <a:sx n="105" d="100"/>
          <a:sy n="105" d="100"/>
        </p:scale>
        <p:origin x="-738" y="-96"/>
      </p:cViewPr>
      <p:guideLst>
        <p:guide orient="horz" pos="2160"/>
        <p:guide pos="3839"/>
      </p:guideLst>
    </p:cSldViewPr>
  </p:slideViewPr>
  <p:notesTextViewPr>
    <p:cViewPr>
      <p:scale>
        <a:sx n="1" d="1"/>
        <a:sy n="1" d="1"/>
      </p:scale>
      <p:origin x="0" y="0"/>
    </p:cViewPr>
  </p:notesTextViewPr>
  <p:sorterViewPr showFormatting="0">
    <p:cViewPr varScale="1">
      <p:scale>
        <a:sx n="100" d="100"/>
        <a:sy n="100" d="100"/>
      </p:scale>
      <p:origin x="0" y="-2988"/>
    </p:cViewPr>
  </p:sorterViewPr>
  <p:notesViewPr>
    <p:cSldViewPr>
      <p:cViewPr>
        <p:scale>
          <a:sx n="1" d="100"/>
          <a:sy n="1" d="100"/>
        </p:scale>
        <p:origin x="0" y="0"/>
      </p:cViewPr>
    </p:cSldViewPr>
  </p:notesViewPr>
  <p:gridSpacing cx="72005" cy="72005"/>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slideMaster" Target="slideMasters/slideMaster3.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slide" Target="slides/slide37.xml" /><Relationship Id="rId43" Type="http://schemas.openxmlformats.org/officeDocument/2006/relationships/tags" Target="tags/tag584.xml" /><Relationship Id="rId44" Type="http://schemas.openxmlformats.org/officeDocument/2006/relationships/presProps" Target="presProps.xml" /><Relationship Id="rId45" Type="http://schemas.openxmlformats.org/officeDocument/2006/relationships/viewProps" Target="viewProps.xml" /><Relationship Id="rId46" Type="http://schemas.openxmlformats.org/officeDocument/2006/relationships/theme" Target="theme/theme1.xml" /><Relationship Id="rId47" Type="http://schemas.openxmlformats.org/officeDocument/2006/relationships/tableStyles" Target="tableStyles.xml" /><Relationship Id="rId5" Type="http://schemas.openxmlformats.org/officeDocument/2006/relationships/notesMaster" Target="notesMasters/notesMaster1.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266.xml" /><Relationship Id="rId2" Type="http://schemas.openxmlformats.org/officeDocument/2006/relationships/tags" Target="../tags/tag267.xml" /><Relationship Id="rId3" Type="http://schemas.openxmlformats.org/officeDocument/2006/relationships/tags" Target="../tags/tag268.xml" /><Relationship Id="rId4" Type="http://schemas.openxmlformats.org/officeDocument/2006/relationships/tags" Target="../tags/tag269.xml" /><Relationship Id="rId5" Type="http://schemas.openxmlformats.org/officeDocument/2006/relationships/tags" Target="../tags/tag270.xml" /><Relationship Id="rId6" Type="http://schemas.openxmlformats.org/officeDocument/2006/relationships/tags" Target="../tags/tag271.xml" /><Relationship Id="rId7" Type="http://schemas.openxmlformats.org/officeDocument/2006/relationships/tags" Target="../tags/tag272.xml" /><Relationship Id="rId8"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custDataLst>
              <p:tags r:id="rId6"/>
            </p:custDataLst>
          </p:nvPr>
        </p:nvSpPr>
        <p:spPr>
          <a:xfrm>
            <a:off x="0" y="8685213"/>
            <a:ext cx="2971800" cy="458788"/>
          </a:xfrm>
          <a:prstGeom prst="rect">
            <a:avLst/>
          </a:prstGeom>
        </p:spPr>
        <p:txBody>
          <a:bodyPr vert="horz" lIns="91440" tIns="45720" rIns="91440" bIns="45720" rtlCol="0" anchor="b"/>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custDataLst>
              <p:tags r:id="rId7"/>
            </p:custDataLst>
          </p:nvPr>
        </p:nvSpPr>
        <p:spPr>
          <a:xfrm>
            <a:off x="3884613" y="8685213"/>
            <a:ext cx="2971800" cy="458788"/>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en-US" altLang="en-US" sz="1200"/>
              <a:t>‹#›</a:t>
            </a:fld>
            <a:endParaRPr lang="en-US" altLang="en-US" sz="1200"/>
          </a:p>
        </p:txBody>
      </p:sp>
    </p:spTree>
    <p:extLst>
      <p:ext uri="{BB962C8B-B14F-4D97-AF65-F5344CB8AC3E}">
        <p14:creationId xmlns:p14="http://schemas.microsoft.com/office/powerpoint/2010/main" val="1488548810"/>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273.xml" /><Relationship Id="rId4" Type="http://schemas.openxmlformats.org/officeDocument/2006/relationships/tags" Target="../tags/tag274.xml" /><Relationship Id="rId5" Type="http://schemas.openxmlformats.org/officeDocument/2006/relationships/tags" Target="../tags/tag275.xml" /><Relationship Id="rId6" Type="http://schemas.openxmlformats.org/officeDocument/2006/relationships/tags" Target="../tags/tag276.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279.xml" /><Relationship Id="rId4" Type="http://schemas.openxmlformats.org/officeDocument/2006/relationships/tags" Target="../tags/tag280.xml" /><Relationship Id="rId5" Type="http://schemas.openxmlformats.org/officeDocument/2006/relationships/tags" Target="../tags/tag28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288.xml" /><Relationship Id="rId4" Type="http://schemas.openxmlformats.org/officeDocument/2006/relationships/tags" Target="../tags/tag289.xml" /><Relationship Id="rId5" Type="http://schemas.openxmlformats.org/officeDocument/2006/relationships/tags" Target="../tags/tag290.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399.xml" /><Relationship Id="rId4" Type="http://schemas.openxmlformats.org/officeDocument/2006/relationships/tags" Target="../tags/tag400.xml" /><Relationship Id="rId5" Type="http://schemas.openxmlformats.org/officeDocument/2006/relationships/tags" Target="../tags/tag40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407.xml" /><Relationship Id="rId4" Type="http://schemas.openxmlformats.org/officeDocument/2006/relationships/tags" Target="../tags/tag408.xml" /><Relationship Id="rId5" Type="http://schemas.openxmlformats.org/officeDocument/2006/relationships/tags" Target="../tags/tag409.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 Id="rId3" Type="http://schemas.openxmlformats.org/officeDocument/2006/relationships/tags" Target="../tags/tag568.xml" /><Relationship Id="rId4" Type="http://schemas.openxmlformats.org/officeDocument/2006/relationships/tags" Target="../tags/tag569.xml" /><Relationship Id="rId5" Type="http://schemas.openxmlformats.org/officeDocument/2006/relationships/tags" Target="../tags/tag570.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7106" name="幻灯片图像占位符 1"/>
          <p:cNvSpPr>
            <a:spLocks noGrp="1" noRot="1" noChangeAspect="1" noTextEdit="1"/>
          </p:cNvSpPr>
          <p:nvPr>
            <p:ph type="sldImg"/>
            <p:custDataLst>
              <p:tags r:id="rId4"/>
            </p:custDataLst>
          </p:nvPr>
        </p:nvSpPr>
        <p:spPr>
          <a:ln>
            <a:solidFill>
              <a:srgbClr val="000000">
                <a:alpha val="100000"/>
              </a:srgbClr>
            </a:solidFill>
            <a:miter lim="800000"/>
          </a:ln>
        </p:spPr>
      </p:sp>
      <p:sp>
        <p:nvSpPr>
          <p:cNvPr id="47107" name="备注占位符 2"/>
          <p:cNvSpPr>
            <a:spLocks noGrp="1"/>
          </p:cNvSpPr>
          <p:nvPr>
            <p:ph type="body" idx="1"/>
            <p:custDataLst>
              <p:tags r:id="rId5"/>
            </p:custDataLst>
          </p:nvPr>
        </p:nvSpPr>
        <p:spPr>
          <a:noFill/>
          <a:ln>
            <a:noFill/>
          </a:ln>
        </p:spPr>
        <p:txBody>
          <a:bodyPr wrap="square" lIns="91440" tIns="45720" rIns="91440" bIns="45720" anchor="t" anchorCtr="0"/>
          <a:lstStyle/>
          <a:p>
            <a:pPr lvl="0"/>
            <a:endParaRPr lang="zh-CN" altLang="en-US"/>
          </a:p>
        </p:txBody>
      </p:sp>
      <p:sp>
        <p:nvSpPr>
          <p:cNvPr id="47108" name="灯片编号占位符 3"/>
          <p:cNvSpPr txBox="1">
            <a:spLocks noGrp="1"/>
          </p:cNvSpPr>
          <p:nvPr>
            <p:ph type="sldNum" sz="quarter" idx="10"/>
            <p:custDataLst>
              <p:tags r:id="rId6"/>
            </p:custDataLst>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en-US" altLang="zh-CN" sz="1200"/>
              <a:t>1</a:t>
            </a:fld>
            <a:endParaRPr lang="en-US" altLang="zh-CN" sz="1200"/>
          </a:p>
        </p:txBody>
      </p:sp>
    </p:spTree>
    <p:extLst>
      <p:ext uri="{BB962C8B-B14F-4D97-AF65-F5344CB8AC3E}">
        <p14:creationId xmlns:p14="http://schemas.microsoft.com/office/powerpoint/2010/main" val="2879524206"/>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8130" name="幻灯片图像占位符 1"/>
          <p:cNvSpPr>
            <a:spLocks noGrp="1" noRot="1" noChangeAspect="1" noTextEdit="1"/>
          </p:cNvSpPr>
          <p:nvPr>
            <p:ph type="sldImg"/>
            <p:custDataLst>
              <p:tags r:id="rId4"/>
            </p:custDataLst>
          </p:nvPr>
        </p:nvSpPr>
        <p:spPr>
          <a:ln>
            <a:solidFill>
              <a:srgbClr val="000000">
                <a:alpha val="100000"/>
              </a:srgbClr>
            </a:solidFill>
            <a:miter lim="800000"/>
          </a:ln>
        </p:spPr>
      </p:sp>
      <p:sp>
        <p:nvSpPr>
          <p:cNvPr id="48131" name="文本占位符 2"/>
          <p:cNvSpPr>
            <a:spLocks noGrp="1"/>
          </p:cNvSpPr>
          <p:nvPr>
            <p:ph type="body" idx="1"/>
            <p:custDataLst>
              <p:tags r:id="rId5"/>
            </p:custDataLst>
          </p:nvPr>
        </p:nvSpPr>
        <p:spPr>
          <a:noFill/>
          <a:ln>
            <a:noFill/>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946598987"/>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8130" name="幻灯片图像占位符 1"/>
          <p:cNvSpPr>
            <a:spLocks noGrp="1" noRot="1" noChangeAspect="1" noTextEdit="1"/>
          </p:cNvSpPr>
          <p:nvPr>
            <p:ph type="sldImg"/>
            <p:custDataLst>
              <p:tags r:id="rId4"/>
            </p:custDataLst>
          </p:nvPr>
        </p:nvSpPr>
        <p:spPr>
          <a:ln>
            <a:solidFill>
              <a:srgbClr val="000000">
                <a:alpha val="100000"/>
              </a:srgbClr>
            </a:solidFill>
            <a:miter lim="800000"/>
          </a:ln>
        </p:spPr>
      </p:sp>
      <p:sp>
        <p:nvSpPr>
          <p:cNvPr id="48131" name="文本占位符 2"/>
          <p:cNvSpPr>
            <a:spLocks noGrp="1"/>
          </p:cNvSpPr>
          <p:nvPr>
            <p:ph type="body" idx="1"/>
            <p:custDataLst>
              <p:tags r:id="rId5"/>
            </p:custDataLst>
          </p:nvPr>
        </p:nvSpPr>
        <p:spPr>
          <a:noFill/>
          <a:ln>
            <a:noFill/>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565749616"/>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extLst>
      <p:ext uri="{BB962C8B-B14F-4D97-AF65-F5344CB8AC3E}">
        <p14:creationId xmlns:p14="http://schemas.microsoft.com/office/powerpoint/2010/main" val="3596236180"/>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extLst>
      <p:ext uri="{BB962C8B-B14F-4D97-AF65-F5344CB8AC3E}">
        <p14:creationId xmlns:p14="http://schemas.microsoft.com/office/powerpoint/2010/main" val="72838439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0178" name="幻灯片图像占位符 1"/>
          <p:cNvSpPr>
            <a:spLocks noGrp="1" noRot="1" noChangeAspect="1" noTextEdit="1"/>
          </p:cNvSpPr>
          <p:nvPr>
            <p:ph type="sldImg"/>
            <p:custDataLst>
              <p:tags r:id="rId4"/>
            </p:custDataLst>
          </p:nvPr>
        </p:nvSpPr>
        <p:spPr>
          <a:ln>
            <a:solidFill>
              <a:srgbClr val="000000">
                <a:alpha val="100000"/>
              </a:srgbClr>
            </a:solidFill>
            <a:miter lim="800000"/>
          </a:ln>
        </p:spPr>
      </p:sp>
      <p:sp>
        <p:nvSpPr>
          <p:cNvPr id="50179" name="文本占位符 2"/>
          <p:cNvSpPr>
            <a:spLocks noGrp="1"/>
          </p:cNvSpPr>
          <p:nvPr>
            <p:ph type="body" idx="1"/>
            <p:custDataLst>
              <p:tags r:id="rId5"/>
            </p:custDataLst>
          </p:nvPr>
        </p:nvSpPr>
        <p:spPr>
          <a:noFill/>
          <a:ln>
            <a:noFill/>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019317037"/>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4.xml" /><Relationship Id="rId2" Type="http://schemas.openxmlformats.org/officeDocument/2006/relationships/tags" Target="../tags/tag75.xml"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4.xml" /><Relationship Id="rId2" Type="http://schemas.openxmlformats.org/officeDocument/2006/relationships/tags" Target="../tags/tag85.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0.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6.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 Id="rId7"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09.xml" /><Relationship Id="rId10" Type="http://schemas.openxmlformats.org/officeDocument/2006/relationships/slideMaster" Target="../slideMasters/slideMaster2.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tags" Target="../tags/tag114.xml" /><Relationship Id="rId7" Type="http://schemas.openxmlformats.org/officeDocument/2006/relationships/tags" Target="../tags/tag115.xml" /><Relationship Id="rId8" Type="http://schemas.openxmlformats.org/officeDocument/2006/relationships/tags" Target="../tags/tag116.xml" /><Relationship Id="rId9" Type="http://schemas.openxmlformats.org/officeDocument/2006/relationships/tags" Target="../tags/tag117.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8.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3.xml" /><Relationship Id="rId2" Type="http://schemas.openxmlformats.org/officeDocument/2006/relationships/tags" Target="../tags/tag124.xml"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27.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4.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tags" Target="../tags/tag140.xml" /><Relationship Id="rId8"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1.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 Id="rId6" Type="http://schemas.openxmlformats.org/officeDocument/2006/relationships/tags" Target="../tags/tag146.xml" /><Relationship Id="rId7"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47.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tags" Target="../tags/tag152.xml" /><Relationship Id="rId7"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53.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57.xml" /><Relationship Id="rId2" Type="http://schemas.openxmlformats.org/officeDocument/2006/relationships/tags" Target="../tags/tag158.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61.xml" /><Relationship Id="rId2" Type="http://schemas.openxmlformats.org/officeDocument/2006/relationships/tags" Target="../tags/tag162.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65.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75.xml" /><Relationship Id="rId2" Type="http://schemas.openxmlformats.org/officeDocument/2006/relationships/tags" Target="../tags/tag176.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81.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87.xml" /><Relationship Id="rId2" Type="http://schemas.openxmlformats.org/officeDocument/2006/relationships/tags" Target="../tags/tag188.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tags" Target="../tags/tag192.xml" /><Relationship Id="rId7"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93.xml" /><Relationship Id="rId2" Type="http://schemas.openxmlformats.org/officeDocument/2006/relationships/tags" Target="../tags/tag194.xml" /><Relationship Id="rId3" Type="http://schemas.openxmlformats.org/officeDocument/2006/relationships/tags" Target="../tags/tag195.xml"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tags" Target="../tags/tag198.xml" /><Relationship Id="rId7" Type="http://schemas.openxmlformats.org/officeDocument/2006/relationships/tags" Target="../tags/tag199.xml" /><Relationship Id="rId8"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00.xml" /><Relationship Id="rId10" Type="http://schemas.openxmlformats.org/officeDocument/2006/relationships/slideMaster" Target="../slideMasters/slideMaster3.xml" /><Relationship Id="rId2" Type="http://schemas.openxmlformats.org/officeDocument/2006/relationships/tags" Target="../tags/tag201.xml"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tags" Target="../tags/tag205.xml" /><Relationship Id="rId7" Type="http://schemas.openxmlformats.org/officeDocument/2006/relationships/tags" Target="../tags/tag206.xml" /><Relationship Id="rId8" Type="http://schemas.openxmlformats.org/officeDocument/2006/relationships/tags" Target="../tags/tag207.xml" /><Relationship Id="rId9" Type="http://schemas.openxmlformats.org/officeDocument/2006/relationships/tags" Target="../tags/tag208.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09.xml" /><Relationship Id="rId2" Type="http://schemas.openxmlformats.org/officeDocument/2006/relationships/tags" Target="../tags/tag210.xml" /><Relationship Id="rId3" Type="http://schemas.openxmlformats.org/officeDocument/2006/relationships/tags" Target="../tags/tag211.xml" /><Relationship Id="rId4" Type="http://schemas.openxmlformats.org/officeDocument/2006/relationships/tags" Target="../tags/tag212.xml" /><Relationship Id="rId5" Type="http://schemas.openxmlformats.org/officeDocument/2006/relationships/tags" Target="../tags/tag213.xml" /><Relationship Id="rId6"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14.xml"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 Id="rId5"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18.xml" /><Relationship Id="rId2" Type="http://schemas.openxmlformats.org/officeDocument/2006/relationships/tags" Target="../tags/tag219.xml" /><Relationship Id="rId3" Type="http://schemas.openxmlformats.org/officeDocument/2006/relationships/tags" Target="../tags/tag220.xml" /><Relationship Id="rId4" Type="http://schemas.openxmlformats.org/officeDocument/2006/relationships/tags" Target="../tags/tag221.xml" /><Relationship Id="rId5" Type="http://schemas.openxmlformats.org/officeDocument/2006/relationships/tags" Target="../tags/tag222.xml" /><Relationship Id="rId6" Type="http://schemas.openxmlformats.org/officeDocument/2006/relationships/tags" Target="../tags/tag223.xml" /><Relationship Id="rId7" Type="http://schemas.openxmlformats.org/officeDocument/2006/relationships/tags" Target="../tags/tag224.xml" /><Relationship Id="rId8"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25.xml" /><Relationship Id="rId2" Type="http://schemas.openxmlformats.org/officeDocument/2006/relationships/tags" Target="../tags/tag226.xml" /><Relationship Id="rId3" Type="http://schemas.openxmlformats.org/officeDocument/2006/relationships/tags" Target="../tags/tag227.xml" /><Relationship Id="rId4" Type="http://schemas.openxmlformats.org/officeDocument/2006/relationships/tags" Target="../tags/tag228.xml" /><Relationship Id="rId5" Type="http://schemas.openxmlformats.org/officeDocument/2006/relationships/tags" Target="../tags/tag229.xml" /><Relationship Id="rId6" Type="http://schemas.openxmlformats.org/officeDocument/2006/relationships/tags" Target="../tags/tag230.xml" /><Relationship Id="rId7" Type="http://schemas.openxmlformats.org/officeDocument/2006/relationships/tags" Target="../tags/tag231.xml" /><Relationship Id="rId8" Type="http://schemas.openxmlformats.org/officeDocument/2006/relationships/slideMaster" Target="../slideMasters/slideMaster3.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32.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tags" Target="../tags/tag237.xml" /><Relationship Id="rId7" Type="http://schemas.openxmlformats.org/officeDocument/2006/relationships/slideMaster" Target="../slideMasters/slideMaster3.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38.xml" /><Relationship Id="rId2" Type="http://schemas.openxmlformats.org/officeDocument/2006/relationships/tags" Target="../tags/tag239.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tags" Target="../tags/tag243.xml" /><Relationship Id="rId7"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44.xml" /><Relationship Id="rId2" Type="http://schemas.openxmlformats.org/officeDocument/2006/relationships/tags" Target="../tags/tag245.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slideMaster" Target="../slideMasters/slideMaster3.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48.xml" /><Relationship Id="rId2" Type="http://schemas.openxmlformats.org/officeDocument/2006/relationships/tags" Target="../tags/tag249.xml"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slideMaster" Target="../slideMasters/slideMaster3.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52.xml" /><Relationship Id="rId2" Type="http://schemas.openxmlformats.org/officeDocument/2006/relationships/tags" Target="../tags/tag253.xml" /><Relationship Id="rId3" Type="http://schemas.openxmlformats.org/officeDocument/2006/relationships/tags" Target="../tags/tag254.xml" /><Relationship Id="rId4" Type="http://schemas.openxmlformats.org/officeDocument/2006/relationships/tags" Target="../tags/tag255.xml" /><Relationship Id="rId5" Type="http://schemas.openxmlformats.org/officeDocument/2006/relationships/slideMaster" Target="../slideMasters/slideMaster3.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56.xml" /><Relationship Id="rId2" Type="http://schemas.openxmlformats.org/officeDocument/2006/relationships/tags" Target="../tags/tag257.xml" /><Relationship Id="rId3" Type="http://schemas.openxmlformats.org/officeDocument/2006/relationships/tags" Target="../tags/tag258.xml" /><Relationship Id="rId4" Type="http://schemas.openxmlformats.org/officeDocument/2006/relationships/tags" Target="../tags/tag259.xml" /><Relationship Id="rId5" Type="http://schemas.openxmlformats.org/officeDocument/2006/relationships/slideMaster" Target="../slideMasters/slideMaster3.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Vertical Title 1"/>
          <p:cNvSpPr>
            <a:spLocks noGrp="1"/>
          </p:cNvSpPr>
          <p:nvPr>
            <p:ph type="title" orient="vert"/>
            <p:custDataLst>
              <p:tags r:id="rId2"/>
            </p:custDataLs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custDataLst>
            <p:tags r:id="rId1"/>
          </p:custDataLst>
        </p:nvPr>
      </p:nvGrpSpPr>
      <p:grpSpPr>
        <a:xfrm>
          <a:off x="0" y="0"/>
          <a:ext cx="0" cy="0"/>
        </a:xfrm>
      </p:grpSpPr>
      <p:sp>
        <p:nvSpPr>
          <p:cNvPr id="7" name="日期占位符 1"/>
          <p:cNvSpPr>
            <a:spLocks noGrp="1"/>
          </p:cNvSpPr>
          <p:nvPr>
            <p:ph type="dt" sz="half" idx="2"/>
            <p:custDataLst>
              <p:tags r:id="rId2"/>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4"/>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custDataLst>
              <p:tags r:id="rId3"/>
            </p:custDataLst>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custDataLst>
              <p:tags r:id="rId4"/>
            </p:custDataLst>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custDataLst>
              <p:tags r:id="rId4"/>
            </p:custDataLst>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custDataLst>
              <p:tags r:id="rId5"/>
            </p:custDataLst>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custDataLst>
              <p:tags r:id="rId6"/>
            </p:custDataLst>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日期占位符 6"/>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日期占位符 2"/>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custDataLst>
              <p:tags r:id="rId3"/>
            </p:custDataLst>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Vertical Title 1"/>
          <p:cNvSpPr>
            <a:spLocks noGrp="1"/>
          </p:cNvSpPr>
          <p:nvPr>
            <p:ph type="title" orient="vert"/>
            <p:custDataLst>
              <p:tags r:id="rId2"/>
            </p:custDataLs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custDataLst>
            <p:tags r:id="rId1"/>
          </p:custDataLst>
        </p:nvPr>
      </p:nvGrpSpPr>
      <p:grpSpPr>
        <a:xfrm>
          <a:off x="0" y="0"/>
          <a:ext cx="0" cy="0"/>
        </a:xfrm>
      </p:grpSpPr>
      <p:sp>
        <p:nvSpPr>
          <p:cNvPr id="7" name="日期占位符 1"/>
          <p:cNvSpPr>
            <a:spLocks noGrp="1"/>
          </p:cNvSpPr>
          <p:nvPr>
            <p:ph type="dt" sz="half" idx="2"/>
            <p:custDataLst>
              <p:tags r:id="rId2"/>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4"/>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spTree>
      <p:nvGrpSpPr>
        <p:cNvPr id="1" name=""/>
        <p:cNvGrpSpPr/>
        <p:nvPr>
          <p:custDataLst>
            <p:tags r:id="rId1"/>
          </p:custDataLst>
        </p:nvPr>
      </p:nvGrpSpPr>
      <p:grpSpPr>
        <a:xfrm>
          <a:off x="0" y="0"/>
          <a:ext cx="0" cy="0"/>
        </a:xfrm>
      </p:grpSpPr>
      <p:sp>
        <p:nvSpPr>
          <p:cNvPr id="7" name="日期占位符 1"/>
          <p:cNvSpPr>
            <a:spLocks noGrp="1"/>
          </p:cNvSpPr>
          <p:nvPr>
            <p:ph type="dt" sz="half" idx="2"/>
            <p:custDataLst>
              <p:tags r:id="rId2"/>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4"/>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custDataLst>
            <p:tags r:id="rId1"/>
          </p:custDataLst>
        </p:nvPr>
      </p:nvGrpSpPr>
      <p:grpSpPr>
        <a:xfrm>
          <a:off x="0" y="0"/>
          <a:ext cx="0" cy="0"/>
        </a:xfrm>
      </p:grpSpPr>
      <p:sp>
        <p:nvSpPr>
          <p:cNvPr id="7" name="日期占位符 1"/>
          <p:cNvSpPr>
            <a:spLocks noGrp="1"/>
          </p:cNvSpPr>
          <p:nvPr>
            <p:ph type="dt" sz="half" idx="2"/>
            <p:custDataLst>
              <p:tags r:id="rId2"/>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4"/>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custDataLst>
              <p:tags r:id="rId3"/>
            </p:custDataLst>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custDataLst>
              <p:tags r:id="rId4"/>
            </p:custDataLst>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custDataLst>
              <p:tags r:id="rId4"/>
            </p:custDataLst>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custDataLst>
              <p:tags r:id="rId5"/>
            </p:custDataLst>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custDataLst>
              <p:tags r:id="rId6"/>
            </p:custDataLst>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日期占位符 6"/>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日期占位符 2"/>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custDataLst>
              <p:tags r:id="rId3"/>
            </p:custDataLst>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Vertical Title 1"/>
          <p:cNvSpPr>
            <a:spLocks noGrp="1"/>
          </p:cNvSpPr>
          <p:nvPr>
            <p:ph type="title" orient="vert"/>
            <p:custDataLst>
              <p:tags r:id="rId2"/>
            </p:custDataLs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custDataLst>
              <p:tags r:id="rId4"/>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custDataLst>
              <p:tags r:id="rId3"/>
            </p:custDataLst>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custDataLst>
              <p:tags r:id="rId4"/>
            </p:custDataLst>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custDataLst>
            <p:tags r:id="rId1"/>
          </p:custDataLst>
        </p:nvPr>
      </p:nvGrpSpPr>
      <p:grpSpPr>
        <a:xfrm>
          <a:off x="0" y="0"/>
          <a:ext cx="0" cy="0"/>
        </a:xfrm>
      </p:grpSpPr>
      <p:sp>
        <p:nvSpPr>
          <p:cNvPr id="7" name="日期占位符 1"/>
          <p:cNvSpPr>
            <a:spLocks noGrp="1"/>
          </p:cNvSpPr>
          <p:nvPr>
            <p:ph type="dt" sz="half" idx="2"/>
            <p:custDataLst>
              <p:tags r:id="rId2"/>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4"/>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spTree>
      <p:nvGrpSpPr>
        <p:cNvPr id="1" name=""/>
        <p:cNvGrpSpPr/>
        <p:nvPr>
          <p:custDataLst>
            <p:tags r:id="rId1"/>
          </p:custDataLst>
        </p:nvPr>
      </p:nvGrpSpPr>
      <p:grpSpPr>
        <a:xfrm>
          <a:off x="0" y="0"/>
          <a:ext cx="0" cy="0"/>
        </a:xfrm>
      </p:grpSpPr>
      <p:sp>
        <p:nvSpPr>
          <p:cNvPr id="7" name="日期占位符 1"/>
          <p:cNvSpPr>
            <a:spLocks noGrp="1"/>
          </p:cNvSpPr>
          <p:nvPr>
            <p:ph type="dt" sz="half" idx="2"/>
            <p:custDataLst>
              <p:tags r:id="rId2"/>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4"/>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custDataLst>
            <p:tags r:id="rId1"/>
          </p:custDataLst>
        </p:nvPr>
      </p:nvGrpSpPr>
      <p:grpSpPr>
        <a:xfrm>
          <a:off x="0" y="0"/>
          <a:ext cx="0" cy="0"/>
        </a:xfrm>
      </p:grpSpPr>
      <p:sp>
        <p:nvSpPr>
          <p:cNvPr id="7" name="日期占位符 1"/>
          <p:cNvSpPr>
            <a:spLocks noGrp="1"/>
          </p:cNvSpPr>
          <p:nvPr>
            <p:ph type="dt" sz="half" idx="2"/>
            <p:custDataLst>
              <p:tags r:id="rId2"/>
            </p:custDataLst>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custDataLst>
              <p:tags r:id="rId4"/>
            </p:custDataLst>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custDataLst>
              <p:tags r:id="rId4"/>
            </p:custDataLst>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custDataLst>
              <p:tags r:id="rId5"/>
            </p:custDataLst>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custDataLst>
              <p:tags r:id="rId6"/>
            </p:custDataLst>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日期占位符 6"/>
          <p:cNvSpPr>
            <a:spLocks noGrp="1"/>
          </p:cNvSpPr>
          <p:nvPr>
            <p:ph type="dt" sz="half" idx="10"/>
            <p:custDataLst>
              <p:tags r:id="rId7"/>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日期占位符 2"/>
          <p:cNvSpPr>
            <a:spLocks noGrp="1"/>
          </p:cNvSpPr>
          <p:nvPr>
            <p:ph type="dt" sz="half" idx="10"/>
            <p:custDataLst>
              <p:tags r:id="rId3"/>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custDataLst>
              <p:tags r:id="rId3"/>
            </p:custDataLst>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ags" Target="../tags/tag78.xml" /><Relationship Id="rId15" Type="http://schemas.openxmlformats.org/officeDocument/2006/relationships/tags" Target="../tags/tag79.xml" /><Relationship Id="rId16" Type="http://schemas.openxmlformats.org/officeDocument/2006/relationships/tags" Target="../tags/tag80.xml" /><Relationship Id="rId17" Type="http://schemas.openxmlformats.org/officeDocument/2006/relationships/tags" Target="../tags/tag81.xml" /><Relationship Id="rId18" Type="http://schemas.openxmlformats.org/officeDocument/2006/relationships/tags" Target="../tags/tag82.xml" /><Relationship Id="rId19" Type="http://schemas.openxmlformats.org/officeDocument/2006/relationships/tags" Target="../tags/tag83.xml" /><Relationship Id="rId2" Type="http://schemas.openxmlformats.org/officeDocument/2006/relationships/slideLayout" Target="../slideLayouts/slideLayout2.xml" /><Relationship Id="rId20" Type="http://schemas.openxmlformats.org/officeDocument/2006/relationships/image" Target="../media/image1.jpeg"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slideLayout" Target="../slideLayouts/slideLayout23.xml" /><Relationship Id="rId11" Type="http://schemas.openxmlformats.org/officeDocument/2006/relationships/slideLayout" Target="../slideLayouts/slideLayout24.xml" /><Relationship Id="rId12" Type="http://schemas.openxmlformats.org/officeDocument/2006/relationships/slideLayout" Target="../slideLayouts/slideLayout25.xml" /><Relationship Id="rId13" Type="http://schemas.openxmlformats.org/officeDocument/2006/relationships/slideLayout" Target="../slideLayouts/slideLayout26.xml" /><Relationship Id="rId14" Type="http://schemas.openxmlformats.org/officeDocument/2006/relationships/slideLayout" Target="../slideLayouts/slideLayout27.xml" /><Relationship Id="rId15" Type="http://schemas.openxmlformats.org/officeDocument/2006/relationships/slideLayout" Target="../slideLayouts/slideLayout28.xml" /><Relationship Id="rId16" Type="http://schemas.openxmlformats.org/officeDocument/2006/relationships/tags" Target="../tags/tag169.xml" /><Relationship Id="rId17" Type="http://schemas.openxmlformats.org/officeDocument/2006/relationships/tags" Target="../tags/tag170.xml" /><Relationship Id="rId18" Type="http://schemas.openxmlformats.org/officeDocument/2006/relationships/tags" Target="../tags/tag171.xml" /><Relationship Id="rId19" Type="http://schemas.openxmlformats.org/officeDocument/2006/relationships/tags" Target="../tags/tag172.xml" /><Relationship Id="rId2" Type="http://schemas.openxmlformats.org/officeDocument/2006/relationships/slideLayout" Target="../slideLayouts/slideLayout15.xml" /><Relationship Id="rId20" Type="http://schemas.openxmlformats.org/officeDocument/2006/relationships/tags" Target="../tags/tag173.xml" /><Relationship Id="rId21" Type="http://schemas.openxmlformats.org/officeDocument/2006/relationships/tags" Target="../tags/tag174.xml" /><Relationship Id="rId22" Type="http://schemas.openxmlformats.org/officeDocument/2006/relationships/image" Target="../media/image1.jpeg" /><Relationship Id="rId23" Type="http://schemas.openxmlformats.org/officeDocument/2006/relationships/theme" Target="../theme/theme2.xml" /><Relationship Id="rId3" Type="http://schemas.openxmlformats.org/officeDocument/2006/relationships/slideLayout" Target="../slideLayouts/slideLayout16.xml" /><Relationship Id="rId4" Type="http://schemas.openxmlformats.org/officeDocument/2006/relationships/slideLayout" Target="../slideLayouts/slideLayout17.xml" /><Relationship Id="rId5" Type="http://schemas.openxmlformats.org/officeDocument/2006/relationships/slideLayout" Target="../slideLayouts/slideLayout18.xml" /><Relationship Id="rId6" Type="http://schemas.openxmlformats.org/officeDocument/2006/relationships/slideLayout" Target="../slideLayouts/slideLayout19.xml" /><Relationship Id="rId7" Type="http://schemas.openxmlformats.org/officeDocument/2006/relationships/slideLayout" Target="../slideLayouts/slideLayout20.xml" /><Relationship Id="rId8" Type="http://schemas.openxmlformats.org/officeDocument/2006/relationships/slideLayout" Target="../slideLayouts/slideLayout21.xml" /><Relationship Id="rId9" Type="http://schemas.openxmlformats.org/officeDocument/2006/relationships/slideLayout" Target="../slideLayouts/slideLayout2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9.xml" /><Relationship Id="rId10" Type="http://schemas.openxmlformats.org/officeDocument/2006/relationships/slideLayout" Target="../slideLayouts/slideLayout38.xml" /><Relationship Id="rId11" Type="http://schemas.openxmlformats.org/officeDocument/2006/relationships/slideLayout" Target="../slideLayouts/slideLayout39.xml" /><Relationship Id="rId12" Type="http://schemas.openxmlformats.org/officeDocument/2006/relationships/slideLayout" Target="../slideLayouts/slideLayout40.xml" /><Relationship Id="rId13" Type="http://schemas.openxmlformats.org/officeDocument/2006/relationships/slideLayout" Target="../slideLayouts/slideLayout41.xml" /><Relationship Id="rId14" Type="http://schemas.openxmlformats.org/officeDocument/2006/relationships/slideLayout" Target="../slideLayouts/slideLayout42.xml" /><Relationship Id="rId15" Type="http://schemas.openxmlformats.org/officeDocument/2006/relationships/slideLayout" Target="../slideLayouts/slideLayout43.xml" /><Relationship Id="rId16" Type="http://schemas.openxmlformats.org/officeDocument/2006/relationships/tags" Target="../tags/tag260.xml" /><Relationship Id="rId17" Type="http://schemas.openxmlformats.org/officeDocument/2006/relationships/tags" Target="../tags/tag261.xml" /><Relationship Id="rId18" Type="http://schemas.openxmlformats.org/officeDocument/2006/relationships/tags" Target="../tags/tag262.xml" /><Relationship Id="rId19" Type="http://schemas.openxmlformats.org/officeDocument/2006/relationships/tags" Target="../tags/tag263.xml" /><Relationship Id="rId2" Type="http://schemas.openxmlformats.org/officeDocument/2006/relationships/slideLayout" Target="../slideLayouts/slideLayout30.xml" /><Relationship Id="rId20" Type="http://schemas.openxmlformats.org/officeDocument/2006/relationships/tags" Target="../tags/tag264.xml" /><Relationship Id="rId21" Type="http://schemas.openxmlformats.org/officeDocument/2006/relationships/tags" Target="../tags/tag265.xml" /><Relationship Id="rId22" Type="http://schemas.openxmlformats.org/officeDocument/2006/relationships/image" Target="../media/image1.jpeg" /><Relationship Id="rId23" Type="http://schemas.openxmlformats.org/officeDocument/2006/relationships/theme" Target="../theme/theme3.xml" /><Relationship Id="rId3" Type="http://schemas.openxmlformats.org/officeDocument/2006/relationships/slideLayout" Target="../slideLayouts/slideLayout31.xml" /><Relationship Id="rId4" Type="http://schemas.openxmlformats.org/officeDocument/2006/relationships/slideLayout" Target="../slideLayouts/slideLayout32.xml" /><Relationship Id="rId5" Type="http://schemas.openxmlformats.org/officeDocument/2006/relationships/slideLayout" Target="../slideLayouts/slideLayout33.xml" /><Relationship Id="rId6" Type="http://schemas.openxmlformats.org/officeDocument/2006/relationships/slideLayout" Target="../slideLayouts/slideLayout34.xml" /><Relationship Id="rId7" Type="http://schemas.openxmlformats.org/officeDocument/2006/relationships/slideLayout" Target="../slideLayouts/slideLayout35.xml" /><Relationship Id="rId8" Type="http://schemas.openxmlformats.org/officeDocument/2006/relationships/slideLayout" Target="../slideLayouts/slideLayout36.xml" /><Relationship Id="rId9" Type="http://schemas.openxmlformats.org/officeDocument/2006/relationships/slideLayout" Target="../slideLayouts/slideLayout37.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20">
            <a:lum/>
          </a:blip>
          <a:stretch>
            <a:fillRect/>
          </a:stretch>
        </a:blipFill>
        <a:effectLst/>
      </p:bgPr>
    </p:bg>
    <p:spTree>
      <p:nvGrpSpPr>
        <p:cNvPr id="1" name=""/>
        <p:cNvGrpSpPr/>
        <p:nvPr>
          <p:custDataLst>
            <p:tags r:id="rId14"/>
          </p:custDataLst>
        </p:nvPr>
      </p:nvGrpSpPr>
      <p:grpSpPr>
        <a:xfrm>
          <a:off x="0" y="0"/>
          <a:ext cx="0" cy="0"/>
        </a:xfrm>
      </p:grpSpPr>
      <p:sp>
        <p:nvSpPr>
          <p:cNvPr id="1026" name="Title Placeholder 1"/>
          <p:cNvSpPr>
            <a:spLocks noGrp="1"/>
          </p:cNvSpPr>
          <p:nvPr>
            <p:ph type="title"/>
            <p:custDataLst>
              <p:tags r:id="rId15"/>
            </p:custDataLst>
          </p:nvPr>
        </p:nvSpPr>
        <p:spPr>
          <a:xfrm>
            <a:off x="838200" y="365125"/>
            <a:ext cx="10515600" cy="1325563"/>
          </a:xfrm>
          <a:prstGeom prst="rect">
            <a:avLst/>
          </a:prstGeom>
          <a:noFill/>
          <a:ln w="9525">
            <a:noFill/>
          </a:ln>
        </p:spPr>
        <p:txBody>
          <a:bodyPr anchor="ctr" anchorCtr="0"/>
          <a:lstStyle/>
          <a:p>
            <a:pPr lvl="0"/>
            <a:r>
              <a:rPr lang="zh-CN" altLang="en-US"/>
              <a:t>单击此处编辑母版标题样式</a:t>
            </a:r>
            <a:endParaRPr lang="en-US" altLang="zh-CN"/>
          </a:p>
        </p:txBody>
      </p:sp>
      <p:sp>
        <p:nvSpPr>
          <p:cNvPr id="1027" name="Text Placeholder 2"/>
          <p:cNvSpPr>
            <a:spLocks noGrp="1"/>
          </p:cNvSpPr>
          <p:nvPr>
            <p:ph type="body" idx="5"/>
            <p:custDataLst>
              <p:tags r:id="rId16"/>
            </p:custDataLst>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p:cNvSpPr>
            <a:spLocks noGrp="1"/>
          </p:cNvSpPr>
          <p:nvPr>
            <p:ph type="dt" sz="half" idx="2"/>
            <p:custDataLst>
              <p:tags r:id="rId17"/>
            </p:custDataLst>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custDataLst>
              <p:tags r:id="rId19"/>
            </p:custDataLst>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22">
            <a:lum/>
          </a:blip>
          <a:stretch>
            <a:fillRect/>
          </a:stretch>
        </a:blipFill>
        <a:effectLst/>
      </p:bgPr>
    </p:bg>
    <p:spTree>
      <p:nvGrpSpPr>
        <p:cNvPr id="1" name=""/>
        <p:cNvGrpSpPr/>
        <p:nvPr>
          <p:custDataLst>
            <p:tags r:id="rId16"/>
          </p:custDataLst>
        </p:nvPr>
      </p:nvGrpSpPr>
      <p:grpSpPr>
        <a:xfrm>
          <a:off x="0" y="0"/>
          <a:ext cx="0" cy="0"/>
        </a:xfrm>
      </p:grpSpPr>
      <p:sp>
        <p:nvSpPr>
          <p:cNvPr id="2050" name="Title Placeholder 1"/>
          <p:cNvSpPr>
            <a:spLocks noGrp="1"/>
          </p:cNvSpPr>
          <p:nvPr>
            <p:ph type="title"/>
            <p:custDataLst>
              <p:tags r:id="rId17"/>
            </p:custDataLst>
          </p:nvPr>
        </p:nvSpPr>
        <p:spPr>
          <a:xfrm>
            <a:off x="838200" y="365125"/>
            <a:ext cx="10515600" cy="1325563"/>
          </a:xfrm>
          <a:prstGeom prst="rect">
            <a:avLst/>
          </a:prstGeom>
          <a:noFill/>
          <a:ln w="9525">
            <a:noFill/>
          </a:ln>
        </p:spPr>
        <p:txBody>
          <a:bodyPr anchor="ctr" anchorCtr="0"/>
          <a:lstStyle/>
          <a:p>
            <a:pPr lvl="0"/>
            <a:r>
              <a:rPr lang="zh-CN" altLang="en-US"/>
              <a:t>单击此处编辑母版标题样式</a:t>
            </a:r>
            <a:endParaRPr lang="en-US" altLang="zh-CN"/>
          </a:p>
        </p:txBody>
      </p:sp>
      <p:sp>
        <p:nvSpPr>
          <p:cNvPr id="2051" name="Text Placeholder 2"/>
          <p:cNvSpPr>
            <a:spLocks noGrp="1"/>
          </p:cNvSpPr>
          <p:nvPr>
            <p:ph type="body" idx="5"/>
            <p:custDataLst>
              <p:tags r:id="rId18"/>
            </p:custDataLst>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p:cNvSpPr>
            <a:spLocks noGrp="1"/>
          </p:cNvSpPr>
          <p:nvPr>
            <p:ph type="dt" sz="half" idx="2"/>
            <p:custDataLst>
              <p:tags r:id="rId19"/>
            </p:custDataLst>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custDataLst>
              <p:tags r:id="rId20"/>
            </p:custDataLst>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custDataLst>
              <p:tags r:id="rId21"/>
            </p:custDataLst>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22">
            <a:lum/>
          </a:blip>
          <a:stretch>
            <a:fillRect/>
          </a:stretch>
        </a:blipFill>
        <a:effectLst/>
      </p:bgPr>
    </p:bg>
    <p:spTree>
      <p:nvGrpSpPr>
        <p:cNvPr id="1" name=""/>
        <p:cNvGrpSpPr/>
        <p:nvPr>
          <p:custDataLst>
            <p:tags r:id="rId16"/>
          </p:custDataLst>
        </p:nvPr>
      </p:nvGrpSpPr>
      <p:grpSpPr>
        <a:xfrm>
          <a:off x="0" y="0"/>
          <a:ext cx="0" cy="0"/>
        </a:xfrm>
      </p:grpSpPr>
      <p:sp>
        <p:nvSpPr>
          <p:cNvPr id="1026" name="Title Placeholder 1"/>
          <p:cNvSpPr>
            <a:spLocks noGrp="1"/>
          </p:cNvSpPr>
          <p:nvPr>
            <p:ph type="title"/>
            <p:custDataLst>
              <p:tags r:id="rId17"/>
            </p:custDataLst>
          </p:nvPr>
        </p:nvSpPr>
        <p:spPr>
          <a:xfrm>
            <a:off x="838200" y="365125"/>
            <a:ext cx="10515600" cy="1325563"/>
          </a:xfrm>
          <a:prstGeom prst="rect">
            <a:avLst/>
          </a:prstGeom>
          <a:noFill/>
          <a:ln w="9525">
            <a:noFill/>
          </a:ln>
        </p:spPr>
        <p:txBody>
          <a:bodyPr anchor="ctr" anchorCtr="0"/>
          <a:lstStyle/>
          <a:p>
            <a:pPr lvl="0"/>
            <a:r>
              <a:rPr lang="zh-CN" altLang="en-US"/>
              <a:t>单击此处编辑母版标题样式</a:t>
            </a:r>
            <a:endParaRPr lang="en-US" altLang="zh-CN"/>
          </a:p>
        </p:txBody>
      </p:sp>
      <p:sp>
        <p:nvSpPr>
          <p:cNvPr id="1027" name="Text Placeholder 2"/>
          <p:cNvSpPr>
            <a:spLocks noGrp="1"/>
          </p:cNvSpPr>
          <p:nvPr>
            <p:ph type="body" idx="5"/>
            <p:custDataLst>
              <p:tags r:id="rId18"/>
            </p:custDataLst>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p:cNvSpPr>
            <a:spLocks noGrp="1"/>
          </p:cNvSpPr>
          <p:nvPr>
            <p:ph type="dt" sz="half" idx="2"/>
            <p:custDataLst>
              <p:tags r:id="rId19"/>
            </p:custDataLst>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custDataLst>
              <p:tags r:id="rId20"/>
            </p:custDataLst>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custDataLst>
              <p:tags r:id="rId21"/>
            </p:custDataLst>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 Id="rId3" Type="http://schemas.openxmlformats.org/officeDocument/2006/relationships/tags" Target="../tags/tag277.xml" /><Relationship Id="rId4" Type="http://schemas.openxmlformats.org/officeDocument/2006/relationships/tags" Target="../tags/tag27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350.xml" /><Relationship Id="rId11" Type="http://schemas.openxmlformats.org/officeDocument/2006/relationships/tags" Target="../tags/tag351.xml" /><Relationship Id="rId12" Type="http://schemas.openxmlformats.org/officeDocument/2006/relationships/tags" Target="../tags/tag352.xml" /><Relationship Id="rId13" Type="http://schemas.openxmlformats.org/officeDocument/2006/relationships/tags" Target="../tags/tag353.xml" /><Relationship Id="rId14" Type="http://schemas.openxmlformats.org/officeDocument/2006/relationships/tags" Target="../tags/tag354.xml" /><Relationship Id="rId15" Type="http://schemas.openxmlformats.org/officeDocument/2006/relationships/tags" Target="../tags/tag355.xml" /><Relationship Id="rId16" Type="http://schemas.openxmlformats.org/officeDocument/2006/relationships/tags" Target="../tags/tag356.xml" /><Relationship Id="rId17" Type="http://schemas.openxmlformats.org/officeDocument/2006/relationships/tags" Target="../tags/tag357.xml" /><Relationship Id="rId18" Type="http://schemas.openxmlformats.org/officeDocument/2006/relationships/tags" Target="../tags/tag358.xml" /><Relationship Id="rId19" Type="http://schemas.openxmlformats.org/officeDocument/2006/relationships/image" Target="../media/image10.png" /><Relationship Id="rId2" Type="http://schemas.openxmlformats.org/officeDocument/2006/relationships/tags" Target="../tags/tag344.xml" /><Relationship Id="rId20" Type="http://schemas.openxmlformats.org/officeDocument/2006/relationships/tags" Target="../tags/tag359.xml" /><Relationship Id="rId3" Type="http://schemas.openxmlformats.org/officeDocument/2006/relationships/tags" Target="../tags/tag345.xml" /><Relationship Id="rId4" Type="http://schemas.openxmlformats.org/officeDocument/2006/relationships/image" Target="../media/image2.png" /><Relationship Id="rId5" Type="http://schemas.openxmlformats.org/officeDocument/2006/relationships/tags" Target="../tags/tag346.xml" /><Relationship Id="rId6" Type="http://schemas.openxmlformats.org/officeDocument/2006/relationships/tags" Target="../tags/tag347.xml" /><Relationship Id="rId7" Type="http://schemas.openxmlformats.org/officeDocument/2006/relationships/tags" Target="../tags/tag348.xml" /><Relationship Id="rId8" Type="http://schemas.openxmlformats.org/officeDocument/2006/relationships/tags" Target="../tags/tag349.xml" /><Relationship Id="rId9" Type="http://schemas.openxmlformats.org/officeDocument/2006/relationships/image" Target="../media/image7.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366.xml" /><Relationship Id="rId11" Type="http://schemas.openxmlformats.org/officeDocument/2006/relationships/tags" Target="../tags/tag367.xml" /><Relationship Id="rId12" Type="http://schemas.openxmlformats.org/officeDocument/2006/relationships/tags" Target="../tags/tag368.xml" /><Relationship Id="rId13" Type="http://schemas.openxmlformats.org/officeDocument/2006/relationships/tags" Target="../tags/tag369.xml" /><Relationship Id="rId14" Type="http://schemas.openxmlformats.org/officeDocument/2006/relationships/tags" Target="../tags/tag370.xml" /><Relationship Id="rId15" Type="http://schemas.openxmlformats.org/officeDocument/2006/relationships/tags" Target="../tags/tag371.xml" /><Relationship Id="rId16" Type="http://schemas.openxmlformats.org/officeDocument/2006/relationships/tags" Target="../tags/tag372.xml" /><Relationship Id="rId17" Type="http://schemas.openxmlformats.org/officeDocument/2006/relationships/tags" Target="../tags/tag373.xml" /><Relationship Id="rId18" Type="http://schemas.openxmlformats.org/officeDocument/2006/relationships/tags" Target="../tags/tag374.xml" /><Relationship Id="rId19" Type="http://schemas.openxmlformats.org/officeDocument/2006/relationships/image" Target="../media/image11.png" /><Relationship Id="rId2" Type="http://schemas.openxmlformats.org/officeDocument/2006/relationships/tags" Target="../tags/tag360.xml" /><Relationship Id="rId20" Type="http://schemas.openxmlformats.org/officeDocument/2006/relationships/tags" Target="../tags/tag375.xml" /><Relationship Id="rId3" Type="http://schemas.openxmlformats.org/officeDocument/2006/relationships/tags" Target="../tags/tag361.xml" /><Relationship Id="rId4" Type="http://schemas.openxmlformats.org/officeDocument/2006/relationships/image" Target="../media/image2.png" /><Relationship Id="rId5" Type="http://schemas.openxmlformats.org/officeDocument/2006/relationships/tags" Target="../tags/tag362.xml" /><Relationship Id="rId6" Type="http://schemas.openxmlformats.org/officeDocument/2006/relationships/tags" Target="../tags/tag363.xml" /><Relationship Id="rId7" Type="http://schemas.openxmlformats.org/officeDocument/2006/relationships/tags" Target="../tags/tag364.xml" /><Relationship Id="rId8" Type="http://schemas.openxmlformats.org/officeDocument/2006/relationships/tags" Target="../tags/tag365.xml" /><Relationship Id="rId9" Type="http://schemas.openxmlformats.org/officeDocument/2006/relationships/image" Target="../media/image7.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382.xml" /><Relationship Id="rId11" Type="http://schemas.openxmlformats.org/officeDocument/2006/relationships/tags" Target="../tags/tag383.xml" /><Relationship Id="rId12" Type="http://schemas.openxmlformats.org/officeDocument/2006/relationships/tags" Target="../tags/tag384.xml" /><Relationship Id="rId13" Type="http://schemas.openxmlformats.org/officeDocument/2006/relationships/tags" Target="../tags/tag385.xml" /><Relationship Id="rId14" Type="http://schemas.openxmlformats.org/officeDocument/2006/relationships/tags" Target="../tags/tag386.xml" /><Relationship Id="rId15" Type="http://schemas.openxmlformats.org/officeDocument/2006/relationships/tags" Target="../tags/tag387.xml" /><Relationship Id="rId16" Type="http://schemas.openxmlformats.org/officeDocument/2006/relationships/tags" Target="../tags/tag388.xml" /><Relationship Id="rId17" Type="http://schemas.openxmlformats.org/officeDocument/2006/relationships/tags" Target="../tags/tag389.xml" /><Relationship Id="rId18" Type="http://schemas.openxmlformats.org/officeDocument/2006/relationships/tags" Target="../tags/tag390.xml" /><Relationship Id="rId19" Type="http://schemas.openxmlformats.org/officeDocument/2006/relationships/image" Target="../media/image11.png" /><Relationship Id="rId2" Type="http://schemas.openxmlformats.org/officeDocument/2006/relationships/tags" Target="../tags/tag376.xml" /><Relationship Id="rId20" Type="http://schemas.openxmlformats.org/officeDocument/2006/relationships/tags" Target="../tags/tag391.xml" /><Relationship Id="rId3" Type="http://schemas.openxmlformats.org/officeDocument/2006/relationships/tags" Target="../tags/tag377.xml" /><Relationship Id="rId4" Type="http://schemas.openxmlformats.org/officeDocument/2006/relationships/image" Target="../media/image2.png" /><Relationship Id="rId5" Type="http://schemas.openxmlformats.org/officeDocument/2006/relationships/tags" Target="../tags/tag378.xml" /><Relationship Id="rId6" Type="http://schemas.openxmlformats.org/officeDocument/2006/relationships/tags" Target="../tags/tag379.xml" /><Relationship Id="rId7" Type="http://schemas.openxmlformats.org/officeDocument/2006/relationships/tags" Target="../tags/tag380.xml" /><Relationship Id="rId8" Type="http://schemas.openxmlformats.org/officeDocument/2006/relationships/tags" Target="../tags/tag381.xml" /><Relationship Id="rId9" Type="http://schemas.openxmlformats.org/officeDocument/2006/relationships/image" Target="../media/image7.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98.xml" /><Relationship Id="rId2" Type="http://schemas.openxmlformats.org/officeDocument/2006/relationships/tags" Target="../tags/tag392.xml" /><Relationship Id="rId3" Type="http://schemas.openxmlformats.org/officeDocument/2006/relationships/image" Target="../media/image2.png" /><Relationship Id="rId4" Type="http://schemas.openxmlformats.org/officeDocument/2006/relationships/tags" Target="../tags/tag393.xml" /><Relationship Id="rId5" Type="http://schemas.openxmlformats.org/officeDocument/2006/relationships/tags" Target="../tags/tag394.xml" /><Relationship Id="rId6" Type="http://schemas.openxmlformats.org/officeDocument/2006/relationships/tags" Target="../tags/tag395.xml" /><Relationship Id="rId7" Type="http://schemas.openxmlformats.org/officeDocument/2006/relationships/tags" Target="../tags/tag396.xml" /><Relationship Id="rId8" Type="http://schemas.openxmlformats.org/officeDocument/2006/relationships/tags" Target="../tags/tag397.xml" /><Relationship Id="rId9" Type="http://schemas.openxmlformats.org/officeDocument/2006/relationships/image" Target="../media/image1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xml" /><Relationship Id="rId3" Type="http://schemas.openxmlformats.org/officeDocument/2006/relationships/tags" Target="../tags/tag402.xml" /><Relationship Id="rId4" Type="http://schemas.openxmlformats.org/officeDocument/2006/relationships/tags" Target="../tags/tag403.xml" /><Relationship Id="rId5" Type="http://schemas.openxmlformats.org/officeDocument/2006/relationships/image" Target="../media/image2.png" /><Relationship Id="rId6" Type="http://schemas.openxmlformats.org/officeDocument/2006/relationships/tags" Target="../tags/tag404.xml" /><Relationship Id="rId7" Type="http://schemas.openxmlformats.org/officeDocument/2006/relationships/tags" Target="../tags/tag405.xml" /><Relationship Id="rId8" Type="http://schemas.openxmlformats.org/officeDocument/2006/relationships/image" Target="../media/image13.png" /><Relationship Id="rId9" Type="http://schemas.openxmlformats.org/officeDocument/2006/relationships/tags" Target="../tags/tag40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xml" /><Relationship Id="rId3" Type="http://schemas.openxmlformats.org/officeDocument/2006/relationships/tags" Target="../tags/tag410.xml" /><Relationship Id="rId4" Type="http://schemas.openxmlformats.org/officeDocument/2006/relationships/image" Target="../media/image2.png" /><Relationship Id="rId5" Type="http://schemas.openxmlformats.org/officeDocument/2006/relationships/tags" Target="../tags/tag411.xml" /><Relationship Id="rId6" Type="http://schemas.openxmlformats.org/officeDocument/2006/relationships/tags" Target="../tags/tag412.xml" /><Relationship Id="rId7" Type="http://schemas.openxmlformats.org/officeDocument/2006/relationships/image" Target="../media/image13.png" /><Relationship Id="rId8" Type="http://schemas.openxmlformats.org/officeDocument/2006/relationships/tags" Target="../tags/tag413.xml" /><Relationship Id="rId9" Type="http://schemas.openxmlformats.org/officeDocument/2006/relationships/tags" Target="../tags/tag41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21.xml" /><Relationship Id="rId2" Type="http://schemas.openxmlformats.org/officeDocument/2006/relationships/tags" Target="../tags/tag415.xml" /><Relationship Id="rId3" Type="http://schemas.openxmlformats.org/officeDocument/2006/relationships/image" Target="../media/image2.png" /><Relationship Id="rId4" Type="http://schemas.openxmlformats.org/officeDocument/2006/relationships/tags" Target="../tags/tag416.xml" /><Relationship Id="rId5" Type="http://schemas.openxmlformats.org/officeDocument/2006/relationships/tags" Target="../tags/tag417.xml" /><Relationship Id="rId6" Type="http://schemas.openxmlformats.org/officeDocument/2006/relationships/tags" Target="../tags/tag418.xml" /><Relationship Id="rId7" Type="http://schemas.openxmlformats.org/officeDocument/2006/relationships/tags" Target="../tags/tag419.xml" /><Relationship Id="rId8" Type="http://schemas.openxmlformats.org/officeDocument/2006/relationships/tags" Target="../tags/tag420.xml" /><Relationship Id="rId9" Type="http://schemas.openxmlformats.org/officeDocument/2006/relationships/image" Target="../media/image1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22.xml" /><Relationship Id="rId3" Type="http://schemas.openxmlformats.org/officeDocument/2006/relationships/image" Target="../media/image2.png" /><Relationship Id="rId4" Type="http://schemas.openxmlformats.org/officeDocument/2006/relationships/tags" Target="../tags/tag423.xml" /><Relationship Id="rId5" Type="http://schemas.openxmlformats.org/officeDocument/2006/relationships/tags" Target="../tags/tag424.xml" /><Relationship Id="rId6" Type="http://schemas.openxmlformats.org/officeDocument/2006/relationships/tags" Target="../tags/tag425.xml" /><Relationship Id="rId7" Type="http://schemas.openxmlformats.org/officeDocument/2006/relationships/image" Target="../media/image14.png" /><Relationship Id="rId8" Type="http://schemas.openxmlformats.org/officeDocument/2006/relationships/tags" Target="../tags/tag42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27.xml" /><Relationship Id="rId3" Type="http://schemas.openxmlformats.org/officeDocument/2006/relationships/image" Target="../media/image2.png" /><Relationship Id="rId4" Type="http://schemas.openxmlformats.org/officeDocument/2006/relationships/tags" Target="../tags/tag428.xml" /><Relationship Id="rId5" Type="http://schemas.openxmlformats.org/officeDocument/2006/relationships/tags" Target="../tags/tag429.xml" /><Relationship Id="rId6" Type="http://schemas.openxmlformats.org/officeDocument/2006/relationships/tags" Target="../tags/tag430.xml" /><Relationship Id="rId7" Type="http://schemas.openxmlformats.org/officeDocument/2006/relationships/image" Target="../media/image15.png" /><Relationship Id="rId8" Type="http://schemas.openxmlformats.org/officeDocument/2006/relationships/tags" Target="../tags/tag431.xml" /><Relationship Id="rId9" Type="http://schemas.openxmlformats.org/officeDocument/2006/relationships/tags" Target="../tags/tag43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438.xml" /><Relationship Id="rId11" Type="http://schemas.openxmlformats.org/officeDocument/2006/relationships/tags" Target="../tags/tag439.xml" /><Relationship Id="rId12" Type="http://schemas.openxmlformats.org/officeDocument/2006/relationships/tags" Target="../tags/tag440.xml" /><Relationship Id="rId2" Type="http://schemas.openxmlformats.org/officeDocument/2006/relationships/tags" Target="../tags/tag433.xml" /><Relationship Id="rId3" Type="http://schemas.openxmlformats.org/officeDocument/2006/relationships/image" Target="../media/image2.png" /><Relationship Id="rId4" Type="http://schemas.openxmlformats.org/officeDocument/2006/relationships/tags" Target="../tags/tag434.xml" /><Relationship Id="rId5" Type="http://schemas.openxmlformats.org/officeDocument/2006/relationships/tags" Target="../tags/tag435.xml" /><Relationship Id="rId6" Type="http://schemas.openxmlformats.org/officeDocument/2006/relationships/tags" Target="../tags/tag436.xml" /><Relationship Id="rId7" Type="http://schemas.openxmlformats.org/officeDocument/2006/relationships/image" Target="../media/image15.png" /><Relationship Id="rId8" Type="http://schemas.openxmlformats.org/officeDocument/2006/relationships/tags" Target="../tags/tag437.xml" /><Relationship Id="rId9" Type="http://schemas.openxmlformats.org/officeDocument/2006/relationships/image" Target="../media/image16.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286.xml" /><Relationship Id="rId11" Type="http://schemas.openxmlformats.org/officeDocument/2006/relationships/tags" Target="../tags/tag287.xml" /><Relationship Id="rId2" Type="http://schemas.openxmlformats.org/officeDocument/2006/relationships/notesSlide" Target="../notesSlides/notesSlide2.xml" /><Relationship Id="rId3" Type="http://schemas.openxmlformats.org/officeDocument/2006/relationships/tags" Target="../tags/tag282.xml" /><Relationship Id="rId4" Type="http://schemas.openxmlformats.org/officeDocument/2006/relationships/image" Target="../media/image2.png" /><Relationship Id="rId5" Type="http://schemas.openxmlformats.org/officeDocument/2006/relationships/tags" Target="../tags/tag283.xml" /><Relationship Id="rId6" Type="http://schemas.openxmlformats.org/officeDocument/2006/relationships/tags" Target="../tags/tag284.xml" /><Relationship Id="rId7" Type="http://schemas.openxmlformats.org/officeDocument/2006/relationships/image" Target="../media/image3.jpeg" /><Relationship Id="rId8" Type="http://schemas.openxmlformats.org/officeDocument/2006/relationships/tags" Target="../tags/tag285.xml" /><Relationship Id="rId9" Type="http://schemas.openxmlformats.org/officeDocument/2006/relationships/image" Target="../media/image4.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41.xml" /><Relationship Id="rId3" Type="http://schemas.openxmlformats.org/officeDocument/2006/relationships/image" Target="../media/image2.png" /><Relationship Id="rId4" Type="http://schemas.openxmlformats.org/officeDocument/2006/relationships/tags" Target="../tags/tag442.xml" /><Relationship Id="rId5" Type="http://schemas.openxmlformats.org/officeDocument/2006/relationships/tags" Target="../tags/tag443.xml" /><Relationship Id="rId6" Type="http://schemas.openxmlformats.org/officeDocument/2006/relationships/tags" Target="../tags/tag444.xml" /><Relationship Id="rId7" Type="http://schemas.openxmlformats.org/officeDocument/2006/relationships/image" Target="../media/image15.png" /><Relationship Id="rId8" Type="http://schemas.openxmlformats.org/officeDocument/2006/relationships/tags" Target="../tags/tag445.xml" /><Relationship Id="rId9" Type="http://schemas.openxmlformats.org/officeDocument/2006/relationships/tags" Target="../tags/tag44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47.xml" /><Relationship Id="rId3" Type="http://schemas.openxmlformats.org/officeDocument/2006/relationships/image" Target="../media/image2.png" /><Relationship Id="rId4" Type="http://schemas.openxmlformats.org/officeDocument/2006/relationships/tags" Target="../tags/tag448.xml" /><Relationship Id="rId5" Type="http://schemas.openxmlformats.org/officeDocument/2006/relationships/tags" Target="../tags/tag449.xml" /><Relationship Id="rId6" Type="http://schemas.openxmlformats.org/officeDocument/2006/relationships/image" Target="../media/image15.png" /><Relationship Id="rId7" Type="http://schemas.openxmlformats.org/officeDocument/2006/relationships/tags" Target="../tags/tag450.xml" /><Relationship Id="rId8" Type="http://schemas.openxmlformats.org/officeDocument/2006/relationships/tags" Target="../tags/tag45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52.xml" /><Relationship Id="rId3" Type="http://schemas.openxmlformats.org/officeDocument/2006/relationships/image" Target="../media/image2.png" /><Relationship Id="rId4" Type="http://schemas.openxmlformats.org/officeDocument/2006/relationships/tags" Target="../tags/tag453.xml" /><Relationship Id="rId5" Type="http://schemas.openxmlformats.org/officeDocument/2006/relationships/tags" Target="../tags/tag454.xml" /><Relationship Id="rId6" Type="http://schemas.openxmlformats.org/officeDocument/2006/relationships/tags" Target="../tags/tag455.xml" /><Relationship Id="rId7" Type="http://schemas.openxmlformats.org/officeDocument/2006/relationships/image" Target="../media/image15.png" /><Relationship Id="rId8" Type="http://schemas.openxmlformats.org/officeDocument/2006/relationships/tags" Target="../tags/tag456.xml" /><Relationship Id="rId9" Type="http://schemas.openxmlformats.org/officeDocument/2006/relationships/tags" Target="../tags/tag45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465.xml" /><Relationship Id="rId11" Type="http://schemas.openxmlformats.org/officeDocument/2006/relationships/tags" Target="../tags/tag466.xml" /><Relationship Id="rId12" Type="http://schemas.openxmlformats.org/officeDocument/2006/relationships/tags" Target="../tags/tag467.xml" /><Relationship Id="rId13" Type="http://schemas.openxmlformats.org/officeDocument/2006/relationships/tags" Target="../tags/tag468.xml" /><Relationship Id="rId14" Type="http://schemas.openxmlformats.org/officeDocument/2006/relationships/tags" Target="../tags/tag469.xml" /><Relationship Id="rId15" Type="http://schemas.openxmlformats.org/officeDocument/2006/relationships/tags" Target="../tags/tag470.xml" /><Relationship Id="rId16" Type="http://schemas.openxmlformats.org/officeDocument/2006/relationships/tags" Target="../tags/tag471.xml" /><Relationship Id="rId17" Type="http://schemas.openxmlformats.org/officeDocument/2006/relationships/tags" Target="../tags/tag472.xml" /><Relationship Id="rId18" Type="http://schemas.openxmlformats.org/officeDocument/2006/relationships/tags" Target="../tags/tag473.xml" /><Relationship Id="rId19" Type="http://schemas.openxmlformats.org/officeDocument/2006/relationships/tags" Target="../tags/tag474.xml" /><Relationship Id="rId2" Type="http://schemas.openxmlformats.org/officeDocument/2006/relationships/tags" Target="../tags/tag458.xml" /><Relationship Id="rId20" Type="http://schemas.openxmlformats.org/officeDocument/2006/relationships/image" Target="../media/image17.png" /><Relationship Id="rId21" Type="http://schemas.openxmlformats.org/officeDocument/2006/relationships/tags" Target="../tags/tag475.xml" /><Relationship Id="rId3" Type="http://schemas.openxmlformats.org/officeDocument/2006/relationships/image" Target="../media/image2.png" /><Relationship Id="rId4" Type="http://schemas.openxmlformats.org/officeDocument/2006/relationships/tags" Target="../tags/tag459.xml" /><Relationship Id="rId5" Type="http://schemas.openxmlformats.org/officeDocument/2006/relationships/tags" Target="../tags/tag460.xml" /><Relationship Id="rId6" Type="http://schemas.openxmlformats.org/officeDocument/2006/relationships/tags" Target="../tags/tag461.xml" /><Relationship Id="rId7" Type="http://schemas.openxmlformats.org/officeDocument/2006/relationships/tags" Target="../tags/tag462.xml" /><Relationship Id="rId8" Type="http://schemas.openxmlformats.org/officeDocument/2006/relationships/tags" Target="../tags/tag463.xml" /><Relationship Id="rId9" Type="http://schemas.openxmlformats.org/officeDocument/2006/relationships/tags" Target="../tags/tag46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483.xml" /><Relationship Id="rId11" Type="http://schemas.openxmlformats.org/officeDocument/2006/relationships/tags" Target="../tags/tag484.xml" /><Relationship Id="rId12" Type="http://schemas.openxmlformats.org/officeDocument/2006/relationships/tags" Target="../tags/tag485.xml" /><Relationship Id="rId13" Type="http://schemas.openxmlformats.org/officeDocument/2006/relationships/slide" Target="slide6.xml" TargetMode="Internal" /><Relationship Id="rId14" Type="http://schemas.openxmlformats.org/officeDocument/2006/relationships/tags" Target="../tags/tag486.xml" /><Relationship Id="rId15" Type="http://schemas.openxmlformats.org/officeDocument/2006/relationships/tags" Target="../tags/tag487.xml" /><Relationship Id="rId16" Type="http://schemas.openxmlformats.org/officeDocument/2006/relationships/tags" Target="../tags/tag488.xml" /><Relationship Id="rId17" Type="http://schemas.openxmlformats.org/officeDocument/2006/relationships/tags" Target="../tags/tag489.xml" /><Relationship Id="rId18" Type="http://schemas.openxmlformats.org/officeDocument/2006/relationships/tags" Target="../tags/tag490.xml" /><Relationship Id="rId19" Type="http://schemas.openxmlformats.org/officeDocument/2006/relationships/tags" Target="../tags/tag491.xml" /><Relationship Id="rId2" Type="http://schemas.openxmlformats.org/officeDocument/2006/relationships/tags" Target="../tags/tag476.xml" /><Relationship Id="rId20" Type="http://schemas.openxmlformats.org/officeDocument/2006/relationships/tags" Target="../tags/tag492.xml" /><Relationship Id="rId21" Type="http://schemas.openxmlformats.org/officeDocument/2006/relationships/tags" Target="../tags/tag493.xml" /><Relationship Id="rId22" Type="http://schemas.openxmlformats.org/officeDocument/2006/relationships/tags" Target="../tags/tag494.xml" /><Relationship Id="rId23" Type="http://schemas.openxmlformats.org/officeDocument/2006/relationships/tags" Target="../tags/tag495.xml" /><Relationship Id="rId24" Type="http://schemas.openxmlformats.org/officeDocument/2006/relationships/tags" Target="../tags/tag496.xml" /><Relationship Id="rId25" Type="http://schemas.openxmlformats.org/officeDocument/2006/relationships/image" Target="../media/image17.png" /><Relationship Id="rId26" Type="http://schemas.openxmlformats.org/officeDocument/2006/relationships/tags" Target="../tags/tag497.xml" /><Relationship Id="rId3" Type="http://schemas.openxmlformats.org/officeDocument/2006/relationships/image" Target="../media/image2.png" /><Relationship Id="rId4" Type="http://schemas.openxmlformats.org/officeDocument/2006/relationships/tags" Target="../tags/tag477.xml" /><Relationship Id="rId5" Type="http://schemas.openxmlformats.org/officeDocument/2006/relationships/tags" Target="../tags/tag478.xml" /><Relationship Id="rId6" Type="http://schemas.openxmlformats.org/officeDocument/2006/relationships/tags" Target="../tags/tag479.xml" /><Relationship Id="rId7" Type="http://schemas.openxmlformats.org/officeDocument/2006/relationships/tags" Target="../tags/tag480.xml" /><Relationship Id="rId8" Type="http://schemas.openxmlformats.org/officeDocument/2006/relationships/tags" Target="../tags/tag481.xml" /><Relationship Id="rId9" Type="http://schemas.openxmlformats.org/officeDocument/2006/relationships/tags" Target="../tags/tag48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04.xml" /><Relationship Id="rId2" Type="http://schemas.openxmlformats.org/officeDocument/2006/relationships/tags" Target="../tags/tag498.xml" /><Relationship Id="rId3" Type="http://schemas.openxmlformats.org/officeDocument/2006/relationships/image" Target="../media/image2.png" /><Relationship Id="rId4" Type="http://schemas.openxmlformats.org/officeDocument/2006/relationships/tags" Target="../tags/tag499.xml" /><Relationship Id="rId5" Type="http://schemas.openxmlformats.org/officeDocument/2006/relationships/tags" Target="../tags/tag500.xml" /><Relationship Id="rId6" Type="http://schemas.openxmlformats.org/officeDocument/2006/relationships/tags" Target="../tags/tag501.xml" /><Relationship Id="rId7" Type="http://schemas.openxmlformats.org/officeDocument/2006/relationships/tags" Target="../tags/tag502.xml" /><Relationship Id="rId8" Type="http://schemas.openxmlformats.org/officeDocument/2006/relationships/tags" Target="../tags/tag503.xml" /><Relationship Id="rId9" Type="http://schemas.openxmlformats.org/officeDocument/2006/relationships/image" Target="../media/image12.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05.xml" /><Relationship Id="rId3" Type="http://schemas.openxmlformats.org/officeDocument/2006/relationships/image" Target="../media/image2.png" /><Relationship Id="rId4" Type="http://schemas.openxmlformats.org/officeDocument/2006/relationships/tags" Target="../tags/tag506.xml" /><Relationship Id="rId5" Type="http://schemas.openxmlformats.org/officeDocument/2006/relationships/tags" Target="../tags/tag507.xml" /><Relationship Id="rId6" Type="http://schemas.openxmlformats.org/officeDocument/2006/relationships/tags" Target="../tags/tag508.xml" /><Relationship Id="rId7" Type="http://schemas.openxmlformats.org/officeDocument/2006/relationships/tags" Target="../tags/tag509.xml" /><Relationship Id="rId8" Type="http://schemas.openxmlformats.org/officeDocument/2006/relationships/image" Target="../media/image18.png" /><Relationship Id="rId9" Type="http://schemas.openxmlformats.org/officeDocument/2006/relationships/tags" Target="../tags/tag51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11.xml" /><Relationship Id="rId3" Type="http://schemas.openxmlformats.org/officeDocument/2006/relationships/image" Target="../media/image2.png" /><Relationship Id="rId4" Type="http://schemas.openxmlformats.org/officeDocument/2006/relationships/tags" Target="../tags/tag512.xml" /><Relationship Id="rId5" Type="http://schemas.openxmlformats.org/officeDocument/2006/relationships/tags" Target="../tags/tag513.xml" /><Relationship Id="rId6" Type="http://schemas.openxmlformats.org/officeDocument/2006/relationships/tags" Target="../tags/tag514.xml" /><Relationship Id="rId7" Type="http://schemas.openxmlformats.org/officeDocument/2006/relationships/tags" Target="../tags/tag515.xml" /><Relationship Id="rId8" Type="http://schemas.openxmlformats.org/officeDocument/2006/relationships/image" Target="../media/image18.png" /><Relationship Id="rId9" Type="http://schemas.openxmlformats.org/officeDocument/2006/relationships/tags" Target="../tags/tag51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17.xml" /><Relationship Id="rId3" Type="http://schemas.openxmlformats.org/officeDocument/2006/relationships/image" Target="../media/image2.png" /><Relationship Id="rId4" Type="http://schemas.openxmlformats.org/officeDocument/2006/relationships/tags" Target="../tags/tag518.xml" /><Relationship Id="rId5" Type="http://schemas.openxmlformats.org/officeDocument/2006/relationships/tags" Target="../tags/tag519.xml" /><Relationship Id="rId6" Type="http://schemas.openxmlformats.org/officeDocument/2006/relationships/tags" Target="../tags/tag520.xml" /><Relationship Id="rId7" Type="http://schemas.openxmlformats.org/officeDocument/2006/relationships/image" Target="../media/image18.png" /><Relationship Id="rId8" Type="http://schemas.openxmlformats.org/officeDocument/2006/relationships/tags" Target="../tags/tag52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22.xml" /><Relationship Id="rId3" Type="http://schemas.openxmlformats.org/officeDocument/2006/relationships/image" Target="../media/image2.png" /><Relationship Id="rId4" Type="http://schemas.openxmlformats.org/officeDocument/2006/relationships/tags" Target="../tags/tag523.xml" /><Relationship Id="rId5" Type="http://schemas.openxmlformats.org/officeDocument/2006/relationships/tags" Target="../tags/tag524.xml" /><Relationship Id="rId6" Type="http://schemas.openxmlformats.org/officeDocument/2006/relationships/tags" Target="../tags/tag525.xml" /><Relationship Id="rId7" Type="http://schemas.openxmlformats.org/officeDocument/2006/relationships/tags" Target="../tags/tag526.xml" /><Relationship Id="rId8" Type="http://schemas.openxmlformats.org/officeDocument/2006/relationships/image" Target="../media/image18.png" /><Relationship Id="rId9" Type="http://schemas.openxmlformats.org/officeDocument/2006/relationships/tags" Target="../tags/tag52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295.xml" /><Relationship Id="rId11" Type="http://schemas.openxmlformats.org/officeDocument/2006/relationships/tags" Target="../tags/tag296.xml" /><Relationship Id="rId12" Type="http://schemas.openxmlformats.org/officeDocument/2006/relationships/tags" Target="../tags/tag297.xml" /><Relationship Id="rId2" Type="http://schemas.openxmlformats.org/officeDocument/2006/relationships/notesSlide" Target="../notesSlides/notesSlide3.xml" /><Relationship Id="rId3" Type="http://schemas.openxmlformats.org/officeDocument/2006/relationships/tags" Target="../tags/tag291.xml" /><Relationship Id="rId4" Type="http://schemas.openxmlformats.org/officeDocument/2006/relationships/image" Target="../media/image2.png" /><Relationship Id="rId5" Type="http://schemas.openxmlformats.org/officeDocument/2006/relationships/tags" Target="../tags/tag292.xml" /><Relationship Id="rId6" Type="http://schemas.openxmlformats.org/officeDocument/2006/relationships/tags" Target="../tags/tag293.xml" /><Relationship Id="rId7" Type="http://schemas.openxmlformats.org/officeDocument/2006/relationships/image" Target="../media/image5.jpeg" /><Relationship Id="rId8" Type="http://schemas.openxmlformats.org/officeDocument/2006/relationships/tags" Target="../tags/tag294.xml" /><Relationship Id="rId9" Type="http://schemas.openxmlformats.org/officeDocument/2006/relationships/image" Target="../media/image6.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34.xml" /><Relationship Id="rId2" Type="http://schemas.openxmlformats.org/officeDocument/2006/relationships/tags" Target="../tags/tag528.xml" /><Relationship Id="rId3" Type="http://schemas.openxmlformats.org/officeDocument/2006/relationships/image" Target="../media/image2.png" /><Relationship Id="rId4" Type="http://schemas.openxmlformats.org/officeDocument/2006/relationships/tags" Target="../tags/tag529.xml" /><Relationship Id="rId5" Type="http://schemas.openxmlformats.org/officeDocument/2006/relationships/tags" Target="../tags/tag530.xml" /><Relationship Id="rId6" Type="http://schemas.openxmlformats.org/officeDocument/2006/relationships/tags" Target="../tags/tag531.xml" /><Relationship Id="rId7" Type="http://schemas.openxmlformats.org/officeDocument/2006/relationships/tags" Target="../tags/tag532.xml" /><Relationship Id="rId8" Type="http://schemas.openxmlformats.org/officeDocument/2006/relationships/tags" Target="../tags/tag533.xml" /><Relationship Id="rId9" Type="http://schemas.openxmlformats.org/officeDocument/2006/relationships/image" Target="../media/image12.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35.xml" /><Relationship Id="rId3" Type="http://schemas.openxmlformats.org/officeDocument/2006/relationships/image" Target="../media/image2.png" /><Relationship Id="rId4" Type="http://schemas.openxmlformats.org/officeDocument/2006/relationships/tags" Target="../tags/tag536.xml" /><Relationship Id="rId5" Type="http://schemas.openxmlformats.org/officeDocument/2006/relationships/tags" Target="../tags/tag537.xml" /><Relationship Id="rId6" Type="http://schemas.openxmlformats.org/officeDocument/2006/relationships/tags" Target="../tags/tag538.xml" /><Relationship Id="rId7" Type="http://schemas.openxmlformats.org/officeDocument/2006/relationships/image" Target="../media/image19.png" /><Relationship Id="rId8" Type="http://schemas.openxmlformats.org/officeDocument/2006/relationships/tags" Target="../tags/tag539.xml" /><Relationship Id="rId9" Type="http://schemas.openxmlformats.org/officeDocument/2006/relationships/tags" Target="../tags/tag540.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tags" Target="../tags/tag541.xml" /><Relationship Id="rId3" Type="http://schemas.openxmlformats.org/officeDocument/2006/relationships/image" Target="../media/image2.png" /><Relationship Id="rId4" Type="http://schemas.openxmlformats.org/officeDocument/2006/relationships/tags" Target="../tags/tag542.xml" /><Relationship Id="rId5" Type="http://schemas.openxmlformats.org/officeDocument/2006/relationships/tags" Target="../tags/tag543.xml" /><Relationship Id="rId6" Type="http://schemas.openxmlformats.org/officeDocument/2006/relationships/tags" Target="../tags/tag544.xml" /><Relationship Id="rId7" Type="http://schemas.openxmlformats.org/officeDocument/2006/relationships/tags" Target="../tags/tag54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46.xml" /><Relationship Id="rId3" Type="http://schemas.openxmlformats.org/officeDocument/2006/relationships/image" Target="../media/image2.png" /><Relationship Id="rId4" Type="http://schemas.openxmlformats.org/officeDocument/2006/relationships/tags" Target="../tags/tag547.xml" /><Relationship Id="rId5" Type="http://schemas.openxmlformats.org/officeDocument/2006/relationships/tags" Target="../tags/tag548.xml" /><Relationship Id="rId6" Type="http://schemas.openxmlformats.org/officeDocument/2006/relationships/tags" Target="../tags/tag549.xml" /><Relationship Id="rId7" Type="http://schemas.openxmlformats.org/officeDocument/2006/relationships/tags" Target="../tags/tag55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tags" Target="../tags/tag551.xml" /><Relationship Id="rId3" Type="http://schemas.openxmlformats.org/officeDocument/2006/relationships/image" Target="../media/image2.png" /><Relationship Id="rId4" Type="http://schemas.openxmlformats.org/officeDocument/2006/relationships/tags" Target="../tags/tag552.xml" /><Relationship Id="rId5" Type="http://schemas.openxmlformats.org/officeDocument/2006/relationships/tags" Target="../tags/tag553.xml" /><Relationship Id="rId6" Type="http://schemas.openxmlformats.org/officeDocument/2006/relationships/tags" Target="../tags/tag554.xml" /><Relationship Id="rId7" Type="http://schemas.openxmlformats.org/officeDocument/2006/relationships/tags" Target="../tags/tag555.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556.xml" /><Relationship Id="rId3" Type="http://schemas.openxmlformats.org/officeDocument/2006/relationships/image" Target="../media/image2.png" /><Relationship Id="rId4" Type="http://schemas.openxmlformats.org/officeDocument/2006/relationships/tags" Target="../tags/tag557.xml" /><Relationship Id="rId5" Type="http://schemas.openxmlformats.org/officeDocument/2006/relationships/tags" Target="../tags/tag558.xml" /><Relationship Id="rId6" Type="http://schemas.openxmlformats.org/officeDocument/2006/relationships/image" Target="../media/image20.png" /><Relationship Id="rId7" Type="http://schemas.openxmlformats.org/officeDocument/2006/relationships/tags" Target="../tags/tag559.xml" /><Relationship Id="rId8" Type="http://schemas.openxmlformats.org/officeDocument/2006/relationships/tags" Target="../tags/tag560.xml" /><Relationship Id="rId9" Type="http://schemas.openxmlformats.org/officeDocument/2006/relationships/tags" Target="../tags/tag56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tags" Target="../tags/tag562.xml" /><Relationship Id="rId3" Type="http://schemas.openxmlformats.org/officeDocument/2006/relationships/image" Target="../media/image2.png" /><Relationship Id="rId4" Type="http://schemas.openxmlformats.org/officeDocument/2006/relationships/tags" Target="../tags/tag563.xml" /><Relationship Id="rId5" Type="http://schemas.openxmlformats.org/officeDocument/2006/relationships/tags" Target="../tags/tag564.xml" /><Relationship Id="rId6" Type="http://schemas.openxmlformats.org/officeDocument/2006/relationships/image" Target="../media/image20.png" /><Relationship Id="rId7" Type="http://schemas.openxmlformats.org/officeDocument/2006/relationships/tags" Target="../tags/tag565.xml" /><Relationship Id="rId8" Type="http://schemas.openxmlformats.org/officeDocument/2006/relationships/tags" Target="../tags/tag566.xml" /><Relationship Id="rId9" Type="http://schemas.openxmlformats.org/officeDocument/2006/relationships/tags" Target="../tags/tag56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576.xml" /><Relationship Id="rId11" Type="http://schemas.openxmlformats.org/officeDocument/2006/relationships/image" Target="../media/image22.png" /><Relationship Id="rId12" Type="http://schemas.openxmlformats.org/officeDocument/2006/relationships/tags" Target="../tags/tag577.xml" /><Relationship Id="rId13" Type="http://schemas.openxmlformats.org/officeDocument/2006/relationships/tags" Target="../tags/tag578.xml" /><Relationship Id="rId14" Type="http://schemas.openxmlformats.org/officeDocument/2006/relationships/tags" Target="../tags/tag579.xml" /><Relationship Id="rId15" Type="http://schemas.openxmlformats.org/officeDocument/2006/relationships/tags" Target="../tags/tag580.xml" /><Relationship Id="rId16" Type="http://schemas.openxmlformats.org/officeDocument/2006/relationships/tags" Target="../tags/tag581.xml" /><Relationship Id="rId17" Type="http://schemas.openxmlformats.org/officeDocument/2006/relationships/tags" Target="../tags/tag582.xml" /><Relationship Id="rId18" Type="http://schemas.openxmlformats.org/officeDocument/2006/relationships/image" Target="../media/image23.png" /><Relationship Id="rId19" Type="http://schemas.openxmlformats.org/officeDocument/2006/relationships/tags" Target="../tags/tag583.xml" /><Relationship Id="rId2" Type="http://schemas.openxmlformats.org/officeDocument/2006/relationships/notesSlide" Target="../notesSlides/notesSlide6.xml" /><Relationship Id="rId3" Type="http://schemas.openxmlformats.org/officeDocument/2006/relationships/tags" Target="../tags/tag571.xml" /><Relationship Id="rId4" Type="http://schemas.openxmlformats.org/officeDocument/2006/relationships/image" Target="../media/image2.png" /><Relationship Id="rId5" Type="http://schemas.openxmlformats.org/officeDocument/2006/relationships/tags" Target="../tags/tag572.xml" /><Relationship Id="rId6" Type="http://schemas.openxmlformats.org/officeDocument/2006/relationships/tags" Target="../tags/tag573.xml" /><Relationship Id="rId7" Type="http://schemas.openxmlformats.org/officeDocument/2006/relationships/image" Target="../media/image21.png" /><Relationship Id="rId8" Type="http://schemas.openxmlformats.org/officeDocument/2006/relationships/tags" Target="../tags/tag574.xml" /><Relationship Id="rId9" Type="http://schemas.openxmlformats.org/officeDocument/2006/relationships/tags" Target="../tags/tag57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98.xml" /><Relationship Id="rId3" Type="http://schemas.openxmlformats.org/officeDocument/2006/relationships/image" Target="../media/image2.png" /><Relationship Id="rId4" Type="http://schemas.openxmlformats.org/officeDocument/2006/relationships/tags" Target="../tags/tag299.xml" /><Relationship Id="rId5" Type="http://schemas.openxmlformats.org/officeDocument/2006/relationships/tags" Target="../tags/tag300.xml" /><Relationship Id="rId6" Type="http://schemas.openxmlformats.org/officeDocument/2006/relationships/tags" Target="../tags/tag301.xml" /><Relationship Id="rId7" Type="http://schemas.openxmlformats.org/officeDocument/2006/relationships/tags" Target="../tags/tag30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303.xml" /><Relationship Id="rId3" Type="http://schemas.openxmlformats.org/officeDocument/2006/relationships/image" Target="../media/image2.png" /><Relationship Id="rId4" Type="http://schemas.openxmlformats.org/officeDocument/2006/relationships/tags" Target="../tags/tag304.xml" /><Relationship Id="rId5" Type="http://schemas.openxmlformats.org/officeDocument/2006/relationships/tags" Target="../tags/tag305.xml" /><Relationship Id="rId6" Type="http://schemas.openxmlformats.org/officeDocument/2006/relationships/tags" Target="../tags/tag306.xml" /><Relationship Id="rId7" Type="http://schemas.openxmlformats.org/officeDocument/2006/relationships/tags" Target="../tags/tag30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314.xml" /><Relationship Id="rId11" Type="http://schemas.openxmlformats.org/officeDocument/2006/relationships/tags" Target="../tags/tag315.xml" /><Relationship Id="rId12" Type="http://schemas.openxmlformats.org/officeDocument/2006/relationships/image" Target="../media/image8.jpeg" /><Relationship Id="rId13" Type="http://schemas.openxmlformats.org/officeDocument/2006/relationships/tags" Target="../tags/tag316.xml" /><Relationship Id="rId2" Type="http://schemas.openxmlformats.org/officeDocument/2006/relationships/tags" Target="../tags/tag308.xml" /><Relationship Id="rId3" Type="http://schemas.openxmlformats.org/officeDocument/2006/relationships/image" Target="../media/image2.png" /><Relationship Id="rId4" Type="http://schemas.openxmlformats.org/officeDocument/2006/relationships/tags" Target="../tags/tag309.xml" /><Relationship Id="rId5" Type="http://schemas.openxmlformats.org/officeDocument/2006/relationships/tags" Target="../tags/tag310.xml" /><Relationship Id="rId6" Type="http://schemas.openxmlformats.org/officeDocument/2006/relationships/tags" Target="../tags/tag311.xml" /><Relationship Id="rId7" Type="http://schemas.openxmlformats.org/officeDocument/2006/relationships/image" Target="../media/image7.png" /><Relationship Id="rId8" Type="http://schemas.openxmlformats.org/officeDocument/2006/relationships/tags" Target="../tags/tag312.xml" /><Relationship Id="rId9" Type="http://schemas.openxmlformats.org/officeDocument/2006/relationships/tags" Target="../tags/tag31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323.xml" /><Relationship Id="rId11" Type="http://schemas.openxmlformats.org/officeDocument/2006/relationships/tags" Target="../tags/tag324.xml" /><Relationship Id="rId12" Type="http://schemas.openxmlformats.org/officeDocument/2006/relationships/image" Target="../media/image9.jpeg" /><Relationship Id="rId13" Type="http://schemas.openxmlformats.org/officeDocument/2006/relationships/tags" Target="../tags/tag325.xml" /><Relationship Id="rId2" Type="http://schemas.openxmlformats.org/officeDocument/2006/relationships/tags" Target="../tags/tag317.xml" /><Relationship Id="rId3" Type="http://schemas.openxmlformats.org/officeDocument/2006/relationships/image" Target="../media/image2.png" /><Relationship Id="rId4" Type="http://schemas.openxmlformats.org/officeDocument/2006/relationships/tags" Target="../tags/tag318.xml" /><Relationship Id="rId5" Type="http://schemas.openxmlformats.org/officeDocument/2006/relationships/tags" Target="../tags/tag319.xml" /><Relationship Id="rId6" Type="http://schemas.openxmlformats.org/officeDocument/2006/relationships/tags" Target="../tags/tag320.xml" /><Relationship Id="rId7" Type="http://schemas.openxmlformats.org/officeDocument/2006/relationships/image" Target="../media/image7.png" /><Relationship Id="rId8" Type="http://schemas.openxmlformats.org/officeDocument/2006/relationships/tags" Target="../tags/tag321.xml" /><Relationship Id="rId9" Type="http://schemas.openxmlformats.org/officeDocument/2006/relationships/tags" Target="../tags/tag32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332.xml" /><Relationship Id="rId11" Type="http://schemas.openxmlformats.org/officeDocument/2006/relationships/tags" Target="../tags/tag333.xml" /><Relationship Id="rId12" Type="http://schemas.openxmlformats.org/officeDocument/2006/relationships/image" Target="../media/image9.jpeg" /><Relationship Id="rId13" Type="http://schemas.openxmlformats.org/officeDocument/2006/relationships/tags" Target="../tags/tag334.xml" /><Relationship Id="rId2" Type="http://schemas.openxmlformats.org/officeDocument/2006/relationships/tags" Target="../tags/tag326.xml" /><Relationship Id="rId3" Type="http://schemas.openxmlformats.org/officeDocument/2006/relationships/image" Target="../media/image2.png" /><Relationship Id="rId4" Type="http://schemas.openxmlformats.org/officeDocument/2006/relationships/tags" Target="../tags/tag327.xml" /><Relationship Id="rId5" Type="http://schemas.openxmlformats.org/officeDocument/2006/relationships/tags" Target="../tags/tag328.xml" /><Relationship Id="rId6" Type="http://schemas.openxmlformats.org/officeDocument/2006/relationships/tags" Target="../tags/tag329.xml" /><Relationship Id="rId7" Type="http://schemas.openxmlformats.org/officeDocument/2006/relationships/image" Target="../media/image7.png" /><Relationship Id="rId8" Type="http://schemas.openxmlformats.org/officeDocument/2006/relationships/tags" Target="../tags/tag330.xml" /><Relationship Id="rId9" Type="http://schemas.openxmlformats.org/officeDocument/2006/relationships/tags" Target="../tags/tag33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341.xml" /><Relationship Id="rId11" Type="http://schemas.openxmlformats.org/officeDocument/2006/relationships/tags" Target="../tags/tag342.xml" /><Relationship Id="rId12" Type="http://schemas.openxmlformats.org/officeDocument/2006/relationships/image" Target="../media/image9.jpeg" /><Relationship Id="rId13" Type="http://schemas.openxmlformats.org/officeDocument/2006/relationships/tags" Target="../tags/tag343.xml" /><Relationship Id="rId2" Type="http://schemas.openxmlformats.org/officeDocument/2006/relationships/tags" Target="../tags/tag335.xml" /><Relationship Id="rId3" Type="http://schemas.openxmlformats.org/officeDocument/2006/relationships/image" Target="../media/image2.png" /><Relationship Id="rId4" Type="http://schemas.openxmlformats.org/officeDocument/2006/relationships/tags" Target="../tags/tag336.xml" /><Relationship Id="rId5" Type="http://schemas.openxmlformats.org/officeDocument/2006/relationships/tags" Target="../tags/tag337.xml" /><Relationship Id="rId6" Type="http://schemas.openxmlformats.org/officeDocument/2006/relationships/tags" Target="../tags/tag338.xml" /><Relationship Id="rId7" Type="http://schemas.openxmlformats.org/officeDocument/2006/relationships/image" Target="../media/image7.png" /><Relationship Id="rId8" Type="http://schemas.openxmlformats.org/officeDocument/2006/relationships/tags" Target="../tags/tag339.xml" /><Relationship Id="rId9" Type="http://schemas.openxmlformats.org/officeDocument/2006/relationships/tags" Target="../tags/tag34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7" name="文本占位符 5"/>
          <p:cNvSpPr txBox="1"/>
          <p:nvPr>
            <p:custDataLst>
              <p:tags r:id="rId4"/>
            </p:custDataLst>
          </p:nvPr>
        </p:nvSpPr>
        <p:spPr>
          <a:xfrm>
            <a:off x="7256463" y="3398838"/>
            <a:ext cx="4114800" cy="423862"/>
          </a:xfrm>
          <a:prstGeom prst="rect">
            <a:avLst/>
          </a:prstGeom>
          <a:noFill/>
          <a:ln w="9525">
            <a:noFill/>
          </a:ln>
        </p:spPr>
        <p:txBody>
          <a:bodyPr anchor="ctr" anchorCtr="0"/>
          <a:lstStyle/>
          <a:p>
            <a:r>
              <a:rPr lang="zh-CN" altLang="en-US"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    语文统编版 </a:t>
            </a:r>
            <a:endParaRPr lang="en-US" altLang="zh-CN"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altLang="zh-CN"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3600" b="1"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选择性必修   </a:t>
            </a:r>
            <a:r>
              <a:rPr lang="zh-CN" altLang="en-US"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下册</a:t>
            </a:r>
            <a:endParaRPr lang="en-US" altLang="zh-CN"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zh-CN" sz="24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边  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1060450" y="2968625"/>
            <a:ext cx="8651240" cy="2861310"/>
          </a:xfrm>
          <a:prstGeom prst="rect">
            <a:avLst/>
          </a:prstGeom>
          <a:noFill/>
        </p:spPr>
        <p:txBody>
          <a:bodyPr wrap="square" rtlCol="0">
            <a:spAutoFit/>
          </a:bodyPr>
          <a:lstStyle/>
          <a:p>
            <a:pPr indent="609600">
              <a:lnSpc>
                <a:spcPct val="150000"/>
              </a:lnSpc>
              <a:spcBef>
                <a:spcPct val="0"/>
              </a:spcBef>
              <a:buClrTx/>
              <a:buFontTx/>
              <a:buNone/>
            </a:pPr>
            <a:r>
              <a:rPr sz="2400">
                <a:solidFill>
                  <a:schemeClr val="tx1"/>
                </a:solidFill>
                <a:latin typeface="微软雅黑" panose="020b0503020204020204" pitchFamily="34" charset="-122"/>
                <a:ea typeface="微软雅黑" panose="020b0503020204020204" pitchFamily="34" charset="-122"/>
                <a:sym typeface="+mn-ea"/>
              </a:rPr>
              <a:t>我要表现的本是一种“人生的形式”，一种“优美，健康而又不悖乎人性的人生形式”。我主意不在领导读者去桃源旅行，却想借桃源上行七百里路酉水流域一个小城市中几个愚夫俗子，被一件普通人事牵连在一处时，各人应得的一分哀乐，为人类的“爱”字作一度恰如其分的说明。</a:t>
            </a:r>
          </a:p>
        </p:txBody>
      </p:sp>
      <p:pic>
        <p:nvPicPr>
          <p:cNvPr id="14338" name="图片 1" descr="组48325同意"/>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w="9525">
            <a:noFill/>
          </a:ln>
        </p:spPr>
      </p:pic>
      <p:sp>
        <p:nvSpPr>
          <p:cNvPr id="14340" name="文本框 7"/>
          <p:cNvSpPr txBox="1"/>
          <p:nvPr>
            <p:custDataLst>
              <p:tags r:id="rId6"/>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grpSp>
        <p:nvGrpSpPr>
          <p:cNvPr id="16" name="组合 15"/>
          <p:cNvGrpSpPr/>
          <p:nvPr>
            <p:custDataLst>
              <p:tags r:id="rId7"/>
            </p:custDataLst>
          </p:nvPr>
        </p:nvGrpSpPr>
        <p:grpSpPr>
          <a:xfrm>
            <a:off x="1263650" y="1645920"/>
            <a:ext cx="4528185" cy="1219200"/>
            <a:chOff x="1990" y="2592"/>
            <a:chExt cx="7131" cy="1920"/>
          </a:xfrm>
        </p:grpSpPr>
        <p:grpSp>
          <p:nvGrpSpPr>
            <p:cNvPr id="4" name="组合 3"/>
            <p:cNvGrpSpPr/>
            <p:nvPr>
              <p:custDataLst>
                <p:tags r:id="rId8"/>
              </p:custDataLst>
            </p:nvPr>
          </p:nvGrpSpPr>
          <p:grpSpPr>
            <a:xfrm>
              <a:off x="1990" y="2592"/>
              <a:ext cx="3658" cy="1920"/>
              <a:chOff x="1990" y="2555"/>
              <a:chExt cx="3658" cy="1920"/>
            </a:xfrm>
          </p:grpSpPr>
          <p:pic>
            <p:nvPicPr>
              <p:cNvPr id="27653" name="图片 9"/>
              <p:cNvPicPr>
                <a:picLocks noChangeAspect="1"/>
              </p:cNvPicPr>
              <p:nvPr>
                <p:custDataLst>
                  <p:tags r:id="rId10"/>
                </p:custDataLst>
              </p:nvPr>
            </p:nvPicPr>
            <p:blipFill>
              <a:blip r:embed="rId9"/>
              <a:stretch>
                <a:fillRect/>
              </a:stretch>
            </p:blipFill>
            <p:spPr>
              <a:xfrm>
                <a:off x="1990" y="2555"/>
                <a:ext cx="1920" cy="1920"/>
              </a:xfrm>
              <a:prstGeom prst="rect">
                <a:avLst/>
              </a:prstGeom>
              <a:noFill/>
              <a:ln w="9525">
                <a:noFill/>
              </a:ln>
            </p:spPr>
          </p:pic>
          <p:pic>
            <p:nvPicPr>
              <p:cNvPr id="27654" name="图片 10"/>
              <p:cNvPicPr>
                <a:picLocks noChangeAspect="1"/>
              </p:cNvPicPr>
              <p:nvPr>
                <p:custDataLst>
                  <p:tags r:id="rId11"/>
                </p:custDataLst>
              </p:nvPr>
            </p:nvPicPr>
            <p:blipFill>
              <a:blip r:embed="rId9"/>
              <a:stretch>
                <a:fillRect/>
              </a:stretch>
            </p:blipFill>
            <p:spPr>
              <a:xfrm>
                <a:off x="3728" y="2555"/>
                <a:ext cx="1920" cy="1920"/>
              </a:xfrm>
              <a:prstGeom prst="rect">
                <a:avLst/>
              </a:prstGeom>
              <a:noFill/>
              <a:ln w="9525">
                <a:noFill/>
              </a:ln>
            </p:spPr>
          </p:pic>
          <p:sp>
            <p:nvSpPr>
              <p:cNvPr id="6" name="矩形 11"/>
              <p:cNvSpPr/>
              <p:nvPr>
                <p:custDataLst>
                  <p:tags r:id="rId12"/>
                </p:custDataLst>
              </p:nvPr>
            </p:nvSpPr>
            <p:spPr>
              <a:xfrm>
                <a:off x="2296" y="2853"/>
                <a:ext cx="1248" cy="1307"/>
              </a:xfrm>
              <a:prstGeom prst="rect">
                <a:avLst/>
              </a:prstGeom>
              <a:noFill/>
              <a:ln w="9525">
                <a:noFill/>
              </a:ln>
            </p:spPr>
            <p:txBody>
              <a:bodyPr wrap="none" anchor="t" anchorCtr="0">
                <a:spAutoFit/>
              </a:bodyPr>
              <a:lstStyle/>
              <a:p>
                <a:pPr algn="ctr"/>
                <a:r>
                  <a:rPr lang="zh-CN" altLang="zh-CN" sz="4800">
                    <a:solidFill>
                      <a:srgbClr val="262626"/>
                    </a:solidFill>
                    <a:latin typeface="思源宋体 CN Heavy" panose="02020900000000000000" pitchFamily="18" charset="-122"/>
                    <a:ea typeface="思源宋体 CN Heavy" panose="02020900000000000000" pitchFamily="18" charset="-122"/>
                  </a:rPr>
                  <a:t>创</a:t>
                </a:r>
              </a:p>
            </p:txBody>
          </p:sp>
          <p:sp>
            <p:nvSpPr>
              <p:cNvPr id="7" name="矩形 12"/>
              <p:cNvSpPr/>
              <p:nvPr>
                <p:custDataLst>
                  <p:tags r:id="rId13"/>
                </p:custDataLst>
              </p:nvPr>
            </p:nvSpPr>
            <p:spPr>
              <a:xfrm>
                <a:off x="4013" y="2853"/>
                <a:ext cx="1248" cy="1307"/>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作</a:t>
                </a:r>
              </a:p>
            </p:txBody>
          </p:sp>
        </p:grpSp>
        <p:grpSp>
          <p:nvGrpSpPr>
            <p:cNvPr id="10" name="组合 9"/>
            <p:cNvGrpSpPr/>
            <p:nvPr>
              <p:custDataLst>
                <p:tags r:id="rId14"/>
              </p:custDataLst>
            </p:nvPr>
          </p:nvGrpSpPr>
          <p:grpSpPr>
            <a:xfrm>
              <a:off x="5463" y="2592"/>
              <a:ext cx="3658" cy="1920"/>
              <a:chOff x="1990" y="2555"/>
              <a:chExt cx="3658" cy="1920"/>
            </a:xfrm>
          </p:grpSpPr>
          <p:pic>
            <p:nvPicPr>
              <p:cNvPr id="11" name="图片 9"/>
              <p:cNvPicPr>
                <a:picLocks noChangeAspect="1"/>
              </p:cNvPicPr>
              <p:nvPr>
                <p:custDataLst>
                  <p:tags r:id="rId15"/>
                </p:custDataLst>
              </p:nvPr>
            </p:nvPicPr>
            <p:blipFill>
              <a:blip r:embed="rId9"/>
              <a:stretch>
                <a:fillRect/>
              </a:stretch>
            </p:blipFill>
            <p:spPr>
              <a:xfrm>
                <a:off x="1990" y="2555"/>
                <a:ext cx="1920" cy="1920"/>
              </a:xfrm>
              <a:prstGeom prst="rect">
                <a:avLst/>
              </a:prstGeom>
              <a:noFill/>
              <a:ln w="9525">
                <a:noFill/>
              </a:ln>
            </p:spPr>
          </p:pic>
          <p:pic>
            <p:nvPicPr>
              <p:cNvPr id="13" name="图片 10"/>
              <p:cNvPicPr>
                <a:picLocks noChangeAspect="1"/>
              </p:cNvPicPr>
              <p:nvPr>
                <p:custDataLst>
                  <p:tags r:id="rId16"/>
                </p:custDataLst>
              </p:nvPr>
            </p:nvPicPr>
            <p:blipFill>
              <a:blip r:embed="rId9"/>
              <a:stretch>
                <a:fillRect/>
              </a:stretch>
            </p:blipFill>
            <p:spPr>
              <a:xfrm>
                <a:off x="3728" y="2555"/>
                <a:ext cx="1920" cy="1920"/>
              </a:xfrm>
              <a:prstGeom prst="rect">
                <a:avLst/>
              </a:prstGeom>
              <a:noFill/>
              <a:ln w="9525">
                <a:noFill/>
              </a:ln>
            </p:spPr>
          </p:pic>
          <p:sp>
            <p:nvSpPr>
              <p:cNvPr id="14" name="矩形 11"/>
              <p:cNvSpPr/>
              <p:nvPr>
                <p:custDataLst>
                  <p:tags r:id="rId17"/>
                </p:custDataLst>
              </p:nvPr>
            </p:nvSpPr>
            <p:spPr>
              <a:xfrm>
                <a:off x="2290" y="2853"/>
                <a:ext cx="1250" cy="1307"/>
              </a:xfrm>
              <a:prstGeom prst="rect">
                <a:avLst/>
              </a:prstGeom>
              <a:noFill/>
              <a:ln w="9525">
                <a:noFill/>
              </a:ln>
            </p:spPr>
            <p:txBody>
              <a:bodyPr wrap="squar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动</a:t>
                </a:r>
              </a:p>
            </p:txBody>
          </p:sp>
          <p:sp>
            <p:nvSpPr>
              <p:cNvPr id="15" name="矩形 12"/>
              <p:cNvSpPr/>
              <p:nvPr>
                <p:custDataLst>
                  <p:tags r:id="rId18"/>
                </p:custDataLst>
              </p:nvPr>
            </p:nvSpPr>
            <p:spPr>
              <a:xfrm>
                <a:off x="4012" y="2853"/>
                <a:ext cx="1250" cy="1307"/>
              </a:xfrm>
              <a:prstGeom prst="rect">
                <a:avLst/>
              </a:prstGeom>
              <a:noFill/>
              <a:ln w="9525">
                <a:noFill/>
              </a:ln>
            </p:spPr>
            <p:txBody>
              <a:bodyPr wrap="squar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机</a:t>
                </a:r>
              </a:p>
            </p:txBody>
          </p:sp>
        </p:grpSp>
      </p:grpSp>
      <p:pic>
        <p:nvPicPr>
          <p:cNvPr id="5" name="图片 4"/>
          <p:cNvPicPr>
            <a:picLocks noChangeAspect="1"/>
          </p:cNvPicPr>
          <p:nvPr>
            <p:custDataLst>
              <p:tags r:id="rId20"/>
            </p:custDataLst>
          </p:nvPr>
        </p:nvPicPr>
        <p:blipFill>
          <a:blip r:embed="rId19">
            <a:clrChange>
              <a:clrFrom>
                <a:srgbClr val="FFFFFF">
                  <a:alpha val="100000"/>
                </a:srgbClr>
              </a:clrFrom>
              <a:clrTo>
                <a:srgbClr val="FFFFFF">
                  <a:alpha val="100000"/>
                  <a:alpha val="0"/>
                </a:srgbClr>
              </a:clrTo>
            </a:clrChange>
          </a:blip>
          <a:stretch>
            <a:fillRect/>
          </a:stretch>
        </p:blipFill>
        <p:spPr>
          <a:xfrm>
            <a:off x="9467850" y="448310"/>
            <a:ext cx="2424430" cy="3603625"/>
          </a:xfrm>
          <a:prstGeom prst="rect">
            <a:avLst/>
          </a:prstGeom>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960755" y="3063240"/>
            <a:ext cx="9490710" cy="3415030"/>
          </a:xfrm>
          <a:prstGeom prst="rect">
            <a:avLst/>
          </a:prstGeom>
          <a:noFill/>
        </p:spPr>
        <p:txBody>
          <a:bodyPr wrap="square" rtlCol="0">
            <a:spAutoFit/>
          </a:bodyPr>
          <a:lstStyle/>
          <a:p>
            <a:pPr indent="609600">
              <a:lnSpc>
                <a:spcPct val="150000"/>
              </a:lnSpc>
              <a:spcBef>
                <a:spcPct val="0"/>
              </a:spcBef>
              <a:buClrTx/>
              <a:buFontTx/>
              <a:buNone/>
            </a:pPr>
            <a:r>
              <a:rPr sz="2400">
                <a:solidFill>
                  <a:schemeClr val="tx1"/>
                </a:solidFill>
                <a:latin typeface="微软雅黑" panose="020b0503020204020204" pitchFamily="34" charset="-122"/>
                <a:ea typeface="微软雅黑" panose="020b0503020204020204" pitchFamily="34" charset="-122"/>
                <a:sym typeface="+mn-ea"/>
              </a:rPr>
              <a:t>在湘西风光秀丽、人情质朴的边远小城，生活着靠摆渡为生的祖孙二人。外公年逾七十，仍很健壮；孙女翠翠十五岁，情窦初开。他们热情助人，纯朴善良。两年前在端午节赛龙舟的盛会上，翠翠邂逅当地船总的小儿子傩送并喜欢上了他。傩送的哥哥天保喜欢美丽清纯的翠翠，托人求亲，而地方上的王团总也看上傩送，情愿以碾坊做陪嫁把女儿嫁给傩送。</a:t>
            </a:r>
          </a:p>
        </p:txBody>
      </p:sp>
      <p:pic>
        <p:nvPicPr>
          <p:cNvPr id="14338" name="图片 1" descr="组48325同意"/>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w="9525">
            <a:noFill/>
          </a:ln>
        </p:spPr>
      </p:pic>
      <p:sp>
        <p:nvSpPr>
          <p:cNvPr id="14340" name="文本框 7"/>
          <p:cNvSpPr txBox="1"/>
          <p:nvPr>
            <p:custDataLst>
              <p:tags r:id="rId6"/>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grpSp>
        <p:nvGrpSpPr>
          <p:cNvPr id="16" name="组合 15"/>
          <p:cNvGrpSpPr/>
          <p:nvPr>
            <p:custDataLst>
              <p:tags r:id="rId7"/>
            </p:custDataLst>
          </p:nvPr>
        </p:nvGrpSpPr>
        <p:grpSpPr>
          <a:xfrm>
            <a:off x="1263650" y="1645920"/>
            <a:ext cx="4528185" cy="1219200"/>
            <a:chOff x="1990" y="2592"/>
            <a:chExt cx="7131" cy="1920"/>
          </a:xfrm>
        </p:grpSpPr>
        <p:grpSp>
          <p:nvGrpSpPr>
            <p:cNvPr id="4" name="组合 3"/>
            <p:cNvGrpSpPr/>
            <p:nvPr>
              <p:custDataLst>
                <p:tags r:id="rId8"/>
              </p:custDataLst>
            </p:nvPr>
          </p:nvGrpSpPr>
          <p:grpSpPr>
            <a:xfrm>
              <a:off x="1990" y="2592"/>
              <a:ext cx="3658" cy="1920"/>
              <a:chOff x="1990" y="2555"/>
              <a:chExt cx="3658" cy="1920"/>
            </a:xfrm>
          </p:grpSpPr>
          <p:pic>
            <p:nvPicPr>
              <p:cNvPr id="27653" name="图片 9"/>
              <p:cNvPicPr>
                <a:picLocks noChangeAspect="1"/>
              </p:cNvPicPr>
              <p:nvPr>
                <p:custDataLst>
                  <p:tags r:id="rId10"/>
                </p:custDataLst>
              </p:nvPr>
            </p:nvPicPr>
            <p:blipFill>
              <a:blip r:embed="rId9"/>
              <a:stretch>
                <a:fillRect/>
              </a:stretch>
            </p:blipFill>
            <p:spPr>
              <a:xfrm>
                <a:off x="1990" y="2555"/>
                <a:ext cx="1920" cy="1920"/>
              </a:xfrm>
              <a:prstGeom prst="rect">
                <a:avLst/>
              </a:prstGeom>
              <a:noFill/>
              <a:ln w="9525">
                <a:noFill/>
              </a:ln>
            </p:spPr>
          </p:pic>
          <p:pic>
            <p:nvPicPr>
              <p:cNvPr id="27654" name="图片 10"/>
              <p:cNvPicPr>
                <a:picLocks noChangeAspect="1"/>
              </p:cNvPicPr>
              <p:nvPr>
                <p:custDataLst>
                  <p:tags r:id="rId11"/>
                </p:custDataLst>
              </p:nvPr>
            </p:nvPicPr>
            <p:blipFill>
              <a:blip r:embed="rId9"/>
              <a:stretch>
                <a:fillRect/>
              </a:stretch>
            </p:blipFill>
            <p:spPr>
              <a:xfrm>
                <a:off x="3728" y="2555"/>
                <a:ext cx="1920" cy="1920"/>
              </a:xfrm>
              <a:prstGeom prst="rect">
                <a:avLst/>
              </a:prstGeom>
              <a:noFill/>
              <a:ln w="9525">
                <a:noFill/>
              </a:ln>
            </p:spPr>
          </p:pic>
          <p:sp>
            <p:nvSpPr>
              <p:cNvPr id="6" name="矩形 11"/>
              <p:cNvSpPr/>
              <p:nvPr>
                <p:custDataLst>
                  <p:tags r:id="rId12"/>
                </p:custDataLst>
              </p:nvPr>
            </p:nvSpPr>
            <p:spPr>
              <a:xfrm>
                <a:off x="2291" y="2853"/>
                <a:ext cx="1248" cy="1307"/>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情</a:t>
                </a:r>
              </a:p>
            </p:txBody>
          </p:sp>
          <p:sp>
            <p:nvSpPr>
              <p:cNvPr id="7" name="矩形 12"/>
              <p:cNvSpPr/>
              <p:nvPr>
                <p:custDataLst>
                  <p:tags r:id="rId13"/>
                </p:custDataLst>
              </p:nvPr>
            </p:nvSpPr>
            <p:spPr>
              <a:xfrm>
                <a:off x="4013" y="2853"/>
                <a:ext cx="1248" cy="1307"/>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节</a:t>
                </a:r>
              </a:p>
            </p:txBody>
          </p:sp>
        </p:grpSp>
        <p:grpSp>
          <p:nvGrpSpPr>
            <p:cNvPr id="10" name="组合 9"/>
            <p:cNvGrpSpPr/>
            <p:nvPr>
              <p:custDataLst>
                <p:tags r:id="rId14"/>
              </p:custDataLst>
            </p:nvPr>
          </p:nvGrpSpPr>
          <p:grpSpPr>
            <a:xfrm>
              <a:off x="5463" y="2592"/>
              <a:ext cx="3658" cy="1920"/>
              <a:chOff x="1990" y="2555"/>
              <a:chExt cx="3658" cy="1920"/>
            </a:xfrm>
          </p:grpSpPr>
          <p:pic>
            <p:nvPicPr>
              <p:cNvPr id="11" name="图片 9"/>
              <p:cNvPicPr>
                <a:picLocks noChangeAspect="1"/>
              </p:cNvPicPr>
              <p:nvPr>
                <p:custDataLst>
                  <p:tags r:id="rId15"/>
                </p:custDataLst>
              </p:nvPr>
            </p:nvPicPr>
            <p:blipFill>
              <a:blip r:embed="rId9"/>
              <a:stretch>
                <a:fillRect/>
              </a:stretch>
            </p:blipFill>
            <p:spPr>
              <a:xfrm>
                <a:off x="1990" y="2555"/>
                <a:ext cx="1920" cy="1920"/>
              </a:xfrm>
              <a:prstGeom prst="rect">
                <a:avLst/>
              </a:prstGeom>
              <a:noFill/>
              <a:ln w="9525">
                <a:noFill/>
              </a:ln>
            </p:spPr>
          </p:pic>
          <p:pic>
            <p:nvPicPr>
              <p:cNvPr id="13" name="图片 10"/>
              <p:cNvPicPr>
                <a:picLocks noChangeAspect="1"/>
              </p:cNvPicPr>
              <p:nvPr>
                <p:custDataLst>
                  <p:tags r:id="rId16"/>
                </p:custDataLst>
              </p:nvPr>
            </p:nvPicPr>
            <p:blipFill>
              <a:blip r:embed="rId9"/>
              <a:stretch>
                <a:fillRect/>
              </a:stretch>
            </p:blipFill>
            <p:spPr>
              <a:xfrm>
                <a:off x="3728" y="2555"/>
                <a:ext cx="1920" cy="1920"/>
              </a:xfrm>
              <a:prstGeom prst="rect">
                <a:avLst/>
              </a:prstGeom>
              <a:noFill/>
              <a:ln w="9525">
                <a:noFill/>
              </a:ln>
            </p:spPr>
          </p:pic>
          <p:sp>
            <p:nvSpPr>
              <p:cNvPr id="14" name="矩形 11"/>
              <p:cNvSpPr/>
              <p:nvPr>
                <p:custDataLst>
                  <p:tags r:id="rId17"/>
                </p:custDataLst>
              </p:nvPr>
            </p:nvSpPr>
            <p:spPr>
              <a:xfrm>
                <a:off x="2290" y="2853"/>
                <a:ext cx="1250" cy="1307"/>
              </a:xfrm>
              <a:prstGeom prst="rect">
                <a:avLst/>
              </a:prstGeom>
              <a:noFill/>
              <a:ln w="9525">
                <a:noFill/>
              </a:ln>
            </p:spPr>
            <p:txBody>
              <a:bodyPr wrap="squar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梗</a:t>
                </a:r>
              </a:p>
            </p:txBody>
          </p:sp>
          <p:sp>
            <p:nvSpPr>
              <p:cNvPr id="15" name="矩形 12"/>
              <p:cNvSpPr/>
              <p:nvPr>
                <p:custDataLst>
                  <p:tags r:id="rId18"/>
                </p:custDataLst>
              </p:nvPr>
            </p:nvSpPr>
            <p:spPr>
              <a:xfrm>
                <a:off x="4012" y="2853"/>
                <a:ext cx="1250" cy="1307"/>
              </a:xfrm>
              <a:prstGeom prst="rect">
                <a:avLst/>
              </a:prstGeom>
              <a:noFill/>
              <a:ln w="9525">
                <a:noFill/>
              </a:ln>
            </p:spPr>
            <p:txBody>
              <a:bodyPr wrap="squar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概</a:t>
                </a:r>
              </a:p>
            </p:txBody>
          </p:sp>
        </p:grpSp>
      </p:grpSp>
      <p:pic>
        <p:nvPicPr>
          <p:cNvPr id="5" name="图片 4"/>
          <p:cNvPicPr>
            <a:picLocks noChangeAspect="1"/>
          </p:cNvPicPr>
          <p:nvPr>
            <p:custDataLst>
              <p:tags r:id="rId20"/>
            </p:custDataLst>
          </p:nvPr>
        </p:nvPicPr>
        <p:blipFill>
          <a:blip r:embed="rId19"/>
          <a:srcRect t="11052" b="16025"/>
          <a:stretch>
            <a:fillRect/>
          </a:stretch>
        </p:blipFill>
        <p:spPr>
          <a:xfrm>
            <a:off x="8753475" y="854075"/>
            <a:ext cx="3028950" cy="2209165"/>
          </a:xfrm>
          <a:prstGeom prst="roundRect">
            <a:avLst/>
          </a:pr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960755" y="3063240"/>
            <a:ext cx="9490710" cy="3415030"/>
          </a:xfrm>
          <a:prstGeom prst="rect">
            <a:avLst/>
          </a:prstGeom>
          <a:noFill/>
        </p:spPr>
        <p:txBody>
          <a:bodyPr wrap="square" rtlCol="0">
            <a:spAutoFit/>
          </a:bodyPr>
          <a:lstStyle/>
          <a:p>
            <a:pPr indent="609600">
              <a:lnSpc>
                <a:spcPct val="150000"/>
              </a:lnSpc>
              <a:spcBef>
                <a:spcPct val="0"/>
              </a:spcBef>
              <a:buClrTx/>
              <a:buFontTx/>
              <a:buNone/>
            </a:pPr>
            <a:r>
              <a:rPr sz="2400">
                <a:solidFill>
                  <a:schemeClr val="tx1"/>
                </a:solidFill>
                <a:latin typeface="微软雅黑" panose="020b0503020204020204" pitchFamily="34" charset="-122"/>
                <a:ea typeface="微软雅黑" panose="020b0503020204020204" pitchFamily="34" charset="-122"/>
                <a:sym typeface="+mn-ea"/>
              </a:rPr>
              <a:t>傩送不要，想娶翠翠为妻，宁愿作个摆渡人。于是兄弟俩相约唱歌求婚，让翠翠选择。天保知道翠翠喜欢傩送之后，为了成全弟弟，外出闯滩，遇意外而死。傩送觉得对哥哥的死有责任，抛下翠翠出走他乡。外公因翠翠的婚事操心担忧，在风雨之夜去世。留下翠翠孤独地守着渡船，痴心等着傩送归来， “这个人也许永远不回来了，也许明天回来”。</a:t>
            </a:r>
          </a:p>
        </p:txBody>
      </p:sp>
      <p:pic>
        <p:nvPicPr>
          <p:cNvPr id="14338" name="图片 1" descr="组48325同意"/>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w="9525">
            <a:noFill/>
          </a:ln>
        </p:spPr>
      </p:pic>
      <p:sp>
        <p:nvSpPr>
          <p:cNvPr id="14340" name="文本框 7"/>
          <p:cNvSpPr txBox="1"/>
          <p:nvPr>
            <p:custDataLst>
              <p:tags r:id="rId6"/>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grpSp>
        <p:nvGrpSpPr>
          <p:cNvPr id="16" name="组合 15"/>
          <p:cNvGrpSpPr/>
          <p:nvPr>
            <p:custDataLst>
              <p:tags r:id="rId7"/>
            </p:custDataLst>
          </p:nvPr>
        </p:nvGrpSpPr>
        <p:grpSpPr>
          <a:xfrm>
            <a:off x="1263650" y="1645920"/>
            <a:ext cx="4528185" cy="1219200"/>
            <a:chOff x="1990" y="2592"/>
            <a:chExt cx="7131" cy="1920"/>
          </a:xfrm>
        </p:grpSpPr>
        <p:grpSp>
          <p:nvGrpSpPr>
            <p:cNvPr id="4" name="组合 3"/>
            <p:cNvGrpSpPr/>
            <p:nvPr>
              <p:custDataLst>
                <p:tags r:id="rId8"/>
              </p:custDataLst>
            </p:nvPr>
          </p:nvGrpSpPr>
          <p:grpSpPr>
            <a:xfrm>
              <a:off x="1990" y="2592"/>
              <a:ext cx="3658" cy="1920"/>
              <a:chOff x="1990" y="2555"/>
              <a:chExt cx="3658" cy="1920"/>
            </a:xfrm>
          </p:grpSpPr>
          <p:pic>
            <p:nvPicPr>
              <p:cNvPr id="27653" name="图片 9"/>
              <p:cNvPicPr>
                <a:picLocks noChangeAspect="1"/>
              </p:cNvPicPr>
              <p:nvPr>
                <p:custDataLst>
                  <p:tags r:id="rId10"/>
                </p:custDataLst>
              </p:nvPr>
            </p:nvPicPr>
            <p:blipFill>
              <a:blip r:embed="rId9"/>
              <a:stretch>
                <a:fillRect/>
              </a:stretch>
            </p:blipFill>
            <p:spPr>
              <a:xfrm>
                <a:off x="1990" y="2555"/>
                <a:ext cx="1920" cy="1920"/>
              </a:xfrm>
              <a:prstGeom prst="rect">
                <a:avLst/>
              </a:prstGeom>
              <a:noFill/>
              <a:ln w="9525">
                <a:noFill/>
              </a:ln>
            </p:spPr>
          </p:pic>
          <p:pic>
            <p:nvPicPr>
              <p:cNvPr id="27654" name="图片 10"/>
              <p:cNvPicPr>
                <a:picLocks noChangeAspect="1"/>
              </p:cNvPicPr>
              <p:nvPr>
                <p:custDataLst>
                  <p:tags r:id="rId11"/>
                </p:custDataLst>
              </p:nvPr>
            </p:nvPicPr>
            <p:blipFill>
              <a:blip r:embed="rId9"/>
              <a:stretch>
                <a:fillRect/>
              </a:stretch>
            </p:blipFill>
            <p:spPr>
              <a:xfrm>
                <a:off x="3728" y="2555"/>
                <a:ext cx="1920" cy="1920"/>
              </a:xfrm>
              <a:prstGeom prst="rect">
                <a:avLst/>
              </a:prstGeom>
              <a:noFill/>
              <a:ln w="9525">
                <a:noFill/>
              </a:ln>
            </p:spPr>
          </p:pic>
          <p:sp>
            <p:nvSpPr>
              <p:cNvPr id="6" name="矩形 11"/>
              <p:cNvSpPr/>
              <p:nvPr>
                <p:custDataLst>
                  <p:tags r:id="rId12"/>
                </p:custDataLst>
              </p:nvPr>
            </p:nvSpPr>
            <p:spPr>
              <a:xfrm>
                <a:off x="2291" y="2853"/>
                <a:ext cx="1248" cy="1307"/>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情</a:t>
                </a:r>
              </a:p>
            </p:txBody>
          </p:sp>
          <p:sp>
            <p:nvSpPr>
              <p:cNvPr id="7" name="矩形 12"/>
              <p:cNvSpPr/>
              <p:nvPr>
                <p:custDataLst>
                  <p:tags r:id="rId13"/>
                </p:custDataLst>
              </p:nvPr>
            </p:nvSpPr>
            <p:spPr>
              <a:xfrm>
                <a:off x="4013" y="2853"/>
                <a:ext cx="1248" cy="1307"/>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节</a:t>
                </a:r>
              </a:p>
            </p:txBody>
          </p:sp>
        </p:grpSp>
        <p:grpSp>
          <p:nvGrpSpPr>
            <p:cNvPr id="10" name="组合 9"/>
            <p:cNvGrpSpPr/>
            <p:nvPr>
              <p:custDataLst>
                <p:tags r:id="rId14"/>
              </p:custDataLst>
            </p:nvPr>
          </p:nvGrpSpPr>
          <p:grpSpPr>
            <a:xfrm>
              <a:off x="5463" y="2592"/>
              <a:ext cx="3658" cy="1920"/>
              <a:chOff x="1990" y="2555"/>
              <a:chExt cx="3658" cy="1920"/>
            </a:xfrm>
          </p:grpSpPr>
          <p:pic>
            <p:nvPicPr>
              <p:cNvPr id="11" name="图片 9"/>
              <p:cNvPicPr>
                <a:picLocks noChangeAspect="1"/>
              </p:cNvPicPr>
              <p:nvPr>
                <p:custDataLst>
                  <p:tags r:id="rId15"/>
                </p:custDataLst>
              </p:nvPr>
            </p:nvPicPr>
            <p:blipFill>
              <a:blip r:embed="rId9"/>
              <a:stretch>
                <a:fillRect/>
              </a:stretch>
            </p:blipFill>
            <p:spPr>
              <a:xfrm>
                <a:off x="1990" y="2555"/>
                <a:ext cx="1920" cy="1920"/>
              </a:xfrm>
              <a:prstGeom prst="rect">
                <a:avLst/>
              </a:prstGeom>
              <a:noFill/>
              <a:ln w="9525">
                <a:noFill/>
              </a:ln>
            </p:spPr>
          </p:pic>
          <p:pic>
            <p:nvPicPr>
              <p:cNvPr id="13" name="图片 10"/>
              <p:cNvPicPr>
                <a:picLocks noChangeAspect="1"/>
              </p:cNvPicPr>
              <p:nvPr>
                <p:custDataLst>
                  <p:tags r:id="rId16"/>
                </p:custDataLst>
              </p:nvPr>
            </p:nvPicPr>
            <p:blipFill>
              <a:blip r:embed="rId9"/>
              <a:stretch>
                <a:fillRect/>
              </a:stretch>
            </p:blipFill>
            <p:spPr>
              <a:xfrm>
                <a:off x="3728" y="2555"/>
                <a:ext cx="1920" cy="1920"/>
              </a:xfrm>
              <a:prstGeom prst="rect">
                <a:avLst/>
              </a:prstGeom>
              <a:noFill/>
              <a:ln w="9525">
                <a:noFill/>
              </a:ln>
            </p:spPr>
          </p:pic>
          <p:sp>
            <p:nvSpPr>
              <p:cNvPr id="14" name="矩形 11"/>
              <p:cNvSpPr/>
              <p:nvPr>
                <p:custDataLst>
                  <p:tags r:id="rId17"/>
                </p:custDataLst>
              </p:nvPr>
            </p:nvSpPr>
            <p:spPr>
              <a:xfrm>
                <a:off x="2290" y="2853"/>
                <a:ext cx="1250" cy="1307"/>
              </a:xfrm>
              <a:prstGeom prst="rect">
                <a:avLst/>
              </a:prstGeom>
              <a:noFill/>
              <a:ln w="9525">
                <a:noFill/>
              </a:ln>
            </p:spPr>
            <p:txBody>
              <a:bodyPr wrap="squar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梗</a:t>
                </a:r>
              </a:p>
            </p:txBody>
          </p:sp>
          <p:sp>
            <p:nvSpPr>
              <p:cNvPr id="15" name="矩形 12"/>
              <p:cNvSpPr/>
              <p:nvPr>
                <p:custDataLst>
                  <p:tags r:id="rId18"/>
                </p:custDataLst>
              </p:nvPr>
            </p:nvSpPr>
            <p:spPr>
              <a:xfrm>
                <a:off x="4012" y="2853"/>
                <a:ext cx="1250" cy="1307"/>
              </a:xfrm>
              <a:prstGeom prst="rect">
                <a:avLst/>
              </a:prstGeom>
              <a:noFill/>
              <a:ln w="9525">
                <a:noFill/>
              </a:ln>
            </p:spPr>
            <p:txBody>
              <a:bodyPr wrap="squar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概</a:t>
                </a:r>
              </a:p>
            </p:txBody>
          </p:sp>
        </p:grpSp>
      </p:grpSp>
      <p:pic>
        <p:nvPicPr>
          <p:cNvPr id="5" name="图片 4"/>
          <p:cNvPicPr>
            <a:picLocks noChangeAspect="1"/>
          </p:cNvPicPr>
          <p:nvPr>
            <p:custDataLst>
              <p:tags r:id="rId20"/>
            </p:custDataLst>
          </p:nvPr>
        </p:nvPicPr>
        <p:blipFill>
          <a:blip r:embed="rId19"/>
          <a:srcRect t="11052" b="16025"/>
          <a:stretch>
            <a:fillRect/>
          </a:stretch>
        </p:blipFill>
        <p:spPr>
          <a:xfrm>
            <a:off x="8753475" y="854075"/>
            <a:ext cx="3028950" cy="2209165"/>
          </a:xfrm>
          <a:prstGeom prst="roundRect">
            <a:avLst/>
          </a:prstGeom>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7345"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57347" name="文本框 7"/>
          <p:cNvSpPr txBox="1"/>
          <p:nvPr>
            <p:custDataLst>
              <p:tags r:id="rId5"/>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p>
        </p:txBody>
      </p:sp>
      <p:grpSp>
        <p:nvGrpSpPr>
          <p:cNvPr id="57350" name="组合 8"/>
          <p:cNvGrpSpPr/>
          <p:nvPr>
            <p:custDataLst>
              <p:tags r:id="rId6"/>
            </p:custDataLst>
          </p:nvPr>
        </p:nvGrpSpPr>
        <p:grpSpPr>
          <a:xfrm>
            <a:off x="4615180" y="2022475"/>
            <a:ext cx="2428240" cy="2571750"/>
            <a:chOff x="3953" y="4724"/>
            <a:chExt cx="1328" cy="1214"/>
          </a:xfrm>
        </p:grpSpPr>
        <p:sp>
          <p:nvSpPr>
            <p:cNvPr id="10" name="椭圆 9"/>
            <p:cNvSpPr/>
            <p:nvPr>
              <p:custDataLst>
                <p:tags r:id="rId7"/>
              </p:custDataLst>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1200" strike="noStrike" noProof="1">
                <a:latin typeface="思源宋体 CN Medium" panose="02020500000000000000" charset="-122"/>
                <a:ea typeface="思源宋体 CN Medium" panose="02020500000000000000" charset="-122"/>
              </a:endParaRPr>
            </a:p>
          </p:txBody>
        </p:sp>
        <p:sp>
          <p:nvSpPr>
            <p:cNvPr id="57352" name="文本框 1"/>
            <p:cNvSpPr txBox="1"/>
            <p:nvPr>
              <p:custDataLst>
                <p:tags r:id="rId8"/>
              </p:custDataLst>
            </p:nvPr>
          </p:nvSpPr>
          <p:spPr>
            <a:xfrm>
              <a:off x="4157" y="4946"/>
              <a:ext cx="921" cy="682"/>
            </a:xfrm>
            <a:prstGeom prst="rect">
              <a:avLst/>
            </a:prstGeom>
            <a:noFill/>
            <a:ln w="9525">
              <a:noFill/>
            </a:ln>
          </p:spPr>
          <p:txBody>
            <a:bodyPr wrap="square" anchor="t" anchorCtr="0">
              <a:spAutoFit/>
            </a:bodyPr>
            <a:lstStyle/>
            <a:p>
              <a:pPr algn="ctr"/>
              <a:r>
                <a:rPr lang="zh-CN" altLang="en-US" sz="4400">
                  <a:solidFill>
                    <a:schemeClr val="bg1"/>
                  </a:solidFill>
                  <a:latin typeface="思源宋体 CN Medium" panose="02020500000000000000" charset="-122"/>
                  <a:ea typeface="思源宋体 CN Medium" panose="02020500000000000000" charset="-122"/>
                </a:rPr>
                <a:t>重  点</a:t>
              </a:r>
            </a:p>
            <a:p>
              <a:pPr algn="ctr"/>
              <a:r>
                <a:rPr lang="zh-CN" altLang="en-US" sz="4400">
                  <a:solidFill>
                    <a:schemeClr val="bg1"/>
                  </a:solidFill>
                  <a:latin typeface="思源宋体 CN Medium" panose="02020500000000000000" charset="-122"/>
                  <a:ea typeface="思源宋体 CN Medium" panose="02020500000000000000" charset="-122"/>
                </a:rPr>
                <a:t>字  词  </a:t>
              </a:r>
            </a:p>
          </p:txBody>
        </p:sp>
      </p:grpSp>
      <p:pic>
        <p:nvPicPr>
          <p:cNvPr id="57353" name="图片 2" descr="fa6e743e92880a5eb48e85f4ae854862d768f43741aa5-9eY9co_fw1200"/>
          <p:cNvPicPr>
            <a:picLocks noChangeAspect="1"/>
          </p:cNvPicPr>
          <p:nvPr>
            <p:custDataLst>
              <p:tags r:id="rId10"/>
            </p:custDataLst>
          </p:nvPr>
        </p:nvPicPr>
        <p:blipFill>
          <a:blip r:embed="rId9"/>
          <a:stretch>
            <a:fillRect/>
          </a:stretch>
        </p:blipFill>
        <p:spPr>
          <a:xfrm>
            <a:off x="8809038" y="611188"/>
            <a:ext cx="3005137" cy="2689225"/>
          </a:xfrm>
          <a:prstGeom prst="rect">
            <a:avLst/>
          </a:prstGeom>
          <a:noFill/>
          <a:ln w="9525">
            <a:noFill/>
          </a:ln>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文本框 2"/>
          <p:cNvSpPr txBox="1"/>
          <p:nvPr>
            <p:custDataLst>
              <p:tags r:id="rId4"/>
            </p:custDataLst>
          </p:nvPr>
        </p:nvSpPr>
        <p:spPr>
          <a:xfrm>
            <a:off x="3016250" y="929005"/>
            <a:ext cx="9287510" cy="5262245"/>
          </a:xfrm>
          <a:prstGeom prst="rect">
            <a:avLst/>
          </a:prstGeom>
          <a:noFill/>
        </p:spPr>
        <p:txBody>
          <a:bodyPr wrap="square" rtlCol="0">
            <a:spAutoFit/>
          </a:bodyPr>
          <a:lstStyle/>
          <a:p>
            <a:pPr indent="711200">
              <a:lnSpc>
                <a:spcPct val="150000"/>
              </a:lnSpc>
              <a:spcBef>
                <a:spcPct val="0"/>
              </a:spcBef>
              <a:buClrTx/>
              <a:buFontTx/>
              <a:buNone/>
            </a:pPr>
            <a:r>
              <a:rPr sz="2800">
                <a:solidFill>
                  <a:schemeClr val="tx1"/>
                </a:solidFill>
                <a:latin typeface="微软雅黑" panose="020b0503020204020204" pitchFamily="34" charset="-122"/>
                <a:ea typeface="微软雅黑" panose="020b0503020204020204" pitchFamily="34" charset="-122"/>
                <a:sym typeface="+mn-ea"/>
              </a:rPr>
              <a:t>蘸</a:t>
            </a:r>
            <a:r>
              <a:rPr sz="2800" b="1">
                <a:solidFill>
                  <a:srgbClr val="C00000"/>
                </a:solidFill>
                <a:latin typeface="方正姚体" panose="02010601030101010101" charset="-122"/>
                <a:ea typeface="方正姚体" panose="02010601030101010101" charset="-122"/>
                <a:sym typeface="+mn-ea"/>
              </a:rPr>
              <a:t>(zhàn)</a:t>
            </a:r>
            <a:r>
              <a:rPr sz="2800">
                <a:solidFill>
                  <a:schemeClr val="tx1"/>
                </a:solidFill>
                <a:latin typeface="微软雅黑" panose="020b0503020204020204" pitchFamily="34" charset="-122"/>
                <a:ea typeface="微软雅黑" panose="020b0503020204020204" pitchFamily="34" charset="-122"/>
                <a:sym typeface="+mn-ea"/>
              </a:rPr>
              <a:t> 酒     茶峒</a:t>
            </a:r>
            <a:r>
              <a:rPr sz="2800" b="1">
                <a:solidFill>
                  <a:srgbClr val="C00000"/>
                </a:solidFill>
                <a:latin typeface="方正姚体" panose="02010601030101010101" charset="-122"/>
                <a:ea typeface="方正姚体" panose="02010601030101010101" charset="-122"/>
                <a:sym typeface="+mn-ea"/>
              </a:rPr>
              <a:t> (dòng) </a:t>
            </a:r>
            <a:r>
              <a:rPr sz="2800">
                <a:latin typeface="微软雅黑" panose="020b0503020204020204" pitchFamily="34" charset="-122"/>
                <a:ea typeface="微软雅黑" panose="020b0503020204020204" pitchFamily="34" charset="-122"/>
                <a:sym typeface="+mn-ea"/>
              </a:rPr>
              <a:t>   </a:t>
            </a:r>
            <a:r>
              <a:rPr sz="2800">
                <a:solidFill>
                  <a:schemeClr val="tx1"/>
                </a:solidFill>
                <a:latin typeface="微软雅黑" panose="020b0503020204020204" pitchFamily="34" charset="-122"/>
                <a:ea typeface="微软雅黑" panose="020b0503020204020204" pitchFamily="34" charset="-122"/>
                <a:sym typeface="+mn-ea"/>
              </a:rPr>
              <a:t>老鹳</a:t>
            </a:r>
            <a:r>
              <a:rPr sz="2800" b="1">
                <a:solidFill>
                  <a:srgbClr val="C00000"/>
                </a:solidFill>
                <a:latin typeface="方正姚体" panose="02010601030101010101" charset="-122"/>
                <a:ea typeface="方正姚体" panose="02010601030101010101" charset="-122"/>
                <a:sym typeface="+mn-ea"/>
              </a:rPr>
              <a:t>（guàn）</a:t>
            </a:r>
            <a:r>
              <a:rPr sz="2800">
                <a:solidFill>
                  <a:schemeClr val="tx1"/>
                </a:solidFill>
                <a:latin typeface="微软雅黑" panose="020b0503020204020204" pitchFamily="34" charset="-122"/>
                <a:ea typeface="微软雅黑" panose="020b0503020204020204" pitchFamily="34" charset="-122"/>
                <a:sym typeface="+mn-ea"/>
              </a:rPr>
              <a:t>河    </a:t>
            </a:r>
          </a:p>
          <a:p>
            <a:pPr indent="711200">
              <a:lnSpc>
                <a:spcPct val="150000"/>
              </a:lnSpc>
              <a:spcBef>
                <a:spcPct val="0"/>
              </a:spcBef>
              <a:buClrTx/>
              <a:buFontTx/>
              <a:buNone/>
            </a:pPr>
            <a:r>
              <a:rPr sz="2800">
                <a:solidFill>
                  <a:schemeClr val="tx1"/>
                </a:solidFill>
                <a:latin typeface="微软雅黑" panose="020b0503020204020204" pitchFamily="34" charset="-122"/>
                <a:ea typeface="微软雅黑" panose="020b0503020204020204" pitchFamily="34" charset="-122"/>
                <a:sym typeface="+mn-ea"/>
              </a:rPr>
              <a:t>泅</a:t>
            </a:r>
            <a:r>
              <a:rPr sz="2800" b="1">
                <a:solidFill>
                  <a:srgbClr val="C00000"/>
                </a:solidFill>
                <a:latin typeface="方正姚体" panose="02010601030101010101" charset="-122"/>
                <a:ea typeface="方正姚体" panose="02010601030101010101" charset="-122"/>
                <a:sym typeface="+mn-ea"/>
              </a:rPr>
              <a:t> (qiú)</a:t>
            </a:r>
            <a:r>
              <a:rPr sz="2800">
                <a:solidFill>
                  <a:schemeClr val="tx1"/>
                </a:solidFill>
                <a:latin typeface="微软雅黑" panose="020b0503020204020204" pitchFamily="34" charset="-122"/>
                <a:ea typeface="微软雅黑" panose="020b0503020204020204" pitchFamily="34" charset="-122"/>
                <a:sym typeface="+mn-ea"/>
              </a:rPr>
              <a:t>水</a:t>
            </a:r>
            <a:r>
              <a:rPr sz="2800">
                <a:latin typeface="微软雅黑" panose="020b0503020204020204" pitchFamily="34" charset="-122"/>
                <a:ea typeface="微软雅黑" panose="020b0503020204020204" pitchFamily="34" charset="-122"/>
                <a:sym typeface="+mn-ea"/>
              </a:rPr>
              <a:t>       </a:t>
            </a:r>
            <a:r>
              <a:rPr sz="2800">
                <a:solidFill>
                  <a:schemeClr val="tx1"/>
                </a:solidFill>
                <a:latin typeface="微软雅黑" panose="020b0503020204020204" pitchFamily="34" charset="-122"/>
                <a:ea typeface="微软雅黑" panose="020b0503020204020204" pitchFamily="34" charset="-122"/>
                <a:sym typeface="+mn-ea"/>
              </a:rPr>
              <a:t>踹</a:t>
            </a:r>
            <a:r>
              <a:rPr sz="2800" b="1">
                <a:solidFill>
                  <a:srgbClr val="C00000"/>
                </a:solidFill>
                <a:latin typeface="方正姚体" panose="02010601030101010101" charset="-122"/>
                <a:ea typeface="方正姚体" panose="02010601030101010101" charset="-122"/>
                <a:sym typeface="+mn-ea"/>
              </a:rPr>
              <a:t>(chuài)</a:t>
            </a:r>
            <a:r>
              <a:rPr sz="2800">
                <a:solidFill>
                  <a:schemeClr val="tx1"/>
                </a:solidFill>
                <a:latin typeface="微软雅黑" panose="020b0503020204020204" pitchFamily="34" charset="-122"/>
                <a:ea typeface="微软雅黑" panose="020b0503020204020204" pitchFamily="34" charset="-122"/>
                <a:sym typeface="+mn-ea"/>
              </a:rPr>
              <a:t>水</a:t>
            </a:r>
            <a:r>
              <a:rPr sz="2800">
                <a:latin typeface="微软雅黑" panose="020b0503020204020204" pitchFamily="34" charset="-122"/>
                <a:ea typeface="微软雅黑" panose="020b0503020204020204" pitchFamily="34" charset="-122"/>
                <a:sym typeface="+mn-ea"/>
              </a:rPr>
              <a:t>      </a:t>
            </a:r>
            <a:r>
              <a:rPr sz="2800">
                <a:solidFill>
                  <a:schemeClr val="tx1"/>
                </a:solidFill>
                <a:latin typeface="微软雅黑" panose="020b0503020204020204" pitchFamily="34" charset="-122"/>
                <a:ea typeface="微软雅黑" panose="020b0503020204020204" pitchFamily="34" charset="-122"/>
                <a:sym typeface="+mn-ea"/>
              </a:rPr>
              <a:t>傩</a:t>
            </a:r>
            <a:r>
              <a:rPr sz="2800" b="1">
                <a:solidFill>
                  <a:srgbClr val="C00000"/>
                </a:solidFill>
                <a:latin typeface="方正姚体" panose="02010601030101010101" charset="-122"/>
                <a:ea typeface="方正姚体" panose="02010601030101010101" charset="-122"/>
                <a:sym typeface="+mn-ea"/>
              </a:rPr>
              <a:t>(nuó)</a:t>
            </a:r>
            <a:r>
              <a:rPr sz="2800">
                <a:solidFill>
                  <a:schemeClr val="tx1"/>
                </a:solidFill>
                <a:latin typeface="微软雅黑" panose="020b0503020204020204" pitchFamily="34" charset="-122"/>
                <a:ea typeface="微软雅黑" panose="020b0503020204020204" pitchFamily="34" charset="-122"/>
                <a:sym typeface="+mn-ea"/>
              </a:rPr>
              <a:t>送      </a:t>
            </a:r>
          </a:p>
          <a:p>
            <a:pPr indent="711200">
              <a:lnSpc>
                <a:spcPct val="150000"/>
              </a:lnSpc>
              <a:spcBef>
                <a:spcPct val="0"/>
              </a:spcBef>
              <a:buClrTx/>
              <a:buFontTx/>
              <a:buNone/>
            </a:pPr>
            <a:r>
              <a:rPr sz="2800">
                <a:solidFill>
                  <a:schemeClr val="tx1"/>
                </a:solidFill>
                <a:latin typeface="微软雅黑" panose="020b0503020204020204" pitchFamily="34" charset="-122"/>
                <a:ea typeface="微软雅黑" panose="020b0503020204020204" pitchFamily="34" charset="-122"/>
                <a:sym typeface="+mn-ea"/>
              </a:rPr>
              <a:t>气氽</a:t>
            </a:r>
            <a:r>
              <a:rPr sz="2800" b="1">
                <a:solidFill>
                  <a:srgbClr val="C00000"/>
                </a:solidFill>
                <a:latin typeface="方正姚体" panose="02010601030101010101" charset="-122"/>
                <a:ea typeface="方正姚体" panose="02010601030101010101" charset="-122"/>
                <a:sym typeface="+mn-ea"/>
              </a:rPr>
              <a:t>(tǔn) </a:t>
            </a:r>
            <a:r>
              <a:rPr sz="2800">
                <a:latin typeface="微软雅黑" panose="020b0503020204020204" pitchFamily="34" charset="-122"/>
                <a:ea typeface="微软雅黑" panose="020b0503020204020204" pitchFamily="34" charset="-122"/>
                <a:sym typeface="+mn-ea"/>
              </a:rPr>
              <a:t>       </a:t>
            </a:r>
            <a:r>
              <a:rPr sz="2800">
                <a:solidFill>
                  <a:schemeClr val="tx1"/>
                </a:solidFill>
                <a:latin typeface="微软雅黑" panose="020b0503020204020204" pitchFamily="34" charset="-122"/>
                <a:ea typeface="微软雅黑" panose="020b0503020204020204" pitchFamily="34" charset="-122"/>
                <a:sym typeface="+mn-ea"/>
              </a:rPr>
              <a:t>碧溪岨</a:t>
            </a:r>
            <a:r>
              <a:rPr sz="2800" b="1">
                <a:solidFill>
                  <a:srgbClr val="C00000"/>
                </a:solidFill>
                <a:latin typeface="方正姚体" panose="02010601030101010101" charset="-122"/>
                <a:ea typeface="方正姚体" panose="02010601030101010101" charset="-122"/>
                <a:sym typeface="+mn-ea"/>
              </a:rPr>
              <a:t>(jū) </a:t>
            </a:r>
            <a:r>
              <a:rPr sz="2800">
                <a:latin typeface="微软雅黑" panose="020b0503020204020204" pitchFamily="34" charset="-122"/>
                <a:ea typeface="微软雅黑" panose="020b0503020204020204" pitchFamily="34" charset="-122"/>
                <a:sym typeface="+mn-ea"/>
              </a:rPr>
              <a:t>      </a:t>
            </a:r>
            <a:r>
              <a:rPr sz="2800">
                <a:solidFill>
                  <a:schemeClr val="tx1"/>
                </a:solidFill>
                <a:latin typeface="微软雅黑" panose="020b0503020204020204" pitchFamily="34" charset="-122"/>
                <a:ea typeface="微软雅黑" panose="020b0503020204020204" pitchFamily="34" charset="-122"/>
                <a:sym typeface="+mn-ea"/>
              </a:rPr>
              <a:t>鞶鼓</a:t>
            </a:r>
            <a:r>
              <a:rPr sz="2800" b="1">
                <a:solidFill>
                  <a:srgbClr val="C00000"/>
                </a:solidFill>
                <a:latin typeface="方正姚体" panose="02010601030101010101" charset="-122"/>
                <a:ea typeface="方正姚体" panose="02010601030101010101" charset="-122"/>
                <a:sym typeface="+mn-ea"/>
              </a:rPr>
              <a:t>（pán）</a:t>
            </a:r>
            <a:r>
              <a:rPr sz="2800">
                <a:solidFill>
                  <a:schemeClr val="tx1"/>
                </a:solidFill>
                <a:latin typeface="微软雅黑" panose="020b0503020204020204" pitchFamily="34" charset="-122"/>
                <a:ea typeface="微软雅黑" panose="020b0503020204020204" pitchFamily="34" charset="-122"/>
                <a:sym typeface="+mn-ea"/>
              </a:rPr>
              <a:t>   </a:t>
            </a:r>
          </a:p>
          <a:p>
            <a:pPr indent="711200">
              <a:lnSpc>
                <a:spcPct val="150000"/>
              </a:lnSpc>
              <a:spcBef>
                <a:spcPct val="0"/>
              </a:spcBef>
              <a:buClrTx/>
              <a:buFontTx/>
              <a:buNone/>
            </a:pPr>
            <a:r>
              <a:rPr sz="2800">
                <a:solidFill>
                  <a:schemeClr val="tx1"/>
                </a:solidFill>
                <a:latin typeface="微软雅黑" panose="020b0503020204020204" pitchFamily="34" charset="-122"/>
                <a:ea typeface="微软雅黑" panose="020b0503020204020204" pitchFamily="34" charset="-122"/>
                <a:sym typeface="+mn-ea"/>
              </a:rPr>
              <a:t>喧阗</a:t>
            </a:r>
            <a:r>
              <a:rPr sz="2800" b="1">
                <a:solidFill>
                  <a:srgbClr val="C00000"/>
                </a:solidFill>
                <a:latin typeface="方正姚体" panose="02010601030101010101" charset="-122"/>
                <a:ea typeface="方正姚体" panose="02010601030101010101" charset="-122"/>
                <a:sym typeface="+mn-ea"/>
              </a:rPr>
              <a:t> (tián) </a:t>
            </a:r>
            <a:r>
              <a:rPr sz="2800">
                <a:latin typeface="微软雅黑" panose="020b0503020204020204" pitchFamily="34" charset="-122"/>
                <a:ea typeface="微软雅黑" panose="020b0503020204020204" pitchFamily="34" charset="-122"/>
                <a:sym typeface="+mn-ea"/>
              </a:rPr>
              <a:t>     </a:t>
            </a:r>
            <a:r>
              <a:rPr sz="2800">
                <a:solidFill>
                  <a:schemeClr val="tx1"/>
                </a:solidFill>
                <a:latin typeface="微软雅黑" panose="020b0503020204020204" pitchFamily="34" charset="-122"/>
                <a:ea typeface="微软雅黑" panose="020b0503020204020204" pitchFamily="34" charset="-122"/>
                <a:sym typeface="+mn-ea"/>
              </a:rPr>
              <a:t>镇筸</a:t>
            </a:r>
            <a:r>
              <a:rPr sz="2800" b="1">
                <a:solidFill>
                  <a:srgbClr val="C00000"/>
                </a:solidFill>
                <a:latin typeface="方正姚体" panose="02010601030101010101" charset="-122"/>
                <a:ea typeface="方正姚体" panose="02010601030101010101" charset="-122"/>
                <a:sym typeface="+mn-ea"/>
              </a:rPr>
              <a:t>(gān) </a:t>
            </a:r>
            <a:r>
              <a:rPr sz="2800">
                <a:solidFill>
                  <a:schemeClr val="tx1"/>
                </a:solidFill>
                <a:latin typeface="微软雅黑" panose="020b0503020204020204" pitchFamily="34" charset="-122"/>
                <a:ea typeface="微软雅黑" panose="020b0503020204020204" pitchFamily="34" charset="-122"/>
                <a:sym typeface="+mn-ea"/>
              </a:rPr>
              <a:t>       歇憩 </a:t>
            </a:r>
            <a:r>
              <a:rPr sz="2800" b="1">
                <a:solidFill>
                  <a:srgbClr val="C00000"/>
                </a:solidFill>
                <a:latin typeface="方正姚体" panose="02010601030101010101" charset="-122"/>
                <a:ea typeface="方正姚体" panose="02010601030101010101" charset="-122"/>
                <a:sym typeface="+mn-ea"/>
              </a:rPr>
              <a:t>(qì)  </a:t>
            </a:r>
            <a:r>
              <a:rPr sz="2800">
                <a:solidFill>
                  <a:schemeClr val="tx1"/>
                </a:solidFill>
                <a:latin typeface="微软雅黑" panose="020b0503020204020204" pitchFamily="34" charset="-122"/>
                <a:ea typeface="微软雅黑" panose="020b0503020204020204" pitchFamily="34" charset="-122"/>
                <a:sym typeface="+mn-ea"/>
              </a:rPr>
              <a:t>     </a:t>
            </a:r>
          </a:p>
          <a:p>
            <a:pPr indent="711200">
              <a:lnSpc>
                <a:spcPct val="150000"/>
              </a:lnSpc>
              <a:spcBef>
                <a:spcPct val="0"/>
              </a:spcBef>
              <a:buClrTx/>
              <a:buFontTx/>
              <a:buNone/>
            </a:pPr>
            <a:r>
              <a:rPr sz="2800">
                <a:solidFill>
                  <a:schemeClr val="tx1"/>
                </a:solidFill>
                <a:latin typeface="微软雅黑" panose="020b0503020204020204" pitchFamily="34" charset="-122"/>
                <a:ea typeface="微软雅黑" panose="020b0503020204020204" pitchFamily="34" charset="-122"/>
                <a:sym typeface="+mn-ea"/>
              </a:rPr>
              <a:t>拮据</a:t>
            </a:r>
            <a:r>
              <a:rPr sz="2800" b="1">
                <a:solidFill>
                  <a:srgbClr val="C00000"/>
                </a:solidFill>
                <a:latin typeface="方正姚体" panose="02010601030101010101" charset="-122"/>
                <a:ea typeface="方正姚体" panose="02010601030101010101" charset="-122"/>
                <a:sym typeface="+mn-ea"/>
              </a:rPr>
              <a:t>（jié jū）</a:t>
            </a:r>
            <a:r>
              <a:rPr sz="2800">
                <a:solidFill>
                  <a:schemeClr val="tx1"/>
                </a:solidFill>
                <a:latin typeface="微软雅黑" panose="020b0503020204020204" pitchFamily="34" charset="-122"/>
                <a:ea typeface="微软雅黑" panose="020b0503020204020204" pitchFamily="34" charset="-122"/>
                <a:sym typeface="+mn-ea"/>
              </a:rPr>
              <a:t> 睨 </a:t>
            </a:r>
            <a:r>
              <a:rPr sz="2800" b="1">
                <a:solidFill>
                  <a:srgbClr val="C00000"/>
                </a:solidFill>
                <a:latin typeface="方正姚体" panose="02010601030101010101" charset="-122"/>
                <a:ea typeface="方正姚体" panose="02010601030101010101" charset="-122"/>
                <a:sym typeface="+mn-ea"/>
              </a:rPr>
              <a:t>(nì)</a:t>
            </a:r>
            <a:r>
              <a:rPr sz="2800">
                <a:solidFill>
                  <a:schemeClr val="tx1"/>
                </a:solidFill>
                <a:latin typeface="微软雅黑" panose="020b0503020204020204" pitchFamily="34" charset="-122"/>
                <a:ea typeface="微软雅黑" panose="020b0503020204020204" pitchFamily="34" charset="-122"/>
                <a:sym typeface="+mn-ea"/>
              </a:rPr>
              <a:t>着          欺侮</a:t>
            </a:r>
            <a:r>
              <a:rPr sz="2800" b="1">
                <a:solidFill>
                  <a:srgbClr val="C00000"/>
                </a:solidFill>
                <a:latin typeface="方正姚体" panose="02010601030101010101" charset="-122"/>
                <a:ea typeface="方正姚体" panose="02010601030101010101" charset="-122"/>
                <a:sym typeface="+mn-ea"/>
              </a:rPr>
              <a:t>（wǔ）   </a:t>
            </a:r>
            <a:r>
              <a:rPr sz="2800">
                <a:solidFill>
                  <a:schemeClr val="tx1"/>
                </a:solidFill>
                <a:latin typeface="微软雅黑" panose="020b0503020204020204" pitchFamily="34" charset="-122"/>
                <a:ea typeface="微软雅黑" panose="020b0503020204020204" pitchFamily="34" charset="-122"/>
                <a:sym typeface="+mn-ea"/>
              </a:rPr>
              <a:t>  </a:t>
            </a:r>
          </a:p>
          <a:p>
            <a:pPr indent="711200">
              <a:lnSpc>
                <a:spcPct val="150000"/>
              </a:lnSpc>
              <a:spcBef>
                <a:spcPct val="0"/>
              </a:spcBef>
              <a:buClrTx/>
              <a:buFontTx/>
              <a:buNone/>
            </a:pPr>
            <a:r>
              <a:rPr sz="2800">
                <a:solidFill>
                  <a:schemeClr val="tx1"/>
                </a:solidFill>
                <a:latin typeface="微软雅黑" panose="020b0503020204020204" pitchFamily="34" charset="-122"/>
                <a:ea typeface="微软雅黑" panose="020b0503020204020204" pitchFamily="34" charset="-122"/>
                <a:sym typeface="+mn-ea"/>
              </a:rPr>
              <a:t>俨然</a:t>
            </a:r>
            <a:r>
              <a:rPr sz="2800" b="1">
                <a:solidFill>
                  <a:srgbClr val="C00000"/>
                </a:solidFill>
                <a:latin typeface="方正姚体" panose="02010601030101010101" charset="-122"/>
                <a:ea typeface="方正姚体" panose="02010601030101010101" charset="-122"/>
                <a:sym typeface="+mn-ea"/>
              </a:rPr>
              <a:t>（yăn）</a:t>
            </a:r>
            <a:r>
              <a:rPr sz="2800">
                <a:solidFill>
                  <a:schemeClr val="tx1"/>
                </a:solidFill>
                <a:latin typeface="微软雅黑" panose="020b0503020204020204" pitchFamily="34" charset="-122"/>
                <a:ea typeface="微软雅黑" panose="020b0503020204020204" pitchFamily="34" charset="-122"/>
                <a:sym typeface="+mn-ea"/>
              </a:rPr>
              <a:t>   擂鼓</a:t>
            </a:r>
            <a:r>
              <a:rPr sz="2800" b="1">
                <a:solidFill>
                  <a:srgbClr val="C00000"/>
                </a:solidFill>
                <a:latin typeface="方正姚体" panose="02010601030101010101" charset="-122"/>
                <a:ea typeface="方正姚体" panose="02010601030101010101" charset="-122"/>
                <a:sym typeface="+mn-ea"/>
              </a:rPr>
              <a:t>（léi） </a:t>
            </a:r>
            <a:r>
              <a:rPr sz="2800">
                <a:solidFill>
                  <a:schemeClr val="tx1"/>
                </a:solidFill>
                <a:latin typeface="微软雅黑" panose="020b0503020204020204" pitchFamily="34" charset="-122"/>
                <a:ea typeface="微软雅黑" panose="020b0503020204020204" pitchFamily="34" charset="-122"/>
                <a:sym typeface="+mn-ea"/>
              </a:rPr>
              <a:t>     擂</a:t>
            </a:r>
            <a:r>
              <a:rPr sz="2800" b="1">
                <a:solidFill>
                  <a:srgbClr val="C00000"/>
                </a:solidFill>
                <a:latin typeface="方正姚体" panose="02010601030101010101" charset="-122"/>
                <a:ea typeface="方正姚体" panose="02010601030101010101" charset="-122"/>
                <a:sym typeface="+mn-ea"/>
              </a:rPr>
              <a:t>（lèi）</a:t>
            </a:r>
            <a:r>
              <a:rPr sz="2800">
                <a:solidFill>
                  <a:schemeClr val="tx1"/>
                </a:solidFill>
                <a:latin typeface="微软雅黑" panose="020b0503020204020204" pitchFamily="34" charset="-122"/>
                <a:ea typeface="微软雅黑" panose="020b0503020204020204" pitchFamily="34" charset="-122"/>
                <a:sym typeface="+mn-ea"/>
              </a:rPr>
              <a:t>台    </a:t>
            </a:r>
          </a:p>
          <a:p>
            <a:pPr indent="711200">
              <a:lnSpc>
                <a:spcPct val="150000"/>
              </a:lnSpc>
              <a:spcBef>
                <a:spcPct val="0"/>
              </a:spcBef>
              <a:buClrTx/>
              <a:buFontTx/>
              <a:buNone/>
            </a:pPr>
            <a:r>
              <a:rPr sz="2800">
                <a:solidFill>
                  <a:schemeClr val="tx1"/>
                </a:solidFill>
                <a:latin typeface="微软雅黑" panose="020b0503020204020204" pitchFamily="34" charset="-122"/>
                <a:ea typeface="微软雅黑" panose="020b0503020204020204" pitchFamily="34" charset="-122"/>
                <a:sym typeface="+mn-ea"/>
              </a:rPr>
              <a:t>埋</a:t>
            </a:r>
            <a:r>
              <a:rPr sz="2800" b="1">
                <a:solidFill>
                  <a:srgbClr val="C00000"/>
                </a:solidFill>
                <a:latin typeface="方正姚体" panose="02010601030101010101" charset="-122"/>
                <a:ea typeface="方正姚体" panose="02010601030101010101" charset="-122"/>
                <a:sym typeface="+mn-ea"/>
              </a:rPr>
              <a:t>(mán)</a:t>
            </a:r>
            <a:r>
              <a:rPr sz="2800">
                <a:solidFill>
                  <a:schemeClr val="tx1"/>
                </a:solidFill>
                <a:latin typeface="微软雅黑" panose="020b0503020204020204" pitchFamily="34" charset="-122"/>
                <a:ea typeface="微软雅黑" panose="020b0503020204020204" pitchFamily="34" charset="-122"/>
                <a:sym typeface="+mn-ea"/>
              </a:rPr>
              <a:t>怨     </a:t>
            </a:r>
            <a:r>
              <a:rPr sz="2800" b="1">
                <a:solidFill>
                  <a:srgbClr val="C00000"/>
                </a:solidFill>
                <a:latin typeface="方正姚体" panose="02010601030101010101" charset="-122"/>
                <a:ea typeface="方正姚体" panose="02010601030101010101" charset="-122"/>
                <a:sym typeface="+mn-ea"/>
              </a:rPr>
              <a:t> </a:t>
            </a:r>
            <a:r>
              <a:rPr sz="2800">
                <a:latin typeface="微软雅黑" panose="020b0503020204020204" pitchFamily="34" charset="-122"/>
                <a:ea typeface="微软雅黑" panose="020b0503020204020204" pitchFamily="34" charset="-122"/>
                <a:sym typeface="+mn-ea"/>
              </a:rPr>
              <a:t>埋</a:t>
            </a:r>
            <a:r>
              <a:rPr sz="2800">
                <a:solidFill>
                  <a:schemeClr val="tx1"/>
                </a:solidFill>
                <a:latin typeface="微软雅黑" panose="020b0503020204020204" pitchFamily="34" charset="-122"/>
                <a:ea typeface="微软雅黑" panose="020b0503020204020204" pitchFamily="34" charset="-122"/>
                <a:sym typeface="+mn-ea"/>
              </a:rPr>
              <a:t>没</a:t>
            </a:r>
            <a:r>
              <a:rPr sz="2800" b="1">
                <a:solidFill>
                  <a:srgbClr val="C00000"/>
                </a:solidFill>
                <a:latin typeface="方正姚体" panose="02010601030101010101" charset="-122"/>
                <a:ea typeface="方正姚体" panose="02010601030101010101" charset="-122"/>
                <a:sym typeface="+mn-ea"/>
              </a:rPr>
              <a:t>（mái） </a:t>
            </a:r>
            <a:r>
              <a:rPr sz="2800">
                <a:solidFill>
                  <a:schemeClr val="tx1"/>
                </a:solidFill>
                <a:latin typeface="微软雅黑" panose="020b0503020204020204" pitchFamily="34" charset="-122"/>
                <a:ea typeface="微软雅黑" panose="020b0503020204020204" pitchFamily="34" charset="-122"/>
                <a:sym typeface="+mn-ea"/>
              </a:rPr>
              <a:t>   蚱</a:t>
            </a:r>
            <a:r>
              <a:rPr sz="2800" b="1">
                <a:solidFill>
                  <a:srgbClr val="C00000"/>
                </a:solidFill>
                <a:latin typeface="方正姚体" panose="02010601030101010101" charset="-122"/>
                <a:ea typeface="方正姚体" panose="02010601030101010101" charset="-122"/>
                <a:sym typeface="+mn-ea"/>
              </a:rPr>
              <a:t>(zhà)</a:t>
            </a:r>
            <a:r>
              <a:rPr sz="2800">
                <a:solidFill>
                  <a:schemeClr val="tx1"/>
                </a:solidFill>
                <a:latin typeface="微软雅黑" panose="020b0503020204020204" pitchFamily="34" charset="-122"/>
                <a:ea typeface="微软雅黑" panose="020b0503020204020204" pitchFamily="34" charset="-122"/>
                <a:sym typeface="+mn-ea"/>
              </a:rPr>
              <a:t>蜢</a:t>
            </a:r>
            <a:r>
              <a:rPr sz="2800" b="1">
                <a:solidFill>
                  <a:srgbClr val="C00000"/>
                </a:solidFill>
                <a:latin typeface="方正姚体" panose="02010601030101010101" charset="-122"/>
                <a:ea typeface="方正姚体" panose="02010601030101010101" charset="-122"/>
                <a:sym typeface="+mn-ea"/>
              </a:rPr>
              <a:t>(měng)   </a:t>
            </a:r>
            <a:r>
              <a:rPr sz="2800">
                <a:solidFill>
                  <a:schemeClr val="tx1"/>
                </a:solidFill>
                <a:latin typeface="微软雅黑" panose="020b0503020204020204" pitchFamily="34" charset="-122"/>
                <a:ea typeface="微软雅黑" panose="020b0503020204020204" pitchFamily="34" charset="-122"/>
                <a:sym typeface="+mn-ea"/>
              </a:rPr>
              <a:t>    </a:t>
            </a:r>
          </a:p>
          <a:p>
            <a:pPr indent="711200">
              <a:lnSpc>
                <a:spcPct val="150000"/>
              </a:lnSpc>
              <a:spcBef>
                <a:spcPct val="0"/>
              </a:spcBef>
              <a:buClrTx/>
              <a:buFontTx/>
              <a:buNone/>
            </a:pPr>
            <a:endParaRPr sz="2800">
              <a:solidFill>
                <a:schemeClr val="tx1"/>
              </a:solidFill>
              <a:latin typeface="微软雅黑" panose="020b0503020204020204" pitchFamily="34" charset="-122"/>
              <a:ea typeface="微软雅黑" panose="020b0503020204020204" pitchFamily="34" charset="-122"/>
              <a:sym typeface="+mn-ea"/>
            </a:endParaRPr>
          </a:p>
        </p:txBody>
      </p:sp>
      <p:pic>
        <p:nvPicPr>
          <p:cNvPr id="14338" name="图片 1" descr="组48325同意"/>
          <p:cNvPicPr>
            <a:picLocks noChangeAspect="1"/>
          </p:cNvPicPr>
          <p:nvPr>
            <p:custDataLst>
              <p:tags r:id="rId6"/>
            </p:custDataLst>
          </p:nvPr>
        </p:nvPicPr>
        <p:blipFill>
          <a:blip r:embed="rId5"/>
          <a:stretch>
            <a:fillRect/>
          </a:stretch>
        </p:blipFill>
        <p:spPr>
          <a:xfrm>
            <a:off x="406400" y="658813"/>
            <a:ext cx="2389188" cy="608012"/>
          </a:xfrm>
          <a:prstGeom prst="rect">
            <a:avLst/>
          </a:prstGeom>
          <a:noFill/>
          <a:ln w="9525">
            <a:noFill/>
          </a:ln>
        </p:spPr>
      </p:pic>
      <p:sp>
        <p:nvSpPr>
          <p:cNvPr id="14340" name="文本框 7"/>
          <p:cNvSpPr txBox="1"/>
          <p:nvPr>
            <p:custDataLst>
              <p:tags r:id="rId7"/>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pic>
        <p:nvPicPr>
          <p:cNvPr id="2" name="图片 1"/>
          <p:cNvPicPr>
            <a:picLocks noChangeAspect="1"/>
          </p:cNvPicPr>
          <p:nvPr>
            <p:custDataLst>
              <p:tags r:id="rId9"/>
            </p:custDataLst>
          </p:nvPr>
        </p:nvPicPr>
        <p:blipFill>
          <a:blip r:embed="rId8">
            <a:clrChange>
              <a:clrFrom>
                <a:srgbClr val="FFFFFF">
                  <a:alpha val="100000"/>
                </a:srgbClr>
              </a:clrFrom>
              <a:clrTo>
                <a:srgbClr val="FFFFFF">
                  <a:alpha val="100000"/>
                  <a:alpha val="0"/>
                </a:srgbClr>
              </a:clrTo>
            </a:clrChange>
          </a:blip>
          <a:srcRect t="15493" b="16901"/>
          <a:stretch>
            <a:fillRect/>
          </a:stretch>
        </p:blipFill>
        <p:spPr>
          <a:xfrm>
            <a:off x="-86360" y="4109720"/>
            <a:ext cx="3374390" cy="22815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4338" name="图片 1" descr="组48325同意"/>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w="9525">
            <a:noFill/>
          </a:ln>
        </p:spPr>
      </p:pic>
      <p:sp>
        <p:nvSpPr>
          <p:cNvPr id="14340" name="文本框 7"/>
          <p:cNvSpPr txBox="1"/>
          <p:nvPr>
            <p:custDataLst>
              <p:tags r:id="rId6"/>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pic>
        <p:nvPicPr>
          <p:cNvPr id="2" name="图片 1"/>
          <p:cNvPicPr>
            <a:picLocks noChangeAspect="1"/>
          </p:cNvPicPr>
          <p:nvPr>
            <p:custDataLst>
              <p:tags r:id="rId8"/>
            </p:custDataLst>
          </p:nvPr>
        </p:nvPicPr>
        <p:blipFill>
          <a:blip r:embed="rId7">
            <a:clrChange>
              <a:clrFrom>
                <a:srgbClr val="FFFFFF">
                  <a:alpha val="100000"/>
                </a:srgbClr>
              </a:clrFrom>
              <a:clrTo>
                <a:srgbClr val="FFFFFF">
                  <a:alpha val="100000"/>
                  <a:alpha val="0"/>
                </a:srgbClr>
              </a:clrTo>
            </a:clrChange>
          </a:blip>
          <a:srcRect t="15493" b="16901"/>
          <a:stretch>
            <a:fillRect/>
          </a:stretch>
        </p:blipFill>
        <p:spPr>
          <a:xfrm>
            <a:off x="9495790" y="923925"/>
            <a:ext cx="2345690" cy="1586230"/>
          </a:xfrm>
          <a:prstGeom prst="rect">
            <a:avLst/>
          </a:prstGeom>
        </p:spPr>
      </p:pic>
      <p:sp>
        <p:nvSpPr>
          <p:cNvPr id="4" name="标题 3"/>
          <p:cNvSpPr>
            <a:spLocks noGrp="1"/>
          </p:cNvSpPr>
          <p:nvPr>
            <p:ph type="ctrTitle"/>
            <p:custDataLst>
              <p:tags r:id="rId9"/>
            </p:custDataLst>
          </p:nvPr>
        </p:nvSpPr>
        <p:spPr>
          <a:xfrm>
            <a:off x="1224915" y="1552575"/>
            <a:ext cx="8937625" cy="4751705"/>
          </a:xfrm>
        </p:spPr>
        <p:txBody>
          <a:bodyPr>
            <a:noAutofit/>
          </a:bodyPr>
          <a:lstStyle/>
          <a:p>
            <a:pPr algn="l" latinLnBrk="0">
              <a:lnSpc>
                <a:spcPct val="150000"/>
              </a:lnSpc>
            </a:pP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平淡无奇</a:t>
            </a: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：比喻平平常常，没有什么出色的地方。</a:t>
            </a:r>
            <a:b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b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插科打诨</a:t>
            </a: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：指戏曲演员在演出中穿插些滑稽的谈话和动作来引人发笑。也指现实生活中引人发笑的一些戏谑的动作和语言。</a:t>
            </a:r>
            <a:b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b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不假思索</a:t>
            </a: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：用不着想，形容说话做事迅速。</a:t>
            </a:r>
            <a:b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b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张冠李戴</a:t>
            </a: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：姓张的帽子戴到姓李的头上，比喻弄错了对象或弄错了事实。</a:t>
            </a:r>
            <a:b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b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信口开河</a:t>
            </a: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：随口乱说一气。</a:t>
            </a:r>
            <a:b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b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礼轻仁义重</a:t>
            </a: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：礼物虽然轻微，但其中的情义却很深重。</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7345"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57347" name="文本框 7"/>
          <p:cNvSpPr txBox="1"/>
          <p:nvPr>
            <p:custDataLst>
              <p:tags r:id="rId5"/>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p>
        </p:txBody>
      </p:sp>
      <p:grpSp>
        <p:nvGrpSpPr>
          <p:cNvPr id="57350" name="组合 8"/>
          <p:cNvGrpSpPr/>
          <p:nvPr>
            <p:custDataLst>
              <p:tags r:id="rId6"/>
            </p:custDataLst>
          </p:nvPr>
        </p:nvGrpSpPr>
        <p:grpSpPr>
          <a:xfrm>
            <a:off x="4615180" y="2022475"/>
            <a:ext cx="2428240" cy="2571750"/>
            <a:chOff x="3953" y="4724"/>
            <a:chExt cx="1328" cy="1214"/>
          </a:xfrm>
        </p:grpSpPr>
        <p:sp>
          <p:nvSpPr>
            <p:cNvPr id="10" name="椭圆 9"/>
            <p:cNvSpPr/>
            <p:nvPr>
              <p:custDataLst>
                <p:tags r:id="rId7"/>
              </p:custDataLst>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1200" strike="noStrike" noProof="1">
                <a:latin typeface="思源宋体 CN Medium" panose="02020500000000000000" charset="-122"/>
                <a:ea typeface="思源宋体 CN Medium" panose="02020500000000000000" charset="-122"/>
              </a:endParaRPr>
            </a:p>
          </p:txBody>
        </p:sp>
        <p:sp>
          <p:nvSpPr>
            <p:cNvPr id="57352" name="文本框 1"/>
            <p:cNvSpPr txBox="1"/>
            <p:nvPr>
              <p:custDataLst>
                <p:tags r:id="rId8"/>
              </p:custDataLst>
            </p:nvPr>
          </p:nvSpPr>
          <p:spPr>
            <a:xfrm>
              <a:off x="4157" y="4946"/>
              <a:ext cx="921" cy="682"/>
            </a:xfrm>
            <a:prstGeom prst="rect">
              <a:avLst/>
            </a:prstGeom>
            <a:noFill/>
            <a:ln w="9525">
              <a:noFill/>
            </a:ln>
          </p:spPr>
          <p:txBody>
            <a:bodyPr wrap="square" anchor="t" anchorCtr="0">
              <a:spAutoFit/>
            </a:bodyPr>
            <a:lstStyle/>
            <a:p>
              <a:pPr algn="ctr"/>
              <a:r>
                <a:rPr lang="zh-CN" altLang="en-US" sz="4400">
                  <a:solidFill>
                    <a:schemeClr val="bg1"/>
                  </a:solidFill>
                  <a:latin typeface="思源宋体 CN Medium" panose="02020500000000000000" charset="-122"/>
                  <a:ea typeface="思源宋体 CN Medium" panose="02020500000000000000" charset="-122"/>
                </a:rPr>
                <a:t>初  步感  知</a:t>
              </a:r>
            </a:p>
          </p:txBody>
        </p:sp>
      </p:grpSp>
      <p:pic>
        <p:nvPicPr>
          <p:cNvPr id="57353" name="图片 2" descr="fa6e743e92880a5eb48e85f4ae854862d768f43741aa5-9eY9co_fw1200"/>
          <p:cNvPicPr>
            <a:picLocks noChangeAspect="1"/>
          </p:cNvPicPr>
          <p:nvPr>
            <p:custDataLst>
              <p:tags r:id="rId10"/>
            </p:custDataLst>
          </p:nvPr>
        </p:nvPicPr>
        <p:blipFill>
          <a:blip r:embed="rId9"/>
          <a:stretch>
            <a:fillRect/>
          </a:stretch>
        </p:blipFill>
        <p:spPr>
          <a:xfrm>
            <a:off x="8809038" y="611188"/>
            <a:ext cx="3005137" cy="2689225"/>
          </a:xfrm>
          <a:prstGeom prst="rect">
            <a:avLst/>
          </a:prstGeom>
          <a:noFill/>
          <a:ln w="9525">
            <a:noFill/>
          </a:ln>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435"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18437" name="文本框 7"/>
          <p:cNvSpPr txBox="1"/>
          <p:nvPr>
            <p:custDataLst>
              <p:tags r:id="rId5"/>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8438" name="Text Box 2"/>
          <p:cNvSpPr txBox="1"/>
          <p:nvPr>
            <p:custDataLst>
              <p:tags r:id="rId6"/>
            </p:custDataLst>
          </p:nvPr>
        </p:nvSpPr>
        <p:spPr>
          <a:xfrm>
            <a:off x="1841500" y="2398395"/>
            <a:ext cx="4589145" cy="58356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algn="ctr" eaLnBrk="0" hangingPunct="0">
              <a:spcBef>
                <a:spcPct val="5000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边城与众不同的特色</a:t>
            </a:r>
          </a:p>
        </p:txBody>
      </p:sp>
      <p:pic>
        <p:nvPicPr>
          <p:cNvPr id="19" name="图片 18"/>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8176895" y="2809240"/>
            <a:ext cx="4177665" cy="4177665"/>
          </a:xfrm>
          <a:prstGeom prst="rect">
            <a:avLst/>
          </a:prstGeom>
        </p:spPr>
      </p:pic>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3793"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33795" name="文本框 7"/>
          <p:cNvSpPr txBox="1"/>
          <p:nvPr>
            <p:custDataLst>
              <p:tags r:id="rId5"/>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 name="矩形 2"/>
          <p:cNvSpPr/>
          <p:nvPr>
            <p:custDataLst>
              <p:tags r:id="rId6"/>
            </p:custDataLst>
          </p:nvPr>
        </p:nvSpPr>
        <p:spPr>
          <a:xfrm>
            <a:off x="3137535" y="1355725"/>
            <a:ext cx="5916295" cy="583565"/>
          </a:xfrm>
          <a:prstGeom prst="rect">
            <a:avLst/>
          </a:prstGeom>
          <a:noFill/>
          <a:ln w="9525">
            <a:noFill/>
          </a:ln>
        </p:spPr>
        <p:txBody>
          <a:bodyPr wrap="square" anchor="t" anchorCtr="0">
            <a:spAutoFit/>
          </a:bodyPr>
          <a:lstStyle/>
          <a:p>
            <a:pPr algn="ctr" eaLnBrk="0" hangingPunct="0">
              <a:spcBef>
                <a:spcPct val="50000"/>
              </a:spcBef>
            </a:pPr>
            <a:r>
              <a:rPr lang="zh-CN" altLang="en-US" sz="3200" b="1">
                <a:solidFill>
                  <a:schemeClr val="tx1"/>
                </a:solidFill>
                <a:latin typeface="微软雅黑" panose="020b0503020204020204" pitchFamily="34" charset="-122"/>
                <a:ea typeface="微软雅黑" panose="020b0503020204020204" pitchFamily="34" charset="-122"/>
                <a:sym typeface="Arial" panose="020b0604020202020204" pitchFamily="34" charset="0"/>
              </a:rPr>
              <a:t>自  然  美</a:t>
            </a:r>
          </a:p>
        </p:txBody>
      </p:sp>
      <p:pic>
        <p:nvPicPr>
          <p:cNvPr id="2" name="图片 1" descr="e68dae5d21f9116505583f58f0b7aa9355f981eeac8fa-G7fJTU_fw1200"/>
          <p:cNvPicPr>
            <a:picLocks noChangeAspect="1"/>
          </p:cNvPicPr>
          <p:nvPr>
            <p:custDataLst>
              <p:tags r:id="rId8"/>
            </p:custDataLst>
          </p:nvPr>
        </p:nvPicPr>
        <p:blipFill>
          <a:blip r:embed="rId7"/>
          <a:srcRect t="23958" b="25000"/>
          <a:stretch>
            <a:fillRect/>
          </a:stretch>
        </p:blipFill>
        <p:spPr>
          <a:xfrm>
            <a:off x="9154795" y="424815"/>
            <a:ext cx="2968625" cy="2164715"/>
          </a:xfrm>
          <a:prstGeom prst="rect">
            <a:avLst/>
          </a:prstGeom>
        </p:spPr>
      </p:pic>
      <p:sp>
        <p:nvSpPr>
          <p:cNvPr id="4" name="Text Box 2"/>
          <p:cNvSpPr txBox="1"/>
          <p:nvPr>
            <p:custDataLst>
              <p:tags r:id="rId9"/>
            </p:custDataLst>
          </p:nvPr>
        </p:nvSpPr>
        <p:spPr>
          <a:xfrm>
            <a:off x="1497965" y="2589530"/>
            <a:ext cx="7555865" cy="267652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algn="l" eaLnBrk="0" hangingPunct="0">
              <a:lnSpc>
                <a:spcPct val="150000"/>
              </a:lnSpc>
              <a:spcBef>
                <a:spcPct val="0"/>
              </a:spcBef>
            </a:pPr>
            <a:r>
              <a:rPr lang="zh-CN" altLang="en-US" sz="2800">
                <a:solidFill>
                  <a:srgbClr val="C00000"/>
                </a:solidFill>
                <a:latin typeface="微软雅黑" panose="020b0503020204020204" pitchFamily="34" charset="-122"/>
                <a:ea typeface="微软雅黑" panose="020b0503020204020204" pitchFamily="34" charset="-122"/>
                <a:sym typeface="Arial" panose="020b0604020202020204" pitchFamily="34" charset="0"/>
              </a:rPr>
              <a:t>   “这官路将近湘西边境到了一个地方名‘茶峒’的小山城时，有一小溪，溪边有座白色小塔，塔下住了一户单独的人家。这人家只一个老人，一个女孩子，一只黄狗。”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3793"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33795" name="文本框 7"/>
          <p:cNvSpPr txBox="1"/>
          <p:nvPr>
            <p:custDataLst>
              <p:tags r:id="rId5"/>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 name="矩形 2"/>
          <p:cNvSpPr/>
          <p:nvPr>
            <p:custDataLst>
              <p:tags r:id="rId6"/>
            </p:custDataLst>
          </p:nvPr>
        </p:nvSpPr>
        <p:spPr>
          <a:xfrm>
            <a:off x="3138170" y="1212850"/>
            <a:ext cx="5916295" cy="583565"/>
          </a:xfrm>
          <a:prstGeom prst="rect">
            <a:avLst/>
          </a:prstGeom>
          <a:noFill/>
          <a:ln w="9525">
            <a:noFill/>
          </a:ln>
        </p:spPr>
        <p:txBody>
          <a:bodyPr wrap="square" anchor="t" anchorCtr="0">
            <a:spAutoFit/>
          </a:bodyPr>
          <a:lstStyle/>
          <a:p>
            <a:pPr algn="ctr" eaLnBrk="0" hangingPunct="0">
              <a:spcBef>
                <a:spcPct val="50000"/>
              </a:spcBef>
            </a:pPr>
            <a:r>
              <a:rPr lang="zh-CN" altLang="en-US" sz="3200" b="1">
                <a:solidFill>
                  <a:schemeClr val="tx1"/>
                </a:solidFill>
                <a:latin typeface="微软雅黑" panose="020b0503020204020204" pitchFamily="34" charset="-122"/>
                <a:ea typeface="微软雅黑" panose="020b0503020204020204" pitchFamily="34" charset="-122"/>
                <a:sym typeface="Arial" panose="020b0604020202020204" pitchFamily="34" charset="0"/>
              </a:rPr>
              <a:t>自  然  美</a:t>
            </a:r>
          </a:p>
        </p:txBody>
      </p:sp>
      <p:pic>
        <p:nvPicPr>
          <p:cNvPr id="2" name="图片 1" descr="e68dae5d21f9116505583f58f0b7aa9355f981eeac8fa-G7fJTU_fw1200"/>
          <p:cNvPicPr>
            <a:picLocks noChangeAspect="1"/>
          </p:cNvPicPr>
          <p:nvPr>
            <p:custDataLst>
              <p:tags r:id="rId8"/>
            </p:custDataLst>
          </p:nvPr>
        </p:nvPicPr>
        <p:blipFill>
          <a:blip r:embed="rId7"/>
          <a:srcRect t="23958" b="25000"/>
          <a:stretch>
            <a:fillRect/>
          </a:stretch>
        </p:blipFill>
        <p:spPr>
          <a:xfrm>
            <a:off x="9154795" y="424815"/>
            <a:ext cx="2968625" cy="2164715"/>
          </a:xfrm>
          <a:prstGeom prst="rect">
            <a:avLst/>
          </a:prstGeom>
        </p:spPr>
      </p:pic>
      <p:pic>
        <p:nvPicPr>
          <p:cNvPr id="25601" name="Picture 3" descr="边城10"/>
          <p:cNvPicPr>
            <a:picLocks noChangeAspect="1"/>
          </p:cNvPicPr>
          <p:nvPr>
            <p:custDataLst>
              <p:tags r:id="rId10"/>
            </p:custDataLst>
          </p:nvPr>
        </p:nvPicPr>
        <p:blipFill>
          <a:blip r:embed="rId9"/>
          <a:stretch>
            <a:fillRect/>
          </a:stretch>
        </p:blipFill>
        <p:spPr>
          <a:xfrm>
            <a:off x="960755" y="2179320"/>
            <a:ext cx="2756535" cy="3870960"/>
          </a:xfrm>
          <a:prstGeom prst="snipRoundRect">
            <a:avLst/>
          </a:prstGeom>
          <a:noFill/>
          <a:ln w="9525">
            <a:noFill/>
          </a:ln>
          <a:effectLst>
            <a:outerShdw dist="107763" dir="2699999" algn="ctr" rotWithShape="0">
              <a:srgbClr val="808080">
                <a:alpha val="50000"/>
              </a:srgbClr>
            </a:outerShdw>
          </a:effectLst>
        </p:spPr>
      </p:pic>
      <p:sp>
        <p:nvSpPr>
          <p:cNvPr id="16388" name="Text Box 4"/>
          <p:cNvSpPr txBox="1">
            <a:spLocks noChangeArrowheads="1"/>
          </p:cNvSpPr>
          <p:nvPr>
            <p:custDataLst>
              <p:tags r:id="rId11"/>
            </p:custDataLst>
          </p:nvPr>
        </p:nvSpPr>
        <p:spPr bwMode="auto">
          <a:xfrm>
            <a:off x="6801803" y="2179003"/>
            <a:ext cx="2879725" cy="4399915"/>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0" lang="en-US" altLang="zh-CN" sz="2800" i="0" u="none" strike="noStrike" kern="1200" cap="none" spc="0" normalizeH="0" baseline="0" noProof="0" smtClean="0">
              <a:ln>
                <a:noFill/>
              </a:ln>
              <a:solidFill>
                <a:srgbClr val="008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清澈见底的河流 </a:t>
            </a: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凭水依山的小城 </a:t>
            </a: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攀引缆索的渡船 </a:t>
            </a: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关乎风水的白塔 </a:t>
            </a: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翠色逼人的篁竹</a:t>
            </a: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p>
        </p:txBody>
      </p:sp>
      <p:sp>
        <p:nvSpPr>
          <p:cNvPr id="16389" name="Text Box 5"/>
          <p:cNvSpPr txBox="1">
            <a:spLocks noChangeArrowheads="1"/>
          </p:cNvSpPr>
          <p:nvPr>
            <p:custDataLst>
              <p:tags r:id="rId12"/>
            </p:custDataLst>
          </p:nvPr>
        </p:nvSpPr>
        <p:spPr bwMode="auto">
          <a:xfrm>
            <a:off x="4858703" y="3329940"/>
            <a:ext cx="1871663" cy="181483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自然清丽</a:t>
            </a: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优美如画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16388">
                                            <p:txEl>
                                              <p:pRg st="1" end="1"/>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nodeType="clickEffect">
                                  <p:stCondLst>
                                    <p:cond delay="0"/>
                                  </p:stCondLst>
                                  <p:childTnLst>
                                    <p:set>
                                      <p:cBhvr>
                                        <p:cTn id="15" dur="1" fill="hold">
                                          <p:stCondLst>
                                            <p:cond delay="0"/>
                                          </p:stCondLst>
                                        </p:cTn>
                                        <p:tgtEl>
                                          <p:spTgt spid="16388">
                                            <p:txEl>
                                              <p:pRg st="2" end="2"/>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nodeType="clickEffect">
                                  <p:stCondLst>
                                    <p:cond delay="0"/>
                                  </p:stCondLst>
                                  <p:childTnLst>
                                    <p:set>
                                      <p:cBhvr>
                                        <p:cTn id="19" dur="1" fill="hold">
                                          <p:stCondLst>
                                            <p:cond delay="0"/>
                                          </p:stCondLst>
                                        </p:cTn>
                                        <p:tgtEl>
                                          <p:spTgt spid="16388">
                                            <p:txEl>
                                              <p:pRg st="3" end="3"/>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nodeType="clickEffect">
                                  <p:stCondLst>
                                    <p:cond delay="0"/>
                                  </p:stCondLst>
                                  <p:childTnLst>
                                    <p:set>
                                      <p:cBhvr>
                                        <p:cTn id="23" dur="1" fill="hold">
                                          <p:stCondLst>
                                            <p:cond delay="0"/>
                                          </p:stCondLst>
                                        </p:cTn>
                                        <p:tgtEl>
                                          <p:spTgt spid="16388">
                                            <p:txEl>
                                              <p:pRg st="4" end="4"/>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nodeType="clickEffect">
                                  <p:stCondLst>
                                    <p:cond delay="0"/>
                                  </p:stCondLst>
                                  <p:childTnLst>
                                    <p:set>
                                      <p:cBhvr>
                                        <p:cTn id="27" dur="1" fill="hold">
                                          <p:stCondLst>
                                            <p:cond delay="0"/>
                                          </p:stCondLst>
                                        </p:cTn>
                                        <p:tgtEl>
                                          <p:spTgt spid="16388">
                                            <p:txEl>
                                              <p:pRg st="5" end="5"/>
                                            </p:txEl>
                                          </p:spTgt>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nodeType="clickEffect">
                                  <p:stCondLst>
                                    <p:cond delay="0"/>
                                  </p:stCondLst>
                                  <p:childTnLst>
                                    <p:set>
                                      <p:cBhvr>
                                        <p:cTn id="31" dur="1" fill="hold">
                                          <p:stCondLst>
                                            <p:cond delay="0"/>
                                          </p:stCondLst>
                                        </p:cTn>
                                        <p:tgtEl>
                                          <p:spTgt spid="16388">
                                            <p:txEl>
                                              <p:pRg st="6" end="6"/>
                                            </p:txEl>
                                          </p:spTgt>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1" presetClass="entr" presetSubtype="0" fill="hold" nodeType="clickEffect">
                                  <p:stCondLst>
                                    <p:cond delay="0"/>
                                  </p:stCondLst>
                                  <p:childTnLst>
                                    <p:set>
                                      <p:cBhvr>
                                        <p:cTn id="35" dur="1" fill="hold">
                                          <p:stCondLst>
                                            <p:cond delay="0"/>
                                          </p:stCondLst>
                                        </p:cTn>
                                        <p:tgtEl>
                                          <p:spTgt spid="16389">
                                            <p:txEl>
                                              <p:pRg st="0" end="0"/>
                                            </p:txEl>
                                          </p:spTgt>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nodeType="clickEffect">
                                  <p:stCondLst>
                                    <p:cond delay="0"/>
                                  </p:stCondLst>
                                  <p:childTnLst>
                                    <p:set>
                                      <p:cBhvr>
                                        <p:cTn id="39" dur="1" fill="hold">
                                          <p:stCondLst>
                                            <p:cond delay="0"/>
                                          </p:stCondLst>
                                        </p:cTn>
                                        <p:tgtEl>
                                          <p:spTgt spid="1638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0242" name="图片 1" descr="组48325同意"/>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w="9525">
            <a:noFill/>
          </a:ln>
        </p:spPr>
      </p:pic>
      <p:sp>
        <p:nvSpPr>
          <p:cNvPr id="10244" name="文本框 7"/>
          <p:cNvSpPr txBox="1"/>
          <p:nvPr>
            <p:custDataLst>
              <p:tags r:id="rId6"/>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新知导入</a:t>
            </a:r>
          </a:p>
        </p:txBody>
      </p:sp>
      <p:pic>
        <p:nvPicPr>
          <p:cNvPr id="6145" name="Picture 2" descr="12"/>
          <p:cNvPicPr>
            <a:picLocks noChangeAspect="1"/>
          </p:cNvPicPr>
          <p:nvPr>
            <p:custDataLst>
              <p:tags r:id="rId8"/>
            </p:custDataLst>
          </p:nvPr>
        </p:nvPicPr>
        <p:blipFill>
          <a:blip r:embed="rId7"/>
          <a:stretch>
            <a:fillRect/>
          </a:stretch>
        </p:blipFill>
        <p:spPr>
          <a:xfrm>
            <a:off x="1060450" y="1624965"/>
            <a:ext cx="4445635" cy="3337560"/>
          </a:xfrm>
          <a:prstGeom prst="ellipse">
            <a:avLst/>
          </a:prstGeom>
          <a:noFill/>
          <a:ln w="9525">
            <a:noFill/>
          </a:ln>
        </p:spPr>
      </p:pic>
      <p:pic>
        <p:nvPicPr>
          <p:cNvPr id="7169" name="Picture 2" descr="图片1"/>
          <p:cNvPicPr>
            <a:picLocks noChangeAspect="1"/>
          </p:cNvPicPr>
          <p:nvPr>
            <p:custDataLst>
              <p:tags r:id="rId10"/>
            </p:custDataLst>
          </p:nvPr>
        </p:nvPicPr>
        <p:blipFill>
          <a:blip r:embed="rId9"/>
          <a:stretch>
            <a:fillRect/>
          </a:stretch>
        </p:blipFill>
        <p:spPr>
          <a:xfrm>
            <a:off x="6604000" y="1619885"/>
            <a:ext cx="4456430" cy="3342640"/>
          </a:xfrm>
          <a:prstGeom prst="ellipse">
            <a:avLst/>
          </a:prstGeom>
          <a:noFill/>
          <a:ln w="9525">
            <a:noFill/>
          </a:ln>
        </p:spPr>
      </p:pic>
      <p:sp>
        <p:nvSpPr>
          <p:cNvPr id="4099" name="Text Box 3"/>
          <p:cNvSpPr txBox="1"/>
          <p:nvPr>
            <p:custDataLst>
              <p:tags r:id="rId11"/>
            </p:custDataLst>
          </p:nvPr>
        </p:nvSpPr>
        <p:spPr>
          <a:xfrm>
            <a:off x="3791585" y="5295583"/>
            <a:ext cx="4608513" cy="645160"/>
          </a:xfrm>
          <a:prstGeom prst="rect">
            <a:avLst/>
          </a:prstGeom>
          <a:noFill/>
          <a:ln w="9525">
            <a:noFill/>
          </a:ln>
        </p:spPr>
        <p:txBody>
          <a:bodyPr anchor="t" anchorCtr="0">
            <a:spAutoFit/>
          </a:bodyPr>
          <a:lstStyle/>
          <a:p>
            <a:pPr algn="ctr">
              <a:spcBef>
                <a:spcPct val="50000"/>
              </a:spcBef>
            </a:pPr>
            <a:r>
              <a:rPr lang="zh-CN" altLang="en-US" sz="3600" b="1">
                <a:solidFill>
                  <a:srgbClr val="C00000"/>
                </a:solidFill>
                <a:latin typeface="微软雅黑" panose="020b0503020204020204" pitchFamily="34" charset="-122"/>
                <a:ea typeface="微软雅黑" panose="020b0503020204020204" pitchFamily="34" charset="-122"/>
              </a:rPr>
              <a:t>这是一个美丽的地方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nodeType="clickEffect">
                                  <p:stCondLst>
                                    <p:cond delay="0"/>
                                  </p:stCondLst>
                                  <p:childTnLst>
                                    <p:set>
                                      <p:cBhvr>
                                        <p:cTn id="6" dur="1" fill="hold">
                                          <p:stCondLst>
                                            <p:cond delay="0"/>
                                          </p:stCondLst>
                                        </p:cTn>
                                        <p:tgtEl>
                                          <p:spTgt spid="7169"/>
                                        </p:tgtEl>
                                        <p:attrNameLst>
                                          <p:attrName>style.visibility</p:attrName>
                                        </p:attrNameLst>
                                      </p:cBhvr>
                                      <p:to>
                                        <p:strVal val="visible"/>
                                      </p:to>
                                    </p:set>
                                    <p:anim calcmode="lin" valueType="num">
                                      <p:cBhvr>
                                        <p:cTn id="7" dur="500" fill="hold"/>
                                        <p:tgtEl>
                                          <p:spTgt spid="7169"/>
                                        </p:tgtEl>
                                        <p:attrNameLst>
                                          <p:attrName>ppt_w</p:attrName>
                                        </p:attrNameLst>
                                      </p:cBhvr>
                                      <p:tavLst>
                                        <p:tav tm="0">
                                          <p:val>
                                            <p:fltVal val="0"/>
                                          </p:val>
                                        </p:tav>
                                        <p:tav tm="100000">
                                          <p:val>
                                            <p:strVal val="#ppt_w"/>
                                          </p:val>
                                        </p:tav>
                                      </p:tavLst>
                                    </p:anim>
                                    <p:anim calcmode="lin" valueType="num">
                                      <p:cBhvr>
                                        <p:cTn id="8" dur="500" fill="hold"/>
                                        <p:tgtEl>
                                          <p:spTgt spid="7169"/>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6145"/>
                                        </p:tgtEl>
                                        <p:attrNameLst>
                                          <p:attrName>style.visibility</p:attrName>
                                        </p:attrNameLst>
                                      </p:cBhvr>
                                      <p:to>
                                        <p:strVal val="visible"/>
                                      </p:to>
                                    </p:set>
                                    <p:anim calcmode="lin" valueType="num">
                                      <p:cBhvr>
                                        <p:cTn id="11" dur="500" fill="hold"/>
                                        <p:tgtEl>
                                          <p:spTgt spid="6145"/>
                                        </p:tgtEl>
                                        <p:attrNameLst>
                                          <p:attrName>ppt_w</p:attrName>
                                        </p:attrNameLst>
                                      </p:cBhvr>
                                      <p:tavLst>
                                        <p:tav tm="0">
                                          <p:val>
                                            <p:fltVal val="0"/>
                                          </p:val>
                                        </p:tav>
                                        <p:tav tm="100000">
                                          <p:val>
                                            <p:strVal val="#ppt_w"/>
                                          </p:val>
                                        </p:tav>
                                      </p:tavLst>
                                    </p:anim>
                                    <p:anim calcmode="lin" valueType="num">
                                      <p:cBhvr>
                                        <p:cTn id="12" dur="500" fill="hold"/>
                                        <p:tgtEl>
                                          <p:spTgt spid="6145"/>
                                        </p:tgtEl>
                                        <p:attrNameLst>
                                          <p:attrName>ppt_h</p:attrName>
                                        </p:attrNameLst>
                                      </p:cBhvr>
                                      <p:tavLst>
                                        <p:tav tm="0">
                                          <p:val>
                                            <p:strVal val="#ppt_h"/>
                                          </p:val>
                                        </p:tav>
                                        <p:tav tm="100000">
                                          <p:val>
                                            <p:strVal val="#ppt_h"/>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099"/>
                                        </p:tgtEl>
                                        <p:attrNameLst>
                                          <p:attrName>style.visibility</p:attrName>
                                        </p:attrNameLst>
                                      </p:cBhvr>
                                      <p:to>
                                        <p:strVal val="visible"/>
                                      </p:to>
                                    </p:set>
                                    <p:animEffect transition="in" filter="circle(in)">
                                      <p:cBhvr>
                                        <p:cTn id="17"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3793"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33795" name="文本框 7"/>
          <p:cNvSpPr txBox="1"/>
          <p:nvPr>
            <p:custDataLst>
              <p:tags r:id="rId5"/>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 name="矩形 2"/>
          <p:cNvSpPr/>
          <p:nvPr>
            <p:custDataLst>
              <p:tags r:id="rId6"/>
            </p:custDataLst>
          </p:nvPr>
        </p:nvSpPr>
        <p:spPr>
          <a:xfrm>
            <a:off x="1497965" y="1636395"/>
            <a:ext cx="5916295" cy="583565"/>
          </a:xfrm>
          <a:prstGeom prst="rect">
            <a:avLst/>
          </a:prstGeom>
          <a:noFill/>
          <a:ln w="9525">
            <a:noFill/>
          </a:ln>
        </p:spPr>
        <p:txBody>
          <a:bodyPr wrap="square" anchor="t" anchorCtr="0">
            <a:spAutoFit/>
          </a:bodyPr>
          <a:lstStyle/>
          <a:p>
            <a:pPr algn="ctr" eaLnBrk="0" hangingPunct="0">
              <a:spcBef>
                <a:spcPct val="50000"/>
              </a:spcBef>
            </a:pPr>
            <a:r>
              <a:rPr lang="zh-CN" altLang="en-US" sz="3200" b="1">
                <a:solidFill>
                  <a:schemeClr val="tx1"/>
                </a:solidFill>
                <a:latin typeface="微软雅黑" panose="020b0503020204020204" pitchFamily="34" charset="-122"/>
                <a:ea typeface="微软雅黑" panose="020b0503020204020204" pitchFamily="34" charset="-122"/>
                <a:sym typeface="Arial" panose="020b0604020202020204" pitchFamily="34" charset="0"/>
              </a:rPr>
              <a:t>风俗美</a:t>
            </a:r>
          </a:p>
        </p:txBody>
      </p:sp>
      <p:pic>
        <p:nvPicPr>
          <p:cNvPr id="2" name="图片 1" descr="e68dae5d21f9116505583f58f0b7aa9355f981eeac8fa-G7fJTU_fw1200"/>
          <p:cNvPicPr>
            <a:picLocks noChangeAspect="1"/>
          </p:cNvPicPr>
          <p:nvPr>
            <p:custDataLst>
              <p:tags r:id="rId8"/>
            </p:custDataLst>
          </p:nvPr>
        </p:nvPicPr>
        <p:blipFill>
          <a:blip r:embed="rId7"/>
          <a:srcRect t="23958" b="25000"/>
          <a:stretch>
            <a:fillRect/>
          </a:stretch>
        </p:blipFill>
        <p:spPr>
          <a:xfrm>
            <a:off x="9154795" y="424815"/>
            <a:ext cx="2968625" cy="2164715"/>
          </a:xfrm>
          <a:prstGeom prst="rect">
            <a:avLst/>
          </a:prstGeom>
        </p:spPr>
      </p:pic>
      <p:sp>
        <p:nvSpPr>
          <p:cNvPr id="4" name="Text Box 2"/>
          <p:cNvSpPr txBox="1"/>
          <p:nvPr>
            <p:custDataLst>
              <p:tags r:id="rId9"/>
            </p:custDataLst>
          </p:nvPr>
        </p:nvSpPr>
        <p:spPr>
          <a:xfrm>
            <a:off x="1706880" y="2856230"/>
            <a:ext cx="5706745" cy="203009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711200" algn="l" eaLnBrk="0" hangingPunct="0">
              <a:lnSpc>
                <a:spcPct val="150000"/>
              </a:lnSpc>
              <a:spcBef>
                <a:spcPct val="0"/>
              </a:spcBef>
            </a:pPr>
            <a:r>
              <a:rPr lang="zh-CN" altLang="en-US" sz="2800">
                <a:solidFill>
                  <a:srgbClr val="C00000"/>
                </a:solidFill>
                <a:latin typeface="微软雅黑" panose="020b0503020204020204" pitchFamily="34" charset="-122"/>
                <a:ea typeface="微软雅黑" panose="020b0503020204020204" pitchFamily="34" charset="-122"/>
                <a:sym typeface="Arial" panose="020b0604020202020204" pitchFamily="34" charset="0"/>
              </a:rPr>
              <a:t>节选部分用大量笔墨描写的，是保留多年的节日习俗，请找出相关语句，了解风俗特点。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3793"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33795" name="文本框 7"/>
          <p:cNvSpPr txBox="1"/>
          <p:nvPr>
            <p:custDataLst>
              <p:tags r:id="rId5"/>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pic>
        <p:nvPicPr>
          <p:cNvPr id="2" name="图片 1" descr="e68dae5d21f9116505583f58f0b7aa9355f981eeac8fa-G7fJTU_fw1200"/>
          <p:cNvPicPr>
            <a:picLocks noChangeAspect="1"/>
          </p:cNvPicPr>
          <p:nvPr>
            <p:custDataLst>
              <p:tags r:id="rId7"/>
            </p:custDataLst>
          </p:nvPr>
        </p:nvPicPr>
        <p:blipFill>
          <a:blip r:embed="rId6"/>
          <a:srcRect t="23958" b="25000"/>
          <a:stretch>
            <a:fillRect/>
          </a:stretch>
        </p:blipFill>
        <p:spPr>
          <a:xfrm>
            <a:off x="9154795" y="424815"/>
            <a:ext cx="2968625" cy="2164715"/>
          </a:xfrm>
          <a:prstGeom prst="rect">
            <a:avLst/>
          </a:prstGeom>
        </p:spPr>
      </p:pic>
      <p:sp>
        <p:nvSpPr>
          <p:cNvPr id="4" name="Text Box 2"/>
          <p:cNvSpPr txBox="1"/>
          <p:nvPr>
            <p:custDataLst>
              <p:tags r:id="rId8"/>
            </p:custDataLst>
          </p:nvPr>
        </p:nvSpPr>
        <p:spPr>
          <a:xfrm>
            <a:off x="1581785" y="1694180"/>
            <a:ext cx="7573010" cy="396938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711200" algn="l" eaLnBrk="0" hangingPunct="0">
              <a:lnSpc>
                <a:spcPct val="150000"/>
              </a:lnSpc>
              <a:spcBef>
                <a:spcPct val="0"/>
              </a:spcBef>
            </a:pPr>
            <a:r>
              <a:rPr lang="zh-CN" altLang="en-US" sz="2800">
                <a:solidFill>
                  <a:schemeClr val="tx1"/>
                </a:solidFill>
                <a:latin typeface="微软雅黑" panose="020b0503020204020204" pitchFamily="34" charset="-122"/>
                <a:ea typeface="微软雅黑" panose="020b0503020204020204" pitchFamily="34" charset="-122"/>
                <a:sym typeface="Arial" panose="020b0604020202020204" pitchFamily="34" charset="0"/>
              </a:rPr>
              <a:t>端午节，家家锁门闭户到河边，上吊脚楼观赏年轻小伙子龙舟竞赛。</a:t>
            </a:r>
          </a:p>
          <a:p>
            <a:pPr indent="711200" algn="l" eaLnBrk="0" hangingPunct="0">
              <a:lnSpc>
                <a:spcPct val="150000"/>
              </a:lnSpc>
              <a:spcBef>
                <a:spcPct val="0"/>
              </a:spcBef>
            </a:pPr>
            <a:r>
              <a:rPr lang="zh-CN" altLang="en-US" sz="2800">
                <a:solidFill>
                  <a:schemeClr val="tx1"/>
                </a:solidFill>
                <a:latin typeface="微软雅黑" panose="020b0503020204020204" pitchFamily="34" charset="-122"/>
                <a:ea typeface="微软雅黑" panose="020b0503020204020204" pitchFamily="34" charset="-122"/>
                <a:sym typeface="Arial" panose="020b0604020202020204" pitchFamily="34" charset="0"/>
              </a:rPr>
              <a:t>端午节，在河中捉鸭子。</a:t>
            </a:r>
          </a:p>
          <a:p>
            <a:pPr indent="711200" algn="l" eaLnBrk="0" hangingPunct="0">
              <a:lnSpc>
                <a:spcPct val="150000"/>
              </a:lnSpc>
              <a:spcBef>
                <a:spcPct val="0"/>
              </a:spcBef>
            </a:pPr>
            <a:r>
              <a:rPr lang="zh-CN" altLang="en-US" sz="2800">
                <a:solidFill>
                  <a:schemeClr val="tx1"/>
                </a:solidFill>
                <a:latin typeface="微软雅黑" panose="020b0503020204020204" pitchFamily="34" charset="-122"/>
                <a:ea typeface="微软雅黑" panose="020b0503020204020204" pitchFamily="34" charset="-122"/>
                <a:sym typeface="Arial" panose="020b0604020202020204" pitchFamily="34" charset="0"/>
              </a:rPr>
              <a:t>正月十五夜晚，舞龙、耍狮子、放烟火。</a:t>
            </a:r>
          </a:p>
          <a:p>
            <a:pPr indent="711200" algn="l" eaLnBrk="0" hangingPunct="0">
              <a:lnSpc>
                <a:spcPct val="150000"/>
              </a:lnSpc>
              <a:spcBef>
                <a:spcPct val="0"/>
              </a:spcBef>
            </a:pPr>
            <a:r>
              <a:rPr lang="zh-CN" altLang="en-US" sz="2800">
                <a:solidFill>
                  <a:schemeClr val="tx1"/>
                </a:solidFill>
                <a:latin typeface="微软雅黑" panose="020b0503020204020204" pitchFamily="34" charset="-122"/>
                <a:ea typeface="微软雅黑" panose="020b0503020204020204" pitchFamily="34" charset="-122"/>
                <a:sym typeface="Arial" panose="020b0604020202020204" pitchFamily="34" charset="0"/>
              </a:rPr>
              <a:t>中秋月夜，青年男女用对歌方式在月夜倾吐爱慕之情。</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3793"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33795" name="文本框 7"/>
          <p:cNvSpPr txBox="1"/>
          <p:nvPr>
            <p:custDataLst>
              <p:tags r:id="rId5"/>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3" name="矩形 2"/>
          <p:cNvSpPr/>
          <p:nvPr>
            <p:custDataLst>
              <p:tags r:id="rId6"/>
            </p:custDataLst>
          </p:nvPr>
        </p:nvSpPr>
        <p:spPr>
          <a:xfrm>
            <a:off x="1968500" y="2813685"/>
            <a:ext cx="1137285" cy="2061210"/>
          </a:xfrm>
          <a:prstGeom prst="rect">
            <a:avLst/>
          </a:prstGeom>
          <a:noFill/>
          <a:ln w="9525">
            <a:noFill/>
          </a:ln>
        </p:spPr>
        <p:txBody>
          <a:bodyPr wrap="square" anchor="t" anchorCtr="0">
            <a:spAutoFit/>
          </a:bodyPr>
          <a:lstStyle/>
          <a:p>
            <a:pPr algn="ctr" eaLnBrk="0" hangingPunct="0">
              <a:spcBef>
                <a:spcPct val="50000"/>
              </a:spcBef>
            </a:pPr>
            <a:r>
              <a:rPr lang="zh-CN" altLang="en-US" sz="3200" b="1">
                <a:solidFill>
                  <a:schemeClr val="tx1"/>
                </a:solidFill>
                <a:latin typeface="微软雅黑" panose="020b0503020204020204" pitchFamily="34" charset="-122"/>
                <a:ea typeface="微软雅黑" panose="020b0503020204020204" pitchFamily="34" charset="-122"/>
                <a:sym typeface="Arial" panose="020b0604020202020204" pitchFamily="34" charset="0"/>
              </a:rPr>
              <a:t>人</a:t>
            </a:r>
          </a:p>
          <a:p>
            <a:pPr algn="ctr" eaLnBrk="0" hangingPunct="0">
              <a:spcBef>
                <a:spcPct val="50000"/>
              </a:spcBef>
            </a:pPr>
            <a:r>
              <a:rPr lang="zh-CN" altLang="en-US" sz="3200" b="1">
                <a:solidFill>
                  <a:schemeClr val="tx1"/>
                </a:solidFill>
                <a:latin typeface="微软雅黑" panose="020b0503020204020204" pitchFamily="34" charset="-122"/>
                <a:ea typeface="微软雅黑" panose="020b0503020204020204" pitchFamily="34" charset="-122"/>
                <a:sym typeface="Arial" panose="020b0604020202020204" pitchFamily="34" charset="0"/>
              </a:rPr>
              <a:t>情</a:t>
            </a:r>
          </a:p>
          <a:p>
            <a:pPr algn="ctr" eaLnBrk="0" hangingPunct="0">
              <a:spcBef>
                <a:spcPct val="50000"/>
              </a:spcBef>
            </a:pPr>
            <a:r>
              <a:rPr lang="zh-CN" altLang="en-US" sz="3200" b="1">
                <a:solidFill>
                  <a:schemeClr val="tx1"/>
                </a:solidFill>
                <a:latin typeface="微软雅黑" panose="020b0503020204020204" pitchFamily="34" charset="-122"/>
                <a:ea typeface="微软雅黑" panose="020b0503020204020204" pitchFamily="34" charset="-122"/>
                <a:sym typeface="Arial" panose="020b0604020202020204" pitchFamily="34" charset="0"/>
              </a:rPr>
              <a:t>美</a:t>
            </a:r>
          </a:p>
        </p:txBody>
      </p:sp>
      <p:pic>
        <p:nvPicPr>
          <p:cNvPr id="2" name="图片 1" descr="e68dae5d21f9116505583f58f0b7aa9355f981eeac8fa-G7fJTU_fw1200"/>
          <p:cNvPicPr>
            <a:picLocks noChangeAspect="1"/>
          </p:cNvPicPr>
          <p:nvPr>
            <p:custDataLst>
              <p:tags r:id="rId8"/>
            </p:custDataLst>
          </p:nvPr>
        </p:nvPicPr>
        <p:blipFill>
          <a:blip r:embed="rId7"/>
          <a:srcRect t="23958" b="25000"/>
          <a:stretch>
            <a:fillRect/>
          </a:stretch>
        </p:blipFill>
        <p:spPr>
          <a:xfrm>
            <a:off x="8697595" y="3815715"/>
            <a:ext cx="2968625" cy="2164715"/>
          </a:xfrm>
          <a:prstGeom prst="rect">
            <a:avLst/>
          </a:prstGeom>
        </p:spPr>
      </p:pic>
      <p:sp>
        <p:nvSpPr>
          <p:cNvPr id="5" name="文本框 4"/>
          <p:cNvSpPr txBox="1"/>
          <p:nvPr>
            <p:custDataLst>
              <p:tags r:id="rId9"/>
            </p:custDataLst>
          </p:nvPr>
        </p:nvSpPr>
        <p:spPr>
          <a:xfrm>
            <a:off x="3875405" y="1212850"/>
            <a:ext cx="7465695" cy="5262245"/>
          </a:xfrm>
          <a:prstGeom prst="rect">
            <a:avLst/>
          </a:prstGeom>
          <a:noFill/>
        </p:spPr>
        <p:txBody>
          <a:bodyPr wrap="square" rtlCol="0">
            <a:spAutoFit/>
          </a:bodyPr>
          <a:lstStyle/>
          <a:p>
            <a:pPr>
              <a:lnSpc>
                <a:spcPct val="150000"/>
              </a:lnSpc>
            </a:pP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①纯真的亲情（亲情美）</a:t>
            </a:r>
            <a:br>
              <a:rPr lang="zh-CN" altLang="en-US" sz="2800">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br>
            <a:r>
              <a:rPr lang="zh-CN" altLang="en-US" sz="2800">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爷爷疼爱翠翠             翠翠关心爷爷</a:t>
            </a:r>
            <a:b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b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②纯朴的乡情（友情美）</a:t>
            </a:r>
            <a:b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br>
            <a:r>
              <a:rPr lang="zh-CN" altLang="en-US" sz="2800">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爷爷和老熟人</a:t>
            </a:r>
            <a:b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b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爷爷和顺顺</a:t>
            </a:r>
            <a:b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b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爷爷和过渡人</a:t>
            </a:r>
            <a:br>
              <a:rPr lang="zh-CN" altLang="en-US" sz="2800">
                <a:solidFill>
                  <a:srgbClr val="00B0F0"/>
                </a:solidFill>
                <a:latin typeface="微软雅黑" panose="020b0503020204020204" pitchFamily="34" charset="-122"/>
                <a:ea typeface="微软雅黑" panose="020b0503020204020204" pitchFamily="34" charset="-122"/>
                <a:cs typeface="微软雅黑" panose="020b0503020204020204" pitchFamily="34" charset="-122"/>
                <a:sym typeface="+mn-ea"/>
              </a:rPr>
            </a:b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③纯洁的爱情（爱情美）</a:t>
            </a:r>
            <a:b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b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翠翠和傩送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435"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18437" name="文本框 7"/>
          <p:cNvSpPr txBox="1"/>
          <p:nvPr>
            <p:custDataLst>
              <p:tags r:id="rId5"/>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8438" name="Text Box 2"/>
          <p:cNvSpPr txBox="1"/>
          <p:nvPr>
            <p:custDataLst>
              <p:tags r:id="rId6"/>
            </p:custDataLst>
          </p:nvPr>
        </p:nvSpPr>
        <p:spPr>
          <a:xfrm>
            <a:off x="3293110" y="659130"/>
            <a:ext cx="7197725" cy="82994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algn="ctr" eaLnBrk="0" hangingPunct="0">
              <a:lnSpc>
                <a:spcPct val="150000"/>
              </a:lnSpc>
              <a:spcBef>
                <a:spcPct val="0"/>
              </a:spcBef>
            </a:pPr>
            <a:r>
              <a:rPr lang="zh-CN" altLang="en-US" sz="32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小说是怎样体现纯朴的人性之美？</a:t>
            </a:r>
          </a:p>
        </p:txBody>
      </p:sp>
      <p:sp>
        <p:nvSpPr>
          <p:cNvPr id="31745" name="Text Box 2"/>
          <p:cNvSpPr txBox="1"/>
          <p:nvPr>
            <p:custDataLst>
              <p:tags r:id="rId7"/>
            </p:custDataLst>
          </p:nvPr>
        </p:nvSpPr>
        <p:spPr>
          <a:xfrm>
            <a:off x="5378768" y="2130425"/>
            <a:ext cx="1296987" cy="521970"/>
          </a:xfrm>
          <a:prstGeom prst="rect">
            <a:avLst/>
          </a:prstGeom>
          <a:noFill/>
          <a:ln w="9525">
            <a:noFill/>
          </a:ln>
        </p:spPr>
        <p:txBody>
          <a:bodyPr anchor="t" anchorCtr="0">
            <a:spAutoFit/>
          </a:bodyPr>
          <a:lstStyle/>
          <a:p>
            <a:pPr>
              <a:spcBef>
                <a:spcPct val="50000"/>
              </a:spcBef>
            </a:pPr>
            <a:endParaRPr lang="zh-CN" altLang="zh-CN" sz="2800">
              <a:latin typeface="微软雅黑" panose="020b0503020204020204" pitchFamily="34" charset="-122"/>
              <a:ea typeface="微软雅黑" panose="020b0503020204020204" pitchFamily="34" charset="-122"/>
            </a:endParaRPr>
          </a:p>
        </p:txBody>
      </p:sp>
      <p:sp>
        <p:nvSpPr>
          <p:cNvPr id="55299" name="Rectangle 3"/>
          <p:cNvSpPr>
            <a:spLocks noChangeArrowheads="1"/>
          </p:cNvSpPr>
          <p:nvPr>
            <p:custDataLst>
              <p:tags r:id="rId8"/>
            </p:custDataLst>
          </p:nvPr>
        </p:nvSpPr>
        <p:spPr bwMode="auto">
          <a:xfrm>
            <a:off x="5739130" y="1627188"/>
            <a:ext cx="2160588" cy="647700"/>
          </a:xfrm>
          <a:prstGeom prst="rect">
            <a:avLst/>
          </a:prstGeom>
          <a:gradFill rotWithShape="1">
            <a:gsLst>
              <a:gs pos="0">
                <a:schemeClr val="accent1">
                  <a:gamma/>
                  <a:shade val="57255"/>
                  <a:invGamma/>
                </a:schemeClr>
              </a:gs>
              <a:gs pos="50000">
                <a:schemeClr val="accent1"/>
              </a:gs>
              <a:gs pos="100000">
                <a:schemeClr val="accent1">
                  <a:gamma/>
                  <a:shade val="57255"/>
                  <a:invGamma/>
                </a:schemeClr>
              </a:gs>
            </a:gsLst>
            <a:lin ang="5400000" scaled="1"/>
          </a:gradFill>
          <a:ln w="9525">
            <a:noFill/>
            <a:miter lim="800000"/>
          </a:ln>
          <a:effectLst/>
        </p:spPr>
        <p:txBody>
          <a:bodyPr wrap="none" anchor="ctr"/>
          <a:lstStyle/>
          <a:p>
            <a:pPr marL="0" marR="0" lvl="0" indent="0" algn="ctr" defTabSz="914400" rtl="0" eaLnBrk="1" fontAlgn="base" latinLnBrk="0" hangingPunct="1">
              <a:spcBef>
                <a:spcPct val="0"/>
              </a:spcBef>
              <a:spcAft>
                <a:spcPct val="0"/>
              </a:spcAft>
              <a:buClrTx/>
              <a:buSzTx/>
              <a:buFontTx/>
              <a:buNone/>
              <a:defRPr/>
            </a:pPr>
            <a:r>
              <a:rPr kumimoji="0" lang="zh-CN" altLang="en-US" sz="2800" b="1" i="0" u="none" strike="noStrike" kern="1200" cap="none" spc="0" normalizeH="0" baseline="0" noProof="0">
                <a:ln>
                  <a:noFill/>
                </a:ln>
                <a:solidFill>
                  <a:srgbClr val="0000CC"/>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祖    父</a:t>
            </a:r>
          </a:p>
        </p:txBody>
      </p:sp>
      <p:sp>
        <p:nvSpPr>
          <p:cNvPr id="55300" name="Rectangle 4"/>
          <p:cNvSpPr>
            <a:spLocks noChangeArrowheads="1"/>
          </p:cNvSpPr>
          <p:nvPr>
            <p:custDataLst>
              <p:tags r:id="rId9"/>
            </p:custDataLst>
          </p:nvPr>
        </p:nvSpPr>
        <p:spPr bwMode="auto">
          <a:xfrm>
            <a:off x="5739130" y="3427413"/>
            <a:ext cx="2160588" cy="647700"/>
          </a:xfrm>
          <a:prstGeom prst="rect">
            <a:avLst/>
          </a:prstGeom>
          <a:gradFill rotWithShape="1">
            <a:gsLst>
              <a:gs pos="0">
                <a:srgbClr val="F973E9">
                  <a:gamma/>
                  <a:shade val="66667"/>
                  <a:invGamma/>
                </a:srgbClr>
              </a:gs>
              <a:gs pos="50000">
                <a:srgbClr val="F973E9"/>
              </a:gs>
              <a:gs pos="100000">
                <a:srgbClr val="F973E9">
                  <a:gamma/>
                  <a:shade val="66667"/>
                  <a:invGamma/>
                </a:srgbClr>
              </a:gs>
            </a:gsLst>
            <a:lin ang="5400000" scaled="1"/>
          </a:gradFill>
          <a:ln w="9525">
            <a:noFill/>
            <a:miter lim="800000"/>
          </a:ln>
          <a:effectLst/>
        </p:spPr>
        <p:txBody>
          <a:bodyPr wrap="none" anchor="ctr"/>
          <a:lstStyle/>
          <a:p>
            <a:pPr marL="0" marR="0" lvl="0" indent="0" algn="ctr" defTabSz="914400" rtl="0" eaLnBrk="1" fontAlgn="base" latinLnBrk="0" hangingPunct="1">
              <a:spcBef>
                <a:spcPct val="0"/>
              </a:spcBef>
              <a:spcAft>
                <a:spcPct val="0"/>
              </a:spcAft>
              <a:buClrTx/>
              <a:buSzTx/>
              <a:buFontTx/>
              <a:buNone/>
              <a:defRPr/>
            </a:pPr>
            <a:r>
              <a:rPr kumimoji="0" lang="zh-CN" altLang="en-US" sz="2800" b="1" i="0" u="none" strike="noStrike" kern="1200" cap="none" spc="0" normalizeH="0" baseline="0" noProof="0">
                <a:ln>
                  <a:noFill/>
                </a:ln>
                <a:solidFill>
                  <a:srgbClr val="00FF00"/>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翠   翠</a:t>
            </a:r>
          </a:p>
        </p:txBody>
      </p:sp>
      <p:sp>
        <p:nvSpPr>
          <p:cNvPr id="55301" name="Rectangle 5"/>
          <p:cNvSpPr/>
          <p:nvPr>
            <p:custDataLst>
              <p:tags r:id="rId10"/>
            </p:custDataLst>
          </p:nvPr>
        </p:nvSpPr>
        <p:spPr>
          <a:xfrm>
            <a:off x="3075305" y="5514975"/>
            <a:ext cx="2160588" cy="647700"/>
          </a:xfrm>
          <a:prstGeom prst="rect">
            <a:avLst/>
          </a:prstGeom>
          <a:gradFill rotWithShape="1">
            <a:gsLst>
              <a:gs pos="0">
                <a:srgbClr val="69D3E1"/>
              </a:gs>
              <a:gs pos="50000">
                <a:srgbClr val="316268"/>
              </a:gs>
              <a:gs pos="100000">
                <a:srgbClr val="69D3E1"/>
              </a:gs>
            </a:gsLst>
            <a:lin ang="5400000" scaled="1"/>
          </a:gradFill>
          <a:ln w="9525">
            <a:noFill/>
          </a:ln>
        </p:spPr>
        <p:txBody>
          <a:bodyPr wrap="none" anchor="ctr" anchorCtr="0"/>
          <a:lstStyle/>
          <a:p>
            <a:pPr algn="ctr"/>
            <a:r>
              <a:rPr lang="zh-CN" altLang="en-US" sz="2800" b="1">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天    保</a:t>
            </a:r>
          </a:p>
        </p:txBody>
      </p:sp>
      <p:sp>
        <p:nvSpPr>
          <p:cNvPr id="55302" name="Rectangle 6"/>
          <p:cNvSpPr/>
          <p:nvPr>
            <p:custDataLst>
              <p:tags r:id="rId11"/>
            </p:custDataLst>
          </p:nvPr>
        </p:nvSpPr>
        <p:spPr>
          <a:xfrm>
            <a:off x="8187055" y="5514975"/>
            <a:ext cx="2160588" cy="647700"/>
          </a:xfrm>
          <a:prstGeom prst="rect">
            <a:avLst/>
          </a:prstGeom>
          <a:gradFill rotWithShape="1">
            <a:gsLst>
              <a:gs pos="0">
                <a:srgbClr val="007676"/>
              </a:gs>
              <a:gs pos="50000">
                <a:srgbClr val="00FFFF"/>
              </a:gs>
              <a:gs pos="100000">
                <a:srgbClr val="007676"/>
              </a:gs>
            </a:gsLst>
            <a:lin ang="5400000" scaled="1"/>
          </a:gradFill>
          <a:ln w="9525">
            <a:noFill/>
          </a:ln>
        </p:spPr>
        <p:txBody>
          <a:bodyPr wrap="none" anchor="ctr" anchorCtr="0"/>
          <a:lstStyle/>
          <a:p>
            <a:pPr algn="ctr"/>
            <a:r>
              <a:rPr lang="zh-CN" altLang="en-US" sz="2800" b="1">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傩    送</a:t>
            </a:r>
          </a:p>
        </p:txBody>
      </p:sp>
      <p:sp>
        <p:nvSpPr>
          <p:cNvPr id="55303" name="AutoShape 7"/>
          <p:cNvSpPr/>
          <p:nvPr>
            <p:custDataLst>
              <p:tags r:id="rId12"/>
            </p:custDataLst>
          </p:nvPr>
        </p:nvSpPr>
        <p:spPr>
          <a:xfrm>
            <a:off x="6602730" y="2274888"/>
            <a:ext cx="360363" cy="1079500"/>
          </a:xfrm>
          <a:prstGeom prst="upDownArrow">
            <a:avLst>
              <a:gd name="adj1" fmla="val 50000"/>
              <a:gd name="adj2" fmla="val 59870"/>
            </a:avLst>
          </a:prstGeom>
          <a:solidFill>
            <a:srgbClr val="FFCC00"/>
          </a:solidFill>
          <a:ln w="9525" cap="flat" cmpd="sng">
            <a:solidFill>
              <a:srgbClr val="FFCC00"/>
            </a:solidFill>
            <a:prstDash val="solid"/>
            <a:miter/>
            <a:headEnd type="none" w="med" len="med"/>
            <a:tailEnd type="none" w="med" len="med"/>
          </a:ln>
        </p:spPr>
        <p:txBody>
          <a:bodyPr vert="eaVert" wrap="none" anchor="ctr" anchorCtr="0"/>
          <a:lstStyle/>
          <a:p>
            <a:endParaRPr lang="zh-CN" altLang="en-US" sz="2800">
              <a:latin typeface="微软雅黑" panose="020b0503020204020204" pitchFamily="34" charset="-122"/>
              <a:ea typeface="微软雅黑" panose="020b0503020204020204" pitchFamily="34" charset="-122"/>
            </a:endParaRPr>
          </a:p>
        </p:txBody>
      </p:sp>
      <p:sp>
        <p:nvSpPr>
          <p:cNvPr id="55304" name="AutoShape 8"/>
          <p:cNvSpPr/>
          <p:nvPr>
            <p:custDataLst>
              <p:tags r:id="rId13"/>
            </p:custDataLst>
          </p:nvPr>
        </p:nvSpPr>
        <p:spPr>
          <a:xfrm rot="-2522953">
            <a:off x="4515168" y="4506913"/>
            <a:ext cx="1152525" cy="433387"/>
          </a:xfrm>
          <a:prstGeom prst="rightArrow">
            <a:avLst>
              <a:gd name="adj1" fmla="val 50000"/>
              <a:gd name="adj2" fmla="val 66446"/>
            </a:avLst>
          </a:prstGeom>
          <a:solidFill>
            <a:srgbClr val="FFCC00"/>
          </a:solidFill>
          <a:ln w="9525" cap="flat" cmpd="sng">
            <a:solidFill>
              <a:srgbClr val="FFCC00"/>
            </a:solidFill>
            <a:prstDash val="solid"/>
            <a:miter/>
            <a:headEnd type="none" w="med" len="med"/>
            <a:tailEnd type="none" w="med" len="med"/>
          </a:ln>
        </p:spPr>
        <p:txBody>
          <a:bodyPr wrap="none" anchor="ctr" anchorCtr="0"/>
          <a:lstStyle/>
          <a:p>
            <a:endParaRPr lang="zh-CN" altLang="en-US" sz="2800">
              <a:latin typeface="微软雅黑" panose="020b0503020204020204" pitchFamily="34" charset="-122"/>
              <a:ea typeface="微软雅黑" panose="020b0503020204020204" pitchFamily="34" charset="-122"/>
            </a:endParaRPr>
          </a:p>
        </p:txBody>
      </p:sp>
      <p:sp>
        <p:nvSpPr>
          <p:cNvPr id="55305" name="AutoShape 9"/>
          <p:cNvSpPr/>
          <p:nvPr>
            <p:custDataLst>
              <p:tags r:id="rId14"/>
            </p:custDataLst>
          </p:nvPr>
        </p:nvSpPr>
        <p:spPr>
          <a:xfrm rot="-2846689">
            <a:off x="8553768" y="4183063"/>
            <a:ext cx="360362" cy="1296987"/>
          </a:xfrm>
          <a:prstGeom prst="upDownArrow">
            <a:avLst>
              <a:gd name="adj1" fmla="val 50000"/>
              <a:gd name="adj2" fmla="val 71932"/>
            </a:avLst>
          </a:prstGeom>
          <a:solidFill>
            <a:srgbClr val="FFCC00"/>
          </a:solidFill>
          <a:ln w="9525" cap="flat" cmpd="sng">
            <a:solidFill>
              <a:srgbClr val="FFCC00"/>
            </a:solidFill>
            <a:prstDash val="solid"/>
            <a:miter/>
            <a:headEnd type="none" w="med" len="med"/>
            <a:tailEnd type="none" w="med" len="med"/>
          </a:ln>
        </p:spPr>
        <p:txBody>
          <a:bodyPr vert="eaVert" wrap="none" anchor="ctr" anchorCtr="0"/>
          <a:lstStyle/>
          <a:p>
            <a:endParaRPr lang="zh-CN" altLang="en-US" sz="2800">
              <a:latin typeface="微软雅黑" panose="020b0503020204020204" pitchFamily="34" charset="-122"/>
              <a:ea typeface="微软雅黑" panose="020b0503020204020204" pitchFamily="34" charset="-122"/>
            </a:endParaRPr>
          </a:p>
        </p:txBody>
      </p:sp>
      <p:sp>
        <p:nvSpPr>
          <p:cNvPr id="55306" name="AutoShape 10"/>
          <p:cNvSpPr/>
          <p:nvPr>
            <p:custDataLst>
              <p:tags r:id="rId15"/>
            </p:custDataLst>
          </p:nvPr>
        </p:nvSpPr>
        <p:spPr>
          <a:xfrm rot="5400000">
            <a:off x="6604318" y="4865688"/>
            <a:ext cx="431800" cy="2017712"/>
          </a:xfrm>
          <a:prstGeom prst="upDownArrow">
            <a:avLst>
              <a:gd name="adj1" fmla="val 50000"/>
              <a:gd name="adj2" fmla="val 93390"/>
            </a:avLst>
          </a:prstGeom>
          <a:solidFill>
            <a:srgbClr val="FFCC00"/>
          </a:solidFill>
          <a:ln w="9525" cap="flat" cmpd="sng">
            <a:solidFill>
              <a:srgbClr val="FFCC00"/>
            </a:solidFill>
            <a:prstDash val="solid"/>
            <a:miter/>
            <a:headEnd type="none" w="med" len="med"/>
            <a:tailEnd type="none" w="med" len="med"/>
          </a:ln>
        </p:spPr>
        <p:txBody>
          <a:bodyPr vert="eaVert" wrap="none" anchor="ctr" anchorCtr="0"/>
          <a:lstStyle/>
          <a:p>
            <a:endParaRPr lang="zh-CN" altLang="en-US" sz="2800">
              <a:latin typeface="微软雅黑" panose="020b0503020204020204" pitchFamily="34" charset="-122"/>
              <a:ea typeface="微软雅黑" panose="020b0503020204020204" pitchFamily="34" charset="-122"/>
            </a:endParaRPr>
          </a:p>
        </p:txBody>
      </p:sp>
      <p:sp>
        <p:nvSpPr>
          <p:cNvPr id="55307" name="Text Box 11"/>
          <p:cNvSpPr txBox="1"/>
          <p:nvPr>
            <p:custDataLst>
              <p:tags r:id="rId16"/>
            </p:custDataLst>
          </p:nvPr>
        </p:nvSpPr>
        <p:spPr>
          <a:xfrm>
            <a:off x="6100445" y="2562225"/>
            <a:ext cx="1583690" cy="521970"/>
          </a:xfrm>
          <a:prstGeom prst="rect">
            <a:avLst/>
          </a:prstGeom>
          <a:noFill/>
          <a:ln w="9525">
            <a:noFill/>
          </a:ln>
        </p:spPr>
        <p:txBody>
          <a:bodyPr wrap="square" anchor="t" anchorCtr="0">
            <a:spAutoFit/>
          </a:bodyPr>
          <a:lstStyle/>
          <a:p>
            <a:pPr>
              <a:spcBef>
                <a:spcPct val="50000"/>
              </a:spcBef>
            </a:pPr>
            <a:r>
              <a:rPr lang="zh-CN" altLang="en-US" sz="2800" b="1">
                <a:solidFill>
                  <a:srgbClr val="CC0099"/>
                </a:solidFill>
                <a:latin typeface="微软雅黑" panose="020b0503020204020204" pitchFamily="34" charset="-122"/>
                <a:ea typeface="微软雅黑" panose="020b0503020204020204" pitchFamily="34" charset="-122"/>
                <a:cs typeface="微软雅黑" panose="020b0503020204020204" pitchFamily="34" charset="-122"/>
              </a:rPr>
              <a:t>亲     情</a:t>
            </a:r>
          </a:p>
        </p:txBody>
      </p:sp>
      <p:sp>
        <p:nvSpPr>
          <p:cNvPr id="55308" name="Text Box 12"/>
          <p:cNvSpPr txBox="1"/>
          <p:nvPr>
            <p:custDataLst>
              <p:tags r:id="rId17"/>
            </p:custDataLst>
          </p:nvPr>
        </p:nvSpPr>
        <p:spPr>
          <a:xfrm>
            <a:off x="6099493" y="5151438"/>
            <a:ext cx="1584325" cy="521970"/>
          </a:xfrm>
          <a:prstGeom prst="rect">
            <a:avLst/>
          </a:prstGeom>
          <a:noFill/>
          <a:ln w="9525">
            <a:noFill/>
          </a:ln>
        </p:spPr>
        <p:txBody>
          <a:bodyPr anchor="t" anchorCtr="0">
            <a:spAutoFit/>
          </a:bodyPr>
          <a:lstStyle/>
          <a:p>
            <a:pPr>
              <a:spcBef>
                <a:spcPct val="50000"/>
              </a:spcBef>
            </a:pPr>
            <a:r>
              <a:rPr lang="zh-CN" altLang="en-US" sz="2800" b="1">
                <a:solidFill>
                  <a:srgbClr val="CC0099"/>
                </a:solidFill>
                <a:latin typeface="微软雅黑" panose="020b0503020204020204" pitchFamily="34" charset="-122"/>
                <a:ea typeface="微软雅黑" panose="020b0503020204020204" pitchFamily="34" charset="-122"/>
              </a:rPr>
              <a:t>手足情</a:t>
            </a:r>
          </a:p>
        </p:txBody>
      </p:sp>
      <p:sp>
        <p:nvSpPr>
          <p:cNvPr id="55309" name="Text Box 13"/>
          <p:cNvSpPr txBox="1"/>
          <p:nvPr>
            <p:custDataLst>
              <p:tags r:id="rId18"/>
            </p:custDataLst>
          </p:nvPr>
        </p:nvSpPr>
        <p:spPr>
          <a:xfrm rot="-2447233">
            <a:off x="4083368" y="3859213"/>
            <a:ext cx="1584325" cy="521970"/>
          </a:xfrm>
          <a:prstGeom prst="rect">
            <a:avLst/>
          </a:prstGeom>
          <a:noFill/>
          <a:ln w="9525">
            <a:noFill/>
          </a:ln>
        </p:spPr>
        <p:txBody>
          <a:bodyPr anchor="t" anchorCtr="0">
            <a:spAutoFit/>
          </a:bodyPr>
          <a:lstStyle/>
          <a:p>
            <a:pPr>
              <a:spcBef>
                <a:spcPct val="50000"/>
              </a:spcBef>
            </a:pPr>
            <a:r>
              <a:rPr lang="zh-CN" altLang="en-US" sz="2800" b="1">
                <a:solidFill>
                  <a:srgbClr val="E70FBE"/>
                </a:solidFill>
                <a:latin typeface="微软雅黑" panose="020b0503020204020204" pitchFamily="34" charset="-122"/>
                <a:ea typeface="微软雅黑" panose="020b0503020204020204" pitchFamily="34" charset="-122"/>
              </a:rPr>
              <a:t>爱情</a:t>
            </a:r>
          </a:p>
        </p:txBody>
      </p:sp>
      <p:sp>
        <p:nvSpPr>
          <p:cNvPr id="55310" name="Text Box 14"/>
          <p:cNvSpPr txBox="1"/>
          <p:nvPr>
            <p:custDataLst>
              <p:tags r:id="rId19"/>
            </p:custDataLst>
          </p:nvPr>
        </p:nvSpPr>
        <p:spPr>
          <a:xfrm rot="2651322">
            <a:off x="8402955" y="4359275"/>
            <a:ext cx="1584325" cy="521970"/>
          </a:xfrm>
          <a:prstGeom prst="rect">
            <a:avLst/>
          </a:prstGeom>
          <a:noFill/>
          <a:ln w="9525">
            <a:noFill/>
          </a:ln>
        </p:spPr>
        <p:txBody>
          <a:bodyPr anchor="t" anchorCtr="0">
            <a:spAutoFit/>
          </a:bodyPr>
          <a:lstStyle/>
          <a:p>
            <a:pPr>
              <a:spcBef>
                <a:spcPct val="50000"/>
              </a:spcBef>
            </a:pPr>
            <a:r>
              <a:rPr lang="zh-CN" altLang="en-US" sz="2800" b="1">
                <a:solidFill>
                  <a:srgbClr val="CC0099"/>
                </a:solidFill>
                <a:latin typeface="微软雅黑" panose="020b0503020204020204" pitchFamily="34" charset="-122"/>
                <a:ea typeface="微软雅黑" panose="020b0503020204020204" pitchFamily="34" charset="-122"/>
              </a:rPr>
              <a:t>爱情</a:t>
            </a:r>
          </a:p>
        </p:txBody>
      </p:sp>
      <p:pic>
        <p:nvPicPr>
          <p:cNvPr id="2" name="图片 1"/>
          <p:cNvPicPr>
            <a:picLocks noChangeAspect="1"/>
          </p:cNvPicPr>
          <p:nvPr>
            <p:custDataLst>
              <p:tags r:id="rId21"/>
            </p:custDataLst>
          </p:nvPr>
        </p:nvPicPr>
        <p:blipFill>
          <a:blip r:embed="rId20"/>
          <a:srcRect b="4206"/>
          <a:stretch>
            <a:fillRect/>
          </a:stretch>
        </p:blipFill>
        <p:spPr>
          <a:xfrm>
            <a:off x="212725" y="4504690"/>
            <a:ext cx="2014220" cy="16579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8"/>
                                        </p:tgtEl>
                                        <p:attrNameLst>
                                          <p:attrName>style.visibility</p:attrName>
                                        </p:attrNameLst>
                                      </p:cBhvr>
                                      <p:to>
                                        <p:strVal val="visible"/>
                                      </p:to>
                                    </p:set>
                                    <p:anim calcmode="lin" valueType="num">
                                      <p:cBhvr additive="base">
                                        <p:cTn id="7" dur="500" fill="hold"/>
                                        <p:tgtEl>
                                          <p:spTgt spid="18438"/>
                                        </p:tgtEl>
                                        <p:attrNameLst>
                                          <p:attrName>ppt_x</p:attrName>
                                        </p:attrNameLst>
                                      </p:cBhvr>
                                      <p:tavLst>
                                        <p:tav tm="0">
                                          <p:val>
                                            <p:strVal val="#ppt_x"/>
                                          </p:val>
                                        </p:tav>
                                        <p:tav tm="100000">
                                          <p:val>
                                            <p:strVal val="#ppt_x"/>
                                          </p:val>
                                        </p:tav>
                                      </p:tavLst>
                                    </p:anim>
                                    <p:anim calcmode="lin" valueType="num">
                                      <p:cBhvr additive="base">
                                        <p:cTn id="8"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5299"/>
                                        </p:tgtEl>
                                        <p:attrNameLst>
                                          <p:attrName>style.visibility</p:attrName>
                                        </p:attrNameLst>
                                      </p:cBhvr>
                                      <p:to>
                                        <p:strVal val="visible"/>
                                      </p:to>
                                    </p:set>
                                    <p:animEffect transition="in" filter="blinds(horizontal)">
                                      <p:cBhvr>
                                        <p:cTn id="13" dur="500"/>
                                        <p:tgtEl>
                                          <p:spTgt spid="55299"/>
                                        </p:tgtEl>
                                      </p:cBhvr>
                                    </p:animEffect>
                                  </p:childTnLst>
                                </p:cTn>
                              </p:par>
                            </p:childTnLst>
                          </p:cTn>
                        </p:par>
                        <p:par>
                          <p:cTn id="14" fill="hold" nodeType="afterGroup">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55300"/>
                                        </p:tgtEl>
                                        <p:attrNameLst>
                                          <p:attrName>style.visibility</p:attrName>
                                        </p:attrNameLst>
                                      </p:cBhvr>
                                      <p:to>
                                        <p:strVal val="visible"/>
                                      </p:to>
                                    </p:set>
                                    <p:animEffect transition="in" filter="blinds(horizontal)">
                                      <p:cBhvr>
                                        <p:cTn id="17" dur="500"/>
                                        <p:tgtEl>
                                          <p:spTgt spid="55300"/>
                                        </p:tgtEl>
                                      </p:cBhvr>
                                    </p:animEffect>
                                  </p:childTnLst>
                                </p:cTn>
                              </p:par>
                            </p:childTnLst>
                          </p:cTn>
                        </p:par>
                        <p:par>
                          <p:cTn id="18" fill="hold" nodeType="afterGroup">
                            <p:stCondLst>
                              <p:cond delay="1000"/>
                            </p:stCondLst>
                            <p:childTnLst>
                              <p:par>
                                <p:cTn id="19" presetID="3" presetClass="entr" presetSubtype="10" fill="hold" grpId="0" nodeType="afterEffect">
                                  <p:stCondLst>
                                    <p:cond delay="0"/>
                                  </p:stCondLst>
                                  <p:childTnLst>
                                    <p:set>
                                      <p:cBhvr>
                                        <p:cTn id="20" dur="1" fill="hold">
                                          <p:stCondLst>
                                            <p:cond delay="0"/>
                                          </p:stCondLst>
                                        </p:cTn>
                                        <p:tgtEl>
                                          <p:spTgt spid="55301"/>
                                        </p:tgtEl>
                                        <p:attrNameLst>
                                          <p:attrName>style.visibility</p:attrName>
                                        </p:attrNameLst>
                                      </p:cBhvr>
                                      <p:to>
                                        <p:strVal val="visible"/>
                                      </p:to>
                                    </p:set>
                                    <p:animEffect transition="in" filter="blinds(horizontal)">
                                      <p:cBhvr>
                                        <p:cTn id="21" dur="500"/>
                                        <p:tgtEl>
                                          <p:spTgt spid="55301"/>
                                        </p:tgtEl>
                                      </p:cBhvr>
                                    </p:animEffect>
                                  </p:childTnLst>
                                </p:cTn>
                              </p:par>
                            </p:childTnLst>
                          </p:cTn>
                        </p:par>
                        <p:par>
                          <p:cTn id="22" fill="hold" nodeType="afterGroup">
                            <p:stCondLst>
                              <p:cond delay="1500"/>
                            </p:stCondLst>
                            <p:childTnLst>
                              <p:par>
                                <p:cTn id="23" presetID="3" presetClass="entr" presetSubtype="10" fill="hold" grpId="0" nodeType="afterEffect">
                                  <p:stCondLst>
                                    <p:cond delay="0"/>
                                  </p:stCondLst>
                                  <p:childTnLst>
                                    <p:set>
                                      <p:cBhvr>
                                        <p:cTn id="24" dur="1" fill="hold">
                                          <p:stCondLst>
                                            <p:cond delay="0"/>
                                          </p:stCondLst>
                                        </p:cTn>
                                        <p:tgtEl>
                                          <p:spTgt spid="55302"/>
                                        </p:tgtEl>
                                        <p:attrNameLst>
                                          <p:attrName>style.visibility</p:attrName>
                                        </p:attrNameLst>
                                      </p:cBhvr>
                                      <p:to>
                                        <p:strVal val="visible"/>
                                      </p:to>
                                    </p:set>
                                    <p:animEffect transition="in" filter="blinds(horizontal)">
                                      <p:cBhvr>
                                        <p:cTn id="25" dur="500"/>
                                        <p:tgtEl>
                                          <p:spTgt spid="55302"/>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55303"/>
                                        </p:tgtEl>
                                        <p:attrNameLst>
                                          <p:attrName>style.visibility</p:attrName>
                                        </p:attrNameLst>
                                      </p:cBhvr>
                                      <p:to>
                                        <p:strVal val="visible"/>
                                      </p:to>
                                    </p:set>
                                    <p:animEffect transition="in" filter="wipe(down)">
                                      <p:cBhvr>
                                        <p:cTn id="30" dur="500"/>
                                        <p:tgtEl>
                                          <p:spTgt spid="55303"/>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55307"/>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55304"/>
                                        </p:tgtEl>
                                        <p:attrNameLst>
                                          <p:attrName>style.visibility</p:attrName>
                                        </p:attrNameLst>
                                      </p:cBhvr>
                                      <p:to>
                                        <p:strVal val="visible"/>
                                      </p:to>
                                    </p:set>
                                    <p:animEffect transition="in" filter="wipe(down)">
                                      <p:cBhvr>
                                        <p:cTn id="39" dur="500"/>
                                        <p:tgtEl>
                                          <p:spTgt spid="55304"/>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1" presetClass="entr" presetSubtype="0" fill="hold" grpId="0" nodeType="clickEffect">
                                  <p:stCondLst>
                                    <p:cond delay="0"/>
                                  </p:stCondLst>
                                  <p:childTnLst>
                                    <p:set>
                                      <p:cBhvr>
                                        <p:cTn id="43" dur="1" fill="hold">
                                          <p:stCondLst>
                                            <p:cond delay="499"/>
                                          </p:stCondLst>
                                        </p:cTn>
                                        <p:tgtEl>
                                          <p:spTgt spid="55309"/>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afterGroup">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55305"/>
                                        </p:tgtEl>
                                        <p:attrNameLst>
                                          <p:attrName>style.visibility</p:attrName>
                                        </p:attrNameLst>
                                      </p:cBhvr>
                                      <p:to>
                                        <p:strVal val="visible"/>
                                      </p:to>
                                    </p:set>
                                    <p:animEffect transition="in" filter="wipe(down)">
                                      <p:cBhvr>
                                        <p:cTn id="48" dur="500"/>
                                        <p:tgtEl>
                                          <p:spTgt spid="55305"/>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55310"/>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afterGroup">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55306"/>
                                        </p:tgtEl>
                                        <p:attrNameLst>
                                          <p:attrName>style.visibility</p:attrName>
                                        </p:attrNameLst>
                                      </p:cBhvr>
                                      <p:to>
                                        <p:strVal val="visible"/>
                                      </p:to>
                                    </p:set>
                                    <p:animEffect transition="in" filter="box(out)">
                                      <p:cBhvr>
                                        <p:cTn id="57" dur="500"/>
                                        <p:tgtEl>
                                          <p:spTgt spid="55306"/>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8" presetClass="entr" presetSubtype="32" fill="hold" grpId="0" nodeType="clickEffect">
                                  <p:stCondLst>
                                    <p:cond delay="0"/>
                                  </p:stCondLst>
                                  <p:childTnLst>
                                    <p:set>
                                      <p:cBhvr>
                                        <p:cTn id="61" dur="1" fill="hold">
                                          <p:stCondLst>
                                            <p:cond delay="0"/>
                                          </p:stCondLst>
                                        </p:cTn>
                                        <p:tgtEl>
                                          <p:spTgt spid="55308"/>
                                        </p:tgtEl>
                                        <p:attrNameLst>
                                          <p:attrName>style.visibility</p:attrName>
                                        </p:attrNameLst>
                                      </p:cBhvr>
                                      <p:to>
                                        <p:strVal val="visible"/>
                                      </p:to>
                                    </p:set>
                                    <p:animEffect transition="in" filter="diamond(out)">
                                      <p:cBhvr>
                                        <p:cTn id="62" dur="500"/>
                                        <p:tgtEl>
                                          <p:spTgt spid="55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55299" grpId="0"/>
      <p:bldP spid="55300" grpId="0"/>
      <p:bldP spid="55301" grpId="0"/>
      <p:bldP spid="55302" grpId="0"/>
      <p:bldP spid="55303" grpId="0"/>
      <p:bldP spid="55304" grpId="0"/>
      <p:bldP spid="55305" grpId="0"/>
      <p:bldP spid="55306" grpId="0"/>
      <p:bldP spid="55307" grpId="0"/>
      <p:bldP spid="55308" grpId="0"/>
      <p:bldP spid="55309" grpId="0"/>
      <p:bldP spid="5531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435"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18437" name="文本框 7"/>
          <p:cNvSpPr txBox="1"/>
          <p:nvPr>
            <p:custDataLst>
              <p:tags r:id="rId5"/>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77827" name="Text Box 3"/>
          <p:cNvSpPr txBox="1">
            <a:spLocks noChangeArrowheads="1"/>
          </p:cNvSpPr>
          <p:nvPr>
            <p:custDataLst>
              <p:tags r:id="rId6"/>
            </p:custDataLst>
          </p:nvPr>
        </p:nvSpPr>
        <p:spPr bwMode="auto">
          <a:xfrm>
            <a:off x="6438900" y="2251075"/>
            <a:ext cx="1981200" cy="2676525"/>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400" b="1" kern="1200" cap="none" spc="0" normalizeH="0" baseline="0" noProof="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清纯质朴</a:t>
            </a:r>
          </a:p>
          <a:p>
            <a:pPr marR="0" defTabSz="914400">
              <a:spcBef>
                <a:spcPct val="50000"/>
              </a:spcBef>
              <a:buClrTx/>
              <a:buSzTx/>
              <a:buFontTx/>
              <a:defRPr/>
            </a:pPr>
            <a:r>
              <a:rPr kumimoji="1" lang="zh-CN" altLang="en-US" sz="2400" b="1" kern="1200" cap="none" spc="0" normalizeH="0" baseline="0" noProof="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腼腆多情</a:t>
            </a:r>
          </a:p>
          <a:p>
            <a:pPr marR="0" defTabSz="914400">
              <a:spcBef>
                <a:spcPct val="50000"/>
              </a:spcBef>
              <a:buClrTx/>
              <a:buSzTx/>
              <a:buFontTx/>
              <a:defRPr/>
            </a:pPr>
            <a:r>
              <a:rPr kumimoji="1" lang="zh-CN" altLang="en-US" sz="2400" b="1" kern="1200" cap="none" spc="0" normalizeH="0" baseline="0" noProof="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善解人意</a:t>
            </a:r>
          </a:p>
          <a:p>
            <a:pPr marR="0" defTabSz="914400">
              <a:spcBef>
                <a:spcPct val="50000"/>
              </a:spcBef>
              <a:buClrTx/>
              <a:buSzTx/>
              <a:buFontTx/>
              <a:defRPr/>
            </a:pPr>
            <a:r>
              <a:rPr kumimoji="1" lang="zh-CN" altLang="en-US" sz="2400" b="1" kern="1200" cap="none" spc="0" normalizeH="0" baseline="0" noProof="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天真烂漫</a:t>
            </a:r>
          </a:p>
          <a:p>
            <a:pPr marR="0" defTabSz="914400">
              <a:spcBef>
                <a:spcPct val="50000"/>
              </a:spcBef>
              <a:buClrTx/>
              <a:buSzTx/>
              <a:buFontTx/>
              <a:defRPr/>
            </a:pPr>
            <a:r>
              <a:rPr kumimoji="1" lang="zh-CN" altLang="en-US" sz="2400" b="1" kern="1200" cap="none" spc="0" normalizeH="0" baseline="0" noProof="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内心孤寂</a:t>
            </a:r>
          </a:p>
        </p:txBody>
      </p:sp>
      <p:sp>
        <p:nvSpPr>
          <p:cNvPr id="77828" name="Text Box 4"/>
          <p:cNvSpPr txBox="1">
            <a:spLocks noChangeArrowheads="1"/>
          </p:cNvSpPr>
          <p:nvPr>
            <p:custDataLst>
              <p:tags r:id="rId7"/>
            </p:custDataLst>
          </p:nvPr>
        </p:nvSpPr>
        <p:spPr bwMode="auto">
          <a:xfrm>
            <a:off x="3390900" y="4022725"/>
            <a:ext cx="2133600" cy="1568450"/>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400" b="1" kern="1200" cap="none" spc="0" normalizeH="0" baseline="0" noProof="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忠于职守</a:t>
            </a:r>
          </a:p>
          <a:p>
            <a:pPr marR="0" defTabSz="914400">
              <a:spcBef>
                <a:spcPct val="50000"/>
              </a:spcBef>
              <a:buClrTx/>
              <a:buSzTx/>
              <a:buFontTx/>
              <a:defRPr/>
            </a:pPr>
            <a:r>
              <a:rPr kumimoji="1" lang="zh-CN" altLang="en-US" sz="2400" b="1" kern="1200" cap="none" spc="0" normalizeH="0" baseline="0" noProof="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古道热肠</a:t>
            </a:r>
          </a:p>
          <a:p>
            <a:pPr marR="0" defTabSz="914400">
              <a:spcBef>
                <a:spcPct val="50000"/>
              </a:spcBef>
              <a:buClrTx/>
              <a:buSzTx/>
              <a:buFontTx/>
              <a:defRPr/>
            </a:pPr>
            <a:r>
              <a:rPr kumimoji="1" lang="zh-CN" altLang="en-US" sz="2400" b="1" kern="1200" cap="none" spc="0" normalizeH="0" baseline="0" noProof="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深爱至亲</a:t>
            </a:r>
          </a:p>
        </p:txBody>
      </p:sp>
      <p:sp>
        <p:nvSpPr>
          <p:cNvPr id="77829" name="Text Box 5"/>
          <p:cNvSpPr txBox="1">
            <a:spLocks noChangeArrowheads="1"/>
          </p:cNvSpPr>
          <p:nvPr>
            <p:custDataLst>
              <p:tags r:id="rId8"/>
            </p:custDataLst>
          </p:nvPr>
        </p:nvSpPr>
        <p:spPr bwMode="auto">
          <a:xfrm>
            <a:off x="9563100" y="4022725"/>
            <a:ext cx="2209800" cy="1568450"/>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400" b="1" kern="1200" cap="none" spc="0" normalizeH="0" baseline="0" noProof="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坦荡磊落</a:t>
            </a:r>
          </a:p>
          <a:p>
            <a:pPr marR="0" defTabSz="914400">
              <a:spcBef>
                <a:spcPct val="50000"/>
              </a:spcBef>
              <a:buClrTx/>
              <a:buSzTx/>
              <a:buFontTx/>
              <a:defRPr/>
            </a:pPr>
            <a:r>
              <a:rPr kumimoji="1" lang="zh-CN" altLang="en-US" sz="2400" b="1" kern="1200" cap="none" spc="0" normalizeH="0" baseline="0" noProof="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正直淳朴</a:t>
            </a:r>
          </a:p>
          <a:p>
            <a:pPr marR="0" defTabSz="914400">
              <a:spcBef>
                <a:spcPct val="50000"/>
              </a:spcBef>
              <a:buClrTx/>
              <a:buSzTx/>
              <a:buFontTx/>
              <a:defRPr/>
            </a:pPr>
            <a:r>
              <a:rPr kumimoji="1" lang="zh-CN" altLang="en-US" sz="2400" b="1" kern="1200" cap="none" spc="0" normalizeH="0" baseline="0" noProof="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手足情深</a:t>
            </a:r>
          </a:p>
        </p:txBody>
      </p:sp>
      <p:sp>
        <p:nvSpPr>
          <p:cNvPr id="77830" name="Text Box 6"/>
          <p:cNvSpPr txBox="1">
            <a:spLocks noChangeArrowheads="1"/>
          </p:cNvSpPr>
          <p:nvPr>
            <p:custDataLst>
              <p:tags r:id="rId9"/>
            </p:custDataLst>
          </p:nvPr>
        </p:nvSpPr>
        <p:spPr bwMode="auto">
          <a:xfrm>
            <a:off x="3924300" y="2079625"/>
            <a:ext cx="1219200" cy="506413"/>
          </a:xfrm>
          <a:prstGeom prst="rect">
            <a:avLst/>
          </a:prstGeom>
          <a:solidFill>
            <a:schemeClr val="bg1"/>
          </a:solidFill>
          <a:ln w="9525">
            <a:noFill/>
            <a:miter lim="800000"/>
          </a:ln>
          <a:effectLst/>
        </p:spPr>
        <p:txBody>
          <a:bodyPr>
            <a:spAutoFit/>
          </a:bodyPr>
          <a:lstStyle/>
          <a:p>
            <a:pPr marR="0" defTabSz="914400">
              <a:spcBef>
                <a:spcPct val="50000"/>
              </a:spcBef>
              <a:buClrTx/>
              <a:buSzTx/>
              <a:buFontTx/>
              <a:defRPr/>
            </a:pPr>
            <a:r>
              <a:rPr kumimoji="1" lang="zh-CN" altLang="en-US" sz="2700" b="1" kern="1200" cap="none" spc="0" normalizeH="0" baseline="0" noProof="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亲情</a:t>
            </a:r>
          </a:p>
        </p:txBody>
      </p:sp>
      <p:sp>
        <p:nvSpPr>
          <p:cNvPr id="77831" name="Text Box 7"/>
          <p:cNvSpPr txBox="1">
            <a:spLocks noChangeArrowheads="1"/>
          </p:cNvSpPr>
          <p:nvPr>
            <p:custDataLst>
              <p:tags r:id="rId10"/>
            </p:custDataLst>
          </p:nvPr>
        </p:nvSpPr>
        <p:spPr bwMode="auto">
          <a:xfrm>
            <a:off x="9944100" y="1965325"/>
            <a:ext cx="1143000" cy="506413"/>
          </a:xfrm>
          <a:prstGeom prst="rect">
            <a:avLst/>
          </a:prstGeom>
          <a:solidFill>
            <a:schemeClr val="bg1"/>
          </a:solidFill>
          <a:ln w="9525">
            <a:noFill/>
            <a:miter lim="800000"/>
          </a:ln>
          <a:effectLst/>
        </p:spPr>
        <p:txBody>
          <a:bodyPr>
            <a:spAutoFit/>
          </a:bodyPr>
          <a:lstStyle/>
          <a:p>
            <a:pPr marR="0" defTabSz="914400">
              <a:spcBef>
                <a:spcPct val="50000"/>
              </a:spcBef>
              <a:buClrTx/>
              <a:buSzTx/>
              <a:buFontTx/>
              <a:defRPr/>
            </a:pPr>
            <a:r>
              <a:rPr kumimoji="1" lang="zh-CN" altLang="en-US" sz="2700" b="1" kern="1200" cap="none" spc="0" normalizeH="0" baseline="0" noProof="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爱情</a:t>
            </a:r>
          </a:p>
        </p:txBody>
      </p:sp>
      <p:sp>
        <p:nvSpPr>
          <p:cNvPr id="77832" name="Text Box 8"/>
          <p:cNvSpPr txBox="1">
            <a:spLocks noChangeArrowheads="1"/>
          </p:cNvSpPr>
          <p:nvPr>
            <p:custDataLst>
              <p:tags r:id="rId11"/>
            </p:custDataLst>
          </p:nvPr>
        </p:nvSpPr>
        <p:spPr bwMode="auto">
          <a:xfrm>
            <a:off x="3600450" y="5622925"/>
            <a:ext cx="1295400" cy="414338"/>
          </a:xfrm>
          <a:prstGeom prst="rect">
            <a:avLst/>
          </a:prstGeom>
          <a:solidFill>
            <a:schemeClr val="bg1">
              <a:alpha val="50000"/>
            </a:schemeClr>
          </a:solidFill>
          <a:ln w="9525">
            <a:solidFill>
              <a:srgbClr val="FF99CC"/>
            </a:solidFill>
            <a:miter lim="800000"/>
          </a:ln>
          <a:effectLst/>
        </p:spPr>
        <p:txBody>
          <a:bodyPr>
            <a:spAutoFit/>
          </a:bodyPr>
          <a:lstStyle/>
          <a:p>
            <a:pPr marR="0" algn="ctr" defTabSz="914400">
              <a:spcBef>
                <a:spcPct val="50000"/>
              </a:spcBef>
              <a:buClrTx/>
              <a:buSzTx/>
              <a:buFontTx/>
              <a:defRPr/>
            </a:pPr>
            <a:r>
              <a:rPr kumimoji="1" lang="zh-CN" altLang="en-US" sz="2100" b="1" kern="1200" cap="none" spc="0" normalizeH="0" baseline="0" noProof="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祖孙情</a:t>
            </a:r>
          </a:p>
        </p:txBody>
      </p:sp>
      <p:sp>
        <p:nvSpPr>
          <p:cNvPr id="77833" name="Text Box 9"/>
          <p:cNvSpPr txBox="1">
            <a:spLocks noChangeArrowheads="1"/>
          </p:cNvSpPr>
          <p:nvPr>
            <p:custDataLst>
              <p:tags r:id="rId12"/>
            </p:custDataLst>
          </p:nvPr>
        </p:nvSpPr>
        <p:spPr bwMode="auto">
          <a:xfrm>
            <a:off x="7029450" y="5622925"/>
            <a:ext cx="1117600" cy="414338"/>
          </a:xfrm>
          <a:prstGeom prst="rect">
            <a:avLst/>
          </a:prstGeom>
          <a:solidFill>
            <a:schemeClr val="bg1">
              <a:alpha val="50000"/>
            </a:schemeClr>
          </a:solidFill>
          <a:ln w="9525">
            <a:solidFill>
              <a:srgbClr val="FF99CC"/>
            </a:solidFill>
            <a:miter lim="800000"/>
          </a:ln>
          <a:effectLst/>
        </p:spPr>
        <p:txBody>
          <a:bodyPr>
            <a:spAutoFit/>
          </a:bodyPr>
          <a:lstStyle/>
          <a:p>
            <a:pPr marR="0" algn="ctr" defTabSz="914400">
              <a:buClrTx/>
              <a:buSzTx/>
              <a:buFontTx/>
              <a:defRPr/>
            </a:pPr>
            <a:r>
              <a:rPr kumimoji="1" lang="zh-CN" altLang="en-US" sz="2100" b="1" kern="1200" cap="none" spc="0" normalizeH="0" baseline="0" noProof="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hlinkClick r:id="rId13" action="ppaction://hlinksldjump"/>
              </a:rPr>
              <a:t>爱情</a:t>
            </a:r>
          </a:p>
        </p:txBody>
      </p:sp>
      <p:sp>
        <p:nvSpPr>
          <p:cNvPr id="77834" name="Text Box 10"/>
          <p:cNvSpPr txBox="1">
            <a:spLocks noChangeArrowheads="1"/>
          </p:cNvSpPr>
          <p:nvPr>
            <p:custDataLst>
              <p:tags r:id="rId14"/>
            </p:custDataLst>
          </p:nvPr>
        </p:nvSpPr>
        <p:spPr bwMode="auto">
          <a:xfrm>
            <a:off x="9944100" y="5622925"/>
            <a:ext cx="1371600" cy="414338"/>
          </a:xfrm>
          <a:prstGeom prst="rect">
            <a:avLst/>
          </a:prstGeom>
          <a:solidFill>
            <a:schemeClr val="bg1">
              <a:alpha val="50000"/>
            </a:schemeClr>
          </a:solidFill>
          <a:ln w="9525">
            <a:solidFill>
              <a:srgbClr val="FF00FF"/>
            </a:solidFill>
            <a:miter lim="800000"/>
          </a:ln>
          <a:effectLst/>
        </p:spPr>
        <p:txBody>
          <a:bodyPr>
            <a:spAutoFit/>
          </a:bodyPr>
          <a:lstStyle/>
          <a:p>
            <a:pPr marR="0" algn="ctr" defTabSz="914400">
              <a:spcBef>
                <a:spcPct val="50000"/>
              </a:spcBef>
              <a:buClrTx/>
              <a:buSzTx/>
              <a:buFontTx/>
              <a:defRPr/>
            </a:pPr>
            <a:r>
              <a:rPr kumimoji="1" lang="zh-CN" altLang="en-US" sz="2100" b="1" kern="1200" cap="none" spc="0" normalizeH="0" baseline="0" noProof="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手足情</a:t>
            </a:r>
          </a:p>
        </p:txBody>
      </p:sp>
      <p:sp>
        <p:nvSpPr>
          <p:cNvPr id="32778" name="Oval 11"/>
          <p:cNvSpPr/>
          <p:nvPr>
            <p:custDataLst>
              <p:tags r:id="rId15"/>
            </p:custDataLst>
          </p:nvPr>
        </p:nvSpPr>
        <p:spPr>
          <a:xfrm>
            <a:off x="3314700" y="3108325"/>
            <a:ext cx="2209800" cy="742950"/>
          </a:xfrm>
          <a:prstGeom prst="ellipse">
            <a:avLst/>
          </a:prstGeom>
          <a:solidFill>
            <a:schemeClr val="bg1"/>
          </a:solidFill>
          <a:ln w="9525" cap="flat" cmpd="sng">
            <a:solidFill>
              <a:schemeClr val="tx1"/>
            </a:solidFill>
            <a:prstDash val="solid"/>
            <a:round/>
            <a:headEnd type="none" w="med" len="med"/>
            <a:tailEnd type="none" w="med" len="med"/>
          </a:ln>
        </p:spPr>
        <p:txBody>
          <a:bodyPr wrap="none" anchor="ctr" anchorCtr="0"/>
          <a:lstStyle/>
          <a:p>
            <a:endParaRPr lang="zh-CN" altLang="zh-CN">
              <a:latin typeface="微软雅黑" panose="020b0503020204020204" pitchFamily="34" charset="-122"/>
              <a:ea typeface="微软雅黑" panose="020b0503020204020204" pitchFamily="34" charset="-122"/>
            </a:endParaRPr>
          </a:p>
        </p:txBody>
      </p:sp>
      <p:sp>
        <p:nvSpPr>
          <p:cNvPr id="77836" name="Text Box 12"/>
          <p:cNvSpPr txBox="1">
            <a:spLocks noChangeArrowheads="1"/>
          </p:cNvSpPr>
          <p:nvPr>
            <p:custDataLst>
              <p:tags r:id="rId16"/>
            </p:custDataLst>
          </p:nvPr>
        </p:nvSpPr>
        <p:spPr bwMode="auto">
          <a:xfrm>
            <a:off x="3619500" y="3279775"/>
            <a:ext cx="1752600" cy="414338"/>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100" b="1" kern="1200" cap="none" spc="0" normalizeH="0" baseline="0" noProof="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hlinkClick action="ppaction://noaction"/>
              </a:rPr>
              <a:t>爷爷</a:t>
            </a:r>
            <a:r>
              <a:rPr kumimoji="1" lang="zh-CN" altLang="en-US" sz="2100" b="1" kern="1200" cap="none" spc="0" normalizeH="0" baseline="0" noProof="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形象</a:t>
            </a:r>
          </a:p>
        </p:txBody>
      </p:sp>
      <p:sp>
        <p:nvSpPr>
          <p:cNvPr id="32780" name="Oval 13"/>
          <p:cNvSpPr/>
          <p:nvPr>
            <p:custDataLst>
              <p:tags r:id="rId17"/>
            </p:custDataLst>
          </p:nvPr>
        </p:nvSpPr>
        <p:spPr>
          <a:xfrm>
            <a:off x="9410700" y="3051175"/>
            <a:ext cx="2209800" cy="742950"/>
          </a:xfrm>
          <a:prstGeom prst="ellipse">
            <a:avLst/>
          </a:prstGeom>
          <a:solidFill>
            <a:schemeClr val="bg1"/>
          </a:solidFill>
          <a:ln w="9525" cap="flat" cmpd="sng">
            <a:solidFill>
              <a:schemeClr val="tx1"/>
            </a:solidFill>
            <a:prstDash val="solid"/>
            <a:round/>
            <a:headEnd type="none" w="med" len="med"/>
            <a:tailEnd type="none" w="med" len="med"/>
          </a:ln>
        </p:spPr>
        <p:txBody>
          <a:bodyPr wrap="none" anchor="ctr" anchorCtr="0"/>
          <a:lstStyle/>
          <a:p>
            <a:endParaRPr lang="zh-CN" altLang="zh-CN">
              <a:latin typeface="微软雅黑" panose="020b0503020204020204" pitchFamily="34" charset="-122"/>
              <a:ea typeface="微软雅黑" panose="020b0503020204020204" pitchFamily="34" charset="-122"/>
            </a:endParaRPr>
          </a:p>
        </p:txBody>
      </p:sp>
      <p:sp>
        <p:nvSpPr>
          <p:cNvPr id="77838" name="Text Box 14"/>
          <p:cNvSpPr txBox="1">
            <a:spLocks noChangeArrowheads="1"/>
          </p:cNvSpPr>
          <p:nvPr>
            <p:custDataLst>
              <p:tags r:id="rId18"/>
            </p:custDataLst>
          </p:nvPr>
        </p:nvSpPr>
        <p:spPr bwMode="auto">
          <a:xfrm>
            <a:off x="9715500" y="3222625"/>
            <a:ext cx="1905000" cy="414338"/>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100" b="1" kern="1200" cap="none" spc="0" normalizeH="0" baseline="0" noProof="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hlinkClick action="ppaction://noaction"/>
              </a:rPr>
              <a:t>傩送兄弟</a:t>
            </a:r>
          </a:p>
        </p:txBody>
      </p:sp>
      <p:sp>
        <p:nvSpPr>
          <p:cNvPr id="32782" name="Oval 15"/>
          <p:cNvSpPr/>
          <p:nvPr>
            <p:custDataLst>
              <p:tags r:id="rId19"/>
            </p:custDataLst>
          </p:nvPr>
        </p:nvSpPr>
        <p:spPr>
          <a:xfrm>
            <a:off x="6210300" y="1165225"/>
            <a:ext cx="2209800" cy="742950"/>
          </a:xfrm>
          <a:prstGeom prst="ellipse">
            <a:avLst/>
          </a:prstGeom>
          <a:solidFill>
            <a:schemeClr val="bg1"/>
          </a:solidFill>
          <a:ln w="9525" cap="flat" cmpd="sng">
            <a:solidFill>
              <a:schemeClr val="tx1"/>
            </a:solidFill>
            <a:prstDash val="solid"/>
            <a:round/>
            <a:headEnd type="none" w="med" len="med"/>
            <a:tailEnd type="none" w="med" len="med"/>
          </a:ln>
        </p:spPr>
        <p:txBody>
          <a:bodyPr wrap="none" anchor="ctr" anchorCtr="0"/>
          <a:lstStyle/>
          <a:p>
            <a:endParaRPr lang="zh-CN" altLang="zh-CN">
              <a:latin typeface="微软雅黑" panose="020b0503020204020204" pitchFamily="34" charset="-122"/>
              <a:ea typeface="微软雅黑" panose="020b0503020204020204" pitchFamily="34" charset="-122"/>
            </a:endParaRPr>
          </a:p>
        </p:txBody>
      </p:sp>
      <p:sp>
        <p:nvSpPr>
          <p:cNvPr id="77840" name="Text Box 16"/>
          <p:cNvSpPr txBox="1">
            <a:spLocks noChangeArrowheads="1"/>
          </p:cNvSpPr>
          <p:nvPr>
            <p:custDataLst>
              <p:tags r:id="rId20"/>
            </p:custDataLst>
          </p:nvPr>
        </p:nvSpPr>
        <p:spPr bwMode="auto">
          <a:xfrm>
            <a:off x="6515100" y="1336675"/>
            <a:ext cx="1676400" cy="414338"/>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100" b="1" kern="1200" cap="none" spc="0" normalizeH="0" baseline="0" noProof="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hlinkClick action="ppaction://noaction"/>
              </a:rPr>
              <a:t>翠翠</a:t>
            </a:r>
            <a:r>
              <a:rPr kumimoji="1" lang="zh-CN" altLang="en-US" sz="2100" b="1" kern="1200" cap="none" spc="0" normalizeH="0" baseline="0" noProof="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形象</a:t>
            </a:r>
          </a:p>
        </p:txBody>
      </p:sp>
      <p:sp>
        <p:nvSpPr>
          <p:cNvPr id="32784" name="Line 17"/>
          <p:cNvSpPr/>
          <p:nvPr>
            <p:custDataLst>
              <p:tags r:id="rId21"/>
            </p:custDataLst>
          </p:nvPr>
        </p:nvSpPr>
        <p:spPr>
          <a:xfrm flipH="1">
            <a:off x="5067300" y="1851025"/>
            <a:ext cx="1219200" cy="1143000"/>
          </a:xfrm>
          <a:prstGeom prst="line">
            <a:avLst/>
          </a:prstGeom>
          <a:ln w="9525" cap="flat" cmpd="sng">
            <a:solidFill>
              <a:schemeClr val="tx1"/>
            </a:solidFill>
            <a:prstDash val="solid"/>
            <a:round/>
            <a:headEnd type="none" w="med" len="med"/>
            <a:tailEnd type="none" w="med" len="med"/>
          </a:ln>
        </p:spPr>
        <p:txBody>
          <a:bodyPr/>
          <a:lstStyle/>
          <a:p/>
        </p:txBody>
      </p:sp>
      <p:sp>
        <p:nvSpPr>
          <p:cNvPr id="32785" name="Line 18"/>
          <p:cNvSpPr/>
          <p:nvPr>
            <p:custDataLst>
              <p:tags r:id="rId22"/>
            </p:custDataLst>
          </p:nvPr>
        </p:nvSpPr>
        <p:spPr>
          <a:xfrm>
            <a:off x="8572500" y="1736725"/>
            <a:ext cx="1524000" cy="1257300"/>
          </a:xfrm>
          <a:prstGeom prst="line">
            <a:avLst/>
          </a:prstGeom>
          <a:ln w="9525" cap="flat" cmpd="sng">
            <a:solidFill>
              <a:schemeClr val="tx1"/>
            </a:solidFill>
            <a:prstDash val="solid"/>
            <a:round/>
            <a:headEnd type="none" w="med" len="med"/>
            <a:tailEnd type="none" w="med" len="med"/>
          </a:ln>
        </p:spPr>
        <p:txBody>
          <a:bodyPr/>
          <a:lstStyle/>
          <a:p/>
        </p:txBody>
      </p:sp>
      <p:sp>
        <p:nvSpPr>
          <p:cNvPr id="32786" name="Line 19"/>
          <p:cNvSpPr/>
          <p:nvPr>
            <p:custDataLst>
              <p:tags r:id="rId23"/>
            </p:custDataLst>
          </p:nvPr>
        </p:nvSpPr>
        <p:spPr>
          <a:xfrm>
            <a:off x="5067300" y="5851525"/>
            <a:ext cx="1752600" cy="0"/>
          </a:xfrm>
          <a:prstGeom prst="line">
            <a:avLst/>
          </a:prstGeom>
          <a:ln w="9525" cap="flat" cmpd="sng">
            <a:solidFill>
              <a:schemeClr val="tx1"/>
            </a:solidFill>
            <a:prstDash val="solid"/>
            <a:round/>
            <a:headEnd type="none" w="med" len="med"/>
            <a:tailEnd type="none" w="med" len="med"/>
          </a:ln>
        </p:spPr>
        <p:txBody>
          <a:bodyPr/>
          <a:lstStyle/>
          <a:p/>
        </p:txBody>
      </p:sp>
      <p:sp>
        <p:nvSpPr>
          <p:cNvPr id="32787" name="Line 20"/>
          <p:cNvSpPr/>
          <p:nvPr>
            <p:custDataLst>
              <p:tags r:id="rId24"/>
            </p:custDataLst>
          </p:nvPr>
        </p:nvSpPr>
        <p:spPr>
          <a:xfrm>
            <a:off x="8191500" y="5794375"/>
            <a:ext cx="1600200" cy="0"/>
          </a:xfrm>
          <a:prstGeom prst="line">
            <a:avLst/>
          </a:prstGeom>
          <a:ln w="9525" cap="flat" cmpd="sng">
            <a:solidFill>
              <a:schemeClr val="tx1"/>
            </a:solidFill>
            <a:prstDash val="solid"/>
            <a:round/>
            <a:headEnd type="none" w="med" len="med"/>
            <a:tailEnd type="none" w="med" len="med"/>
          </a:ln>
        </p:spPr>
        <p:txBody>
          <a:bodyPr/>
          <a:lstStyle/>
          <a:p/>
        </p:txBody>
      </p:sp>
      <p:pic>
        <p:nvPicPr>
          <p:cNvPr id="5" name="图片 4"/>
          <p:cNvPicPr>
            <a:picLocks noChangeAspect="1"/>
          </p:cNvPicPr>
          <p:nvPr>
            <p:custDataLst>
              <p:tags r:id="rId26"/>
            </p:custDataLst>
          </p:nvPr>
        </p:nvPicPr>
        <p:blipFill>
          <a:blip r:embed="rId25"/>
          <a:srcRect b="4206"/>
          <a:stretch>
            <a:fillRect/>
          </a:stretch>
        </p:blipFill>
        <p:spPr>
          <a:xfrm>
            <a:off x="212725" y="4193540"/>
            <a:ext cx="2014220" cy="16579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82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782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782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783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7831"/>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783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7832"/>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78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p:bldP spid="77828" grpId="0"/>
      <p:bldP spid="77829" grpId="0"/>
      <p:bldP spid="77830" grpId="0"/>
      <p:bldP spid="77831" grpId="0"/>
      <p:bldP spid="77832" grpId="0"/>
      <p:bldP spid="77833" grpId="0"/>
      <p:bldP spid="7783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7345"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57347" name="文本框 7"/>
          <p:cNvSpPr txBox="1"/>
          <p:nvPr>
            <p:custDataLst>
              <p:tags r:id="rId5"/>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p>
        </p:txBody>
      </p:sp>
      <p:grpSp>
        <p:nvGrpSpPr>
          <p:cNvPr id="57350" name="组合 8"/>
          <p:cNvGrpSpPr/>
          <p:nvPr>
            <p:custDataLst>
              <p:tags r:id="rId6"/>
            </p:custDataLst>
          </p:nvPr>
        </p:nvGrpSpPr>
        <p:grpSpPr>
          <a:xfrm>
            <a:off x="4615180" y="2022475"/>
            <a:ext cx="2428240" cy="2571750"/>
            <a:chOff x="3953" y="4724"/>
            <a:chExt cx="1328" cy="1214"/>
          </a:xfrm>
        </p:grpSpPr>
        <p:sp>
          <p:nvSpPr>
            <p:cNvPr id="10" name="椭圆 9"/>
            <p:cNvSpPr/>
            <p:nvPr>
              <p:custDataLst>
                <p:tags r:id="rId7"/>
              </p:custDataLst>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1200" strike="noStrike" noProof="1">
                <a:latin typeface="思源宋体 CN Medium" panose="02020500000000000000" charset="-122"/>
                <a:ea typeface="思源宋体 CN Medium" panose="02020500000000000000" charset="-122"/>
              </a:endParaRPr>
            </a:p>
          </p:txBody>
        </p:sp>
        <p:sp>
          <p:nvSpPr>
            <p:cNvPr id="57352" name="文本框 1"/>
            <p:cNvSpPr txBox="1"/>
            <p:nvPr>
              <p:custDataLst>
                <p:tags r:id="rId8"/>
              </p:custDataLst>
            </p:nvPr>
          </p:nvSpPr>
          <p:spPr>
            <a:xfrm>
              <a:off x="4157" y="4946"/>
              <a:ext cx="921" cy="682"/>
            </a:xfrm>
            <a:prstGeom prst="rect">
              <a:avLst/>
            </a:prstGeom>
            <a:noFill/>
            <a:ln w="9525">
              <a:noFill/>
            </a:ln>
          </p:spPr>
          <p:txBody>
            <a:bodyPr wrap="square" anchor="t" anchorCtr="0">
              <a:spAutoFit/>
            </a:bodyPr>
            <a:lstStyle/>
            <a:p>
              <a:pPr algn="ctr"/>
              <a:r>
                <a:rPr lang="zh-CN" altLang="en-US" sz="4400">
                  <a:solidFill>
                    <a:schemeClr val="bg1"/>
                  </a:solidFill>
                  <a:latin typeface="思源宋体 CN Medium" panose="02020500000000000000" charset="-122"/>
                  <a:ea typeface="思源宋体 CN Medium" panose="02020500000000000000" charset="-122"/>
                </a:rPr>
                <a:t>合  作探  究</a:t>
              </a:r>
            </a:p>
          </p:txBody>
        </p:sp>
      </p:grpSp>
      <p:pic>
        <p:nvPicPr>
          <p:cNvPr id="57353" name="图片 2" descr="fa6e743e92880a5eb48e85f4ae854862d768f43741aa5-9eY9co_fw1200"/>
          <p:cNvPicPr>
            <a:picLocks noChangeAspect="1"/>
          </p:cNvPicPr>
          <p:nvPr>
            <p:custDataLst>
              <p:tags r:id="rId10"/>
            </p:custDataLst>
          </p:nvPr>
        </p:nvPicPr>
        <p:blipFill>
          <a:blip r:embed="rId9"/>
          <a:stretch>
            <a:fillRect/>
          </a:stretch>
        </p:blipFill>
        <p:spPr>
          <a:xfrm>
            <a:off x="8809038" y="611188"/>
            <a:ext cx="3005137" cy="2689225"/>
          </a:xfrm>
          <a:prstGeom prst="rect">
            <a:avLst/>
          </a:prstGeom>
          <a:noFill/>
          <a:ln w="9525">
            <a:noFill/>
          </a:ln>
        </p:spPr>
      </p:pic>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435"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18437" name="文本框 7"/>
          <p:cNvSpPr txBox="1"/>
          <p:nvPr>
            <p:custDataLst>
              <p:tags r:id="rId5"/>
            </p:custDataLst>
          </p:nvPr>
        </p:nvSpPr>
        <p:spPr>
          <a:xfrm>
            <a:off x="1060450" y="752475"/>
            <a:ext cx="1404620" cy="460375"/>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合作探究</a:t>
            </a:r>
          </a:p>
        </p:txBody>
      </p:sp>
      <p:sp>
        <p:nvSpPr>
          <p:cNvPr id="18438" name="Text Box 2"/>
          <p:cNvSpPr txBox="1"/>
          <p:nvPr>
            <p:custDataLst>
              <p:tags r:id="rId6"/>
            </p:custDataLst>
          </p:nvPr>
        </p:nvSpPr>
        <p:spPr>
          <a:xfrm>
            <a:off x="1384935" y="2431415"/>
            <a:ext cx="9422765" cy="396938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indent="609600" algn="just"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创作《边城》的用意在于要跟两种现实进行对照：一种是用“边城”人的淳朴、善良、正直、热情跟都市上流社会的虚伪、懦弱、自私、势利、男盗女娼相对照；二是把湘西社会的“过去”与“当前”相对照，即把过去的“人情美”与今天的“惟利的人生观”相对照。在这两种对照中，使人们能够“从一个乡下人的作品中，发现一种燃烧的感情，对于人类智慧与美丽的倾心，健康诚实的赞颂，以及对于愚蠢自私极端憎恶的感情”。</a:t>
            </a:r>
          </a:p>
        </p:txBody>
      </p:sp>
      <p:sp>
        <p:nvSpPr>
          <p:cNvPr id="2" name="Text Box 2"/>
          <p:cNvSpPr txBox="1"/>
          <p:nvPr>
            <p:custDataLst>
              <p:tags r:id="rId7"/>
            </p:custDataLst>
          </p:nvPr>
        </p:nvSpPr>
        <p:spPr>
          <a:xfrm>
            <a:off x="3350895" y="880745"/>
            <a:ext cx="5356860" cy="1198880"/>
          </a:xfrm>
          <a:prstGeom prst="rect">
            <a:avLst/>
          </a:prstGeom>
          <a:noFill/>
          <a:ln w="28575" cap="flat" cmpd="sng">
            <a:solidFill>
              <a:srgbClr val="41719C"/>
            </a:solidFill>
            <a:prstDash val="solid"/>
            <a:round/>
            <a:headEnd type="none" w="med" len="med"/>
            <a:tailEnd type="none" w="med" len="med"/>
          </a:ln>
        </p:spPr>
        <p:txBody>
          <a:bodyPr wrap="square">
            <a:spAutoFit/>
          </a:bodyPr>
          <a:lstStyle/>
          <a:p>
            <a:pPr indent="609600" algn="ctr" eaLnBrk="0" hangingPunct="0">
              <a:lnSpc>
                <a:spcPct val="150000"/>
              </a:lnSpc>
              <a:spcBef>
                <a:spcPct val="0"/>
              </a:spcBef>
            </a:pPr>
            <a:r>
              <a:rPr lang="zh-CN" altLang="en-US" sz="24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沈从文描绘这个“已经几乎不存在”的“边城”有何目的？ </a:t>
            </a:r>
          </a:p>
        </p:txBody>
      </p:sp>
      <p:pic>
        <p:nvPicPr>
          <p:cNvPr id="4" name="图片 3"/>
          <p:cNvPicPr>
            <a:picLocks noChangeAspect="1"/>
          </p:cNvPicPr>
          <p:nvPr>
            <p:custDataLst>
              <p:tags r:id="rId9"/>
            </p:custDataLst>
          </p:nvPr>
        </p:nvPicPr>
        <p:blipFill>
          <a:blip r:embed="rId8">
            <a:clrChange>
              <a:clrFrom>
                <a:srgbClr val="FFFFFF">
                  <a:alpha val="100000"/>
                </a:srgbClr>
              </a:clrFrom>
              <a:clrTo>
                <a:srgbClr val="FFFFFF">
                  <a:alpha val="100000"/>
                  <a:alpha val="0"/>
                </a:srgbClr>
              </a:clrTo>
            </a:clrChange>
          </a:blip>
          <a:srcRect l="3526" t="19058" r="5876" b="17173"/>
          <a:stretch>
            <a:fillRect/>
          </a:stretch>
        </p:blipFill>
        <p:spPr>
          <a:xfrm>
            <a:off x="9217025" y="659130"/>
            <a:ext cx="3018790" cy="21253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6" presetClass="entr" presetSubtype="16" fill="hold" grpId="2" nodeType="clickEffect">
                                  <p:stCondLst>
                                    <p:cond delay="0"/>
                                  </p:stCondLst>
                                  <p:childTnLst>
                                    <p:set>
                                      <p:cBhvr>
                                        <p:cTn id="14" dur="1" fill="hold">
                                          <p:stCondLst>
                                            <p:cond delay="0"/>
                                          </p:stCondLst>
                                        </p:cTn>
                                        <p:tgtEl>
                                          <p:spTgt spid="18438"/>
                                        </p:tgtEl>
                                        <p:attrNameLst>
                                          <p:attrName>style.visibility</p:attrName>
                                        </p:attrNameLst>
                                      </p:cBhvr>
                                      <p:to>
                                        <p:strVal val="visible"/>
                                      </p:to>
                                    </p:set>
                                    <p:animEffect transition="in" filter="circle(in)">
                                      <p:cBhvr>
                                        <p:cTn id="15" dur="20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2"/>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435"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18437" name="文本框 7"/>
          <p:cNvSpPr txBox="1"/>
          <p:nvPr>
            <p:custDataLst>
              <p:tags r:id="rId5"/>
            </p:custDataLst>
          </p:nvPr>
        </p:nvSpPr>
        <p:spPr>
          <a:xfrm>
            <a:off x="1060450" y="752475"/>
            <a:ext cx="1404620" cy="460375"/>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合作探究</a:t>
            </a:r>
          </a:p>
        </p:txBody>
      </p:sp>
      <p:sp>
        <p:nvSpPr>
          <p:cNvPr id="18438" name="Text Box 2"/>
          <p:cNvSpPr txBox="1"/>
          <p:nvPr>
            <p:custDataLst>
              <p:tags r:id="rId6"/>
            </p:custDataLst>
          </p:nvPr>
        </p:nvSpPr>
        <p:spPr>
          <a:xfrm>
            <a:off x="2622550" y="2917825"/>
            <a:ext cx="5880735" cy="230695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indent="609600" algn="just"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审视现实，我们也不由得感到，在今天这个物质化的时代，商品经济的大潮越来越把人也商品化、庸俗化，冷漠、自私、惟利渐渐充满了我们生活的空间。</a:t>
            </a:r>
          </a:p>
        </p:txBody>
      </p:sp>
      <p:sp>
        <p:nvSpPr>
          <p:cNvPr id="2" name="Text Box 2"/>
          <p:cNvSpPr txBox="1"/>
          <p:nvPr>
            <p:custDataLst>
              <p:tags r:id="rId7"/>
            </p:custDataLst>
          </p:nvPr>
        </p:nvSpPr>
        <p:spPr>
          <a:xfrm>
            <a:off x="2411095" y="1703070"/>
            <a:ext cx="6303645" cy="645160"/>
          </a:xfrm>
          <a:prstGeom prst="rect">
            <a:avLst/>
          </a:prstGeom>
          <a:noFill/>
          <a:ln w="28575" cap="flat" cmpd="sng">
            <a:solidFill>
              <a:srgbClr val="41719C"/>
            </a:solidFill>
            <a:prstDash val="solid"/>
            <a:round/>
            <a:headEnd type="none" w="med" len="med"/>
            <a:tailEnd type="none" w="med" len="med"/>
          </a:ln>
        </p:spPr>
        <p:txBody>
          <a:bodyPr wrap="square">
            <a:spAutoFit/>
          </a:bodyPr>
          <a:lstStyle/>
          <a:p>
            <a:pPr indent="609600" algn="ctr" eaLnBrk="0" hangingPunct="0">
              <a:lnSpc>
                <a:spcPct val="150000"/>
              </a:lnSpc>
              <a:spcBef>
                <a:spcPct val="0"/>
              </a:spcBef>
            </a:pPr>
            <a:r>
              <a:rPr lang="zh-CN" altLang="en-US" sz="24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我们现在读这篇小说有什么现实意义？</a:t>
            </a:r>
          </a:p>
        </p:txBody>
      </p:sp>
      <p:pic>
        <p:nvPicPr>
          <p:cNvPr id="4" name="图片 3"/>
          <p:cNvPicPr>
            <a:picLocks noChangeAspect="1"/>
          </p:cNvPicPr>
          <p:nvPr>
            <p:custDataLst>
              <p:tags r:id="rId9"/>
            </p:custDataLst>
          </p:nvPr>
        </p:nvPicPr>
        <p:blipFill>
          <a:blip r:embed="rId8">
            <a:clrChange>
              <a:clrFrom>
                <a:srgbClr val="FFFFFF">
                  <a:alpha val="100000"/>
                </a:srgbClr>
              </a:clrFrom>
              <a:clrTo>
                <a:srgbClr val="FFFFFF">
                  <a:alpha val="100000"/>
                  <a:alpha val="0"/>
                </a:srgbClr>
              </a:clrTo>
            </a:clrChange>
          </a:blip>
          <a:srcRect l="3526" t="19058" r="5876" b="17173"/>
          <a:stretch>
            <a:fillRect/>
          </a:stretch>
        </p:blipFill>
        <p:spPr>
          <a:xfrm>
            <a:off x="9217025" y="659130"/>
            <a:ext cx="3018790" cy="21253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2" nodeType="clickEffect">
                                  <p:stCondLst>
                                    <p:cond delay="0"/>
                                  </p:stCondLst>
                                  <p:childTnLst>
                                    <p:set>
                                      <p:cBhvr>
                                        <p:cTn id="12" dur="1" fill="hold">
                                          <p:stCondLst>
                                            <p:cond delay="0"/>
                                          </p:stCondLst>
                                        </p:cTn>
                                        <p:tgtEl>
                                          <p:spTgt spid="18438"/>
                                        </p:tgtEl>
                                        <p:attrNameLst>
                                          <p:attrName>style.visibility</p:attrName>
                                        </p:attrNameLst>
                                      </p:cBhvr>
                                      <p:to>
                                        <p:strVal val="visible"/>
                                      </p:to>
                                    </p:set>
                                    <p:animEffect transition="in" filter="diamond(in)">
                                      <p:cBhvr>
                                        <p:cTn id="13" dur="20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2"/>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435"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18437" name="文本框 7"/>
          <p:cNvSpPr txBox="1"/>
          <p:nvPr>
            <p:custDataLst>
              <p:tags r:id="rId5"/>
            </p:custDataLst>
          </p:nvPr>
        </p:nvSpPr>
        <p:spPr>
          <a:xfrm>
            <a:off x="1060450" y="752475"/>
            <a:ext cx="1404620" cy="460375"/>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合作探究</a:t>
            </a:r>
          </a:p>
        </p:txBody>
      </p:sp>
      <p:sp>
        <p:nvSpPr>
          <p:cNvPr id="18438" name="Text Box 2"/>
          <p:cNvSpPr txBox="1"/>
          <p:nvPr>
            <p:custDataLst>
              <p:tags r:id="rId6"/>
            </p:custDataLst>
          </p:nvPr>
        </p:nvSpPr>
        <p:spPr>
          <a:xfrm>
            <a:off x="2465070" y="2275840"/>
            <a:ext cx="6447790" cy="230695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indent="609600" algn="l"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读沈从文的《边城》，激起了我们心底对“未被近代文明污染”的美好人性和宁静和谐的生活的唤；让我们思考：怎样才能构建和谐的、一如“边城”的美好社会。</a:t>
            </a:r>
          </a:p>
        </p:txBody>
      </p:sp>
      <p:pic>
        <p:nvPicPr>
          <p:cNvPr id="4" name="图片 3"/>
          <p:cNvPicPr>
            <a:picLocks noChangeAspect="1"/>
          </p:cNvPicPr>
          <p:nvPr>
            <p:custDataLst>
              <p:tags r:id="rId8"/>
            </p:custDataLst>
          </p:nvPr>
        </p:nvPicPr>
        <p:blipFill>
          <a:blip r:embed="rId7">
            <a:clrChange>
              <a:clrFrom>
                <a:srgbClr val="FFFFFF">
                  <a:alpha val="100000"/>
                </a:srgbClr>
              </a:clrFrom>
              <a:clrTo>
                <a:srgbClr val="FFFFFF">
                  <a:alpha val="100000"/>
                  <a:alpha val="0"/>
                </a:srgbClr>
              </a:clrTo>
            </a:clrChange>
          </a:blip>
          <a:srcRect l="3526" t="19058" r="5876" b="17173"/>
          <a:stretch>
            <a:fillRect/>
          </a:stretch>
        </p:blipFill>
        <p:spPr>
          <a:xfrm>
            <a:off x="9217025" y="659130"/>
            <a:ext cx="3018790" cy="21253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2" nodeType="clickEffect">
                                  <p:stCondLst>
                                    <p:cond delay="0"/>
                                  </p:stCondLst>
                                  <p:childTnLst>
                                    <p:set>
                                      <p:cBhvr>
                                        <p:cTn id="6" dur="1" fill="hold">
                                          <p:stCondLst>
                                            <p:cond delay="0"/>
                                          </p:stCondLst>
                                        </p:cTn>
                                        <p:tgtEl>
                                          <p:spTgt spid="18438"/>
                                        </p:tgtEl>
                                        <p:attrNameLst>
                                          <p:attrName>style.visibility</p:attrName>
                                        </p:attrNameLst>
                                      </p:cBhvr>
                                      <p:to>
                                        <p:strVal val="visible"/>
                                      </p:to>
                                    </p:set>
                                    <p:anim calcmode="lin" valueType="num">
                                      <p:cBhvr>
                                        <p:cTn id="7" dur="1000" fill="hold"/>
                                        <p:tgtEl>
                                          <p:spTgt spid="18438"/>
                                        </p:tgtEl>
                                        <p:attrNameLst>
                                          <p:attrName>ppt_w</p:attrName>
                                        </p:attrNameLst>
                                      </p:cBhvr>
                                      <p:tavLst>
                                        <p:tav tm="0">
                                          <p:val>
                                            <p:fltVal val="0"/>
                                          </p:val>
                                        </p:tav>
                                        <p:tav tm="100000">
                                          <p:val>
                                            <p:strVal val="#ppt_w"/>
                                          </p:val>
                                        </p:tav>
                                      </p:tavLst>
                                    </p:anim>
                                    <p:anim calcmode="lin" valueType="num">
                                      <p:cBhvr>
                                        <p:cTn id="8" dur="1000" fill="hold"/>
                                        <p:tgtEl>
                                          <p:spTgt spid="18438"/>
                                        </p:tgtEl>
                                        <p:attrNameLst>
                                          <p:attrName>ppt_h</p:attrName>
                                        </p:attrNameLst>
                                      </p:cBhvr>
                                      <p:tavLst>
                                        <p:tav tm="0">
                                          <p:val>
                                            <p:fltVal val="0"/>
                                          </p:val>
                                        </p:tav>
                                        <p:tav tm="100000">
                                          <p:val>
                                            <p:strVal val="#ppt_h"/>
                                          </p:val>
                                        </p:tav>
                                      </p:tavLst>
                                    </p:anim>
                                    <p:anim calcmode="lin" valueType="num">
                                      <p:cBhvr>
                                        <p:cTn id="9" dur="1000" fill="hold"/>
                                        <p:tgtEl>
                                          <p:spTgt spid="18438"/>
                                        </p:tgtEl>
                                        <p:attrNameLst>
                                          <p:attrName>style.rotation</p:attrName>
                                        </p:attrNameLst>
                                      </p:cBhvr>
                                      <p:tavLst>
                                        <p:tav tm="0">
                                          <p:val>
                                            <p:fltVal val="90"/>
                                          </p:val>
                                        </p:tav>
                                        <p:tav tm="100000">
                                          <p:val>
                                            <p:fltVal val="0"/>
                                          </p:val>
                                        </p:tav>
                                      </p:tavLst>
                                    </p:anim>
                                    <p:animEffect transition="in" filter="fade">
                                      <p:cBhvr>
                                        <p:cTn id="10" dur="10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2"/>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435"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18437" name="文本框 7"/>
          <p:cNvSpPr txBox="1"/>
          <p:nvPr>
            <p:custDataLst>
              <p:tags r:id="rId5"/>
            </p:custDataLst>
          </p:nvPr>
        </p:nvSpPr>
        <p:spPr>
          <a:xfrm>
            <a:off x="1060450" y="752475"/>
            <a:ext cx="1404620" cy="460375"/>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合作探究</a:t>
            </a:r>
          </a:p>
        </p:txBody>
      </p:sp>
      <p:sp>
        <p:nvSpPr>
          <p:cNvPr id="18438" name="Text Box 2"/>
          <p:cNvSpPr txBox="1"/>
          <p:nvPr>
            <p:custDataLst>
              <p:tags r:id="rId6"/>
            </p:custDataLst>
          </p:nvPr>
        </p:nvSpPr>
        <p:spPr>
          <a:xfrm>
            <a:off x="1586865" y="2564765"/>
            <a:ext cx="6751955" cy="2861310"/>
          </a:xfrm>
          <a:prstGeom prst="rect">
            <a:avLst/>
          </a:prstGeom>
          <a:noFill/>
          <a:ln w="28575" cap="flat" cmpd="sng">
            <a:solidFill>
              <a:srgbClr val="41719C"/>
            </a:solidFill>
            <a:prstDash val="solid"/>
            <a:round/>
            <a:headEnd type="none" w="med" len="med"/>
            <a:tailEnd type="none" w="med" len="med"/>
          </a:ln>
        </p:spPr>
        <p:txBody>
          <a:bodyPr wrap="square">
            <a:spAutoFit/>
          </a:bodyPr>
          <a:lstStyle/>
          <a:p>
            <a:pPr indent="609600" algn="just"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赞美: 边城生活的质朴、纯真和人与人之间纯洁的爱；</a:t>
            </a:r>
          </a:p>
          <a:p>
            <a:pPr indent="609600" algn="just"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批判:  物欲泛滥的现代文明；拜金主义   的浅薄庸俗和腐化堕落的现实；</a:t>
            </a:r>
          </a:p>
          <a:p>
            <a:pPr indent="609600" algn="just"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呼吁:重建民族的美好品德和人格。</a:t>
            </a:r>
          </a:p>
        </p:txBody>
      </p:sp>
      <p:sp>
        <p:nvSpPr>
          <p:cNvPr id="2" name="Text Box 2"/>
          <p:cNvSpPr txBox="1"/>
          <p:nvPr>
            <p:custDataLst>
              <p:tags r:id="rId7"/>
            </p:custDataLst>
          </p:nvPr>
        </p:nvSpPr>
        <p:spPr>
          <a:xfrm>
            <a:off x="3439795" y="1399540"/>
            <a:ext cx="3046730" cy="645160"/>
          </a:xfrm>
          <a:prstGeom prst="rect">
            <a:avLst/>
          </a:prstGeom>
          <a:noFill/>
          <a:ln w="28575" cap="flat" cmpd="sng">
            <a:solidFill>
              <a:srgbClr val="41719C"/>
            </a:solidFill>
            <a:prstDash val="solid"/>
            <a:round/>
            <a:headEnd type="none" w="med" len="med"/>
            <a:tailEnd type="none" w="med" len="med"/>
          </a:ln>
        </p:spPr>
        <p:txBody>
          <a:bodyPr wrap="square">
            <a:spAutoFit/>
          </a:bodyPr>
          <a:lstStyle/>
          <a:p>
            <a:pPr algn="ctr" eaLnBrk="0" hangingPunct="0">
              <a:lnSpc>
                <a:spcPct val="150000"/>
              </a:lnSpc>
              <a:spcBef>
                <a:spcPct val="0"/>
              </a:spcBef>
            </a:pPr>
            <a:r>
              <a:rPr lang="zh-CN" altLang="en-US" sz="24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主  题</a:t>
            </a:r>
          </a:p>
        </p:txBody>
      </p:sp>
      <p:pic>
        <p:nvPicPr>
          <p:cNvPr id="4" name="图片 3"/>
          <p:cNvPicPr>
            <a:picLocks noChangeAspect="1"/>
          </p:cNvPicPr>
          <p:nvPr>
            <p:custDataLst>
              <p:tags r:id="rId9"/>
            </p:custDataLst>
          </p:nvPr>
        </p:nvPicPr>
        <p:blipFill>
          <a:blip r:embed="rId8">
            <a:clrChange>
              <a:clrFrom>
                <a:srgbClr val="FFFFFF">
                  <a:alpha val="100000"/>
                </a:srgbClr>
              </a:clrFrom>
              <a:clrTo>
                <a:srgbClr val="FFFFFF">
                  <a:alpha val="100000"/>
                  <a:alpha val="0"/>
                </a:srgbClr>
              </a:clrTo>
            </a:clrChange>
          </a:blip>
          <a:srcRect l="3526" t="19058" r="5876" b="17173"/>
          <a:stretch>
            <a:fillRect/>
          </a:stretch>
        </p:blipFill>
        <p:spPr>
          <a:xfrm>
            <a:off x="9217025" y="659130"/>
            <a:ext cx="3018790" cy="21253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54" presetClass="entr" presetSubtype="0" accel="100000" fill="hold" grpId="2" nodeType="clickEffect">
                                  <p:stCondLst>
                                    <p:cond delay="0"/>
                                  </p:stCondLst>
                                  <p:childTnLst>
                                    <p:set>
                                      <p:cBhvr>
                                        <p:cTn id="18" dur="1" fill="hold">
                                          <p:stCondLst>
                                            <p:cond delay="0"/>
                                          </p:stCondLst>
                                        </p:cTn>
                                        <p:tgtEl>
                                          <p:spTgt spid="18438"/>
                                        </p:tgtEl>
                                        <p:attrNameLst>
                                          <p:attrName>style.visibility</p:attrName>
                                        </p:attrNameLst>
                                      </p:cBhvr>
                                      <p:to>
                                        <p:strVal val="visible"/>
                                      </p:to>
                                    </p:set>
                                    <p:anim calcmode="lin" valueType="num">
                                      <p:cBhvr>
                                        <p:cTn id="19" dur="500" fill="hold"/>
                                        <p:tgtEl>
                                          <p:spTgt spid="18438"/>
                                        </p:tgtEl>
                                        <p:attrNameLst>
                                          <p:attrName>ppt_w</p:attrName>
                                        </p:attrNameLst>
                                      </p:cBhvr>
                                      <p:tavLst>
                                        <p:tav tm="0">
                                          <p:val>
                                            <p:strVal val="#ppt_w*0.05"/>
                                          </p:val>
                                        </p:tav>
                                        <p:tav tm="100000">
                                          <p:val>
                                            <p:strVal val="#ppt_w"/>
                                          </p:val>
                                        </p:tav>
                                      </p:tavLst>
                                    </p:anim>
                                    <p:anim calcmode="lin" valueType="num">
                                      <p:cBhvr>
                                        <p:cTn id="20" dur="500" fill="hold"/>
                                        <p:tgtEl>
                                          <p:spTgt spid="18438"/>
                                        </p:tgtEl>
                                        <p:attrNameLst>
                                          <p:attrName>ppt_h</p:attrName>
                                        </p:attrNameLst>
                                      </p:cBhvr>
                                      <p:tavLst>
                                        <p:tav tm="0">
                                          <p:val>
                                            <p:strVal val="#ppt_h"/>
                                          </p:val>
                                        </p:tav>
                                        <p:tav tm="100000">
                                          <p:val>
                                            <p:strVal val="#ppt_h"/>
                                          </p:val>
                                        </p:tav>
                                      </p:tavLst>
                                    </p:anim>
                                    <p:anim calcmode="lin" valueType="num">
                                      <p:cBhvr>
                                        <p:cTn id="21" dur="500" fill="hold"/>
                                        <p:tgtEl>
                                          <p:spTgt spid="18438"/>
                                        </p:tgtEl>
                                        <p:attrNameLst>
                                          <p:attrName>ppt_x</p:attrName>
                                        </p:attrNameLst>
                                      </p:cBhvr>
                                      <p:tavLst>
                                        <p:tav tm="0">
                                          <p:val>
                                            <p:strVal val="#ppt_x-.2"/>
                                          </p:val>
                                        </p:tav>
                                        <p:tav tm="100000">
                                          <p:val>
                                            <p:strVal val="#ppt_x"/>
                                          </p:val>
                                        </p:tav>
                                      </p:tavLst>
                                    </p:anim>
                                    <p:anim calcmode="lin" valueType="num">
                                      <p:cBhvr>
                                        <p:cTn id="22" dur="500" fill="hold"/>
                                        <p:tgtEl>
                                          <p:spTgt spid="18438"/>
                                        </p:tgtEl>
                                        <p:attrNameLst>
                                          <p:attrName>ppt_y</p:attrName>
                                        </p:attrNameLst>
                                      </p:cBhvr>
                                      <p:tavLst>
                                        <p:tav tm="0">
                                          <p:val>
                                            <p:strVal val="#ppt_y"/>
                                          </p:val>
                                        </p:tav>
                                        <p:tav tm="100000">
                                          <p:val>
                                            <p:strVal val="#ppt_y"/>
                                          </p:val>
                                        </p:tav>
                                      </p:tavLst>
                                    </p:anim>
                                    <p:animEffect transition="in" filter="fade">
                                      <p:cBhvr>
                                        <p:cTn id="23" dur="5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2"/>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0242" name="图片 1" descr="组48325同意"/>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w="9525">
            <a:noFill/>
          </a:ln>
        </p:spPr>
      </p:pic>
      <p:sp>
        <p:nvSpPr>
          <p:cNvPr id="10244" name="文本框 7"/>
          <p:cNvSpPr txBox="1"/>
          <p:nvPr>
            <p:custDataLst>
              <p:tags r:id="rId6"/>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新知导入</a:t>
            </a:r>
          </a:p>
        </p:txBody>
      </p:sp>
      <p:pic>
        <p:nvPicPr>
          <p:cNvPr id="8193" name="Picture 2" descr="图片2"/>
          <p:cNvPicPr>
            <a:picLocks noChangeAspect="1"/>
          </p:cNvPicPr>
          <p:nvPr>
            <p:custDataLst>
              <p:tags r:id="rId8"/>
            </p:custDataLst>
          </p:nvPr>
        </p:nvPicPr>
        <p:blipFill>
          <a:blip r:embed="rId7"/>
          <a:stretch>
            <a:fillRect/>
          </a:stretch>
        </p:blipFill>
        <p:spPr>
          <a:xfrm>
            <a:off x="1610360" y="1446530"/>
            <a:ext cx="4561840" cy="3421380"/>
          </a:xfrm>
          <a:prstGeom prst="ellipse">
            <a:avLst/>
          </a:prstGeom>
          <a:noFill/>
          <a:ln w="9525">
            <a:noFill/>
          </a:ln>
        </p:spPr>
      </p:pic>
      <p:pic>
        <p:nvPicPr>
          <p:cNvPr id="9219" name="Picture 4" descr="9004543"/>
          <p:cNvPicPr>
            <a:picLocks noChangeAspect="1"/>
          </p:cNvPicPr>
          <p:nvPr>
            <p:custDataLst>
              <p:tags r:id="rId10"/>
            </p:custDataLst>
          </p:nvPr>
        </p:nvPicPr>
        <p:blipFill>
          <a:blip r:embed="rId9"/>
          <a:stretch>
            <a:fillRect/>
          </a:stretch>
        </p:blipFill>
        <p:spPr>
          <a:xfrm>
            <a:off x="6874510" y="1355725"/>
            <a:ext cx="4561205" cy="3421380"/>
          </a:xfrm>
          <a:prstGeom prst="ellipse">
            <a:avLst/>
          </a:prstGeom>
          <a:noFill/>
          <a:ln w="9525">
            <a:noFill/>
          </a:ln>
        </p:spPr>
      </p:pic>
      <p:sp>
        <p:nvSpPr>
          <p:cNvPr id="8194" name="Text Box 2"/>
          <p:cNvSpPr txBox="1"/>
          <p:nvPr>
            <p:custDataLst>
              <p:tags r:id="rId11"/>
            </p:custDataLst>
          </p:nvPr>
        </p:nvSpPr>
        <p:spPr>
          <a:xfrm>
            <a:off x="3125788" y="5323205"/>
            <a:ext cx="5543550" cy="521970"/>
          </a:xfrm>
          <a:prstGeom prst="rect">
            <a:avLst/>
          </a:prstGeom>
          <a:noFill/>
          <a:ln w="9525">
            <a:noFill/>
            <a:miter/>
          </a:ln>
        </p:spPr>
        <p:txBody>
          <a:bodyPr>
            <a:spAutoFit/>
          </a:bodyPr>
          <a:lstStyle/>
          <a:p>
            <a:pPr>
              <a:spcBef>
                <a:spcPct val="50000"/>
              </a:spcBef>
            </a:pPr>
            <a:r>
              <a:rPr lang="zh-CN" altLang="en-US" sz="2800" b="1" noProof="1">
                <a:solidFill>
                  <a:srgbClr val="CC0000"/>
                </a:solidFill>
                <a:effectLst/>
                <a:latin typeface="微软雅黑" panose="020b0503020204020204" pitchFamily="34" charset="-122"/>
                <a:ea typeface="微软雅黑" panose="020b0503020204020204" pitchFamily="34" charset="-122"/>
                <a:cs typeface="微软雅黑" panose="020b0503020204020204" pitchFamily="34" charset="-122"/>
              </a:rPr>
              <a:t>中国最美丽的小城</a:t>
            </a:r>
            <a:r>
              <a:rPr lang="en-US" altLang="zh-CN" sz="2800" b="1" noProof="1">
                <a:solidFill>
                  <a:srgbClr val="CC0000"/>
                </a:solidFill>
                <a:effectLst/>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48131" name="Text Box 3"/>
          <p:cNvSpPr txBox="1">
            <a:spLocks noChangeArrowheads="1"/>
          </p:cNvSpPr>
          <p:nvPr>
            <p:custDataLst>
              <p:tags r:id="rId12"/>
            </p:custDataLst>
          </p:nvPr>
        </p:nvSpPr>
        <p:spPr bwMode="auto">
          <a:xfrm>
            <a:off x="7303453" y="5261610"/>
            <a:ext cx="2697163" cy="583565"/>
          </a:xfrm>
          <a:prstGeom prst="rect">
            <a:avLst/>
          </a:prstGeom>
          <a:noFill/>
          <a:ln w="9525">
            <a:noFill/>
            <a:miter lim="800000"/>
          </a:ln>
          <a:effectLst/>
        </p:spPr>
        <p:txBody>
          <a:bodyPr>
            <a:spAutoFit/>
          </a:bodyPr>
          <a:lstStyle/>
          <a:p>
            <a:pPr>
              <a:spcBef>
                <a:spcPct val="50000"/>
              </a:spcBef>
            </a:pPr>
            <a:r>
              <a:rPr lang="zh-CN" altLang="en-US" sz="3200" b="1" noProof="1">
                <a:solidFill>
                  <a:srgbClr val="000066"/>
                </a:solidFill>
                <a:effectLst/>
                <a:latin typeface="微软雅黑" panose="020b0503020204020204" pitchFamily="34" charset="-122"/>
                <a:ea typeface="微软雅黑" panose="020b0503020204020204" pitchFamily="34" charset="-122"/>
                <a:cs typeface="微软雅黑" panose="020b0503020204020204" pitchFamily="34" charset="-122"/>
              </a:rPr>
              <a:t>凤 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blinds(horizontal)">
                                      <p:cBhvr>
                                        <p:cTn id="7" dur="500"/>
                                        <p:tgtEl>
                                          <p:spTgt spid="9219"/>
                                        </p:tgtEl>
                                      </p:cBhvr>
                                    </p:animEffect>
                                  </p:childTnLst>
                                </p:cTn>
                              </p:par>
                              <p:par>
                                <p:cTn id="8" presetID="3" presetClass="entr" presetSubtype="10" fill="hold" nodeType="withEffect">
                                  <p:stCondLst>
                                    <p:cond delay="0"/>
                                  </p:stCondLst>
                                  <p:childTnLst>
                                    <p:set>
                                      <p:cBhvr>
                                        <p:cTn id="9" dur="1" fill="hold">
                                          <p:stCondLst>
                                            <p:cond delay="0"/>
                                          </p:stCondLst>
                                        </p:cTn>
                                        <p:tgtEl>
                                          <p:spTgt spid="8193"/>
                                        </p:tgtEl>
                                        <p:attrNameLst>
                                          <p:attrName>style.visibility</p:attrName>
                                        </p:attrNameLst>
                                      </p:cBhvr>
                                      <p:to>
                                        <p:strVal val="visible"/>
                                      </p:to>
                                    </p:set>
                                    <p:animEffect transition="in" filter="blinds(horizontal)">
                                      <p:cBhvr>
                                        <p:cTn id="10" dur="500"/>
                                        <p:tgtEl>
                                          <p:spTgt spid="819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8194"/>
                                        </p:tgtEl>
                                        <p:attrNameLst>
                                          <p:attrName>style.visibility</p:attrName>
                                        </p:attrNameLst>
                                      </p:cBhvr>
                                      <p:to>
                                        <p:strVal val="visible"/>
                                      </p:to>
                                    </p:set>
                                    <p:anim calcmode="lin" valueType="num">
                                      <p:cBhvr>
                                        <p:cTn id="15" dur="500" fill="hold"/>
                                        <p:tgtEl>
                                          <p:spTgt spid="8194"/>
                                        </p:tgtEl>
                                        <p:attrNameLst>
                                          <p:attrName>ppt_x</p:attrName>
                                        </p:attrNameLst>
                                      </p:cBhvr>
                                      <p:tavLst>
                                        <p:tav tm="0">
                                          <p:val>
                                            <p:strVal val="0-#ppt_w/2"/>
                                          </p:val>
                                        </p:tav>
                                        <p:tav tm="100000">
                                          <p:val>
                                            <p:strVal val="#ppt_x"/>
                                          </p:val>
                                        </p:tav>
                                      </p:tavLst>
                                    </p:anim>
                                    <p:anim calcmode="lin" valueType="num">
                                      <p:cBhvr>
                                        <p:cTn id="16" dur="500" fill="hold"/>
                                        <p:tgtEl>
                                          <p:spTgt spid="8194"/>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500"/>
                            </p:stCondLst>
                            <p:childTnLst>
                              <p:par>
                                <p:cTn id="18" presetID="2" presetClass="entr" presetSubtype="8" fill="hold" grpId="0" nodeType="afterEffect">
                                  <p:stCondLst>
                                    <p:cond delay="0"/>
                                  </p:stCondLst>
                                  <p:childTnLst>
                                    <p:set>
                                      <p:cBhvr>
                                        <p:cTn id="19" dur="500" fill="hold">
                                          <p:stCondLst>
                                            <p:cond delay="0"/>
                                          </p:stCondLst>
                                        </p:cTn>
                                        <p:tgtEl>
                                          <p:spTgt spid="48131"/>
                                        </p:tgtEl>
                                        <p:attrNameLst>
                                          <p:attrName>style.visibility</p:attrName>
                                        </p:attrNameLst>
                                      </p:cBhvr>
                                      <p:to>
                                        <p:strVal val="visible"/>
                                      </p:to>
                                    </p:set>
                                    <p:anim calcmode="lin" valueType="num">
                                      <p:cBhvr>
                                        <p:cTn id="20" dur="500" fill="hold"/>
                                        <p:tgtEl>
                                          <p:spTgt spid="48131"/>
                                        </p:tgtEl>
                                        <p:attrNameLst>
                                          <p:attrName>ppt_x</p:attrName>
                                        </p:attrNameLst>
                                      </p:cBhvr>
                                      <p:tavLst>
                                        <p:tav tm="0">
                                          <p:val>
                                            <p:strVal val="0-#ppt_w/2"/>
                                          </p:val>
                                        </p:tav>
                                        <p:tav tm="100000">
                                          <p:val>
                                            <p:strVal val="#ppt_x"/>
                                          </p:val>
                                        </p:tav>
                                      </p:tavLst>
                                    </p:anim>
                                    <p:anim calcmode="lin" valueType="num">
                                      <p:cBhvr>
                                        <p:cTn id="21" dur="500" fill="hold"/>
                                        <p:tgtEl>
                                          <p:spTgt spid="481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48131"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7345"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57347" name="文本框 7"/>
          <p:cNvSpPr txBox="1"/>
          <p:nvPr>
            <p:custDataLst>
              <p:tags r:id="rId5"/>
            </p:custDataLst>
          </p:nvPr>
        </p:nvSpPr>
        <p:spPr>
          <a:xfrm>
            <a:off x="1060450" y="752475"/>
            <a:ext cx="1404938" cy="460375"/>
          </a:xfrm>
          <a:prstGeom prst="rect">
            <a:avLst/>
          </a:prstGeom>
          <a:noFill/>
          <a:ln w="9525">
            <a:noFill/>
          </a:ln>
        </p:spPr>
        <p:txBody>
          <a:bodyPr wrap="none" anchor="t" anchorCtr="0">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p>
        </p:txBody>
      </p:sp>
      <p:grpSp>
        <p:nvGrpSpPr>
          <p:cNvPr id="57350" name="组合 8"/>
          <p:cNvGrpSpPr/>
          <p:nvPr>
            <p:custDataLst>
              <p:tags r:id="rId6"/>
            </p:custDataLst>
          </p:nvPr>
        </p:nvGrpSpPr>
        <p:grpSpPr>
          <a:xfrm>
            <a:off x="4615180" y="2022475"/>
            <a:ext cx="2428240" cy="2571750"/>
            <a:chOff x="3953" y="4724"/>
            <a:chExt cx="1328" cy="1214"/>
          </a:xfrm>
        </p:grpSpPr>
        <p:sp>
          <p:nvSpPr>
            <p:cNvPr id="10" name="椭圆 9"/>
            <p:cNvSpPr/>
            <p:nvPr>
              <p:custDataLst>
                <p:tags r:id="rId7"/>
              </p:custDataLst>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1200" strike="noStrike" noProof="1">
                <a:latin typeface="思源宋体 CN Medium" panose="02020500000000000000" charset="-122"/>
                <a:ea typeface="思源宋体 CN Medium" panose="02020500000000000000" charset="-122"/>
              </a:endParaRPr>
            </a:p>
          </p:txBody>
        </p:sp>
        <p:sp>
          <p:nvSpPr>
            <p:cNvPr id="57352" name="文本框 1"/>
            <p:cNvSpPr txBox="1"/>
            <p:nvPr>
              <p:custDataLst>
                <p:tags r:id="rId8"/>
              </p:custDataLst>
            </p:nvPr>
          </p:nvSpPr>
          <p:spPr>
            <a:xfrm>
              <a:off x="4157" y="4946"/>
              <a:ext cx="921" cy="682"/>
            </a:xfrm>
            <a:prstGeom prst="rect">
              <a:avLst/>
            </a:prstGeom>
            <a:noFill/>
            <a:ln w="9525">
              <a:noFill/>
            </a:ln>
          </p:spPr>
          <p:txBody>
            <a:bodyPr wrap="square" anchor="t" anchorCtr="0">
              <a:spAutoFit/>
            </a:bodyPr>
            <a:lstStyle/>
            <a:p>
              <a:pPr algn="ctr"/>
              <a:r>
                <a:rPr lang="zh-CN" altLang="en-US" sz="4400">
                  <a:solidFill>
                    <a:schemeClr val="bg1"/>
                  </a:solidFill>
                  <a:latin typeface="思源宋体 CN Medium" panose="02020500000000000000" charset="-122"/>
                  <a:ea typeface="思源宋体 CN Medium" panose="02020500000000000000" charset="-122"/>
                </a:rPr>
                <a:t>语  言</a:t>
              </a:r>
            </a:p>
            <a:p>
              <a:pPr algn="ctr"/>
              <a:r>
                <a:rPr lang="zh-CN" altLang="en-US" sz="4400">
                  <a:solidFill>
                    <a:schemeClr val="bg1"/>
                  </a:solidFill>
                  <a:latin typeface="思源宋体 CN Medium" panose="02020500000000000000" charset="-122"/>
                  <a:ea typeface="思源宋体 CN Medium" panose="02020500000000000000" charset="-122"/>
                </a:rPr>
                <a:t>特  点</a:t>
              </a:r>
            </a:p>
          </p:txBody>
        </p:sp>
      </p:grpSp>
      <p:pic>
        <p:nvPicPr>
          <p:cNvPr id="57353" name="图片 2" descr="fa6e743e92880a5eb48e85f4ae854862d768f43741aa5-9eY9co_fw1200"/>
          <p:cNvPicPr>
            <a:picLocks noChangeAspect="1"/>
          </p:cNvPicPr>
          <p:nvPr>
            <p:custDataLst>
              <p:tags r:id="rId10"/>
            </p:custDataLst>
          </p:nvPr>
        </p:nvPicPr>
        <p:blipFill>
          <a:blip r:embed="rId9"/>
          <a:stretch>
            <a:fillRect/>
          </a:stretch>
        </p:blipFill>
        <p:spPr>
          <a:xfrm>
            <a:off x="8809038" y="611188"/>
            <a:ext cx="3005137" cy="2689225"/>
          </a:xfrm>
          <a:prstGeom prst="rect">
            <a:avLst/>
          </a:prstGeom>
          <a:noFill/>
          <a:ln w="9525">
            <a:noFill/>
          </a:ln>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435"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18437" name="文本框 7"/>
          <p:cNvSpPr txBox="1"/>
          <p:nvPr>
            <p:custDataLst>
              <p:tags r:id="rId5"/>
            </p:custDataLst>
          </p:nvPr>
        </p:nvSpPr>
        <p:spPr>
          <a:xfrm>
            <a:off x="1060450" y="752475"/>
            <a:ext cx="1404620" cy="460375"/>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合作探究</a:t>
            </a:r>
          </a:p>
        </p:txBody>
      </p:sp>
      <p:sp>
        <p:nvSpPr>
          <p:cNvPr id="18438" name="Text Box 2"/>
          <p:cNvSpPr txBox="1"/>
          <p:nvPr>
            <p:custDataLst>
              <p:tags r:id="rId6"/>
            </p:custDataLst>
          </p:nvPr>
        </p:nvSpPr>
        <p:spPr>
          <a:xfrm>
            <a:off x="2012315" y="2076450"/>
            <a:ext cx="6386830" cy="175323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indent="609600" algn="just"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自然流畅，明白如话。写景优美舒展，写人亲切真挚，叙事更是如歌如诵，和如诗如画的景物配合的非常和谐。</a:t>
            </a:r>
          </a:p>
        </p:txBody>
      </p:sp>
      <p:pic>
        <p:nvPicPr>
          <p:cNvPr id="3" name="图片 2"/>
          <p:cNvPicPr>
            <a:picLocks noChangeAspect="1"/>
          </p:cNvPicPr>
          <p:nvPr>
            <p:custDataLst>
              <p:tags r:id="rId8"/>
            </p:custDataLst>
          </p:nvPr>
        </p:nvPicPr>
        <p:blipFill>
          <a:blip r:embed="rId7"/>
          <a:stretch>
            <a:fillRect/>
          </a:stretch>
        </p:blipFill>
        <p:spPr>
          <a:xfrm>
            <a:off x="9148445" y="755015"/>
            <a:ext cx="2901950" cy="1934845"/>
          </a:xfrm>
          <a:prstGeom prst="dodecagon">
            <a:avLst/>
          </a:prstGeom>
        </p:spPr>
      </p:pic>
      <p:sp>
        <p:nvSpPr>
          <p:cNvPr id="4" name="Text Box 2"/>
          <p:cNvSpPr txBox="1"/>
          <p:nvPr>
            <p:custDataLst>
              <p:tags r:id="rId9"/>
            </p:custDataLst>
          </p:nvPr>
        </p:nvSpPr>
        <p:spPr>
          <a:xfrm>
            <a:off x="1982470" y="4081780"/>
            <a:ext cx="6386830" cy="175323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indent="609600" algn="just"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从细致处着手，善于运用声音、气味来写景，并把景物和人物描写结合在一起，使之成为人物的一部分。</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7890"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37892" name="文本框 7"/>
          <p:cNvSpPr txBox="1"/>
          <p:nvPr>
            <p:custDataLst>
              <p:tags r:id="rId5"/>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课堂练习</a:t>
            </a:r>
          </a:p>
        </p:txBody>
      </p:sp>
      <p:sp>
        <p:nvSpPr>
          <p:cNvPr id="2" name="矩形 1"/>
          <p:cNvSpPr/>
          <p:nvPr>
            <p:custDataLst>
              <p:tags r:id="rId6"/>
            </p:custDataLst>
          </p:nvPr>
        </p:nvSpPr>
        <p:spPr>
          <a:xfrm>
            <a:off x="1533525" y="1998345"/>
            <a:ext cx="10229215" cy="3322955"/>
          </a:xfrm>
          <a:prstGeom prst="rect">
            <a:avLst/>
          </a:prstGeom>
          <a:noFill/>
          <a:ln w="9525">
            <a:noFill/>
          </a:ln>
        </p:spPr>
        <p:txBody>
          <a:bodyPr wrap="square">
            <a:spAutoFit/>
          </a:bodyPr>
          <a:lstStyle/>
          <a:p>
            <a:pPr eaLnBrk="0" hangingPunct="0">
              <a:lnSpc>
                <a:spcPct val="150000"/>
              </a:lnSpc>
            </a:pPr>
            <a:r>
              <a:rPr lang="zh-CN" altLang="en-US" sz="2800" b="1">
                <a:latin typeface="楷体" panose="02010609060101010101" pitchFamily="49" charset="-122"/>
                <a:ea typeface="楷体" panose="02010609060101010101" pitchFamily="49" charset="-122"/>
              </a:rPr>
              <a:t>选出下列各项中没有错别字的一项(        )</a:t>
            </a:r>
          </a:p>
          <a:p>
            <a:pPr eaLnBrk="0" hangingPunct="0">
              <a:lnSpc>
                <a:spcPct val="150000"/>
              </a:lnSpc>
            </a:pPr>
            <a:r>
              <a:rPr lang="zh-CN" altLang="en-US" sz="2800" b="1">
                <a:latin typeface="楷体" panose="02010609060101010101" pitchFamily="49" charset="-122"/>
                <a:ea typeface="楷体" panose="02010609060101010101" pitchFamily="49" charset="-122"/>
              </a:rPr>
              <a:t>A.缠绵   荧火虫</a:t>
            </a:r>
            <a:r>
              <a:rPr lang="zh-CN" altLang="en-US"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rPr>
              <a:t>竖在嘴边</a:t>
            </a:r>
            <a:r>
              <a:rPr lang="zh-CN" altLang="en-US"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rPr>
              <a:t>墨守成规</a:t>
            </a:r>
          </a:p>
          <a:p>
            <a:pPr eaLnBrk="0" hangingPunct="0">
              <a:lnSpc>
                <a:spcPct val="150000"/>
              </a:lnSpc>
            </a:pPr>
            <a:r>
              <a:rPr lang="zh-CN" altLang="en-US" sz="2800" b="1">
                <a:latin typeface="楷体" panose="02010609060101010101" pitchFamily="49" charset="-122"/>
                <a:ea typeface="楷体" panose="02010609060101010101" pitchFamily="49" charset="-122"/>
              </a:rPr>
              <a:t>B.福祉</a:t>
            </a:r>
            <a:r>
              <a:rPr lang="zh-CN" altLang="en-US"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rPr>
              <a:t>大姆指</a:t>
            </a:r>
            <a:r>
              <a:rPr lang="zh-CN" altLang="en-US"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rPr>
              <a:t>金碧辉煌</a:t>
            </a:r>
            <a:r>
              <a:rPr lang="zh-CN" altLang="en-US"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rPr>
              <a:t>一见钟情</a:t>
            </a:r>
          </a:p>
          <a:p>
            <a:pPr eaLnBrk="0" hangingPunct="0">
              <a:lnSpc>
                <a:spcPct val="150000"/>
              </a:lnSpc>
            </a:pPr>
            <a:r>
              <a:rPr lang="zh-CN" altLang="en-US" sz="2800" b="1">
                <a:latin typeface="楷体" panose="02010609060101010101" pitchFamily="49" charset="-122"/>
                <a:ea typeface="楷体" panose="02010609060101010101" pitchFamily="49" charset="-122"/>
              </a:rPr>
              <a:t>C.整饬</a:t>
            </a:r>
            <a:r>
              <a:rPr lang="zh-CN" altLang="en-US"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rPr>
              <a:t>烟袋杆</a:t>
            </a:r>
            <a:r>
              <a:rPr lang="zh-CN" altLang="en-US"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rPr>
              <a:t>莺啼鸟啭</a:t>
            </a:r>
            <a:r>
              <a:rPr lang="zh-CN" altLang="en-US"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rPr>
              <a:t>委曲求全</a:t>
            </a:r>
          </a:p>
          <a:p>
            <a:pPr eaLnBrk="0" hangingPunct="0">
              <a:lnSpc>
                <a:spcPct val="150000"/>
              </a:lnSpc>
            </a:pPr>
            <a:r>
              <a:rPr lang="zh-CN" altLang="en-US" sz="2800" b="1">
                <a:latin typeface="楷体" panose="02010609060101010101" pitchFamily="49" charset="-122"/>
                <a:ea typeface="楷体" panose="02010609060101010101" pitchFamily="49" charset="-122"/>
              </a:rPr>
              <a:t>D.嗤笑</a:t>
            </a:r>
            <a:r>
              <a:rPr lang="zh-CN" altLang="en-US"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rPr>
              <a:t>黑黝黝</a:t>
            </a:r>
            <a:r>
              <a:rPr lang="zh-CN" altLang="en-US"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rPr>
              <a:t>不共带天</a:t>
            </a:r>
            <a:r>
              <a:rPr lang="zh-CN" altLang="en-US"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rPr>
              <a:t>成绩斐然</a:t>
            </a:r>
          </a:p>
        </p:txBody>
      </p:sp>
      <p:sp>
        <p:nvSpPr>
          <p:cNvPr id="11" name="文本框 10"/>
          <p:cNvSpPr txBox="1"/>
          <p:nvPr>
            <p:custDataLst>
              <p:tags r:id="rId7"/>
            </p:custDataLst>
          </p:nvPr>
        </p:nvSpPr>
        <p:spPr>
          <a:xfrm>
            <a:off x="7480935" y="1998345"/>
            <a:ext cx="823595" cy="1014730"/>
          </a:xfrm>
          <a:prstGeom prst="rect">
            <a:avLst/>
          </a:prstGeom>
          <a:noFill/>
          <a:ln w="9525">
            <a:noFill/>
          </a:ln>
        </p:spPr>
        <p:txBody>
          <a:bodyPr wrap="square">
            <a:spAutoFit/>
          </a:bodyPr>
          <a:lstStyle/>
          <a:p>
            <a:pPr eaLnBrk="0" hangingPunct="0"/>
            <a:r>
              <a:rPr lang="en-US" altLang="zh-CN" sz="6000">
                <a:solidFill>
                  <a:srgbClr val="C00000"/>
                </a:solidFill>
                <a:latin typeface="Calibri" panose="020f0502020204030204" pitchFamily="34"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 calcmode="lin" valueType="num">
                                      <p:cBhvr>
                                        <p:cTn id="14"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7890"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37892" name="文本框 7"/>
          <p:cNvSpPr txBox="1"/>
          <p:nvPr>
            <p:custDataLst>
              <p:tags r:id="rId5"/>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课堂练习</a:t>
            </a:r>
          </a:p>
        </p:txBody>
      </p:sp>
      <p:sp>
        <p:nvSpPr>
          <p:cNvPr id="2" name="矩形 1"/>
          <p:cNvSpPr/>
          <p:nvPr>
            <p:custDataLst>
              <p:tags r:id="rId6"/>
            </p:custDataLst>
          </p:nvPr>
        </p:nvSpPr>
        <p:spPr>
          <a:xfrm>
            <a:off x="1060450" y="1355725"/>
            <a:ext cx="10716260" cy="4523105"/>
          </a:xfrm>
          <a:prstGeom prst="rect">
            <a:avLst/>
          </a:prstGeom>
          <a:noFill/>
          <a:ln w="9525">
            <a:noFill/>
          </a:ln>
        </p:spPr>
        <p:txBody>
          <a:bodyPr wrap="square">
            <a:spAutoFit/>
          </a:bodyPr>
          <a:lstStyle/>
          <a:p>
            <a:pPr eaLnBrk="0" hangingPunct="0">
              <a:lnSpc>
                <a:spcPct val="150000"/>
              </a:lnSpc>
            </a:pPr>
            <a:r>
              <a:rPr lang="zh-CN" altLang="en-US" sz="2400" b="1">
                <a:latin typeface="楷体" panose="02010609060101010101" pitchFamily="49" charset="-122"/>
                <a:ea typeface="楷体" panose="02010609060101010101" pitchFamily="49" charset="-122"/>
              </a:rPr>
              <a:t>下面句子中加线成语使用恰当的一项是(      )</a:t>
            </a:r>
          </a:p>
          <a:p>
            <a:pPr eaLnBrk="0" hangingPunct="0">
              <a:lnSpc>
                <a:spcPct val="150000"/>
              </a:lnSpc>
            </a:pPr>
            <a:r>
              <a:rPr lang="zh-CN" altLang="en-US" sz="2400" b="1">
                <a:latin typeface="楷体" panose="02010609060101010101" pitchFamily="49" charset="-122"/>
                <a:ea typeface="楷体" panose="02010609060101010101" pitchFamily="49" charset="-122"/>
              </a:rPr>
              <a:t>A.课堂上有人大笑，有人微笑，有人</a:t>
            </a:r>
            <a:r>
              <a:rPr lang="zh-CN" altLang="en-US" sz="2400" b="1" u="sng">
                <a:latin typeface="楷体" panose="02010609060101010101" pitchFamily="49" charset="-122"/>
                <a:ea typeface="楷体" panose="02010609060101010101" pitchFamily="49" charset="-122"/>
              </a:rPr>
              <a:t>莞尔而笑</a:t>
            </a:r>
            <a:r>
              <a:rPr lang="zh-CN" altLang="en-US" sz="2400" b="1">
                <a:latin typeface="楷体" panose="02010609060101010101" pitchFamily="49" charset="-122"/>
                <a:ea typeface="楷体" panose="02010609060101010101" pitchFamily="49" charset="-122"/>
              </a:rPr>
              <a:t>，听杨老师上课真开心。</a:t>
            </a:r>
          </a:p>
          <a:p>
            <a:pPr eaLnBrk="0" hangingPunct="0">
              <a:lnSpc>
                <a:spcPct val="150000"/>
              </a:lnSpc>
            </a:pPr>
            <a:r>
              <a:rPr lang="zh-CN" altLang="en-US" sz="2400" b="1">
                <a:latin typeface="楷体" panose="02010609060101010101" pitchFamily="49" charset="-122"/>
                <a:ea typeface="楷体" panose="02010609060101010101" pitchFamily="49" charset="-122"/>
              </a:rPr>
              <a:t>B.有些同学写作文从来不打草稿，笔一拔就在纸上</a:t>
            </a:r>
            <a:r>
              <a:rPr lang="zh-CN" altLang="en-US" sz="2400" b="1" u="sng">
                <a:latin typeface="楷体" panose="02010609060101010101" pitchFamily="49" charset="-122"/>
                <a:ea typeface="楷体" panose="02010609060101010101" pitchFamily="49" charset="-122"/>
              </a:rPr>
              <a:t>信口开河</a:t>
            </a:r>
            <a:r>
              <a:rPr lang="zh-CN" altLang="en-US" sz="2400" b="1">
                <a:latin typeface="楷体" panose="02010609060101010101" pitchFamily="49" charset="-122"/>
                <a:ea typeface="楷体" panose="02010609060101010101" pitchFamily="49" charset="-122"/>
              </a:rPr>
              <a:t>，想到哪里写到哪里，凑足800字了事。</a:t>
            </a:r>
          </a:p>
          <a:p>
            <a:pPr eaLnBrk="0" hangingPunct="0">
              <a:lnSpc>
                <a:spcPct val="150000"/>
              </a:lnSpc>
            </a:pPr>
            <a:r>
              <a:rPr lang="zh-CN" altLang="en-US" sz="2400" b="1">
                <a:latin typeface="楷体" panose="02010609060101010101" pitchFamily="49" charset="-122"/>
                <a:ea typeface="楷体" panose="02010609060101010101" pitchFamily="49" charset="-122"/>
              </a:rPr>
              <a:t>C.湖南省在2002年4月7日进行的素描、色彩考试中，一共查出90多名舞弊考生，除了少数是夹带外，其他都是</a:t>
            </a:r>
            <a:r>
              <a:rPr lang="zh-CN" altLang="en-US" sz="2400" b="1" u="sng">
                <a:latin typeface="楷体" panose="02010609060101010101" pitchFamily="49" charset="-122"/>
                <a:ea typeface="楷体" panose="02010609060101010101" pitchFamily="49" charset="-122"/>
              </a:rPr>
              <a:t>张冠李戴</a:t>
            </a:r>
            <a:r>
              <a:rPr lang="zh-CN" altLang="en-US" sz="2400" b="1">
                <a:latin typeface="楷体" panose="02010609060101010101" pitchFamily="49" charset="-122"/>
                <a:ea typeface="楷体" panose="02010609060101010101" pitchFamily="49" charset="-122"/>
              </a:rPr>
              <a:t>的枪手。</a:t>
            </a:r>
          </a:p>
          <a:p>
            <a:pPr eaLnBrk="0" hangingPunct="0">
              <a:lnSpc>
                <a:spcPct val="150000"/>
              </a:lnSpc>
            </a:pPr>
            <a:r>
              <a:rPr lang="zh-CN" altLang="en-US" sz="2400" b="1">
                <a:latin typeface="楷体" panose="02010609060101010101" pitchFamily="49" charset="-122"/>
                <a:ea typeface="楷体" panose="02010609060101010101" pitchFamily="49" charset="-122"/>
              </a:rPr>
              <a:t>D.这个故事叙述了一对青年男女因为一幅假画就使那情天孽海的爱在转眼间变成了</a:t>
            </a:r>
            <a:r>
              <a:rPr lang="zh-CN" altLang="en-US" sz="2400" b="1" u="sng">
                <a:latin typeface="楷体" panose="02010609060101010101" pitchFamily="49" charset="-122"/>
                <a:ea typeface="楷体" panose="02010609060101010101" pitchFamily="49" charset="-122"/>
              </a:rPr>
              <a:t>咬牙切齿</a:t>
            </a:r>
            <a:r>
              <a:rPr lang="zh-CN" altLang="en-US" sz="2400" b="1">
                <a:latin typeface="楷体" panose="02010609060101010101" pitchFamily="49" charset="-122"/>
                <a:ea typeface="楷体" panose="02010609060101010101" pitchFamily="49" charset="-122"/>
              </a:rPr>
              <a:t>的恨。</a:t>
            </a:r>
          </a:p>
        </p:txBody>
      </p:sp>
      <p:sp>
        <p:nvSpPr>
          <p:cNvPr id="11" name="文本框 10"/>
          <p:cNvSpPr txBox="1"/>
          <p:nvPr>
            <p:custDataLst>
              <p:tags r:id="rId7"/>
            </p:custDataLst>
          </p:nvPr>
        </p:nvSpPr>
        <p:spPr>
          <a:xfrm>
            <a:off x="6610985" y="1214755"/>
            <a:ext cx="823595" cy="1014730"/>
          </a:xfrm>
          <a:prstGeom prst="rect">
            <a:avLst/>
          </a:prstGeom>
          <a:noFill/>
          <a:ln w="9525">
            <a:noFill/>
          </a:ln>
        </p:spPr>
        <p:txBody>
          <a:bodyPr wrap="square">
            <a:spAutoFit/>
          </a:bodyPr>
          <a:lstStyle/>
          <a:p>
            <a:pPr eaLnBrk="0" hangingPunct="0"/>
            <a:r>
              <a:rPr lang="en-US" altLang="zh-CN" sz="6000">
                <a:solidFill>
                  <a:srgbClr val="C00000"/>
                </a:solidFill>
                <a:latin typeface="Calibri" panose="020f0502020204030204" pitchFamily="34"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 calcmode="lin" valueType="num">
                                      <p:cBhvr>
                                        <p:cTn id="14"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8914"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38916" name="文本框 7"/>
          <p:cNvSpPr txBox="1"/>
          <p:nvPr>
            <p:custDataLst>
              <p:tags r:id="rId5"/>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课堂练习</a:t>
            </a:r>
          </a:p>
        </p:txBody>
      </p:sp>
      <p:sp>
        <p:nvSpPr>
          <p:cNvPr id="2" name="矩形 1"/>
          <p:cNvSpPr/>
          <p:nvPr>
            <p:custDataLst>
              <p:tags r:id="rId6"/>
            </p:custDataLst>
          </p:nvPr>
        </p:nvSpPr>
        <p:spPr>
          <a:xfrm>
            <a:off x="1492250" y="1576705"/>
            <a:ext cx="9791065" cy="3969385"/>
          </a:xfrm>
          <a:prstGeom prst="rect">
            <a:avLst/>
          </a:prstGeom>
          <a:noFill/>
          <a:ln w="9525">
            <a:noFill/>
          </a:ln>
        </p:spPr>
        <p:txBody>
          <a:bodyPr wrap="square">
            <a:spAutoFit/>
          </a:bodyPr>
          <a:lstStyle/>
          <a:p>
            <a:pPr eaLnBrk="0" hangingPunct="0">
              <a:lnSpc>
                <a:spcPct val="150000"/>
              </a:lnSpc>
            </a:pPr>
            <a:r>
              <a:rPr lang="zh-CN" altLang="en-US" sz="2400" b="1">
                <a:latin typeface="楷体" panose="02010609060101010101" pitchFamily="49" charset="-122"/>
                <a:ea typeface="楷体" panose="02010609060101010101" pitchFamily="49" charset="-122"/>
              </a:rPr>
              <a:t>选出下列句子中语义明确、没有语病的一项(       ) </a:t>
            </a:r>
          </a:p>
          <a:p>
            <a:pPr eaLnBrk="0" hangingPunct="0">
              <a:lnSpc>
                <a:spcPct val="150000"/>
              </a:lnSpc>
            </a:pPr>
            <a:r>
              <a:rPr lang="zh-CN" altLang="en-US" sz="2400" b="1">
                <a:latin typeface="楷体" panose="02010609060101010101" pitchFamily="49" charset="-122"/>
                <a:ea typeface="楷体" panose="02010609060101010101" pitchFamily="49" charset="-122"/>
              </a:rPr>
              <a:t>A.老师向我们讲述了已经死去了的翠翠的母亲的爱情故事，我们听得唏嘘不已。</a:t>
            </a:r>
          </a:p>
          <a:p>
            <a:pPr eaLnBrk="0" hangingPunct="0">
              <a:lnSpc>
                <a:spcPct val="150000"/>
              </a:lnSpc>
            </a:pPr>
            <a:r>
              <a:rPr lang="zh-CN" altLang="en-US" sz="2400" b="1">
                <a:latin typeface="楷体" panose="02010609060101010101" pitchFamily="49" charset="-122"/>
                <a:ea typeface="楷体" panose="02010609060101010101" pitchFamily="49" charset="-122"/>
              </a:rPr>
              <a:t>B.他很后悔，不该和自己同过患难，共过生死的好朋友分道扬镳。</a:t>
            </a:r>
          </a:p>
          <a:p>
            <a:pPr eaLnBrk="0" hangingPunct="0">
              <a:lnSpc>
                <a:spcPct val="150000"/>
              </a:lnSpc>
            </a:pPr>
            <a:r>
              <a:rPr lang="zh-CN" altLang="en-US" sz="2400" b="1">
                <a:latin typeface="楷体" panose="02010609060101010101" pitchFamily="49" charset="-122"/>
                <a:ea typeface="楷体" panose="02010609060101010101" pitchFamily="49" charset="-122"/>
              </a:rPr>
              <a:t>C.这本杂志主要是面向中小学语文教师及其他语文工作者。D.这个村连续两年获得大丰收，不但向国家交售了六万斤大米，而且不吃国家的救济粮了。</a:t>
            </a:r>
          </a:p>
        </p:txBody>
      </p:sp>
      <p:sp>
        <p:nvSpPr>
          <p:cNvPr id="11" name="文本框 10"/>
          <p:cNvSpPr txBox="1"/>
          <p:nvPr>
            <p:custDataLst>
              <p:tags r:id="rId7"/>
            </p:custDataLst>
          </p:nvPr>
        </p:nvSpPr>
        <p:spPr>
          <a:xfrm>
            <a:off x="7526020" y="1355725"/>
            <a:ext cx="970915" cy="1014730"/>
          </a:xfrm>
          <a:prstGeom prst="rect">
            <a:avLst/>
          </a:prstGeom>
          <a:noFill/>
          <a:ln w="9525">
            <a:noFill/>
          </a:ln>
        </p:spPr>
        <p:txBody>
          <a:bodyPr wrap="square">
            <a:spAutoFit/>
          </a:bodyPr>
          <a:lstStyle/>
          <a:p>
            <a:pPr algn="ctr" eaLnBrk="0" hangingPunct="0"/>
            <a:r>
              <a:rPr lang="en-US" altLang="zh-CN" sz="6000">
                <a:solidFill>
                  <a:srgbClr val="C00000"/>
                </a:solidFill>
                <a:latin typeface="Calibri" panose="020f0502020204030204" pitchFamily="34" charset="0"/>
              </a:rPr>
              <a:t>C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 calcmode="lin" valueType="num">
                                      <p:cBhvr>
                                        <p:cTn id="14"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5842" name="图片 1" descr="组48325同意"/>
          <p:cNvPicPr>
            <a:picLocks noChangeAspect="1"/>
          </p:cNvPicPr>
          <p:nvPr>
            <p:custDataLst>
              <p:tags r:id="rId4"/>
            </p:custDataLst>
          </p:nvPr>
        </p:nvPicPr>
        <p:blipFill>
          <a:blip r:embed="rId3"/>
          <a:stretch>
            <a:fillRect/>
          </a:stretch>
        </p:blipFill>
        <p:spPr>
          <a:xfrm>
            <a:off x="406400" y="644208"/>
            <a:ext cx="2389188" cy="608012"/>
          </a:xfrm>
          <a:prstGeom prst="rect">
            <a:avLst/>
          </a:prstGeom>
          <a:noFill/>
          <a:ln w="9525">
            <a:noFill/>
          </a:ln>
        </p:spPr>
      </p:pic>
      <p:sp>
        <p:nvSpPr>
          <p:cNvPr id="35844" name="文本框 7"/>
          <p:cNvSpPr txBox="1"/>
          <p:nvPr>
            <p:custDataLst>
              <p:tags r:id="rId5"/>
            </p:custDataLst>
          </p:nvPr>
        </p:nvSpPr>
        <p:spPr>
          <a:xfrm>
            <a:off x="1060450" y="737870"/>
            <a:ext cx="1404620"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拓展提高</a:t>
            </a:r>
          </a:p>
        </p:txBody>
      </p:sp>
      <p:pic>
        <p:nvPicPr>
          <p:cNvPr id="4" name="图片 3"/>
          <p:cNvPicPr>
            <a:picLocks noChangeAspect="1"/>
          </p:cNvPicPr>
          <p:nvPr>
            <p:custDataLst>
              <p:tags r:id="rId7"/>
            </p:custDataLst>
          </p:nvPr>
        </p:nvPicPr>
        <p:blipFill>
          <a:blip r:embed="rId6">
            <a:extLst>
              <a:ext uri="{28A0092B-C50C-407E-A947-70E740481C1C}">
                <a14:useLocalDpi xmlns:a14="http://schemas.microsoft.com/office/drawing/2010/main" val="0"/>
              </a:ext>
            </a:extLst>
          </a:blip>
          <a:srcRect l="40991"/>
          <a:stretch>
            <a:fillRect/>
          </a:stretch>
        </p:blipFill>
        <p:spPr>
          <a:xfrm>
            <a:off x="-35514" y="484499"/>
            <a:ext cx="3597210" cy="6096012"/>
          </a:xfrm>
          <a:prstGeom prst="rect">
            <a:avLst/>
          </a:prstGeom>
        </p:spPr>
      </p:pic>
      <p:sp>
        <p:nvSpPr>
          <p:cNvPr id="2" name="矩形 1"/>
          <p:cNvSpPr/>
          <p:nvPr>
            <p:custDataLst>
              <p:tags r:id="rId8"/>
            </p:custDataLst>
          </p:nvPr>
        </p:nvSpPr>
        <p:spPr>
          <a:xfrm>
            <a:off x="4281170" y="2313940"/>
            <a:ext cx="6551295" cy="286131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609600" algn="just" defTabSz="914400" rtl="0">
              <a:lnSpc>
                <a:spcPct val="150000"/>
              </a:lnSpc>
              <a:spcBef>
                <a:spcPct val="0"/>
              </a:spcBef>
              <a:spcAft>
                <a:spcPct val="0"/>
              </a:spcAft>
              <a:buClrTx/>
              <a:buSzTx/>
              <a:buFont typeface="Wingdings" panose="05000000000000000000" charset="0"/>
              <a:defRPr/>
            </a:pPr>
            <a:r>
              <a:rPr kumimoji="0" lang="zh-CN" altLang="en-US" sz="2400" i="0" u="none" strike="noStrike" kern="1200" cap="none" spc="0" normalizeH="0" baseline="0" noProof="1">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凤凰古城，位于湖南省湘西土家族苗族自治州的西南部，土地总面积约10平方千米。2010年底约5万人口，由苗族、汉族、土家族等28个民族组成，为典型的少数民族聚居区。</a:t>
            </a:r>
          </a:p>
          <a:p>
            <a:pPr marR="0" lvl="0" indent="609600" algn="just" defTabSz="914400" rtl="0">
              <a:lnSpc>
                <a:spcPct val="150000"/>
              </a:lnSpc>
              <a:spcBef>
                <a:spcPct val="0"/>
              </a:spcBef>
              <a:spcAft>
                <a:spcPct val="0"/>
              </a:spcAft>
              <a:buClrTx/>
              <a:buSzTx/>
              <a:buFont typeface="Wingdings" panose="05000000000000000000" charset="0"/>
              <a:defRPr/>
            </a:pPr>
            <a:endParaRPr kumimoji="0" lang="zh-CN" altLang="en-US" sz="2400" i="0" u="none" strike="noStrike" kern="1200" cap="none" spc="0" normalizeH="0" baseline="0" noProof="1">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custDataLst>
              <p:tags r:id="rId9"/>
            </p:custDataLst>
          </p:nvPr>
        </p:nvSpPr>
        <p:spPr>
          <a:xfrm>
            <a:off x="3846195" y="1198245"/>
            <a:ext cx="6595110" cy="737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711200" algn="ctr" defTabSz="914400" rtl="0">
              <a:lnSpc>
                <a:spcPct val="150000"/>
              </a:lnSpc>
              <a:spcBef>
                <a:spcPct val="0"/>
              </a:spcBef>
              <a:spcAft>
                <a:spcPct val="0"/>
              </a:spcAft>
              <a:buClrTx/>
              <a:buSzTx/>
              <a:buFont typeface="Wingdings" panose="05000000000000000000" charset="0"/>
              <a:defRPr/>
            </a:pPr>
            <a:r>
              <a:rPr kumimoji="0" lang="zh-CN" altLang="en-US" sz="2800"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凤 凰 古 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5842" name="图片 1" descr="组48325同意"/>
          <p:cNvPicPr>
            <a:picLocks noChangeAspect="1"/>
          </p:cNvPicPr>
          <p:nvPr>
            <p:custDataLst>
              <p:tags r:id="rId4"/>
            </p:custDataLst>
          </p:nvPr>
        </p:nvPicPr>
        <p:blipFill>
          <a:blip r:embed="rId3"/>
          <a:stretch>
            <a:fillRect/>
          </a:stretch>
        </p:blipFill>
        <p:spPr>
          <a:xfrm>
            <a:off x="406400" y="644208"/>
            <a:ext cx="2389188" cy="608012"/>
          </a:xfrm>
          <a:prstGeom prst="rect">
            <a:avLst/>
          </a:prstGeom>
          <a:noFill/>
          <a:ln w="9525">
            <a:noFill/>
          </a:ln>
        </p:spPr>
      </p:pic>
      <p:sp>
        <p:nvSpPr>
          <p:cNvPr id="35844" name="文本框 7"/>
          <p:cNvSpPr txBox="1"/>
          <p:nvPr>
            <p:custDataLst>
              <p:tags r:id="rId5"/>
            </p:custDataLst>
          </p:nvPr>
        </p:nvSpPr>
        <p:spPr>
          <a:xfrm>
            <a:off x="1060450" y="737870"/>
            <a:ext cx="1404620"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拓展提高</a:t>
            </a:r>
          </a:p>
        </p:txBody>
      </p:sp>
      <p:pic>
        <p:nvPicPr>
          <p:cNvPr id="4" name="图片 3"/>
          <p:cNvPicPr>
            <a:picLocks noChangeAspect="1"/>
          </p:cNvPicPr>
          <p:nvPr>
            <p:custDataLst>
              <p:tags r:id="rId7"/>
            </p:custDataLst>
          </p:nvPr>
        </p:nvPicPr>
        <p:blipFill>
          <a:blip r:embed="rId6">
            <a:extLst>
              <a:ext uri="{28A0092B-C50C-407E-A947-70E740481C1C}">
                <a14:useLocalDpi xmlns:a14="http://schemas.microsoft.com/office/drawing/2010/main" val="0"/>
              </a:ext>
            </a:extLst>
          </a:blip>
          <a:srcRect l="40991"/>
          <a:stretch>
            <a:fillRect/>
          </a:stretch>
        </p:blipFill>
        <p:spPr>
          <a:xfrm>
            <a:off x="-35514" y="484499"/>
            <a:ext cx="3597210" cy="6096012"/>
          </a:xfrm>
          <a:prstGeom prst="rect">
            <a:avLst/>
          </a:prstGeom>
        </p:spPr>
      </p:pic>
      <p:sp>
        <p:nvSpPr>
          <p:cNvPr id="2" name="矩形 1"/>
          <p:cNvSpPr/>
          <p:nvPr>
            <p:custDataLst>
              <p:tags r:id="rId8"/>
            </p:custDataLst>
          </p:nvPr>
        </p:nvSpPr>
        <p:spPr>
          <a:xfrm>
            <a:off x="4025900" y="1847850"/>
            <a:ext cx="6955790" cy="45231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609600" algn="just" defTabSz="914400" rtl="0">
              <a:lnSpc>
                <a:spcPct val="150000"/>
              </a:lnSpc>
              <a:spcBef>
                <a:spcPct val="0"/>
              </a:spcBef>
              <a:spcAft>
                <a:spcPct val="0"/>
              </a:spcAft>
              <a:buClrTx/>
              <a:buSzTx/>
              <a:buFont typeface="Wingdings" panose="05000000000000000000" charset="0"/>
              <a:defRPr/>
            </a:pPr>
            <a:r>
              <a:rPr kumimoji="0" lang="zh-CN" altLang="en-US" sz="2400" i="0" u="none" strike="noStrike" kern="1200" cap="none" spc="0" normalizeH="0" baseline="0" noProof="1">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凤凰古城，作为一座国家历史文化名城，首批中国旅游强县，国家AAAA级景区，湖南省湘西土家族苗族自治州所辖八县市之一。 建于清康熙四十三年。2001年被授予国家历史文化名城称号，是中国历史文化名城，国家AAAA级景区，湖南十大文化遗产之一。曾被新西兰著名作家路易·艾黎称赞为中国最美丽的小城，与云南丽江古城、山西平遥古城媲美，享有"北平遥，南凤凰"之美誉。</a:t>
            </a:r>
          </a:p>
        </p:txBody>
      </p:sp>
      <p:sp>
        <p:nvSpPr>
          <p:cNvPr id="5" name="矩形 4"/>
          <p:cNvSpPr/>
          <p:nvPr>
            <p:custDataLst>
              <p:tags r:id="rId9"/>
            </p:custDataLst>
          </p:nvPr>
        </p:nvSpPr>
        <p:spPr>
          <a:xfrm>
            <a:off x="3846195" y="868680"/>
            <a:ext cx="6595110" cy="737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711200" algn="ctr" defTabSz="914400" rtl="0">
              <a:lnSpc>
                <a:spcPct val="150000"/>
              </a:lnSpc>
              <a:spcBef>
                <a:spcPct val="0"/>
              </a:spcBef>
              <a:spcAft>
                <a:spcPct val="0"/>
              </a:spcAft>
              <a:buClrTx/>
              <a:buSzTx/>
              <a:buFont typeface="Wingdings" panose="05000000000000000000" charset="0"/>
              <a:defRPr/>
            </a:pPr>
            <a:r>
              <a:rPr kumimoji="0" lang="zh-CN" altLang="en-US" sz="2800"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凤 凰 古 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1986" name="图片 1" descr="组48325同意"/>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w="9525">
            <a:noFill/>
          </a:ln>
        </p:spPr>
      </p:pic>
      <p:sp>
        <p:nvSpPr>
          <p:cNvPr id="41988" name="文本框 7"/>
          <p:cNvSpPr txBox="1"/>
          <p:nvPr>
            <p:custDataLst>
              <p:tags r:id="rId6"/>
            </p:custDataLst>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板书设计</a:t>
            </a:r>
          </a:p>
        </p:txBody>
      </p:sp>
      <p:pic>
        <p:nvPicPr>
          <p:cNvPr id="41998" name="图片 2"/>
          <p:cNvPicPr>
            <a:picLocks noChangeAspect="1"/>
          </p:cNvPicPr>
          <p:nvPr>
            <p:custDataLst>
              <p:tags r:id="rId8"/>
            </p:custDataLst>
          </p:nvPr>
        </p:nvPicPr>
        <p:blipFill>
          <a:blip r:embed="rId7"/>
          <a:stretch>
            <a:fillRect/>
          </a:stretch>
        </p:blipFill>
        <p:spPr>
          <a:xfrm rot="4473254">
            <a:off x="1056640" y="5750878"/>
            <a:ext cx="785813" cy="590550"/>
          </a:xfrm>
          <a:prstGeom prst="rect">
            <a:avLst/>
          </a:prstGeom>
          <a:noFill/>
          <a:ln w="9525">
            <a:noFill/>
          </a:ln>
        </p:spPr>
      </p:pic>
      <p:pic>
        <p:nvPicPr>
          <p:cNvPr id="41999" name="图片 31"/>
          <p:cNvPicPr>
            <a:picLocks noChangeAspect="1"/>
          </p:cNvPicPr>
          <p:nvPr>
            <p:custDataLst>
              <p:tags r:id="rId9"/>
            </p:custDataLst>
          </p:nvPr>
        </p:nvPicPr>
        <p:blipFill>
          <a:blip r:embed="rId7"/>
          <a:stretch>
            <a:fillRect/>
          </a:stretch>
        </p:blipFill>
        <p:spPr>
          <a:xfrm rot="1595337">
            <a:off x="330200" y="1542733"/>
            <a:ext cx="1016000" cy="763587"/>
          </a:xfrm>
          <a:prstGeom prst="rect">
            <a:avLst/>
          </a:prstGeom>
          <a:noFill/>
          <a:ln w="9525">
            <a:noFill/>
          </a:ln>
        </p:spPr>
      </p:pic>
      <p:pic>
        <p:nvPicPr>
          <p:cNvPr id="42000" name="图片 32"/>
          <p:cNvPicPr>
            <a:picLocks noChangeAspect="1"/>
          </p:cNvPicPr>
          <p:nvPr>
            <p:custDataLst>
              <p:tags r:id="rId10"/>
            </p:custDataLst>
          </p:nvPr>
        </p:nvPicPr>
        <p:blipFill>
          <a:blip r:embed="rId7"/>
          <a:stretch>
            <a:fillRect/>
          </a:stretch>
        </p:blipFill>
        <p:spPr>
          <a:xfrm rot="2089184">
            <a:off x="157480" y="3494088"/>
            <a:ext cx="714375" cy="536575"/>
          </a:xfrm>
          <a:prstGeom prst="rect">
            <a:avLst/>
          </a:prstGeom>
          <a:noFill/>
          <a:ln w="9525">
            <a:noFill/>
          </a:ln>
        </p:spPr>
      </p:pic>
      <p:pic>
        <p:nvPicPr>
          <p:cNvPr id="6" name="图片 5" descr="0dbfa339f1406c94d7a837f2211140d02f0655277a061-bVkzK3_fw1200"/>
          <p:cNvPicPr>
            <a:picLocks noChangeAspect="1"/>
          </p:cNvPicPr>
          <p:nvPr>
            <p:custDataLst>
              <p:tags r:id="rId12"/>
            </p:custDataLst>
          </p:nvPr>
        </p:nvPicPr>
        <p:blipFill>
          <a:blip r:embed="rId11"/>
          <a:stretch>
            <a:fillRect/>
          </a:stretch>
        </p:blipFill>
        <p:spPr>
          <a:xfrm>
            <a:off x="8562340" y="752475"/>
            <a:ext cx="3707130" cy="3707130"/>
          </a:xfrm>
          <a:prstGeom prst="rect">
            <a:avLst/>
          </a:prstGeom>
        </p:spPr>
      </p:pic>
      <p:sp>
        <p:nvSpPr>
          <p:cNvPr id="25" name="矩形 24"/>
          <p:cNvSpPr/>
          <p:nvPr>
            <p:custDataLst>
              <p:tags r:id="rId13"/>
            </p:custDataLst>
          </p:nvPr>
        </p:nvSpPr>
        <p:spPr>
          <a:xfrm>
            <a:off x="5590540" y="2375535"/>
            <a:ext cx="2078990" cy="460375"/>
          </a:xfrm>
          <a:prstGeom prst="rect">
            <a:avLst/>
          </a:prstGeom>
          <a:solidFill>
            <a:srgbClr val="965722"/>
          </a:solidFill>
        </p:spPr>
        <p:txBody>
          <a:bodyPr wrap="square">
            <a:spAutoFit/>
          </a:bodyPr>
          <a:lstStyle/>
          <a:p>
            <a:pPr algn="ctr" fontAlgn="base"/>
            <a:r>
              <a:rPr kumimoji="1" lang="zh-CN" altLang="en-US" sz="2400" b="1" strike="noStrike" spc="300" noProof="1">
                <a:solidFill>
                  <a:schemeClr val="bg1"/>
                </a:solidFill>
                <a:latin typeface="微软雅黑" panose="020b0503020204020204" pitchFamily="34" charset="-122"/>
                <a:ea typeface="微软雅黑" panose="020b0503020204020204" pitchFamily="34" charset="-122"/>
              </a:rPr>
              <a:t>自 然 美</a:t>
            </a:r>
          </a:p>
        </p:txBody>
      </p:sp>
      <p:sp>
        <p:nvSpPr>
          <p:cNvPr id="68" name="矩形 67"/>
          <p:cNvSpPr/>
          <p:nvPr>
            <p:custDataLst>
              <p:tags r:id="rId14"/>
            </p:custDataLst>
          </p:nvPr>
        </p:nvSpPr>
        <p:spPr>
          <a:xfrm>
            <a:off x="5590223" y="3616325"/>
            <a:ext cx="2047875" cy="460375"/>
          </a:xfrm>
          <a:prstGeom prst="rect">
            <a:avLst/>
          </a:prstGeom>
          <a:solidFill>
            <a:srgbClr val="965722"/>
          </a:solidFill>
        </p:spPr>
        <p:txBody>
          <a:bodyPr wrap="square">
            <a:spAutoFit/>
          </a:bodyPr>
          <a:lstStyle/>
          <a:p>
            <a:pPr algn="ctr" fontAlgn="base"/>
            <a:r>
              <a:rPr kumimoji="1" lang="zh-CN" altLang="en-US" sz="2400" b="1" strike="noStrike" spc="300" noProof="1">
                <a:solidFill>
                  <a:schemeClr val="bg1"/>
                </a:solidFill>
                <a:latin typeface="微软雅黑" panose="020b0503020204020204" pitchFamily="34" charset="-122"/>
                <a:ea typeface="微软雅黑" panose="020b0503020204020204" pitchFamily="34" charset="-122"/>
              </a:rPr>
              <a:t>风 景 美</a:t>
            </a:r>
          </a:p>
        </p:txBody>
      </p:sp>
      <p:sp>
        <p:nvSpPr>
          <p:cNvPr id="77" name="矩形 76"/>
          <p:cNvSpPr/>
          <p:nvPr>
            <p:custDataLst>
              <p:tags r:id="rId15"/>
            </p:custDataLst>
          </p:nvPr>
        </p:nvSpPr>
        <p:spPr>
          <a:xfrm>
            <a:off x="2339658" y="3616008"/>
            <a:ext cx="2025650" cy="460375"/>
          </a:xfrm>
          <a:prstGeom prst="rect">
            <a:avLst/>
          </a:prstGeom>
          <a:solidFill>
            <a:srgbClr val="965722"/>
          </a:solidFill>
        </p:spPr>
        <p:txBody>
          <a:bodyPr wrap="square">
            <a:spAutoFit/>
          </a:bodyPr>
          <a:lstStyle/>
          <a:p>
            <a:pPr algn="ctr" fontAlgn="base"/>
            <a:r>
              <a:rPr kumimoji="1" lang="zh-CN" altLang="en-US" sz="2400" b="1" strike="noStrike" spc="300" noProof="1">
                <a:solidFill>
                  <a:schemeClr val="bg1"/>
                </a:solidFill>
                <a:latin typeface="微软雅黑" panose="020b0503020204020204" pitchFamily="34" charset="-122"/>
                <a:ea typeface="微软雅黑" panose="020b0503020204020204" pitchFamily="34" charset="-122"/>
              </a:rPr>
              <a:t>美</a:t>
            </a:r>
          </a:p>
        </p:txBody>
      </p:sp>
      <p:sp>
        <p:nvSpPr>
          <p:cNvPr id="113" name="矩形 112"/>
          <p:cNvSpPr/>
          <p:nvPr>
            <p:custDataLst>
              <p:tags r:id="rId16"/>
            </p:custDataLst>
          </p:nvPr>
        </p:nvSpPr>
        <p:spPr>
          <a:xfrm>
            <a:off x="5590540" y="4857115"/>
            <a:ext cx="2107565" cy="460375"/>
          </a:xfrm>
          <a:prstGeom prst="rect">
            <a:avLst/>
          </a:prstGeom>
          <a:solidFill>
            <a:srgbClr val="965722"/>
          </a:solidFill>
        </p:spPr>
        <p:txBody>
          <a:bodyPr wrap="square">
            <a:spAutoFit/>
          </a:bodyPr>
          <a:lstStyle/>
          <a:p>
            <a:pPr algn="ctr" fontAlgn="base"/>
            <a:r>
              <a:rPr kumimoji="1" lang="zh-CN" altLang="en-US" sz="2400" b="1" strike="noStrike" spc="300" noProof="1">
                <a:solidFill>
                  <a:schemeClr val="bg1"/>
                </a:solidFill>
                <a:latin typeface="微软雅黑" panose="020b0503020204020204" pitchFamily="34" charset="-122"/>
                <a:ea typeface="微软雅黑" panose="020b0503020204020204" pitchFamily="34" charset="-122"/>
              </a:rPr>
              <a:t>人 情 美</a:t>
            </a:r>
          </a:p>
        </p:txBody>
      </p:sp>
      <p:sp>
        <p:nvSpPr>
          <p:cNvPr id="3" name="矩形 2"/>
          <p:cNvSpPr/>
          <p:nvPr>
            <p:custDataLst>
              <p:tags r:id="rId17"/>
            </p:custDataLst>
          </p:nvPr>
        </p:nvSpPr>
        <p:spPr>
          <a:xfrm>
            <a:off x="4739640" y="931545"/>
            <a:ext cx="2958465" cy="645160"/>
          </a:xfrm>
          <a:prstGeom prst="rect">
            <a:avLst/>
          </a:prstGeom>
          <a:solidFill>
            <a:srgbClr val="965722"/>
          </a:solidFill>
        </p:spPr>
        <p:txBody>
          <a:bodyPr wrap="square">
            <a:spAutoFit/>
          </a:bodyPr>
          <a:lstStyle/>
          <a:p>
            <a:pPr algn="ctr" fontAlgn="base">
              <a:lnSpc>
                <a:spcPct val="150000"/>
              </a:lnSpc>
            </a:pPr>
            <a:r>
              <a:rPr lang="zh-CN" altLang="en-US" sz="2400" b="1" strike="noStrike" spc="300" noProof="1">
                <a:solidFill>
                  <a:schemeClr val="bg1"/>
                </a:solidFill>
                <a:latin typeface="微软雅黑" panose="020b0503020204020204" pitchFamily="34" charset="-122"/>
                <a:ea typeface="微软雅黑" panose="020b0503020204020204" pitchFamily="34" charset="-122"/>
              </a:rPr>
              <a:t>边  城</a:t>
            </a:r>
          </a:p>
        </p:txBody>
      </p:sp>
      <p:pic>
        <p:nvPicPr>
          <p:cNvPr id="42001" name="New picture"/>
          <p:cNvPicPr/>
          <p:nvPr>
            <p:custDataLst>
              <p:tags r:id="rId19"/>
            </p:custDataLst>
          </p:nvPr>
        </p:nvPicPr>
        <p:blipFill>
          <a:blip r:embed="rId18"/>
          <a:stretch>
            <a:fillRect/>
          </a:stretch>
        </p:blipFill>
        <p:spPr>
          <a:xfrm>
            <a:off x="11099800" y="11925300"/>
            <a:ext cx="304800" cy="2159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1266" name="图片 1" descr="组48325同意"/>
          <p:cNvPicPr>
            <a:picLocks noChangeAspect="1"/>
          </p:cNvPicPr>
          <p:nvPr>
            <p:custDataLst>
              <p:tags r:id="rId4"/>
            </p:custDataLst>
          </p:nvPr>
        </p:nvPicPr>
        <p:blipFill>
          <a:blip r:embed="rId3"/>
          <a:stretch>
            <a:fillRect/>
          </a:stretch>
        </p:blipFill>
        <p:spPr>
          <a:xfrm>
            <a:off x="406400" y="658813"/>
            <a:ext cx="3781425" cy="608012"/>
          </a:xfrm>
          <a:prstGeom prst="rect">
            <a:avLst/>
          </a:prstGeom>
          <a:noFill/>
          <a:ln w="9525">
            <a:noFill/>
          </a:ln>
        </p:spPr>
      </p:pic>
      <p:sp>
        <p:nvSpPr>
          <p:cNvPr id="11268" name="文本框 7"/>
          <p:cNvSpPr txBox="1"/>
          <p:nvPr>
            <p:custDataLst>
              <p:tags r:id="rId5"/>
            </p:custDataLst>
          </p:nvPr>
        </p:nvSpPr>
        <p:spPr>
          <a:xfrm>
            <a:off x="1060450" y="752475"/>
            <a:ext cx="2954338"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sp>
        <p:nvSpPr>
          <p:cNvPr id="11269" name="矩形 1"/>
          <p:cNvSpPr/>
          <p:nvPr>
            <p:custDataLst>
              <p:tags r:id="rId6"/>
            </p:custDataLst>
          </p:nvPr>
        </p:nvSpPr>
        <p:spPr>
          <a:xfrm>
            <a:off x="1931035" y="2346960"/>
            <a:ext cx="9340215" cy="2030095"/>
          </a:xfrm>
          <a:prstGeom prst="rect">
            <a:avLst/>
          </a:prstGeom>
          <a:noFill/>
          <a:ln w="9525">
            <a:noFill/>
          </a:ln>
        </p:spPr>
        <p:txBody>
          <a:bodyPr wrap="square">
            <a:spAutoFit/>
          </a:bodyPr>
          <a:lstStyle/>
          <a:p>
            <a:pPr eaLnBrk="0" hangingPunct="0">
              <a:lnSpc>
                <a:spcPct val="150000"/>
              </a:lnSpc>
            </a:pPr>
            <a:r>
              <a:rPr lang="zh-CN" sz="2800" b="1">
                <a:latin typeface="楷体" panose="02010609060101010101" pitchFamily="49" charset="-122"/>
                <a:ea typeface="楷体" panose="02010609060101010101" pitchFamily="49" charset="-122"/>
              </a:rPr>
              <a:t>1.梳理课文的故事情节。</a:t>
            </a:r>
          </a:p>
          <a:p>
            <a:pPr eaLnBrk="0" hangingPunct="0">
              <a:lnSpc>
                <a:spcPct val="150000"/>
              </a:lnSpc>
            </a:pPr>
            <a:r>
              <a:rPr lang="zh-CN" sz="2800" b="1">
                <a:latin typeface="楷体" panose="02010609060101010101" pitchFamily="49" charset="-122"/>
                <a:ea typeface="楷体" panose="02010609060101010101" pitchFamily="49" charset="-122"/>
              </a:rPr>
              <a:t>2.品味语言，把握人物的心理与性格。</a:t>
            </a:r>
          </a:p>
          <a:p>
            <a:pPr eaLnBrk="0" hangingPunct="0">
              <a:lnSpc>
                <a:spcPct val="150000"/>
              </a:lnSpc>
            </a:pPr>
            <a:r>
              <a:rPr lang="zh-CN" sz="2800" b="1">
                <a:latin typeface="楷体" panose="02010609060101010101" pitchFamily="49" charset="-122"/>
                <a:ea typeface="楷体" panose="02010609060101010101" pitchFamily="49" charset="-122"/>
              </a:rPr>
              <a:t>3.结合人物分析，领会作者的创作目的。</a:t>
            </a:r>
            <a:endParaRPr lang="en-US" altLang="zh-CN" sz="2800" b="1">
              <a:latin typeface="楷体" panose="02010609060101010101" pitchFamily="49" charset="-122"/>
              <a:ea typeface="楷体" panose="02010609060101010101" pitchFamily="49" charset="-122"/>
            </a:endParaRPr>
          </a:p>
        </p:txBody>
      </p:sp>
      <p:sp>
        <p:nvSpPr>
          <p:cNvPr id="11270" name="TextBox 1"/>
          <p:cNvSpPr txBox="1"/>
          <p:nvPr>
            <p:custDataLst>
              <p:tags r:id="rId7"/>
            </p:custDataLst>
          </p:nvPr>
        </p:nvSpPr>
        <p:spPr>
          <a:xfrm>
            <a:off x="1300798" y="1514158"/>
            <a:ext cx="1992312" cy="585787"/>
          </a:xfrm>
          <a:prstGeom prst="rect">
            <a:avLst/>
          </a:prstGeom>
          <a:noFill/>
          <a:ln w="9525">
            <a:noFill/>
          </a:ln>
        </p:spPr>
        <p:txBody>
          <a:bodyPr>
            <a:spAutoFit/>
          </a:bodyPr>
          <a:lstStyle/>
          <a:p>
            <a:r>
              <a:rPr lang="zh-CN" altLang="en-US" sz="3200" b="1">
                <a:latin typeface="楷体" panose="02010609060101010101" pitchFamily="49" charset="-122"/>
                <a:ea typeface="楷体" panose="02010609060101010101" pitchFamily="49" charset="-122"/>
              </a:rPr>
              <a:t>教学目标</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2290" name="图片 1" descr="组48325同意"/>
          <p:cNvPicPr>
            <a:picLocks noChangeAspect="1"/>
          </p:cNvPicPr>
          <p:nvPr>
            <p:custDataLst>
              <p:tags r:id="rId4"/>
            </p:custDataLst>
          </p:nvPr>
        </p:nvPicPr>
        <p:blipFill>
          <a:blip r:embed="rId3"/>
          <a:stretch>
            <a:fillRect/>
          </a:stretch>
        </p:blipFill>
        <p:spPr>
          <a:xfrm>
            <a:off x="406400" y="658813"/>
            <a:ext cx="3781425" cy="608012"/>
          </a:xfrm>
          <a:prstGeom prst="rect">
            <a:avLst/>
          </a:prstGeom>
          <a:noFill/>
          <a:ln w="9525">
            <a:noFill/>
          </a:ln>
        </p:spPr>
      </p:pic>
      <p:sp>
        <p:nvSpPr>
          <p:cNvPr id="12292" name="文本框 7"/>
          <p:cNvSpPr txBox="1"/>
          <p:nvPr>
            <p:custDataLst>
              <p:tags r:id="rId5"/>
            </p:custDataLst>
          </p:nvPr>
        </p:nvSpPr>
        <p:spPr>
          <a:xfrm>
            <a:off x="1060450" y="752475"/>
            <a:ext cx="2954338"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sp>
        <p:nvSpPr>
          <p:cNvPr id="12293" name="矩形 1"/>
          <p:cNvSpPr/>
          <p:nvPr>
            <p:custDataLst>
              <p:tags r:id="rId6"/>
            </p:custDataLst>
          </p:nvPr>
        </p:nvSpPr>
        <p:spPr>
          <a:xfrm>
            <a:off x="1679575" y="2006600"/>
            <a:ext cx="9750425" cy="2306955"/>
          </a:xfrm>
          <a:prstGeom prst="rect">
            <a:avLst/>
          </a:prstGeom>
          <a:noFill/>
          <a:ln w="9525">
            <a:noFill/>
          </a:ln>
        </p:spPr>
        <p:txBody>
          <a:bodyPr wrap="square">
            <a:spAutoFit/>
          </a:bodyPr>
          <a:lstStyle/>
          <a:p>
            <a:pPr eaLnBrk="0" hangingPunct="0">
              <a:lnSpc>
                <a:spcPct val="150000"/>
              </a:lnSpc>
            </a:pPr>
            <a:r>
              <a:rPr lang="zh-CN" altLang="en-US" sz="2400" b="1">
                <a:latin typeface="楷体" panose="02010609060101010101" pitchFamily="49" charset="-122"/>
                <a:ea typeface="楷体" panose="02010609060101010101" pitchFamily="49" charset="-122"/>
              </a:rPr>
              <a:t>语言建构与运用：掌握本文中的重点词语。</a:t>
            </a:r>
          </a:p>
          <a:p>
            <a:pPr eaLnBrk="0" hangingPunct="0">
              <a:lnSpc>
                <a:spcPct val="150000"/>
              </a:lnSpc>
            </a:pPr>
            <a:r>
              <a:rPr lang="zh-CN" altLang="en-US" sz="2400" b="1">
                <a:latin typeface="楷体" panose="02010609060101010101" pitchFamily="49" charset="-122"/>
                <a:ea typeface="楷体" panose="02010609060101010101" pitchFamily="49" charset="-122"/>
              </a:rPr>
              <a:t>思维发展与提升：</a:t>
            </a:r>
            <a:r>
              <a:rPr lang="zh-CN" sz="2400" b="1">
                <a:latin typeface="楷体" panose="02010609060101010101" pitchFamily="49" charset="-122"/>
                <a:ea typeface="楷体" panose="02010609060101010101" pitchFamily="49" charset="-122"/>
                <a:sym typeface="+mn-ea"/>
              </a:rPr>
              <a:t>梳理课文的故事情节。</a:t>
            </a:r>
            <a:endParaRPr lang="zh-CN" sz="2400" b="1">
              <a:latin typeface="楷体" panose="02010609060101010101" pitchFamily="49" charset="-122"/>
              <a:ea typeface="楷体" panose="02010609060101010101" pitchFamily="49" charset="-122"/>
            </a:endParaRPr>
          </a:p>
          <a:p>
            <a:pPr eaLnBrk="0" hangingPunct="0">
              <a:lnSpc>
                <a:spcPct val="150000"/>
              </a:lnSpc>
            </a:pPr>
            <a:r>
              <a:rPr lang="zh-CN" altLang="en-US" sz="2400" b="1">
                <a:latin typeface="楷体" panose="02010609060101010101" pitchFamily="49" charset="-122"/>
                <a:ea typeface="楷体" panose="02010609060101010101" pitchFamily="49" charset="-122"/>
              </a:rPr>
              <a:t>审美鉴赏与创造：</a:t>
            </a:r>
            <a:r>
              <a:rPr lang="zh-CN" sz="2400" b="1">
                <a:latin typeface="楷体" panose="02010609060101010101" pitchFamily="49" charset="-122"/>
                <a:ea typeface="楷体" panose="02010609060101010101" pitchFamily="49" charset="-122"/>
                <a:sym typeface="+mn-ea"/>
              </a:rPr>
              <a:t>了解沈从文描绘的湘西风风景美、风俗美、人性美。</a:t>
            </a:r>
          </a:p>
          <a:p>
            <a:pPr eaLnBrk="0" hangingPunct="0">
              <a:lnSpc>
                <a:spcPct val="150000"/>
              </a:lnSpc>
            </a:pPr>
            <a:r>
              <a:rPr lang="zh-CN" altLang="en-US" sz="2400" b="1">
                <a:latin typeface="楷体" panose="02010609060101010101" pitchFamily="49" charset="-122"/>
                <a:ea typeface="楷体" panose="02010609060101010101" pitchFamily="49" charset="-122"/>
              </a:rPr>
              <a:t>文化传承与理解：</a:t>
            </a:r>
            <a:r>
              <a:rPr lang="zh-CN" sz="2400" b="1">
                <a:latin typeface="楷体" panose="02010609060101010101" pitchFamily="49" charset="-122"/>
                <a:ea typeface="楷体" panose="02010609060101010101" pitchFamily="49" charset="-122"/>
                <a:sym typeface="+mn-ea"/>
              </a:rPr>
              <a:t>结合人物分析，领会作者的创作目的。</a:t>
            </a:r>
            <a:endParaRPr lang="zh-CN" altLang="en-US" sz="2400" b="1">
              <a:latin typeface="楷体" panose="02010609060101010101" pitchFamily="49" charset="-122"/>
              <a:ea typeface="楷体" panose="02010609060101010101" pitchFamily="49" charset="-122"/>
            </a:endParaRPr>
          </a:p>
        </p:txBody>
      </p:sp>
      <p:sp>
        <p:nvSpPr>
          <p:cNvPr id="12294" name="TextBox 1"/>
          <p:cNvSpPr txBox="1"/>
          <p:nvPr>
            <p:custDataLst>
              <p:tags r:id="rId7"/>
            </p:custDataLst>
          </p:nvPr>
        </p:nvSpPr>
        <p:spPr>
          <a:xfrm>
            <a:off x="1341438" y="1420813"/>
            <a:ext cx="1992312" cy="585787"/>
          </a:xfrm>
          <a:prstGeom prst="rect">
            <a:avLst/>
          </a:prstGeom>
          <a:noFill/>
          <a:ln w="9525">
            <a:noFill/>
          </a:ln>
        </p:spPr>
        <p:txBody>
          <a:bodyPr>
            <a:spAutoFit/>
          </a:bodyPr>
          <a:lstStyle/>
          <a:p>
            <a:r>
              <a:rPr lang="zh-CN" altLang="en-US" sz="3200" b="1">
                <a:latin typeface="楷体" panose="02010609060101010101" pitchFamily="49" charset="-122"/>
                <a:ea typeface="楷体" panose="02010609060101010101" pitchFamily="49" charset="-122"/>
              </a:rPr>
              <a:t>核心素养</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7649"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27651" name="文本框 7"/>
          <p:cNvSpPr txBox="1"/>
          <p:nvPr>
            <p:custDataLst>
              <p:tags r:id="rId5"/>
            </p:custDataLst>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custDataLst>
              <p:tags r:id="rId6"/>
            </p:custDataLst>
          </p:nvPr>
        </p:nvSpPr>
        <p:spPr>
          <a:xfrm>
            <a:off x="4562475" y="752475"/>
            <a:ext cx="7047865" cy="5631180"/>
          </a:xfrm>
          <a:prstGeom prst="rect">
            <a:avLst/>
          </a:prstGeom>
          <a:noFill/>
          <a:ln w="9525">
            <a:noFill/>
          </a:ln>
        </p:spPr>
        <p:txBody>
          <a:bodyPr wrap="square" anchor="t" anchorCtr="0">
            <a:spAutoFit/>
          </a:bodyPr>
          <a:lstStyle/>
          <a:p>
            <a:pPr indent="609600" eaLnBrk="0" hangingPunct="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沈从文，原名沈岳焕，字崇文，湖南凤凰县人，苗族，祖母刘氏是苗族，其母黄素英是土家族，祖父沈宏富是汉族。沈从文是现代著名作家、历史文物研究家。1925年发表第一篇小说《福生》，1926年出版第一个创作文集《鸭子》。沈从文20年代起蜚声文坛，与诗人徐志摩、散文家周作人、杂文家鲁迅齐名。代表作《边城》《长河》《中国古代服饰研究》，1988年5月10日沈从文因心脏病猝发在家中病逝，享年86岁。</a:t>
            </a:r>
          </a:p>
          <a:p>
            <a:pPr indent="609600" eaLnBrk="0" hangingPunct="0">
              <a:lnSpc>
                <a:spcPct val="150000"/>
              </a:lnSpc>
            </a:pPr>
            <a:endParaRPr lang="zh-CN" altLang="zh-CN" sz="2400">
              <a:latin typeface="微软雅黑" panose="020b0503020204020204" pitchFamily="34" charset="-122"/>
              <a:ea typeface="微软雅黑" panose="020b0503020204020204" pitchFamily="34" charset="-122"/>
              <a:sym typeface="Arial" panose="020b0604020202020204" pitchFamily="34" charset="0"/>
            </a:endParaRPr>
          </a:p>
        </p:txBody>
      </p:sp>
      <p:pic>
        <p:nvPicPr>
          <p:cNvPr id="27653" name="图片 9"/>
          <p:cNvPicPr>
            <a:picLocks noChangeAspect="1"/>
          </p:cNvPicPr>
          <p:nvPr>
            <p:custDataLst>
              <p:tags r:id="rId8"/>
            </p:custDataLst>
          </p:nvPr>
        </p:nvPicPr>
        <p:blipFill>
          <a:blip r:embed="rId7"/>
          <a:stretch>
            <a:fillRect/>
          </a:stretch>
        </p:blipFill>
        <p:spPr>
          <a:xfrm>
            <a:off x="1263650" y="1622425"/>
            <a:ext cx="1219200" cy="1219200"/>
          </a:xfrm>
          <a:prstGeom prst="rect">
            <a:avLst/>
          </a:prstGeom>
          <a:noFill/>
          <a:ln w="9525">
            <a:noFill/>
          </a:ln>
        </p:spPr>
      </p:pic>
      <p:pic>
        <p:nvPicPr>
          <p:cNvPr id="27654" name="图片 10"/>
          <p:cNvPicPr>
            <a:picLocks noChangeAspect="1"/>
          </p:cNvPicPr>
          <p:nvPr>
            <p:custDataLst>
              <p:tags r:id="rId9"/>
            </p:custDataLst>
          </p:nvPr>
        </p:nvPicPr>
        <p:blipFill>
          <a:blip r:embed="rId7"/>
          <a:stretch>
            <a:fillRect/>
          </a:stretch>
        </p:blipFill>
        <p:spPr>
          <a:xfrm>
            <a:off x="2366963" y="1622425"/>
            <a:ext cx="1219200" cy="1219200"/>
          </a:xfrm>
          <a:prstGeom prst="rect">
            <a:avLst/>
          </a:prstGeom>
          <a:noFill/>
          <a:ln w="9525">
            <a:noFill/>
          </a:ln>
        </p:spPr>
      </p:pic>
      <p:sp>
        <p:nvSpPr>
          <p:cNvPr id="27655" name="矩形 11"/>
          <p:cNvSpPr/>
          <p:nvPr>
            <p:custDataLst>
              <p:tags r:id="rId10"/>
            </p:custDataLst>
          </p:nvPr>
        </p:nvSpPr>
        <p:spPr>
          <a:xfrm>
            <a:off x="1469073"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作</a:t>
            </a:r>
          </a:p>
        </p:txBody>
      </p:sp>
      <p:sp>
        <p:nvSpPr>
          <p:cNvPr id="27656" name="矩形 12"/>
          <p:cNvSpPr/>
          <p:nvPr>
            <p:custDataLst>
              <p:tags r:id="rId11"/>
            </p:custDataLst>
          </p:nvPr>
        </p:nvSpPr>
        <p:spPr>
          <a:xfrm>
            <a:off x="2562860"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者</a:t>
            </a:r>
          </a:p>
        </p:txBody>
      </p:sp>
      <p:pic>
        <p:nvPicPr>
          <p:cNvPr id="11265" name="Picture 3" descr="E:\沈从文\NewsMedia_232495.jpg"/>
          <p:cNvPicPr>
            <a:picLocks noChangeAspect="1"/>
          </p:cNvPicPr>
          <p:nvPr>
            <p:custDataLst>
              <p:tags r:id="rId13"/>
            </p:custDataLst>
          </p:nvPr>
        </p:nvPicPr>
        <p:blipFill>
          <a:blip r:embed="rId12"/>
          <a:stretch>
            <a:fillRect/>
          </a:stretch>
        </p:blipFill>
        <p:spPr>
          <a:xfrm>
            <a:off x="960438" y="2983548"/>
            <a:ext cx="2846387" cy="3241675"/>
          </a:xfrm>
          <a:prstGeom prst="round2DiagRect">
            <a:avLst/>
          </a:prstGeom>
          <a:noFill/>
          <a:ln w="28575" cap="flat" cmpd="sng">
            <a:solidFill>
              <a:schemeClr val="tx1"/>
            </a:solidFill>
            <a:prstDash val="solid"/>
            <a:miter/>
            <a:headEnd type="none" w="med" len="med"/>
            <a:tailEnd type="none" w="med" len="me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7649"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27651" name="文本框 7"/>
          <p:cNvSpPr txBox="1"/>
          <p:nvPr>
            <p:custDataLst>
              <p:tags r:id="rId5"/>
            </p:custDataLst>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custDataLst>
              <p:tags r:id="rId6"/>
            </p:custDataLst>
          </p:nvPr>
        </p:nvSpPr>
        <p:spPr>
          <a:xfrm>
            <a:off x="5904230" y="1511935"/>
            <a:ext cx="5057140" cy="3322955"/>
          </a:xfrm>
          <a:prstGeom prst="rect">
            <a:avLst/>
          </a:prstGeom>
          <a:noFill/>
          <a:ln w="9525">
            <a:noFill/>
          </a:ln>
        </p:spPr>
        <p:txBody>
          <a:bodyPr wrap="square" anchor="t" anchorCtr="0">
            <a:spAutoFit/>
          </a:bodyPr>
          <a:lstStyle/>
          <a:p>
            <a:pPr indent="609600" eaLnBrk="0" hangingPunct="0">
              <a:lnSpc>
                <a:spcPct val="150000"/>
              </a:lnSpc>
            </a:pPr>
            <a:r>
              <a:rPr lang="zh-CN" altLang="zh-CN" sz="2800">
                <a:solidFill>
                  <a:srgbClr val="C00000"/>
                </a:solidFill>
                <a:latin typeface="微软雅黑" panose="020b0503020204020204" pitchFamily="34" charset="-122"/>
                <a:ea typeface="微软雅黑" panose="020b0503020204020204" pitchFamily="34" charset="-122"/>
                <a:sym typeface="Arial" panose="020b0604020202020204" pitchFamily="34" charset="0"/>
              </a:rPr>
              <a:t>边地的小城</a:t>
            </a:r>
            <a:r>
              <a:rPr lang="zh-CN" altLang="zh-CN" sz="2800">
                <a:latin typeface="微软雅黑" panose="020b0503020204020204" pitchFamily="34" charset="-122"/>
                <a:ea typeface="微软雅黑" panose="020b0503020204020204" pitchFamily="34" charset="-122"/>
                <a:sym typeface="Arial" panose="020b0604020202020204" pitchFamily="34" charset="0"/>
              </a:rPr>
              <a:t>。</a:t>
            </a:r>
          </a:p>
          <a:p>
            <a:pPr indent="609600" eaLnBrk="0" hangingPunct="0">
              <a:lnSpc>
                <a:spcPct val="150000"/>
              </a:lnSpc>
            </a:pPr>
            <a:r>
              <a:rPr lang="zh-CN" altLang="zh-CN" sz="2800">
                <a:latin typeface="微软雅黑" panose="020b0503020204020204" pitchFamily="34" charset="-122"/>
                <a:ea typeface="微软雅黑" panose="020b0503020204020204" pitchFamily="34" charset="-122"/>
                <a:sym typeface="Arial" panose="020b0604020202020204" pitchFamily="34" charset="0"/>
              </a:rPr>
              <a:t>“边城”不只是一地理概念，意思不是说这是个边地的小城。这同时是一个时间概念，文化概念。</a:t>
            </a:r>
          </a:p>
        </p:txBody>
      </p:sp>
      <p:pic>
        <p:nvPicPr>
          <p:cNvPr id="27653" name="图片 9"/>
          <p:cNvPicPr>
            <a:picLocks noChangeAspect="1"/>
          </p:cNvPicPr>
          <p:nvPr>
            <p:custDataLst>
              <p:tags r:id="rId8"/>
            </p:custDataLst>
          </p:nvPr>
        </p:nvPicPr>
        <p:blipFill>
          <a:blip r:embed="rId7"/>
          <a:stretch>
            <a:fillRect/>
          </a:stretch>
        </p:blipFill>
        <p:spPr>
          <a:xfrm>
            <a:off x="1263650" y="1622425"/>
            <a:ext cx="1219200" cy="1219200"/>
          </a:xfrm>
          <a:prstGeom prst="rect">
            <a:avLst/>
          </a:prstGeom>
          <a:noFill/>
          <a:ln w="9525">
            <a:noFill/>
          </a:ln>
        </p:spPr>
      </p:pic>
      <p:pic>
        <p:nvPicPr>
          <p:cNvPr id="27654" name="图片 10"/>
          <p:cNvPicPr>
            <a:picLocks noChangeAspect="1"/>
          </p:cNvPicPr>
          <p:nvPr>
            <p:custDataLst>
              <p:tags r:id="rId9"/>
            </p:custDataLst>
          </p:nvPr>
        </p:nvPicPr>
        <p:blipFill>
          <a:blip r:embed="rId7"/>
          <a:stretch>
            <a:fillRect/>
          </a:stretch>
        </p:blipFill>
        <p:spPr>
          <a:xfrm>
            <a:off x="2823528" y="1628140"/>
            <a:ext cx="1219200" cy="1219200"/>
          </a:xfrm>
          <a:prstGeom prst="rect">
            <a:avLst/>
          </a:prstGeom>
          <a:noFill/>
          <a:ln w="9525">
            <a:noFill/>
          </a:ln>
        </p:spPr>
      </p:pic>
      <p:sp>
        <p:nvSpPr>
          <p:cNvPr id="27655" name="矩形 11"/>
          <p:cNvSpPr/>
          <p:nvPr>
            <p:custDataLst>
              <p:tags r:id="rId10"/>
            </p:custDataLst>
          </p:nvPr>
        </p:nvSpPr>
        <p:spPr>
          <a:xfrm>
            <a:off x="1469073"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解</a:t>
            </a:r>
          </a:p>
        </p:txBody>
      </p:sp>
      <p:sp>
        <p:nvSpPr>
          <p:cNvPr id="27656" name="矩形 12"/>
          <p:cNvSpPr/>
          <p:nvPr>
            <p:custDataLst>
              <p:tags r:id="rId11"/>
            </p:custDataLst>
          </p:nvPr>
        </p:nvSpPr>
        <p:spPr>
          <a:xfrm>
            <a:off x="3019425" y="1817053"/>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题</a:t>
            </a:r>
          </a:p>
        </p:txBody>
      </p:sp>
      <p:pic>
        <p:nvPicPr>
          <p:cNvPr id="8195" name="Picture 4" descr="https://timgsa.baidu.com/timg?image&amp;quality=80&amp;size=b9999_10000&amp;sec=1490354737960&amp;di=85e55843e1e26adbbea68dadfd31965e&amp;imgtype=0&amp;src=http%3A%2F%2Fimg3.fengniao.com%2Fforum%2Fattachpics%2F653%2F159%2F26111745.jpg"/>
          <p:cNvPicPr>
            <a:picLocks noChangeAspect="1" noChangeArrowheads="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bwMode="auto">
          <a:xfrm>
            <a:off x="612775" y="3347085"/>
            <a:ext cx="3753485" cy="2956560"/>
          </a:xfrm>
          <a:prstGeom prst="snip2Diag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7649"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27651" name="文本框 7"/>
          <p:cNvSpPr txBox="1"/>
          <p:nvPr>
            <p:custDataLst>
              <p:tags r:id="rId5"/>
            </p:custDataLst>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custDataLst>
              <p:tags r:id="rId6"/>
            </p:custDataLst>
          </p:nvPr>
        </p:nvSpPr>
        <p:spPr>
          <a:xfrm>
            <a:off x="5344160" y="798195"/>
            <a:ext cx="6191250" cy="5262245"/>
          </a:xfrm>
          <a:prstGeom prst="rect">
            <a:avLst/>
          </a:prstGeom>
          <a:noFill/>
          <a:ln w="9525">
            <a:noFill/>
          </a:ln>
        </p:spPr>
        <p:txBody>
          <a:bodyPr wrap="square" anchor="t" anchorCtr="0">
            <a:spAutoFit/>
          </a:bodyPr>
          <a:lstStyle/>
          <a:p>
            <a:pPr indent="609600" eaLnBrk="0" hangingPunct="0">
              <a:lnSpc>
                <a:spcPct val="150000"/>
              </a:lnSpc>
            </a:pPr>
            <a:r>
              <a:rPr lang="en-US" altLang="zh-CN" sz="2800">
                <a:latin typeface="微软雅黑" panose="020b0503020204020204" pitchFamily="34" charset="-122"/>
                <a:ea typeface="微软雅黑" panose="020b0503020204020204" pitchFamily="34" charset="-122"/>
                <a:sym typeface="Arial" panose="020b0604020202020204" pitchFamily="34" charset="0"/>
              </a:rPr>
              <a:t>“</a:t>
            </a:r>
            <a:r>
              <a:rPr lang="zh-CN" altLang="zh-CN" sz="2800">
                <a:latin typeface="微软雅黑" panose="020b0503020204020204" pitchFamily="34" charset="-122"/>
                <a:ea typeface="微软雅黑" panose="020b0503020204020204" pitchFamily="34" charset="-122"/>
                <a:sym typeface="Arial" panose="020b0604020202020204" pitchFamily="34" charset="0"/>
              </a:rPr>
              <a:t>边城”是大城市的对立面。这是“中国另外一个地方另外一种事情”（《边城题记》）。沈从文从乡下跑到大城市，对上流社会的腐朽生活，对城里人的“庸俗小气自私市侩”深恶痛绝，这引发了他的乡愁，使他对故乡尚未完全被现代物质文明所摧残的淳朴民风十分怀念。</a:t>
            </a:r>
          </a:p>
        </p:txBody>
      </p:sp>
      <p:pic>
        <p:nvPicPr>
          <p:cNvPr id="27653" name="图片 9"/>
          <p:cNvPicPr>
            <a:picLocks noChangeAspect="1"/>
          </p:cNvPicPr>
          <p:nvPr>
            <p:custDataLst>
              <p:tags r:id="rId8"/>
            </p:custDataLst>
          </p:nvPr>
        </p:nvPicPr>
        <p:blipFill>
          <a:blip r:embed="rId7"/>
          <a:stretch>
            <a:fillRect/>
          </a:stretch>
        </p:blipFill>
        <p:spPr>
          <a:xfrm>
            <a:off x="1263650" y="1622425"/>
            <a:ext cx="1219200" cy="1219200"/>
          </a:xfrm>
          <a:prstGeom prst="rect">
            <a:avLst/>
          </a:prstGeom>
          <a:noFill/>
          <a:ln w="9525">
            <a:noFill/>
          </a:ln>
        </p:spPr>
      </p:pic>
      <p:pic>
        <p:nvPicPr>
          <p:cNvPr id="27654" name="图片 10"/>
          <p:cNvPicPr>
            <a:picLocks noChangeAspect="1"/>
          </p:cNvPicPr>
          <p:nvPr>
            <p:custDataLst>
              <p:tags r:id="rId9"/>
            </p:custDataLst>
          </p:nvPr>
        </p:nvPicPr>
        <p:blipFill>
          <a:blip r:embed="rId7"/>
          <a:stretch>
            <a:fillRect/>
          </a:stretch>
        </p:blipFill>
        <p:spPr>
          <a:xfrm>
            <a:off x="2823528" y="1628140"/>
            <a:ext cx="1219200" cy="1219200"/>
          </a:xfrm>
          <a:prstGeom prst="rect">
            <a:avLst/>
          </a:prstGeom>
          <a:noFill/>
          <a:ln w="9525">
            <a:noFill/>
          </a:ln>
        </p:spPr>
      </p:pic>
      <p:sp>
        <p:nvSpPr>
          <p:cNvPr id="27655" name="矩形 11"/>
          <p:cNvSpPr/>
          <p:nvPr>
            <p:custDataLst>
              <p:tags r:id="rId10"/>
            </p:custDataLst>
          </p:nvPr>
        </p:nvSpPr>
        <p:spPr>
          <a:xfrm>
            <a:off x="1469073"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解</a:t>
            </a:r>
          </a:p>
        </p:txBody>
      </p:sp>
      <p:sp>
        <p:nvSpPr>
          <p:cNvPr id="27656" name="矩形 12"/>
          <p:cNvSpPr/>
          <p:nvPr>
            <p:custDataLst>
              <p:tags r:id="rId11"/>
            </p:custDataLst>
          </p:nvPr>
        </p:nvSpPr>
        <p:spPr>
          <a:xfrm>
            <a:off x="3019425" y="1817053"/>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题</a:t>
            </a:r>
          </a:p>
        </p:txBody>
      </p:sp>
      <p:pic>
        <p:nvPicPr>
          <p:cNvPr id="8195" name="Picture 4" descr="https://timgsa.baidu.com/timg?image&amp;quality=80&amp;size=b9999_10000&amp;sec=1490354737960&amp;di=85e55843e1e26adbbea68dadfd31965e&amp;imgtype=0&amp;src=http%3A%2F%2Fimg3.fengniao.com%2Fforum%2Fattachpics%2F653%2F159%2F26111745.jpg"/>
          <p:cNvPicPr>
            <a:picLocks noChangeAspect="1" noChangeArrowheads="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bwMode="auto">
          <a:xfrm>
            <a:off x="612775" y="3347085"/>
            <a:ext cx="3753485" cy="2956560"/>
          </a:xfrm>
          <a:prstGeom prst="snip2Diag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7649" name="图片 1" descr="组48325同意"/>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w="9525">
            <a:noFill/>
          </a:ln>
        </p:spPr>
      </p:pic>
      <p:sp>
        <p:nvSpPr>
          <p:cNvPr id="27651" name="文本框 7"/>
          <p:cNvSpPr txBox="1"/>
          <p:nvPr>
            <p:custDataLst>
              <p:tags r:id="rId5"/>
            </p:custDataLst>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custDataLst>
              <p:tags r:id="rId6"/>
            </p:custDataLst>
          </p:nvPr>
        </p:nvSpPr>
        <p:spPr>
          <a:xfrm>
            <a:off x="5344160" y="798195"/>
            <a:ext cx="6191250" cy="5262245"/>
          </a:xfrm>
          <a:prstGeom prst="rect">
            <a:avLst/>
          </a:prstGeom>
          <a:noFill/>
          <a:ln w="9525">
            <a:noFill/>
          </a:ln>
        </p:spPr>
        <p:txBody>
          <a:bodyPr wrap="square" anchor="t" anchorCtr="0">
            <a:spAutoFit/>
          </a:bodyPr>
          <a:lstStyle/>
          <a:p>
            <a:pPr indent="609600" eaLnBrk="0" hangingPunct="0">
              <a:lnSpc>
                <a:spcPct val="150000"/>
              </a:lnSpc>
            </a:pPr>
            <a:r>
              <a:rPr altLang="zh-CN" sz="2800">
                <a:latin typeface="微软雅黑" panose="020b0503020204020204" pitchFamily="34" charset="-122"/>
                <a:ea typeface="微软雅黑" panose="020b0503020204020204" pitchFamily="34" charset="-122"/>
                <a:sym typeface="Arial" panose="020b0604020202020204" pitchFamily="34" charset="0"/>
              </a:rPr>
              <a:t>“便是在湘西，这种古朴的民风也正在消失。《边城》所描写的那种生活确实存在过，但到《边城》写作时（1933－1934）已经几乎不复存在。《边城》是一个怀旧的作品，一种带着痛惜情绪的怀旧。《边城》是一个温暖的作品，但是后面隐伏着作者的很深的悲剧感。</a:t>
            </a:r>
          </a:p>
        </p:txBody>
      </p:sp>
      <p:pic>
        <p:nvPicPr>
          <p:cNvPr id="27653" name="图片 9"/>
          <p:cNvPicPr>
            <a:picLocks noChangeAspect="1"/>
          </p:cNvPicPr>
          <p:nvPr>
            <p:custDataLst>
              <p:tags r:id="rId8"/>
            </p:custDataLst>
          </p:nvPr>
        </p:nvPicPr>
        <p:blipFill>
          <a:blip r:embed="rId7"/>
          <a:stretch>
            <a:fillRect/>
          </a:stretch>
        </p:blipFill>
        <p:spPr>
          <a:xfrm>
            <a:off x="1263650" y="1622425"/>
            <a:ext cx="1219200" cy="1219200"/>
          </a:xfrm>
          <a:prstGeom prst="rect">
            <a:avLst/>
          </a:prstGeom>
          <a:noFill/>
          <a:ln w="9525">
            <a:noFill/>
          </a:ln>
        </p:spPr>
      </p:pic>
      <p:pic>
        <p:nvPicPr>
          <p:cNvPr id="27654" name="图片 10"/>
          <p:cNvPicPr>
            <a:picLocks noChangeAspect="1"/>
          </p:cNvPicPr>
          <p:nvPr>
            <p:custDataLst>
              <p:tags r:id="rId9"/>
            </p:custDataLst>
          </p:nvPr>
        </p:nvPicPr>
        <p:blipFill>
          <a:blip r:embed="rId7"/>
          <a:stretch>
            <a:fillRect/>
          </a:stretch>
        </p:blipFill>
        <p:spPr>
          <a:xfrm>
            <a:off x="2823528" y="1628140"/>
            <a:ext cx="1219200" cy="1219200"/>
          </a:xfrm>
          <a:prstGeom prst="rect">
            <a:avLst/>
          </a:prstGeom>
          <a:noFill/>
          <a:ln w="9525">
            <a:noFill/>
          </a:ln>
        </p:spPr>
      </p:pic>
      <p:sp>
        <p:nvSpPr>
          <p:cNvPr id="27655" name="矩形 11"/>
          <p:cNvSpPr/>
          <p:nvPr>
            <p:custDataLst>
              <p:tags r:id="rId10"/>
            </p:custDataLst>
          </p:nvPr>
        </p:nvSpPr>
        <p:spPr>
          <a:xfrm>
            <a:off x="1469073"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解</a:t>
            </a:r>
          </a:p>
        </p:txBody>
      </p:sp>
      <p:sp>
        <p:nvSpPr>
          <p:cNvPr id="27656" name="矩形 12"/>
          <p:cNvSpPr/>
          <p:nvPr>
            <p:custDataLst>
              <p:tags r:id="rId11"/>
            </p:custDataLst>
          </p:nvPr>
        </p:nvSpPr>
        <p:spPr>
          <a:xfrm>
            <a:off x="3019425" y="1817053"/>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题</a:t>
            </a:r>
          </a:p>
        </p:txBody>
      </p:sp>
      <p:pic>
        <p:nvPicPr>
          <p:cNvPr id="8195" name="Picture 4" descr="https://timgsa.baidu.com/timg?image&amp;quality=80&amp;size=b9999_10000&amp;sec=1490354737960&amp;di=85e55843e1e26adbbea68dadfd31965e&amp;imgtype=0&amp;src=http%3A%2F%2Fimg3.fengniao.com%2Fforum%2Fattachpics%2F653%2F159%2F26111745.jpg"/>
          <p:cNvPicPr>
            <a:picLocks noChangeAspect="1" noChangeArrowheads="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bwMode="auto">
          <a:xfrm>
            <a:off x="612775" y="3347085"/>
            <a:ext cx="3753485" cy="2956560"/>
          </a:xfrm>
          <a:prstGeom prst="snip2Diag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AS_UNIQUEID" val="25"/>
</p:tagLst>
</file>

<file path=ppt/tags/tag10.xml><?xml version="1.0" encoding="utf-8"?>
<p:tagLst xmlns:p="http://schemas.openxmlformats.org/presentationml/2006/main">
  <p:tag name="AS_UNIQUEID" val="34"/>
</p:tagLst>
</file>

<file path=ppt/tags/tag100.xml><?xml version="1.0" encoding="utf-8"?>
<p:tagLst xmlns:p="http://schemas.openxmlformats.org/presentationml/2006/main">
  <p:tag name="AS_UNIQUEID" val="124"/>
</p:tagLst>
</file>

<file path=ppt/tags/tag101.xml><?xml version="1.0" encoding="utf-8"?>
<p:tagLst xmlns:p="http://schemas.openxmlformats.org/presentationml/2006/main">
  <p:tag name="AS_UNIQUEID" val="125"/>
</p:tagLst>
</file>

<file path=ppt/tags/tag102.xml><?xml version="1.0" encoding="utf-8"?>
<p:tagLst xmlns:p="http://schemas.openxmlformats.org/presentationml/2006/main">
  <p:tag name="AS_UNIQUEID" val="126"/>
</p:tagLst>
</file>

<file path=ppt/tags/tag103.xml><?xml version="1.0" encoding="utf-8"?>
<p:tagLst xmlns:p="http://schemas.openxmlformats.org/presentationml/2006/main">
  <p:tag name="AS_UNIQUEID" val="127"/>
</p:tagLst>
</file>

<file path=ppt/tags/tag104.xml><?xml version="1.0" encoding="utf-8"?>
<p:tagLst xmlns:p="http://schemas.openxmlformats.org/presentationml/2006/main">
  <p:tag name="AS_UNIQUEID" val="128"/>
</p:tagLst>
</file>

<file path=ppt/tags/tag105.xml><?xml version="1.0" encoding="utf-8"?>
<p:tagLst xmlns:p="http://schemas.openxmlformats.org/presentationml/2006/main">
  <p:tag name="AS_UNIQUEID" val="129"/>
</p:tagLst>
</file>

<file path=ppt/tags/tag106.xml><?xml version="1.0" encoding="utf-8"?>
<p:tagLst xmlns:p="http://schemas.openxmlformats.org/presentationml/2006/main">
  <p:tag name="AS_UNIQUEID" val="130"/>
</p:tagLst>
</file>

<file path=ppt/tags/tag107.xml><?xml version="1.0" encoding="utf-8"?>
<p:tagLst xmlns:p="http://schemas.openxmlformats.org/presentationml/2006/main">
  <p:tag name="AS_UNIQUEID" val="131"/>
</p:tagLst>
</file>

<file path=ppt/tags/tag108.xml><?xml version="1.0" encoding="utf-8"?>
<p:tagLst xmlns:p="http://schemas.openxmlformats.org/presentationml/2006/main">
  <p:tag name="AS_UNIQUEID" val="132"/>
</p:tagLst>
</file>

<file path=ppt/tags/tag109.xml><?xml version="1.0" encoding="utf-8"?>
<p:tagLst xmlns:p="http://schemas.openxmlformats.org/presentationml/2006/main">
  <p:tag name="AS_UNIQUEID" val="133"/>
</p:tagLst>
</file>

<file path=ppt/tags/tag11.xml><?xml version="1.0" encoding="utf-8"?>
<p:tagLst xmlns:p="http://schemas.openxmlformats.org/presentationml/2006/main">
  <p:tag name="AS_UNIQUEID" val="35"/>
</p:tagLst>
</file>

<file path=ppt/tags/tag110.xml><?xml version="1.0" encoding="utf-8"?>
<p:tagLst xmlns:p="http://schemas.openxmlformats.org/presentationml/2006/main">
  <p:tag name="AS_UNIQUEID" val="134"/>
</p:tagLst>
</file>

<file path=ppt/tags/tag111.xml><?xml version="1.0" encoding="utf-8"?>
<p:tagLst xmlns:p="http://schemas.openxmlformats.org/presentationml/2006/main">
  <p:tag name="AS_UNIQUEID" val="135"/>
</p:tagLst>
</file>

<file path=ppt/tags/tag112.xml><?xml version="1.0" encoding="utf-8"?>
<p:tagLst xmlns:p="http://schemas.openxmlformats.org/presentationml/2006/main">
  <p:tag name="AS_UNIQUEID" val="136"/>
</p:tagLst>
</file>

<file path=ppt/tags/tag113.xml><?xml version="1.0" encoding="utf-8"?>
<p:tagLst xmlns:p="http://schemas.openxmlformats.org/presentationml/2006/main">
  <p:tag name="AS_UNIQUEID" val="137"/>
</p:tagLst>
</file>

<file path=ppt/tags/tag114.xml><?xml version="1.0" encoding="utf-8"?>
<p:tagLst xmlns:p="http://schemas.openxmlformats.org/presentationml/2006/main">
  <p:tag name="AS_UNIQUEID" val="138"/>
</p:tagLst>
</file>

<file path=ppt/tags/tag115.xml><?xml version="1.0" encoding="utf-8"?>
<p:tagLst xmlns:p="http://schemas.openxmlformats.org/presentationml/2006/main">
  <p:tag name="AS_UNIQUEID" val="139"/>
</p:tagLst>
</file>

<file path=ppt/tags/tag116.xml><?xml version="1.0" encoding="utf-8"?>
<p:tagLst xmlns:p="http://schemas.openxmlformats.org/presentationml/2006/main">
  <p:tag name="AS_UNIQUEID" val="140"/>
</p:tagLst>
</file>

<file path=ppt/tags/tag117.xml><?xml version="1.0" encoding="utf-8"?>
<p:tagLst xmlns:p="http://schemas.openxmlformats.org/presentationml/2006/main">
  <p:tag name="AS_UNIQUEID" val="141"/>
</p:tagLst>
</file>

<file path=ppt/tags/tag118.xml><?xml version="1.0" encoding="utf-8"?>
<p:tagLst xmlns:p="http://schemas.openxmlformats.org/presentationml/2006/main">
  <p:tag name="AS_UNIQUEID" val="142"/>
</p:tagLst>
</file>

<file path=ppt/tags/tag119.xml><?xml version="1.0" encoding="utf-8"?>
<p:tagLst xmlns:p="http://schemas.openxmlformats.org/presentationml/2006/main">
  <p:tag name="AS_UNIQUEID" val="143"/>
</p:tagLst>
</file>

<file path=ppt/tags/tag12.xml><?xml version="1.0" encoding="utf-8"?>
<p:tagLst xmlns:p="http://schemas.openxmlformats.org/presentationml/2006/main">
  <p:tag name="AS_UNIQUEID" val="36"/>
</p:tagLst>
</file>

<file path=ppt/tags/tag120.xml><?xml version="1.0" encoding="utf-8"?>
<p:tagLst xmlns:p="http://schemas.openxmlformats.org/presentationml/2006/main">
  <p:tag name="AS_UNIQUEID" val="144"/>
</p:tagLst>
</file>

<file path=ppt/tags/tag121.xml><?xml version="1.0" encoding="utf-8"?>
<p:tagLst xmlns:p="http://schemas.openxmlformats.org/presentationml/2006/main">
  <p:tag name="AS_UNIQUEID" val="145"/>
</p:tagLst>
</file>

<file path=ppt/tags/tag122.xml><?xml version="1.0" encoding="utf-8"?>
<p:tagLst xmlns:p="http://schemas.openxmlformats.org/presentationml/2006/main">
  <p:tag name="AS_UNIQUEID" val="146"/>
</p:tagLst>
</file>

<file path=ppt/tags/tag123.xml><?xml version="1.0" encoding="utf-8"?>
<p:tagLst xmlns:p="http://schemas.openxmlformats.org/presentationml/2006/main">
  <p:tag name="AS_UNIQUEID" val="147"/>
</p:tagLst>
</file>

<file path=ppt/tags/tag124.xml><?xml version="1.0" encoding="utf-8"?>
<p:tagLst xmlns:p="http://schemas.openxmlformats.org/presentationml/2006/main">
  <p:tag name="AS_UNIQUEID" val="148"/>
</p:tagLst>
</file>

<file path=ppt/tags/tag125.xml><?xml version="1.0" encoding="utf-8"?>
<p:tagLst xmlns:p="http://schemas.openxmlformats.org/presentationml/2006/main">
  <p:tag name="AS_UNIQUEID" val="149"/>
</p:tagLst>
</file>

<file path=ppt/tags/tag126.xml><?xml version="1.0" encoding="utf-8"?>
<p:tagLst xmlns:p="http://schemas.openxmlformats.org/presentationml/2006/main">
  <p:tag name="AS_UNIQUEID" val="150"/>
</p:tagLst>
</file>

<file path=ppt/tags/tag127.xml><?xml version="1.0" encoding="utf-8"?>
<p:tagLst xmlns:p="http://schemas.openxmlformats.org/presentationml/2006/main">
  <p:tag name="AS_UNIQUEID" val="151"/>
</p:tagLst>
</file>

<file path=ppt/tags/tag128.xml><?xml version="1.0" encoding="utf-8"?>
<p:tagLst xmlns:p="http://schemas.openxmlformats.org/presentationml/2006/main">
  <p:tag name="AS_UNIQUEID" val="152"/>
</p:tagLst>
</file>

<file path=ppt/tags/tag129.xml><?xml version="1.0" encoding="utf-8"?>
<p:tagLst xmlns:p="http://schemas.openxmlformats.org/presentationml/2006/main">
  <p:tag name="AS_UNIQUEID" val="153"/>
</p:tagLst>
</file>

<file path=ppt/tags/tag13.xml><?xml version="1.0" encoding="utf-8"?>
<p:tagLst xmlns:p="http://schemas.openxmlformats.org/presentationml/2006/main">
  <p:tag name="AS_UNIQUEID" val="37"/>
</p:tagLst>
</file>

<file path=ppt/tags/tag130.xml><?xml version="1.0" encoding="utf-8"?>
<p:tagLst xmlns:p="http://schemas.openxmlformats.org/presentationml/2006/main">
  <p:tag name="AS_UNIQUEID" val="154"/>
</p:tagLst>
</file>

<file path=ppt/tags/tag131.xml><?xml version="1.0" encoding="utf-8"?>
<p:tagLst xmlns:p="http://schemas.openxmlformats.org/presentationml/2006/main">
  <p:tag name="AS_UNIQUEID" val="155"/>
</p:tagLst>
</file>

<file path=ppt/tags/tag132.xml><?xml version="1.0" encoding="utf-8"?>
<p:tagLst xmlns:p="http://schemas.openxmlformats.org/presentationml/2006/main">
  <p:tag name="AS_UNIQUEID" val="156"/>
</p:tagLst>
</file>

<file path=ppt/tags/tag133.xml><?xml version="1.0" encoding="utf-8"?>
<p:tagLst xmlns:p="http://schemas.openxmlformats.org/presentationml/2006/main">
  <p:tag name="AS_UNIQUEID" val="157"/>
</p:tagLst>
</file>

<file path=ppt/tags/tag134.xml><?xml version="1.0" encoding="utf-8"?>
<p:tagLst xmlns:p="http://schemas.openxmlformats.org/presentationml/2006/main">
  <p:tag name="AS_UNIQUEID" val="158"/>
</p:tagLst>
</file>

<file path=ppt/tags/tag135.xml><?xml version="1.0" encoding="utf-8"?>
<p:tagLst xmlns:p="http://schemas.openxmlformats.org/presentationml/2006/main">
  <p:tag name="AS_UNIQUEID" val="159"/>
</p:tagLst>
</file>

<file path=ppt/tags/tag136.xml><?xml version="1.0" encoding="utf-8"?>
<p:tagLst xmlns:p="http://schemas.openxmlformats.org/presentationml/2006/main">
  <p:tag name="AS_UNIQUEID" val="160"/>
</p:tagLst>
</file>

<file path=ppt/tags/tag137.xml><?xml version="1.0" encoding="utf-8"?>
<p:tagLst xmlns:p="http://schemas.openxmlformats.org/presentationml/2006/main">
  <p:tag name="AS_UNIQUEID" val="161"/>
</p:tagLst>
</file>

<file path=ppt/tags/tag138.xml><?xml version="1.0" encoding="utf-8"?>
<p:tagLst xmlns:p="http://schemas.openxmlformats.org/presentationml/2006/main">
  <p:tag name="AS_UNIQUEID" val="162"/>
</p:tagLst>
</file>

<file path=ppt/tags/tag139.xml><?xml version="1.0" encoding="utf-8"?>
<p:tagLst xmlns:p="http://schemas.openxmlformats.org/presentationml/2006/main">
  <p:tag name="AS_UNIQUEID" val="163"/>
</p:tagLst>
</file>

<file path=ppt/tags/tag14.xml><?xml version="1.0" encoding="utf-8"?>
<p:tagLst xmlns:p="http://schemas.openxmlformats.org/presentationml/2006/main">
  <p:tag name="AS_UNIQUEID" val="38"/>
</p:tagLst>
</file>

<file path=ppt/tags/tag140.xml><?xml version="1.0" encoding="utf-8"?>
<p:tagLst xmlns:p="http://schemas.openxmlformats.org/presentationml/2006/main">
  <p:tag name="AS_UNIQUEID" val="164"/>
</p:tagLst>
</file>

<file path=ppt/tags/tag141.xml><?xml version="1.0" encoding="utf-8"?>
<p:tagLst xmlns:p="http://schemas.openxmlformats.org/presentationml/2006/main">
  <p:tag name="AS_UNIQUEID" val="165"/>
</p:tagLst>
</file>

<file path=ppt/tags/tag142.xml><?xml version="1.0" encoding="utf-8"?>
<p:tagLst xmlns:p="http://schemas.openxmlformats.org/presentationml/2006/main">
  <p:tag name="AS_UNIQUEID" val="166"/>
</p:tagLst>
</file>

<file path=ppt/tags/tag143.xml><?xml version="1.0" encoding="utf-8"?>
<p:tagLst xmlns:p="http://schemas.openxmlformats.org/presentationml/2006/main">
  <p:tag name="AS_UNIQUEID" val="167"/>
</p:tagLst>
</file>

<file path=ppt/tags/tag144.xml><?xml version="1.0" encoding="utf-8"?>
<p:tagLst xmlns:p="http://schemas.openxmlformats.org/presentationml/2006/main">
  <p:tag name="AS_UNIQUEID" val="168"/>
</p:tagLst>
</file>

<file path=ppt/tags/tag145.xml><?xml version="1.0" encoding="utf-8"?>
<p:tagLst xmlns:p="http://schemas.openxmlformats.org/presentationml/2006/main">
  <p:tag name="AS_UNIQUEID" val="169"/>
</p:tagLst>
</file>

<file path=ppt/tags/tag146.xml><?xml version="1.0" encoding="utf-8"?>
<p:tagLst xmlns:p="http://schemas.openxmlformats.org/presentationml/2006/main">
  <p:tag name="AS_UNIQUEID" val="170"/>
</p:tagLst>
</file>

<file path=ppt/tags/tag147.xml><?xml version="1.0" encoding="utf-8"?>
<p:tagLst xmlns:p="http://schemas.openxmlformats.org/presentationml/2006/main">
  <p:tag name="AS_UNIQUEID" val="171"/>
</p:tagLst>
</file>

<file path=ppt/tags/tag148.xml><?xml version="1.0" encoding="utf-8"?>
<p:tagLst xmlns:p="http://schemas.openxmlformats.org/presentationml/2006/main">
  <p:tag name="AS_UNIQUEID" val="172"/>
</p:tagLst>
</file>

<file path=ppt/tags/tag149.xml><?xml version="1.0" encoding="utf-8"?>
<p:tagLst xmlns:p="http://schemas.openxmlformats.org/presentationml/2006/main">
  <p:tag name="AS_UNIQUEID" val="173"/>
</p:tagLst>
</file>

<file path=ppt/tags/tag15.xml><?xml version="1.0" encoding="utf-8"?>
<p:tagLst xmlns:p="http://schemas.openxmlformats.org/presentationml/2006/main">
  <p:tag name="AS_UNIQUEID" val="39"/>
</p:tagLst>
</file>

<file path=ppt/tags/tag150.xml><?xml version="1.0" encoding="utf-8"?>
<p:tagLst xmlns:p="http://schemas.openxmlformats.org/presentationml/2006/main">
  <p:tag name="AS_UNIQUEID" val="174"/>
</p:tagLst>
</file>

<file path=ppt/tags/tag151.xml><?xml version="1.0" encoding="utf-8"?>
<p:tagLst xmlns:p="http://schemas.openxmlformats.org/presentationml/2006/main">
  <p:tag name="AS_UNIQUEID" val="175"/>
</p:tagLst>
</file>

<file path=ppt/tags/tag152.xml><?xml version="1.0" encoding="utf-8"?>
<p:tagLst xmlns:p="http://schemas.openxmlformats.org/presentationml/2006/main">
  <p:tag name="AS_UNIQUEID" val="176"/>
</p:tagLst>
</file>

<file path=ppt/tags/tag153.xml><?xml version="1.0" encoding="utf-8"?>
<p:tagLst xmlns:p="http://schemas.openxmlformats.org/presentationml/2006/main">
  <p:tag name="AS_UNIQUEID" val="177"/>
</p:tagLst>
</file>

<file path=ppt/tags/tag154.xml><?xml version="1.0" encoding="utf-8"?>
<p:tagLst xmlns:p="http://schemas.openxmlformats.org/presentationml/2006/main">
  <p:tag name="AS_UNIQUEID" val="178"/>
</p:tagLst>
</file>

<file path=ppt/tags/tag155.xml><?xml version="1.0" encoding="utf-8"?>
<p:tagLst xmlns:p="http://schemas.openxmlformats.org/presentationml/2006/main">
  <p:tag name="AS_UNIQUEID" val="179"/>
</p:tagLst>
</file>

<file path=ppt/tags/tag156.xml><?xml version="1.0" encoding="utf-8"?>
<p:tagLst xmlns:p="http://schemas.openxmlformats.org/presentationml/2006/main">
  <p:tag name="AS_UNIQUEID" val="180"/>
</p:tagLst>
</file>

<file path=ppt/tags/tag157.xml><?xml version="1.0" encoding="utf-8"?>
<p:tagLst xmlns:p="http://schemas.openxmlformats.org/presentationml/2006/main">
  <p:tag name="AS_UNIQUEID" val="181"/>
</p:tagLst>
</file>

<file path=ppt/tags/tag158.xml><?xml version="1.0" encoding="utf-8"?>
<p:tagLst xmlns:p="http://schemas.openxmlformats.org/presentationml/2006/main">
  <p:tag name="AS_UNIQUEID" val="182"/>
</p:tagLst>
</file>

<file path=ppt/tags/tag159.xml><?xml version="1.0" encoding="utf-8"?>
<p:tagLst xmlns:p="http://schemas.openxmlformats.org/presentationml/2006/main">
  <p:tag name="AS_UNIQUEID" val="183"/>
</p:tagLst>
</file>

<file path=ppt/tags/tag16.xml><?xml version="1.0" encoding="utf-8"?>
<p:tagLst xmlns:p="http://schemas.openxmlformats.org/presentationml/2006/main">
  <p:tag name="AS_UNIQUEID" val="40"/>
</p:tagLst>
</file>

<file path=ppt/tags/tag160.xml><?xml version="1.0" encoding="utf-8"?>
<p:tagLst xmlns:p="http://schemas.openxmlformats.org/presentationml/2006/main">
  <p:tag name="AS_UNIQUEID" val="184"/>
</p:tagLst>
</file>

<file path=ppt/tags/tag161.xml><?xml version="1.0" encoding="utf-8"?>
<p:tagLst xmlns:p="http://schemas.openxmlformats.org/presentationml/2006/main">
  <p:tag name="AS_UNIQUEID" val="185"/>
</p:tagLst>
</file>

<file path=ppt/tags/tag162.xml><?xml version="1.0" encoding="utf-8"?>
<p:tagLst xmlns:p="http://schemas.openxmlformats.org/presentationml/2006/main">
  <p:tag name="AS_UNIQUEID" val="186"/>
</p:tagLst>
</file>

<file path=ppt/tags/tag163.xml><?xml version="1.0" encoding="utf-8"?>
<p:tagLst xmlns:p="http://schemas.openxmlformats.org/presentationml/2006/main">
  <p:tag name="AS_UNIQUEID" val="187"/>
</p:tagLst>
</file>

<file path=ppt/tags/tag164.xml><?xml version="1.0" encoding="utf-8"?>
<p:tagLst xmlns:p="http://schemas.openxmlformats.org/presentationml/2006/main">
  <p:tag name="AS_UNIQUEID" val="188"/>
</p:tagLst>
</file>

<file path=ppt/tags/tag165.xml><?xml version="1.0" encoding="utf-8"?>
<p:tagLst xmlns:p="http://schemas.openxmlformats.org/presentationml/2006/main">
  <p:tag name="AS_UNIQUEID" val="189"/>
</p:tagLst>
</file>

<file path=ppt/tags/tag166.xml><?xml version="1.0" encoding="utf-8"?>
<p:tagLst xmlns:p="http://schemas.openxmlformats.org/presentationml/2006/main">
  <p:tag name="AS_UNIQUEID" val="190"/>
</p:tagLst>
</file>

<file path=ppt/tags/tag167.xml><?xml version="1.0" encoding="utf-8"?>
<p:tagLst xmlns:p="http://schemas.openxmlformats.org/presentationml/2006/main">
  <p:tag name="AS_UNIQUEID" val="191"/>
</p:tagLst>
</file>

<file path=ppt/tags/tag168.xml><?xml version="1.0" encoding="utf-8"?>
<p:tagLst xmlns:p="http://schemas.openxmlformats.org/presentationml/2006/main">
  <p:tag name="AS_UNIQUEID" val="192"/>
</p:tagLst>
</file>

<file path=ppt/tags/tag169.xml><?xml version="1.0" encoding="utf-8"?>
<p:tagLst xmlns:p="http://schemas.openxmlformats.org/presentationml/2006/main">
  <p:tag name="AS_UNIQUEID" val="193"/>
</p:tagLst>
</file>

<file path=ppt/tags/tag17.xml><?xml version="1.0" encoding="utf-8"?>
<p:tagLst xmlns:p="http://schemas.openxmlformats.org/presentationml/2006/main">
  <p:tag name="AS_UNIQUEID" val="41"/>
</p:tagLst>
</file>

<file path=ppt/tags/tag170.xml><?xml version="1.0" encoding="utf-8"?>
<p:tagLst xmlns:p="http://schemas.openxmlformats.org/presentationml/2006/main">
  <p:tag name="AS_UNIQUEID" val="194"/>
</p:tagLst>
</file>

<file path=ppt/tags/tag171.xml><?xml version="1.0" encoding="utf-8"?>
<p:tagLst xmlns:p="http://schemas.openxmlformats.org/presentationml/2006/main">
  <p:tag name="AS_UNIQUEID" val="195"/>
</p:tagLst>
</file>

<file path=ppt/tags/tag172.xml><?xml version="1.0" encoding="utf-8"?>
<p:tagLst xmlns:p="http://schemas.openxmlformats.org/presentationml/2006/main">
  <p:tag name="AS_UNIQUEID" val="196"/>
</p:tagLst>
</file>

<file path=ppt/tags/tag173.xml><?xml version="1.0" encoding="utf-8"?>
<p:tagLst xmlns:p="http://schemas.openxmlformats.org/presentationml/2006/main">
  <p:tag name="AS_UNIQUEID" val="197"/>
</p:tagLst>
</file>

<file path=ppt/tags/tag174.xml><?xml version="1.0" encoding="utf-8"?>
<p:tagLst xmlns:p="http://schemas.openxmlformats.org/presentationml/2006/main">
  <p:tag name="AS_UNIQUEID" val="198"/>
</p:tagLst>
</file>

<file path=ppt/tags/tag175.xml><?xml version="1.0" encoding="utf-8"?>
<p:tagLst xmlns:p="http://schemas.openxmlformats.org/presentationml/2006/main">
  <p:tag name="AS_UNIQUEID" val="199"/>
</p:tagLst>
</file>

<file path=ppt/tags/tag176.xml><?xml version="1.0" encoding="utf-8"?>
<p:tagLst xmlns:p="http://schemas.openxmlformats.org/presentationml/2006/main">
  <p:tag name="AS_UNIQUEID" val="200"/>
</p:tagLst>
</file>

<file path=ppt/tags/tag177.xml><?xml version="1.0" encoding="utf-8"?>
<p:tagLst xmlns:p="http://schemas.openxmlformats.org/presentationml/2006/main">
  <p:tag name="AS_UNIQUEID" val="201"/>
</p:tagLst>
</file>

<file path=ppt/tags/tag178.xml><?xml version="1.0" encoding="utf-8"?>
<p:tagLst xmlns:p="http://schemas.openxmlformats.org/presentationml/2006/main">
  <p:tag name="AS_UNIQUEID" val="202"/>
</p:tagLst>
</file>

<file path=ppt/tags/tag179.xml><?xml version="1.0" encoding="utf-8"?>
<p:tagLst xmlns:p="http://schemas.openxmlformats.org/presentationml/2006/main">
  <p:tag name="AS_UNIQUEID" val="203"/>
</p:tagLst>
</file>

<file path=ppt/tags/tag18.xml><?xml version="1.0" encoding="utf-8"?>
<p:tagLst xmlns:p="http://schemas.openxmlformats.org/presentationml/2006/main">
  <p:tag name="AS_UNIQUEID" val="42"/>
</p:tagLst>
</file>

<file path=ppt/tags/tag180.xml><?xml version="1.0" encoding="utf-8"?>
<p:tagLst xmlns:p="http://schemas.openxmlformats.org/presentationml/2006/main">
  <p:tag name="AS_UNIQUEID" val="204"/>
</p:tagLst>
</file>

<file path=ppt/tags/tag181.xml><?xml version="1.0" encoding="utf-8"?>
<p:tagLst xmlns:p="http://schemas.openxmlformats.org/presentationml/2006/main">
  <p:tag name="AS_UNIQUEID" val="205"/>
</p:tagLst>
</file>

<file path=ppt/tags/tag182.xml><?xml version="1.0" encoding="utf-8"?>
<p:tagLst xmlns:p="http://schemas.openxmlformats.org/presentationml/2006/main">
  <p:tag name="AS_UNIQUEID" val="206"/>
</p:tagLst>
</file>

<file path=ppt/tags/tag183.xml><?xml version="1.0" encoding="utf-8"?>
<p:tagLst xmlns:p="http://schemas.openxmlformats.org/presentationml/2006/main">
  <p:tag name="AS_UNIQUEID" val="207"/>
</p:tagLst>
</file>

<file path=ppt/tags/tag184.xml><?xml version="1.0" encoding="utf-8"?>
<p:tagLst xmlns:p="http://schemas.openxmlformats.org/presentationml/2006/main">
  <p:tag name="AS_UNIQUEID" val="208"/>
</p:tagLst>
</file>

<file path=ppt/tags/tag185.xml><?xml version="1.0" encoding="utf-8"?>
<p:tagLst xmlns:p="http://schemas.openxmlformats.org/presentationml/2006/main">
  <p:tag name="AS_UNIQUEID" val="209"/>
</p:tagLst>
</file>

<file path=ppt/tags/tag186.xml><?xml version="1.0" encoding="utf-8"?>
<p:tagLst xmlns:p="http://schemas.openxmlformats.org/presentationml/2006/main">
  <p:tag name="AS_UNIQUEID" val="210"/>
</p:tagLst>
</file>

<file path=ppt/tags/tag187.xml><?xml version="1.0" encoding="utf-8"?>
<p:tagLst xmlns:p="http://schemas.openxmlformats.org/presentationml/2006/main">
  <p:tag name="AS_UNIQUEID" val="211"/>
</p:tagLst>
</file>

<file path=ppt/tags/tag188.xml><?xml version="1.0" encoding="utf-8"?>
<p:tagLst xmlns:p="http://schemas.openxmlformats.org/presentationml/2006/main">
  <p:tag name="AS_UNIQUEID" val="212"/>
</p:tagLst>
</file>

<file path=ppt/tags/tag189.xml><?xml version="1.0" encoding="utf-8"?>
<p:tagLst xmlns:p="http://schemas.openxmlformats.org/presentationml/2006/main">
  <p:tag name="AS_UNIQUEID" val="213"/>
</p:tagLst>
</file>

<file path=ppt/tags/tag19.xml><?xml version="1.0" encoding="utf-8"?>
<p:tagLst xmlns:p="http://schemas.openxmlformats.org/presentationml/2006/main">
  <p:tag name="AS_UNIQUEID" val="43"/>
</p:tagLst>
</file>

<file path=ppt/tags/tag190.xml><?xml version="1.0" encoding="utf-8"?>
<p:tagLst xmlns:p="http://schemas.openxmlformats.org/presentationml/2006/main">
  <p:tag name="AS_UNIQUEID" val="214"/>
</p:tagLst>
</file>

<file path=ppt/tags/tag191.xml><?xml version="1.0" encoding="utf-8"?>
<p:tagLst xmlns:p="http://schemas.openxmlformats.org/presentationml/2006/main">
  <p:tag name="AS_UNIQUEID" val="215"/>
</p:tagLst>
</file>

<file path=ppt/tags/tag192.xml><?xml version="1.0" encoding="utf-8"?>
<p:tagLst xmlns:p="http://schemas.openxmlformats.org/presentationml/2006/main">
  <p:tag name="AS_UNIQUEID" val="216"/>
</p:tagLst>
</file>

<file path=ppt/tags/tag193.xml><?xml version="1.0" encoding="utf-8"?>
<p:tagLst xmlns:p="http://schemas.openxmlformats.org/presentationml/2006/main">
  <p:tag name="AS_UNIQUEID" val="217"/>
</p:tagLst>
</file>

<file path=ppt/tags/tag194.xml><?xml version="1.0" encoding="utf-8"?>
<p:tagLst xmlns:p="http://schemas.openxmlformats.org/presentationml/2006/main">
  <p:tag name="AS_UNIQUEID" val="218"/>
</p:tagLst>
</file>

<file path=ppt/tags/tag195.xml><?xml version="1.0" encoding="utf-8"?>
<p:tagLst xmlns:p="http://schemas.openxmlformats.org/presentationml/2006/main">
  <p:tag name="AS_UNIQUEID" val="219"/>
</p:tagLst>
</file>

<file path=ppt/tags/tag196.xml><?xml version="1.0" encoding="utf-8"?>
<p:tagLst xmlns:p="http://schemas.openxmlformats.org/presentationml/2006/main">
  <p:tag name="AS_UNIQUEID" val="220"/>
</p:tagLst>
</file>

<file path=ppt/tags/tag197.xml><?xml version="1.0" encoding="utf-8"?>
<p:tagLst xmlns:p="http://schemas.openxmlformats.org/presentationml/2006/main">
  <p:tag name="AS_UNIQUEID" val="221"/>
</p:tagLst>
</file>

<file path=ppt/tags/tag198.xml><?xml version="1.0" encoding="utf-8"?>
<p:tagLst xmlns:p="http://schemas.openxmlformats.org/presentationml/2006/main">
  <p:tag name="AS_UNIQUEID" val="222"/>
</p:tagLst>
</file>

<file path=ppt/tags/tag199.xml><?xml version="1.0" encoding="utf-8"?>
<p:tagLst xmlns:p="http://schemas.openxmlformats.org/presentationml/2006/main">
  <p:tag name="AS_UNIQUEID" val="223"/>
</p:tagLst>
</file>

<file path=ppt/tags/tag2.xml><?xml version="1.0" encoding="utf-8"?>
<p:tagLst xmlns:p="http://schemas.openxmlformats.org/presentationml/2006/main">
  <p:tag name="AS_UNIQUEID" val="26"/>
</p:tagLst>
</file>

<file path=ppt/tags/tag20.xml><?xml version="1.0" encoding="utf-8"?>
<p:tagLst xmlns:p="http://schemas.openxmlformats.org/presentationml/2006/main">
  <p:tag name="AS_UNIQUEID" val="44"/>
</p:tagLst>
</file>

<file path=ppt/tags/tag200.xml><?xml version="1.0" encoding="utf-8"?>
<p:tagLst xmlns:p="http://schemas.openxmlformats.org/presentationml/2006/main">
  <p:tag name="AS_UNIQUEID" val="224"/>
</p:tagLst>
</file>

<file path=ppt/tags/tag201.xml><?xml version="1.0" encoding="utf-8"?>
<p:tagLst xmlns:p="http://schemas.openxmlformats.org/presentationml/2006/main">
  <p:tag name="AS_UNIQUEID" val="225"/>
</p:tagLst>
</file>

<file path=ppt/tags/tag202.xml><?xml version="1.0" encoding="utf-8"?>
<p:tagLst xmlns:p="http://schemas.openxmlformats.org/presentationml/2006/main">
  <p:tag name="AS_UNIQUEID" val="226"/>
</p:tagLst>
</file>

<file path=ppt/tags/tag203.xml><?xml version="1.0" encoding="utf-8"?>
<p:tagLst xmlns:p="http://schemas.openxmlformats.org/presentationml/2006/main">
  <p:tag name="AS_UNIQUEID" val="227"/>
</p:tagLst>
</file>

<file path=ppt/tags/tag204.xml><?xml version="1.0" encoding="utf-8"?>
<p:tagLst xmlns:p="http://schemas.openxmlformats.org/presentationml/2006/main">
  <p:tag name="AS_UNIQUEID" val="228"/>
</p:tagLst>
</file>

<file path=ppt/tags/tag205.xml><?xml version="1.0" encoding="utf-8"?>
<p:tagLst xmlns:p="http://schemas.openxmlformats.org/presentationml/2006/main">
  <p:tag name="AS_UNIQUEID" val="229"/>
</p:tagLst>
</file>

<file path=ppt/tags/tag206.xml><?xml version="1.0" encoding="utf-8"?>
<p:tagLst xmlns:p="http://schemas.openxmlformats.org/presentationml/2006/main">
  <p:tag name="AS_UNIQUEID" val="230"/>
</p:tagLst>
</file>

<file path=ppt/tags/tag207.xml><?xml version="1.0" encoding="utf-8"?>
<p:tagLst xmlns:p="http://schemas.openxmlformats.org/presentationml/2006/main">
  <p:tag name="AS_UNIQUEID" val="231"/>
</p:tagLst>
</file>

<file path=ppt/tags/tag208.xml><?xml version="1.0" encoding="utf-8"?>
<p:tagLst xmlns:p="http://schemas.openxmlformats.org/presentationml/2006/main">
  <p:tag name="AS_UNIQUEID" val="232"/>
</p:tagLst>
</file>

<file path=ppt/tags/tag209.xml><?xml version="1.0" encoding="utf-8"?>
<p:tagLst xmlns:p="http://schemas.openxmlformats.org/presentationml/2006/main">
  <p:tag name="AS_UNIQUEID" val="233"/>
</p:tagLst>
</file>

<file path=ppt/tags/tag21.xml><?xml version="1.0" encoding="utf-8"?>
<p:tagLst xmlns:p="http://schemas.openxmlformats.org/presentationml/2006/main">
  <p:tag name="AS_UNIQUEID" val="45"/>
</p:tagLst>
</file>

<file path=ppt/tags/tag210.xml><?xml version="1.0" encoding="utf-8"?>
<p:tagLst xmlns:p="http://schemas.openxmlformats.org/presentationml/2006/main">
  <p:tag name="AS_UNIQUEID" val="234"/>
</p:tagLst>
</file>

<file path=ppt/tags/tag211.xml><?xml version="1.0" encoding="utf-8"?>
<p:tagLst xmlns:p="http://schemas.openxmlformats.org/presentationml/2006/main">
  <p:tag name="AS_UNIQUEID" val="235"/>
</p:tagLst>
</file>

<file path=ppt/tags/tag212.xml><?xml version="1.0" encoding="utf-8"?>
<p:tagLst xmlns:p="http://schemas.openxmlformats.org/presentationml/2006/main">
  <p:tag name="AS_UNIQUEID" val="236"/>
</p:tagLst>
</file>

<file path=ppt/tags/tag213.xml><?xml version="1.0" encoding="utf-8"?>
<p:tagLst xmlns:p="http://schemas.openxmlformats.org/presentationml/2006/main">
  <p:tag name="AS_UNIQUEID" val="237"/>
</p:tagLst>
</file>

<file path=ppt/tags/tag214.xml><?xml version="1.0" encoding="utf-8"?>
<p:tagLst xmlns:p="http://schemas.openxmlformats.org/presentationml/2006/main">
  <p:tag name="AS_UNIQUEID" val="238"/>
</p:tagLst>
</file>

<file path=ppt/tags/tag215.xml><?xml version="1.0" encoding="utf-8"?>
<p:tagLst xmlns:p="http://schemas.openxmlformats.org/presentationml/2006/main">
  <p:tag name="AS_UNIQUEID" val="239"/>
</p:tagLst>
</file>

<file path=ppt/tags/tag216.xml><?xml version="1.0" encoding="utf-8"?>
<p:tagLst xmlns:p="http://schemas.openxmlformats.org/presentationml/2006/main">
  <p:tag name="AS_UNIQUEID" val="240"/>
</p:tagLst>
</file>

<file path=ppt/tags/tag217.xml><?xml version="1.0" encoding="utf-8"?>
<p:tagLst xmlns:p="http://schemas.openxmlformats.org/presentationml/2006/main">
  <p:tag name="AS_UNIQUEID" val="241"/>
</p:tagLst>
</file>

<file path=ppt/tags/tag218.xml><?xml version="1.0" encoding="utf-8"?>
<p:tagLst xmlns:p="http://schemas.openxmlformats.org/presentationml/2006/main">
  <p:tag name="AS_UNIQUEID" val="242"/>
</p:tagLst>
</file>

<file path=ppt/tags/tag219.xml><?xml version="1.0" encoding="utf-8"?>
<p:tagLst xmlns:p="http://schemas.openxmlformats.org/presentationml/2006/main">
  <p:tag name="AS_UNIQUEID" val="243"/>
</p:tagLst>
</file>

<file path=ppt/tags/tag22.xml><?xml version="1.0" encoding="utf-8"?>
<p:tagLst xmlns:p="http://schemas.openxmlformats.org/presentationml/2006/main">
  <p:tag name="AS_UNIQUEID" val="46"/>
</p:tagLst>
</file>

<file path=ppt/tags/tag220.xml><?xml version="1.0" encoding="utf-8"?>
<p:tagLst xmlns:p="http://schemas.openxmlformats.org/presentationml/2006/main">
  <p:tag name="AS_UNIQUEID" val="244"/>
</p:tagLst>
</file>

<file path=ppt/tags/tag221.xml><?xml version="1.0" encoding="utf-8"?>
<p:tagLst xmlns:p="http://schemas.openxmlformats.org/presentationml/2006/main">
  <p:tag name="AS_UNIQUEID" val="245"/>
</p:tagLst>
</file>

<file path=ppt/tags/tag222.xml><?xml version="1.0" encoding="utf-8"?>
<p:tagLst xmlns:p="http://schemas.openxmlformats.org/presentationml/2006/main">
  <p:tag name="AS_UNIQUEID" val="246"/>
</p:tagLst>
</file>

<file path=ppt/tags/tag223.xml><?xml version="1.0" encoding="utf-8"?>
<p:tagLst xmlns:p="http://schemas.openxmlformats.org/presentationml/2006/main">
  <p:tag name="AS_UNIQUEID" val="247"/>
</p:tagLst>
</file>

<file path=ppt/tags/tag224.xml><?xml version="1.0" encoding="utf-8"?>
<p:tagLst xmlns:p="http://schemas.openxmlformats.org/presentationml/2006/main">
  <p:tag name="AS_UNIQUEID" val="248"/>
</p:tagLst>
</file>

<file path=ppt/tags/tag225.xml><?xml version="1.0" encoding="utf-8"?>
<p:tagLst xmlns:p="http://schemas.openxmlformats.org/presentationml/2006/main">
  <p:tag name="AS_UNIQUEID" val="249"/>
</p:tagLst>
</file>

<file path=ppt/tags/tag226.xml><?xml version="1.0" encoding="utf-8"?>
<p:tagLst xmlns:p="http://schemas.openxmlformats.org/presentationml/2006/main">
  <p:tag name="AS_UNIQUEID" val="250"/>
</p:tagLst>
</file>

<file path=ppt/tags/tag227.xml><?xml version="1.0" encoding="utf-8"?>
<p:tagLst xmlns:p="http://schemas.openxmlformats.org/presentationml/2006/main">
  <p:tag name="AS_UNIQUEID" val="251"/>
</p:tagLst>
</file>

<file path=ppt/tags/tag228.xml><?xml version="1.0" encoding="utf-8"?>
<p:tagLst xmlns:p="http://schemas.openxmlformats.org/presentationml/2006/main">
  <p:tag name="AS_UNIQUEID" val="252"/>
</p:tagLst>
</file>

<file path=ppt/tags/tag229.xml><?xml version="1.0" encoding="utf-8"?>
<p:tagLst xmlns:p="http://schemas.openxmlformats.org/presentationml/2006/main">
  <p:tag name="AS_UNIQUEID" val="253"/>
</p:tagLst>
</file>

<file path=ppt/tags/tag23.xml><?xml version="1.0" encoding="utf-8"?>
<p:tagLst xmlns:p="http://schemas.openxmlformats.org/presentationml/2006/main">
  <p:tag name="AS_UNIQUEID" val="47"/>
</p:tagLst>
</file>

<file path=ppt/tags/tag230.xml><?xml version="1.0" encoding="utf-8"?>
<p:tagLst xmlns:p="http://schemas.openxmlformats.org/presentationml/2006/main">
  <p:tag name="AS_UNIQUEID" val="254"/>
</p:tagLst>
</file>

<file path=ppt/tags/tag231.xml><?xml version="1.0" encoding="utf-8"?>
<p:tagLst xmlns:p="http://schemas.openxmlformats.org/presentationml/2006/main">
  <p:tag name="AS_UNIQUEID" val="255"/>
</p:tagLst>
</file>

<file path=ppt/tags/tag232.xml><?xml version="1.0" encoding="utf-8"?>
<p:tagLst xmlns:p="http://schemas.openxmlformats.org/presentationml/2006/main">
  <p:tag name="AS_UNIQUEID" val="256"/>
</p:tagLst>
</file>

<file path=ppt/tags/tag233.xml><?xml version="1.0" encoding="utf-8"?>
<p:tagLst xmlns:p="http://schemas.openxmlformats.org/presentationml/2006/main">
  <p:tag name="AS_UNIQUEID" val="257"/>
</p:tagLst>
</file>

<file path=ppt/tags/tag234.xml><?xml version="1.0" encoding="utf-8"?>
<p:tagLst xmlns:p="http://schemas.openxmlformats.org/presentationml/2006/main">
  <p:tag name="AS_UNIQUEID" val="258"/>
</p:tagLst>
</file>

<file path=ppt/tags/tag235.xml><?xml version="1.0" encoding="utf-8"?>
<p:tagLst xmlns:p="http://schemas.openxmlformats.org/presentationml/2006/main">
  <p:tag name="AS_UNIQUEID" val="259"/>
</p:tagLst>
</file>

<file path=ppt/tags/tag236.xml><?xml version="1.0" encoding="utf-8"?>
<p:tagLst xmlns:p="http://schemas.openxmlformats.org/presentationml/2006/main">
  <p:tag name="AS_UNIQUEID" val="260"/>
</p:tagLst>
</file>

<file path=ppt/tags/tag237.xml><?xml version="1.0" encoding="utf-8"?>
<p:tagLst xmlns:p="http://schemas.openxmlformats.org/presentationml/2006/main">
  <p:tag name="AS_UNIQUEID" val="261"/>
</p:tagLst>
</file>

<file path=ppt/tags/tag238.xml><?xml version="1.0" encoding="utf-8"?>
<p:tagLst xmlns:p="http://schemas.openxmlformats.org/presentationml/2006/main">
  <p:tag name="AS_UNIQUEID" val="262"/>
</p:tagLst>
</file>

<file path=ppt/tags/tag239.xml><?xml version="1.0" encoding="utf-8"?>
<p:tagLst xmlns:p="http://schemas.openxmlformats.org/presentationml/2006/main">
  <p:tag name="AS_UNIQUEID" val="263"/>
</p:tagLst>
</file>

<file path=ppt/tags/tag24.xml><?xml version="1.0" encoding="utf-8"?>
<p:tagLst xmlns:p="http://schemas.openxmlformats.org/presentationml/2006/main">
  <p:tag name="AS_UNIQUEID" val="48"/>
</p:tagLst>
</file>

<file path=ppt/tags/tag240.xml><?xml version="1.0" encoding="utf-8"?>
<p:tagLst xmlns:p="http://schemas.openxmlformats.org/presentationml/2006/main">
  <p:tag name="AS_UNIQUEID" val="264"/>
</p:tagLst>
</file>

<file path=ppt/tags/tag241.xml><?xml version="1.0" encoding="utf-8"?>
<p:tagLst xmlns:p="http://schemas.openxmlformats.org/presentationml/2006/main">
  <p:tag name="AS_UNIQUEID" val="265"/>
</p:tagLst>
</file>

<file path=ppt/tags/tag242.xml><?xml version="1.0" encoding="utf-8"?>
<p:tagLst xmlns:p="http://schemas.openxmlformats.org/presentationml/2006/main">
  <p:tag name="AS_UNIQUEID" val="266"/>
</p:tagLst>
</file>

<file path=ppt/tags/tag243.xml><?xml version="1.0" encoding="utf-8"?>
<p:tagLst xmlns:p="http://schemas.openxmlformats.org/presentationml/2006/main">
  <p:tag name="AS_UNIQUEID" val="267"/>
</p:tagLst>
</file>

<file path=ppt/tags/tag244.xml><?xml version="1.0" encoding="utf-8"?>
<p:tagLst xmlns:p="http://schemas.openxmlformats.org/presentationml/2006/main">
  <p:tag name="AS_UNIQUEID" val="268"/>
</p:tagLst>
</file>

<file path=ppt/tags/tag245.xml><?xml version="1.0" encoding="utf-8"?>
<p:tagLst xmlns:p="http://schemas.openxmlformats.org/presentationml/2006/main">
  <p:tag name="AS_UNIQUEID" val="269"/>
</p:tagLst>
</file>

<file path=ppt/tags/tag246.xml><?xml version="1.0" encoding="utf-8"?>
<p:tagLst xmlns:p="http://schemas.openxmlformats.org/presentationml/2006/main">
  <p:tag name="AS_UNIQUEID" val="270"/>
</p:tagLst>
</file>

<file path=ppt/tags/tag247.xml><?xml version="1.0" encoding="utf-8"?>
<p:tagLst xmlns:p="http://schemas.openxmlformats.org/presentationml/2006/main">
  <p:tag name="AS_UNIQUEID" val="271"/>
</p:tagLst>
</file>

<file path=ppt/tags/tag248.xml><?xml version="1.0" encoding="utf-8"?>
<p:tagLst xmlns:p="http://schemas.openxmlformats.org/presentationml/2006/main">
  <p:tag name="AS_UNIQUEID" val="272"/>
</p:tagLst>
</file>

<file path=ppt/tags/tag249.xml><?xml version="1.0" encoding="utf-8"?>
<p:tagLst xmlns:p="http://schemas.openxmlformats.org/presentationml/2006/main">
  <p:tag name="AS_UNIQUEID" val="273"/>
</p:tagLst>
</file>

<file path=ppt/tags/tag25.xml><?xml version="1.0" encoding="utf-8"?>
<p:tagLst xmlns:p="http://schemas.openxmlformats.org/presentationml/2006/main">
  <p:tag name="AS_UNIQUEID" val="49"/>
</p:tagLst>
</file>

<file path=ppt/tags/tag250.xml><?xml version="1.0" encoding="utf-8"?>
<p:tagLst xmlns:p="http://schemas.openxmlformats.org/presentationml/2006/main">
  <p:tag name="AS_UNIQUEID" val="274"/>
</p:tagLst>
</file>

<file path=ppt/tags/tag251.xml><?xml version="1.0" encoding="utf-8"?>
<p:tagLst xmlns:p="http://schemas.openxmlformats.org/presentationml/2006/main">
  <p:tag name="AS_UNIQUEID" val="275"/>
</p:tagLst>
</file>

<file path=ppt/tags/tag252.xml><?xml version="1.0" encoding="utf-8"?>
<p:tagLst xmlns:p="http://schemas.openxmlformats.org/presentationml/2006/main">
  <p:tag name="AS_UNIQUEID" val="276"/>
</p:tagLst>
</file>

<file path=ppt/tags/tag253.xml><?xml version="1.0" encoding="utf-8"?>
<p:tagLst xmlns:p="http://schemas.openxmlformats.org/presentationml/2006/main">
  <p:tag name="AS_UNIQUEID" val="277"/>
</p:tagLst>
</file>

<file path=ppt/tags/tag254.xml><?xml version="1.0" encoding="utf-8"?>
<p:tagLst xmlns:p="http://schemas.openxmlformats.org/presentationml/2006/main">
  <p:tag name="AS_UNIQUEID" val="278"/>
</p:tagLst>
</file>

<file path=ppt/tags/tag255.xml><?xml version="1.0" encoding="utf-8"?>
<p:tagLst xmlns:p="http://schemas.openxmlformats.org/presentationml/2006/main">
  <p:tag name="AS_UNIQUEID" val="279"/>
</p:tagLst>
</file>

<file path=ppt/tags/tag256.xml><?xml version="1.0" encoding="utf-8"?>
<p:tagLst xmlns:p="http://schemas.openxmlformats.org/presentationml/2006/main">
  <p:tag name="AS_UNIQUEID" val="280"/>
</p:tagLst>
</file>

<file path=ppt/tags/tag257.xml><?xml version="1.0" encoding="utf-8"?>
<p:tagLst xmlns:p="http://schemas.openxmlformats.org/presentationml/2006/main">
  <p:tag name="AS_UNIQUEID" val="281"/>
</p:tagLst>
</file>

<file path=ppt/tags/tag258.xml><?xml version="1.0" encoding="utf-8"?>
<p:tagLst xmlns:p="http://schemas.openxmlformats.org/presentationml/2006/main">
  <p:tag name="AS_UNIQUEID" val="282"/>
</p:tagLst>
</file>

<file path=ppt/tags/tag259.xml><?xml version="1.0" encoding="utf-8"?>
<p:tagLst xmlns:p="http://schemas.openxmlformats.org/presentationml/2006/main">
  <p:tag name="AS_UNIQUEID" val="283"/>
</p:tagLst>
</file>

<file path=ppt/tags/tag26.xml><?xml version="1.0" encoding="utf-8"?>
<p:tagLst xmlns:p="http://schemas.openxmlformats.org/presentationml/2006/main">
  <p:tag name="AS_UNIQUEID" val="50"/>
</p:tagLst>
</file>

<file path=ppt/tags/tag260.xml><?xml version="1.0" encoding="utf-8"?>
<p:tagLst xmlns:p="http://schemas.openxmlformats.org/presentationml/2006/main">
  <p:tag name="AS_UNIQUEID" val="284"/>
</p:tagLst>
</file>

<file path=ppt/tags/tag261.xml><?xml version="1.0" encoding="utf-8"?>
<p:tagLst xmlns:p="http://schemas.openxmlformats.org/presentationml/2006/main">
  <p:tag name="AS_UNIQUEID" val="285"/>
</p:tagLst>
</file>

<file path=ppt/tags/tag262.xml><?xml version="1.0" encoding="utf-8"?>
<p:tagLst xmlns:p="http://schemas.openxmlformats.org/presentationml/2006/main">
  <p:tag name="AS_UNIQUEID" val="286"/>
</p:tagLst>
</file>

<file path=ppt/tags/tag263.xml><?xml version="1.0" encoding="utf-8"?>
<p:tagLst xmlns:p="http://schemas.openxmlformats.org/presentationml/2006/main">
  <p:tag name="AS_UNIQUEID" val="287"/>
</p:tagLst>
</file>

<file path=ppt/tags/tag264.xml><?xml version="1.0" encoding="utf-8"?>
<p:tagLst xmlns:p="http://schemas.openxmlformats.org/presentationml/2006/main">
  <p:tag name="AS_UNIQUEID" val="288"/>
</p:tagLst>
</file>

<file path=ppt/tags/tag265.xml><?xml version="1.0" encoding="utf-8"?>
<p:tagLst xmlns:p="http://schemas.openxmlformats.org/presentationml/2006/main">
  <p:tag name="AS_UNIQUEID" val="289"/>
</p:tagLst>
</file>

<file path=ppt/tags/tag266.xml><?xml version="1.0" encoding="utf-8"?>
<p:tagLst xmlns:p="http://schemas.openxmlformats.org/presentationml/2006/main">
  <p:tag name="AS_UNIQUEID" val="290"/>
</p:tagLst>
</file>

<file path=ppt/tags/tag267.xml><?xml version="1.0" encoding="utf-8"?>
<p:tagLst xmlns:p="http://schemas.openxmlformats.org/presentationml/2006/main">
  <p:tag name="AS_UNIQUEID" val="291"/>
</p:tagLst>
</file>

<file path=ppt/tags/tag268.xml><?xml version="1.0" encoding="utf-8"?>
<p:tagLst xmlns:p="http://schemas.openxmlformats.org/presentationml/2006/main">
  <p:tag name="AS_UNIQUEID" val="292"/>
</p:tagLst>
</file>

<file path=ppt/tags/tag269.xml><?xml version="1.0" encoding="utf-8"?>
<p:tagLst xmlns:p="http://schemas.openxmlformats.org/presentationml/2006/main">
  <p:tag name="AS_UNIQUEID" val="293"/>
</p:tagLst>
</file>

<file path=ppt/tags/tag27.xml><?xml version="1.0" encoding="utf-8"?>
<p:tagLst xmlns:p="http://schemas.openxmlformats.org/presentationml/2006/main">
  <p:tag name="AS_UNIQUEID" val="51"/>
</p:tagLst>
</file>

<file path=ppt/tags/tag270.xml><?xml version="1.0" encoding="utf-8"?>
<p:tagLst xmlns:p="http://schemas.openxmlformats.org/presentationml/2006/main">
  <p:tag name="AS_UNIQUEID" val="294"/>
</p:tagLst>
</file>

<file path=ppt/tags/tag271.xml><?xml version="1.0" encoding="utf-8"?>
<p:tagLst xmlns:p="http://schemas.openxmlformats.org/presentationml/2006/main">
  <p:tag name="AS_UNIQUEID" val="295"/>
</p:tagLst>
</file>

<file path=ppt/tags/tag272.xml><?xml version="1.0" encoding="utf-8"?>
<p:tagLst xmlns:p="http://schemas.openxmlformats.org/presentationml/2006/main">
  <p:tag name="AS_UNIQUEID" val="296"/>
</p:tagLst>
</file>

<file path=ppt/tags/tag273.xml><?xml version="1.0" encoding="utf-8"?>
<p:tagLst xmlns:p="http://schemas.openxmlformats.org/presentationml/2006/main">
  <p:tag name="AS_UNIQUEID" val="297"/>
</p:tagLst>
</file>

<file path=ppt/tags/tag274.xml><?xml version="1.0" encoding="utf-8"?>
<p:tagLst xmlns:p="http://schemas.openxmlformats.org/presentationml/2006/main">
  <p:tag name="AS_UNIQUEID" val="298"/>
</p:tagLst>
</file>

<file path=ppt/tags/tag275.xml><?xml version="1.0" encoding="utf-8"?>
<p:tagLst xmlns:p="http://schemas.openxmlformats.org/presentationml/2006/main">
  <p:tag name="AS_UNIQUEID" val="299"/>
</p:tagLst>
</file>

<file path=ppt/tags/tag276.xml><?xml version="1.0" encoding="utf-8"?>
<p:tagLst xmlns:p="http://schemas.openxmlformats.org/presentationml/2006/main">
  <p:tag name="AS_UNIQUEID" val="300"/>
</p:tagLst>
</file>

<file path=ppt/tags/tag277.xml><?xml version="1.0" encoding="utf-8"?>
<p:tagLst xmlns:p="http://schemas.openxmlformats.org/presentationml/2006/main">
  <p:tag name="AS_UNIQUEID" val="301"/>
</p:tagLst>
</file>

<file path=ppt/tags/tag278.xml><?xml version="1.0" encoding="utf-8"?>
<p:tagLst xmlns:p="http://schemas.openxmlformats.org/presentationml/2006/main">
  <p:tag name="AS_UNIQUEID" val="302"/>
</p:tagLst>
</file>

<file path=ppt/tags/tag279.xml><?xml version="1.0" encoding="utf-8"?>
<p:tagLst xmlns:p="http://schemas.openxmlformats.org/presentationml/2006/main">
  <p:tag name="AS_UNIQUEID" val="303"/>
</p:tagLst>
</file>

<file path=ppt/tags/tag28.xml><?xml version="1.0" encoding="utf-8"?>
<p:tagLst xmlns:p="http://schemas.openxmlformats.org/presentationml/2006/main">
  <p:tag name="AS_UNIQUEID" val="52"/>
</p:tagLst>
</file>

<file path=ppt/tags/tag280.xml><?xml version="1.0" encoding="utf-8"?>
<p:tagLst xmlns:p="http://schemas.openxmlformats.org/presentationml/2006/main">
  <p:tag name="AS_UNIQUEID" val="304"/>
</p:tagLst>
</file>

<file path=ppt/tags/tag281.xml><?xml version="1.0" encoding="utf-8"?>
<p:tagLst xmlns:p="http://schemas.openxmlformats.org/presentationml/2006/main">
  <p:tag name="AS_UNIQUEID" val="305"/>
</p:tagLst>
</file>

<file path=ppt/tags/tag282.xml><?xml version="1.0" encoding="utf-8"?>
<p:tagLst xmlns:p="http://schemas.openxmlformats.org/presentationml/2006/main">
  <p:tag name="AS_UNIQUEID" val="306"/>
</p:tagLst>
</file>

<file path=ppt/tags/tag283.xml><?xml version="1.0" encoding="utf-8"?>
<p:tagLst xmlns:p="http://schemas.openxmlformats.org/presentationml/2006/main">
  <p:tag name="AS_UNIQUEID" val="307"/>
</p:tagLst>
</file>

<file path=ppt/tags/tag284.xml><?xml version="1.0" encoding="utf-8"?>
<p:tagLst xmlns:p="http://schemas.openxmlformats.org/presentationml/2006/main">
  <p:tag name="AS_UNIQUEID" val="308"/>
</p:tagLst>
</file>

<file path=ppt/tags/tag285.xml><?xml version="1.0" encoding="utf-8"?>
<p:tagLst xmlns:p="http://schemas.openxmlformats.org/presentationml/2006/main">
  <p:tag name="AS_UNIQUEID" val="309"/>
</p:tagLst>
</file>

<file path=ppt/tags/tag286.xml><?xml version="1.0" encoding="utf-8"?>
<p:tagLst xmlns:p="http://schemas.openxmlformats.org/presentationml/2006/main">
  <p:tag name="AS_UNIQUEID" val="310"/>
</p:tagLst>
</file>

<file path=ppt/tags/tag287.xml><?xml version="1.0" encoding="utf-8"?>
<p:tagLst xmlns:p="http://schemas.openxmlformats.org/presentationml/2006/main">
  <p:tag name="AS_UNIQUEID" val="311"/>
</p:tagLst>
</file>

<file path=ppt/tags/tag288.xml><?xml version="1.0" encoding="utf-8"?>
<p:tagLst xmlns:p="http://schemas.openxmlformats.org/presentationml/2006/main">
  <p:tag name="AS_UNIQUEID" val="312"/>
</p:tagLst>
</file>

<file path=ppt/tags/tag289.xml><?xml version="1.0" encoding="utf-8"?>
<p:tagLst xmlns:p="http://schemas.openxmlformats.org/presentationml/2006/main">
  <p:tag name="AS_UNIQUEID" val="313"/>
</p:tagLst>
</file>

<file path=ppt/tags/tag29.xml><?xml version="1.0" encoding="utf-8"?>
<p:tagLst xmlns:p="http://schemas.openxmlformats.org/presentationml/2006/main">
  <p:tag name="AS_UNIQUEID" val="53"/>
</p:tagLst>
</file>

<file path=ppt/tags/tag290.xml><?xml version="1.0" encoding="utf-8"?>
<p:tagLst xmlns:p="http://schemas.openxmlformats.org/presentationml/2006/main">
  <p:tag name="AS_UNIQUEID" val="314"/>
</p:tagLst>
</file>

<file path=ppt/tags/tag291.xml><?xml version="1.0" encoding="utf-8"?>
<p:tagLst xmlns:p="http://schemas.openxmlformats.org/presentationml/2006/main">
  <p:tag name="AS_UNIQUEID" val="315"/>
</p:tagLst>
</file>

<file path=ppt/tags/tag292.xml><?xml version="1.0" encoding="utf-8"?>
<p:tagLst xmlns:p="http://schemas.openxmlformats.org/presentationml/2006/main">
  <p:tag name="AS_UNIQUEID" val="316"/>
</p:tagLst>
</file>

<file path=ppt/tags/tag293.xml><?xml version="1.0" encoding="utf-8"?>
<p:tagLst xmlns:p="http://schemas.openxmlformats.org/presentationml/2006/main">
  <p:tag name="AS_UNIQUEID" val="317"/>
</p:tagLst>
</file>

<file path=ppt/tags/tag294.xml><?xml version="1.0" encoding="utf-8"?>
<p:tagLst xmlns:p="http://schemas.openxmlformats.org/presentationml/2006/main">
  <p:tag name="AS_UNIQUEID" val="318"/>
</p:tagLst>
</file>

<file path=ppt/tags/tag295.xml><?xml version="1.0" encoding="utf-8"?>
<p:tagLst xmlns:p="http://schemas.openxmlformats.org/presentationml/2006/main">
  <p:tag name="AS_UNIQUEID" val="319"/>
</p:tagLst>
</file>

<file path=ppt/tags/tag296.xml><?xml version="1.0" encoding="utf-8"?>
<p:tagLst xmlns:p="http://schemas.openxmlformats.org/presentationml/2006/main">
  <p:tag name="AS_UNIQUEID" val="320"/>
</p:tagLst>
</file>

<file path=ppt/tags/tag297.xml><?xml version="1.0" encoding="utf-8"?>
<p:tagLst xmlns:p="http://schemas.openxmlformats.org/presentationml/2006/main">
  <p:tag name="AS_UNIQUEID" val="321"/>
</p:tagLst>
</file>

<file path=ppt/tags/tag298.xml><?xml version="1.0" encoding="utf-8"?>
<p:tagLst xmlns:p="http://schemas.openxmlformats.org/presentationml/2006/main">
  <p:tag name="AS_UNIQUEID" val="322"/>
</p:tagLst>
</file>

<file path=ppt/tags/tag299.xml><?xml version="1.0" encoding="utf-8"?>
<p:tagLst xmlns:p="http://schemas.openxmlformats.org/presentationml/2006/main">
  <p:tag name="AS_UNIQUEID" val="323"/>
</p:tagLst>
</file>

<file path=ppt/tags/tag3.xml><?xml version="1.0" encoding="utf-8"?>
<p:tagLst xmlns:p="http://schemas.openxmlformats.org/presentationml/2006/main">
  <p:tag name="AS_UNIQUEID" val="27"/>
</p:tagLst>
</file>

<file path=ppt/tags/tag30.xml><?xml version="1.0" encoding="utf-8"?>
<p:tagLst xmlns:p="http://schemas.openxmlformats.org/presentationml/2006/main">
  <p:tag name="AS_UNIQUEID" val="54"/>
</p:tagLst>
</file>

<file path=ppt/tags/tag300.xml><?xml version="1.0" encoding="utf-8"?>
<p:tagLst xmlns:p="http://schemas.openxmlformats.org/presentationml/2006/main">
  <p:tag name="AS_UNIQUEID" val="324"/>
</p:tagLst>
</file>

<file path=ppt/tags/tag301.xml><?xml version="1.0" encoding="utf-8"?>
<p:tagLst xmlns:p="http://schemas.openxmlformats.org/presentationml/2006/main">
  <p:tag name="AS_UNIQUEID" val="325"/>
</p:tagLst>
</file>

<file path=ppt/tags/tag302.xml><?xml version="1.0" encoding="utf-8"?>
<p:tagLst xmlns:p="http://schemas.openxmlformats.org/presentationml/2006/main">
  <p:tag name="AS_UNIQUEID" val="326"/>
</p:tagLst>
</file>

<file path=ppt/tags/tag303.xml><?xml version="1.0" encoding="utf-8"?>
<p:tagLst xmlns:p="http://schemas.openxmlformats.org/presentationml/2006/main">
  <p:tag name="AS_UNIQUEID" val="327"/>
</p:tagLst>
</file>

<file path=ppt/tags/tag304.xml><?xml version="1.0" encoding="utf-8"?>
<p:tagLst xmlns:p="http://schemas.openxmlformats.org/presentationml/2006/main">
  <p:tag name="AS_UNIQUEID" val="328"/>
</p:tagLst>
</file>

<file path=ppt/tags/tag305.xml><?xml version="1.0" encoding="utf-8"?>
<p:tagLst xmlns:p="http://schemas.openxmlformats.org/presentationml/2006/main">
  <p:tag name="AS_UNIQUEID" val="329"/>
</p:tagLst>
</file>

<file path=ppt/tags/tag306.xml><?xml version="1.0" encoding="utf-8"?>
<p:tagLst xmlns:p="http://schemas.openxmlformats.org/presentationml/2006/main">
  <p:tag name="AS_UNIQUEID" val="330"/>
</p:tagLst>
</file>

<file path=ppt/tags/tag307.xml><?xml version="1.0" encoding="utf-8"?>
<p:tagLst xmlns:p="http://schemas.openxmlformats.org/presentationml/2006/main">
  <p:tag name="AS_UNIQUEID" val="331"/>
</p:tagLst>
</file>

<file path=ppt/tags/tag308.xml><?xml version="1.0" encoding="utf-8"?>
<p:tagLst xmlns:p="http://schemas.openxmlformats.org/presentationml/2006/main">
  <p:tag name="AS_UNIQUEID" val="332"/>
</p:tagLst>
</file>

<file path=ppt/tags/tag309.xml><?xml version="1.0" encoding="utf-8"?>
<p:tagLst xmlns:p="http://schemas.openxmlformats.org/presentationml/2006/main">
  <p:tag name="AS_UNIQUEID" val="333"/>
</p:tagLst>
</file>

<file path=ppt/tags/tag31.xml><?xml version="1.0" encoding="utf-8"?>
<p:tagLst xmlns:p="http://schemas.openxmlformats.org/presentationml/2006/main">
  <p:tag name="AS_UNIQUEID" val="55"/>
</p:tagLst>
</file>

<file path=ppt/tags/tag310.xml><?xml version="1.0" encoding="utf-8"?>
<p:tagLst xmlns:p="http://schemas.openxmlformats.org/presentationml/2006/main">
  <p:tag name="AS_UNIQUEID" val="334"/>
</p:tagLst>
</file>

<file path=ppt/tags/tag311.xml><?xml version="1.0" encoding="utf-8"?>
<p:tagLst xmlns:p="http://schemas.openxmlformats.org/presentationml/2006/main">
  <p:tag name="AS_UNIQUEID" val="335"/>
</p:tagLst>
</file>

<file path=ppt/tags/tag312.xml><?xml version="1.0" encoding="utf-8"?>
<p:tagLst xmlns:p="http://schemas.openxmlformats.org/presentationml/2006/main">
  <p:tag name="AS_UNIQUEID" val="336"/>
</p:tagLst>
</file>

<file path=ppt/tags/tag313.xml><?xml version="1.0" encoding="utf-8"?>
<p:tagLst xmlns:p="http://schemas.openxmlformats.org/presentationml/2006/main">
  <p:tag name="AS_UNIQUEID" val="337"/>
</p:tagLst>
</file>

<file path=ppt/tags/tag314.xml><?xml version="1.0" encoding="utf-8"?>
<p:tagLst xmlns:p="http://schemas.openxmlformats.org/presentationml/2006/main">
  <p:tag name="AS_UNIQUEID" val="338"/>
</p:tagLst>
</file>

<file path=ppt/tags/tag315.xml><?xml version="1.0" encoding="utf-8"?>
<p:tagLst xmlns:p="http://schemas.openxmlformats.org/presentationml/2006/main">
  <p:tag name="AS_UNIQUEID" val="339"/>
</p:tagLst>
</file>

<file path=ppt/tags/tag316.xml><?xml version="1.0" encoding="utf-8"?>
<p:tagLst xmlns:p="http://schemas.openxmlformats.org/presentationml/2006/main">
  <p:tag name="AS_UNIQUEID" val="340"/>
</p:tagLst>
</file>

<file path=ppt/tags/tag317.xml><?xml version="1.0" encoding="utf-8"?>
<p:tagLst xmlns:p="http://schemas.openxmlformats.org/presentationml/2006/main">
  <p:tag name="AS_UNIQUEID" val="341"/>
</p:tagLst>
</file>

<file path=ppt/tags/tag318.xml><?xml version="1.0" encoding="utf-8"?>
<p:tagLst xmlns:p="http://schemas.openxmlformats.org/presentationml/2006/main">
  <p:tag name="AS_UNIQUEID" val="342"/>
</p:tagLst>
</file>

<file path=ppt/tags/tag319.xml><?xml version="1.0" encoding="utf-8"?>
<p:tagLst xmlns:p="http://schemas.openxmlformats.org/presentationml/2006/main">
  <p:tag name="AS_UNIQUEID" val="343"/>
</p:tagLst>
</file>

<file path=ppt/tags/tag32.xml><?xml version="1.0" encoding="utf-8"?>
<p:tagLst xmlns:p="http://schemas.openxmlformats.org/presentationml/2006/main">
  <p:tag name="AS_UNIQUEID" val="56"/>
</p:tagLst>
</file>

<file path=ppt/tags/tag320.xml><?xml version="1.0" encoding="utf-8"?>
<p:tagLst xmlns:p="http://schemas.openxmlformats.org/presentationml/2006/main">
  <p:tag name="AS_UNIQUEID" val="344"/>
</p:tagLst>
</file>

<file path=ppt/tags/tag321.xml><?xml version="1.0" encoding="utf-8"?>
<p:tagLst xmlns:p="http://schemas.openxmlformats.org/presentationml/2006/main">
  <p:tag name="AS_UNIQUEID" val="345"/>
</p:tagLst>
</file>

<file path=ppt/tags/tag322.xml><?xml version="1.0" encoding="utf-8"?>
<p:tagLst xmlns:p="http://schemas.openxmlformats.org/presentationml/2006/main">
  <p:tag name="AS_UNIQUEID" val="346"/>
</p:tagLst>
</file>

<file path=ppt/tags/tag323.xml><?xml version="1.0" encoding="utf-8"?>
<p:tagLst xmlns:p="http://schemas.openxmlformats.org/presentationml/2006/main">
  <p:tag name="AS_UNIQUEID" val="347"/>
</p:tagLst>
</file>

<file path=ppt/tags/tag324.xml><?xml version="1.0" encoding="utf-8"?>
<p:tagLst xmlns:p="http://schemas.openxmlformats.org/presentationml/2006/main">
  <p:tag name="AS_UNIQUEID" val="348"/>
</p:tagLst>
</file>

<file path=ppt/tags/tag325.xml><?xml version="1.0" encoding="utf-8"?>
<p:tagLst xmlns:p="http://schemas.openxmlformats.org/presentationml/2006/main">
  <p:tag name="AS_UNIQUEID" val="24"/>
</p:tagLst>
</file>

<file path=ppt/tags/tag326.xml><?xml version="1.0" encoding="utf-8"?>
<p:tagLst xmlns:p="http://schemas.openxmlformats.org/presentationml/2006/main">
  <p:tag name="AS_UNIQUEID" val="349"/>
</p:tagLst>
</file>

<file path=ppt/tags/tag327.xml><?xml version="1.0" encoding="utf-8"?>
<p:tagLst xmlns:p="http://schemas.openxmlformats.org/presentationml/2006/main">
  <p:tag name="AS_UNIQUEID" val="350"/>
</p:tagLst>
</file>

<file path=ppt/tags/tag328.xml><?xml version="1.0" encoding="utf-8"?>
<p:tagLst xmlns:p="http://schemas.openxmlformats.org/presentationml/2006/main">
  <p:tag name="AS_UNIQUEID" val="351"/>
</p:tagLst>
</file>

<file path=ppt/tags/tag329.xml><?xml version="1.0" encoding="utf-8"?>
<p:tagLst xmlns:p="http://schemas.openxmlformats.org/presentationml/2006/main">
  <p:tag name="AS_UNIQUEID" val="352"/>
</p:tagLst>
</file>

<file path=ppt/tags/tag33.xml><?xml version="1.0" encoding="utf-8"?>
<p:tagLst xmlns:p="http://schemas.openxmlformats.org/presentationml/2006/main">
  <p:tag name="AS_UNIQUEID" val="57"/>
</p:tagLst>
</file>

<file path=ppt/tags/tag330.xml><?xml version="1.0" encoding="utf-8"?>
<p:tagLst xmlns:p="http://schemas.openxmlformats.org/presentationml/2006/main">
  <p:tag name="AS_UNIQUEID" val="353"/>
</p:tagLst>
</file>

<file path=ppt/tags/tag331.xml><?xml version="1.0" encoding="utf-8"?>
<p:tagLst xmlns:p="http://schemas.openxmlformats.org/presentationml/2006/main">
  <p:tag name="AS_UNIQUEID" val="354"/>
</p:tagLst>
</file>

<file path=ppt/tags/tag332.xml><?xml version="1.0" encoding="utf-8"?>
<p:tagLst xmlns:p="http://schemas.openxmlformats.org/presentationml/2006/main">
  <p:tag name="AS_UNIQUEID" val="355"/>
</p:tagLst>
</file>

<file path=ppt/tags/tag333.xml><?xml version="1.0" encoding="utf-8"?>
<p:tagLst xmlns:p="http://schemas.openxmlformats.org/presentationml/2006/main">
  <p:tag name="AS_UNIQUEID" val="356"/>
</p:tagLst>
</file>

<file path=ppt/tags/tag334.xml><?xml version="1.0" encoding="utf-8"?>
<p:tagLst xmlns:p="http://schemas.openxmlformats.org/presentationml/2006/main">
  <p:tag name="AS_UNIQUEID" val="24"/>
</p:tagLst>
</file>

<file path=ppt/tags/tag335.xml><?xml version="1.0" encoding="utf-8"?>
<p:tagLst xmlns:p="http://schemas.openxmlformats.org/presentationml/2006/main">
  <p:tag name="AS_UNIQUEID" val="357"/>
</p:tagLst>
</file>

<file path=ppt/tags/tag336.xml><?xml version="1.0" encoding="utf-8"?>
<p:tagLst xmlns:p="http://schemas.openxmlformats.org/presentationml/2006/main">
  <p:tag name="AS_UNIQUEID" val="358"/>
</p:tagLst>
</file>

<file path=ppt/tags/tag337.xml><?xml version="1.0" encoding="utf-8"?>
<p:tagLst xmlns:p="http://schemas.openxmlformats.org/presentationml/2006/main">
  <p:tag name="AS_UNIQUEID" val="359"/>
</p:tagLst>
</file>

<file path=ppt/tags/tag338.xml><?xml version="1.0" encoding="utf-8"?>
<p:tagLst xmlns:p="http://schemas.openxmlformats.org/presentationml/2006/main">
  <p:tag name="AS_UNIQUEID" val="360"/>
</p:tagLst>
</file>

<file path=ppt/tags/tag339.xml><?xml version="1.0" encoding="utf-8"?>
<p:tagLst xmlns:p="http://schemas.openxmlformats.org/presentationml/2006/main">
  <p:tag name="AS_UNIQUEID" val="361"/>
</p:tagLst>
</file>

<file path=ppt/tags/tag34.xml><?xml version="1.0" encoding="utf-8"?>
<p:tagLst xmlns:p="http://schemas.openxmlformats.org/presentationml/2006/main">
  <p:tag name="AS_UNIQUEID" val="58"/>
</p:tagLst>
</file>

<file path=ppt/tags/tag340.xml><?xml version="1.0" encoding="utf-8"?>
<p:tagLst xmlns:p="http://schemas.openxmlformats.org/presentationml/2006/main">
  <p:tag name="AS_UNIQUEID" val="362"/>
</p:tagLst>
</file>

<file path=ppt/tags/tag341.xml><?xml version="1.0" encoding="utf-8"?>
<p:tagLst xmlns:p="http://schemas.openxmlformats.org/presentationml/2006/main">
  <p:tag name="AS_UNIQUEID" val="363"/>
</p:tagLst>
</file>

<file path=ppt/tags/tag342.xml><?xml version="1.0" encoding="utf-8"?>
<p:tagLst xmlns:p="http://schemas.openxmlformats.org/presentationml/2006/main">
  <p:tag name="AS_UNIQUEID" val="364"/>
</p:tagLst>
</file>

<file path=ppt/tags/tag343.xml><?xml version="1.0" encoding="utf-8"?>
<p:tagLst xmlns:p="http://schemas.openxmlformats.org/presentationml/2006/main">
  <p:tag name="AS_UNIQUEID" val="24"/>
</p:tagLst>
</file>

<file path=ppt/tags/tag344.xml><?xml version="1.0" encoding="utf-8"?>
<p:tagLst xmlns:p="http://schemas.openxmlformats.org/presentationml/2006/main">
  <p:tag name="AS_UNIQUEID" val="365"/>
</p:tagLst>
</file>

<file path=ppt/tags/tag345.xml><?xml version="1.0" encoding="utf-8"?>
<p:tagLst xmlns:p="http://schemas.openxmlformats.org/presentationml/2006/main">
  <p:tag name="AS_UNIQUEID" val="366"/>
</p:tagLst>
</file>

<file path=ppt/tags/tag346.xml><?xml version="1.0" encoding="utf-8"?>
<p:tagLst xmlns:p="http://schemas.openxmlformats.org/presentationml/2006/main">
  <p:tag name="AS_UNIQUEID" val="367"/>
</p:tagLst>
</file>

<file path=ppt/tags/tag347.xml><?xml version="1.0" encoding="utf-8"?>
<p:tagLst xmlns:p="http://schemas.openxmlformats.org/presentationml/2006/main">
  <p:tag name="AS_UNIQUEID" val="368"/>
</p:tagLst>
</file>

<file path=ppt/tags/tag348.xml><?xml version="1.0" encoding="utf-8"?>
<p:tagLst xmlns:p="http://schemas.openxmlformats.org/presentationml/2006/main">
  <p:tag name="AS_UNIQUEID" val="369"/>
</p:tagLst>
</file>

<file path=ppt/tags/tag349.xml><?xml version="1.0" encoding="utf-8"?>
<p:tagLst xmlns:p="http://schemas.openxmlformats.org/presentationml/2006/main">
  <p:tag name="AS_UNIQUEID" val="370"/>
</p:tagLst>
</file>

<file path=ppt/tags/tag35.xml><?xml version="1.0" encoding="utf-8"?>
<p:tagLst xmlns:p="http://schemas.openxmlformats.org/presentationml/2006/main">
  <p:tag name="AS_UNIQUEID" val="59"/>
</p:tagLst>
</file>

<file path=ppt/tags/tag350.xml><?xml version="1.0" encoding="utf-8"?>
<p:tagLst xmlns:p="http://schemas.openxmlformats.org/presentationml/2006/main">
  <p:tag name="AS_UNIQUEID" val="371"/>
</p:tagLst>
</file>

<file path=ppt/tags/tag351.xml><?xml version="1.0" encoding="utf-8"?>
<p:tagLst xmlns:p="http://schemas.openxmlformats.org/presentationml/2006/main">
  <p:tag name="AS_UNIQUEID" val="372"/>
</p:tagLst>
</file>

<file path=ppt/tags/tag352.xml><?xml version="1.0" encoding="utf-8"?>
<p:tagLst xmlns:p="http://schemas.openxmlformats.org/presentationml/2006/main">
  <p:tag name="AS_UNIQUEID" val="373"/>
</p:tagLst>
</file>

<file path=ppt/tags/tag353.xml><?xml version="1.0" encoding="utf-8"?>
<p:tagLst xmlns:p="http://schemas.openxmlformats.org/presentationml/2006/main">
  <p:tag name="AS_UNIQUEID" val="374"/>
</p:tagLst>
</file>

<file path=ppt/tags/tag354.xml><?xml version="1.0" encoding="utf-8"?>
<p:tagLst xmlns:p="http://schemas.openxmlformats.org/presentationml/2006/main">
  <p:tag name="AS_UNIQUEID" val="375"/>
</p:tagLst>
</file>

<file path=ppt/tags/tag355.xml><?xml version="1.0" encoding="utf-8"?>
<p:tagLst xmlns:p="http://schemas.openxmlformats.org/presentationml/2006/main">
  <p:tag name="AS_UNIQUEID" val="376"/>
</p:tagLst>
</file>

<file path=ppt/tags/tag356.xml><?xml version="1.0" encoding="utf-8"?>
<p:tagLst xmlns:p="http://schemas.openxmlformats.org/presentationml/2006/main">
  <p:tag name="AS_UNIQUEID" val="377"/>
</p:tagLst>
</file>

<file path=ppt/tags/tag357.xml><?xml version="1.0" encoding="utf-8"?>
<p:tagLst xmlns:p="http://schemas.openxmlformats.org/presentationml/2006/main">
  <p:tag name="AS_UNIQUEID" val="378"/>
</p:tagLst>
</file>

<file path=ppt/tags/tag358.xml><?xml version="1.0" encoding="utf-8"?>
<p:tagLst xmlns:p="http://schemas.openxmlformats.org/presentationml/2006/main">
  <p:tag name="AS_UNIQUEID" val="379"/>
</p:tagLst>
</file>

<file path=ppt/tags/tag359.xml><?xml version="1.0" encoding="utf-8"?>
<p:tagLst xmlns:p="http://schemas.openxmlformats.org/presentationml/2006/main">
  <p:tag name="AS_UNIQUEID" val="380"/>
</p:tagLst>
</file>

<file path=ppt/tags/tag36.xml><?xml version="1.0" encoding="utf-8"?>
<p:tagLst xmlns:p="http://schemas.openxmlformats.org/presentationml/2006/main">
  <p:tag name="AS_UNIQUEID" val="60"/>
</p:tagLst>
</file>

<file path=ppt/tags/tag360.xml><?xml version="1.0" encoding="utf-8"?>
<p:tagLst xmlns:p="http://schemas.openxmlformats.org/presentationml/2006/main">
  <p:tag name="AS_UNIQUEID" val="381"/>
</p:tagLst>
</file>

<file path=ppt/tags/tag361.xml><?xml version="1.0" encoding="utf-8"?>
<p:tagLst xmlns:p="http://schemas.openxmlformats.org/presentationml/2006/main">
  <p:tag name="AS_UNIQUEID" val="382"/>
</p:tagLst>
</file>

<file path=ppt/tags/tag362.xml><?xml version="1.0" encoding="utf-8"?>
<p:tagLst xmlns:p="http://schemas.openxmlformats.org/presentationml/2006/main">
  <p:tag name="AS_UNIQUEID" val="383"/>
</p:tagLst>
</file>

<file path=ppt/tags/tag363.xml><?xml version="1.0" encoding="utf-8"?>
<p:tagLst xmlns:p="http://schemas.openxmlformats.org/presentationml/2006/main">
  <p:tag name="AS_UNIQUEID" val="384"/>
</p:tagLst>
</file>

<file path=ppt/tags/tag364.xml><?xml version="1.0" encoding="utf-8"?>
<p:tagLst xmlns:p="http://schemas.openxmlformats.org/presentationml/2006/main">
  <p:tag name="AS_UNIQUEID" val="385"/>
</p:tagLst>
</file>

<file path=ppt/tags/tag365.xml><?xml version="1.0" encoding="utf-8"?>
<p:tagLst xmlns:p="http://schemas.openxmlformats.org/presentationml/2006/main">
  <p:tag name="AS_UNIQUEID" val="386"/>
</p:tagLst>
</file>

<file path=ppt/tags/tag366.xml><?xml version="1.0" encoding="utf-8"?>
<p:tagLst xmlns:p="http://schemas.openxmlformats.org/presentationml/2006/main">
  <p:tag name="AS_UNIQUEID" val="387"/>
</p:tagLst>
</file>

<file path=ppt/tags/tag367.xml><?xml version="1.0" encoding="utf-8"?>
<p:tagLst xmlns:p="http://schemas.openxmlformats.org/presentationml/2006/main">
  <p:tag name="AS_UNIQUEID" val="388"/>
</p:tagLst>
</file>

<file path=ppt/tags/tag368.xml><?xml version="1.0" encoding="utf-8"?>
<p:tagLst xmlns:p="http://schemas.openxmlformats.org/presentationml/2006/main">
  <p:tag name="AS_UNIQUEID" val="389"/>
</p:tagLst>
</file>

<file path=ppt/tags/tag369.xml><?xml version="1.0" encoding="utf-8"?>
<p:tagLst xmlns:p="http://schemas.openxmlformats.org/presentationml/2006/main">
  <p:tag name="AS_UNIQUEID" val="390"/>
</p:tagLst>
</file>

<file path=ppt/tags/tag37.xml><?xml version="1.0" encoding="utf-8"?>
<p:tagLst xmlns:p="http://schemas.openxmlformats.org/presentationml/2006/main">
  <p:tag name="AS_UNIQUEID" val="61"/>
</p:tagLst>
</file>

<file path=ppt/tags/tag370.xml><?xml version="1.0" encoding="utf-8"?>
<p:tagLst xmlns:p="http://schemas.openxmlformats.org/presentationml/2006/main">
  <p:tag name="AS_UNIQUEID" val="391"/>
</p:tagLst>
</file>

<file path=ppt/tags/tag371.xml><?xml version="1.0" encoding="utf-8"?>
<p:tagLst xmlns:p="http://schemas.openxmlformats.org/presentationml/2006/main">
  <p:tag name="AS_UNIQUEID" val="392"/>
</p:tagLst>
</file>

<file path=ppt/tags/tag372.xml><?xml version="1.0" encoding="utf-8"?>
<p:tagLst xmlns:p="http://schemas.openxmlformats.org/presentationml/2006/main">
  <p:tag name="AS_UNIQUEID" val="393"/>
</p:tagLst>
</file>

<file path=ppt/tags/tag373.xml><?xml version="1.0" encoding="utf-8"?>
<p:tagLst xmlns:p="http://schemas.openxmlformats.org/presentationml/2006/main">
  <p:tag name="AS_UNIQUEID" val="394"/>
</p:tagLst>
</file>

<file path=ppt/tags/tag374.xml><?xml version="1.0" encoding="utf-8"?>
<p:tagLst xmlns:p="http://schemas.openxmlformats.org/presentationml/2006/main">
  <p:tag name="AS_UNIQUEID" val="395"/>
</p:tagLst>
</file>

<file path=ppt/tags/tag375.xml><?xml version="1.0" encoding="utf-8"?>
<p:tagLst xmlns:p="http://schemas.openxmlformats.org/presentationml/2006/main">
  <p:tag name="AS_UNIQUEID" val="396"/>
</p:tagLst>
</file>

<file path=ppt/tags/tag376.xml><?xml version="1.0" encoding="utf-8"?>
<p:tagLst xmlns:p="http://schemas.openxmlformats.org/presentationml/2006/main">
  <p:tag name="AS_UNIQUEID" val="397"/>
</p:tagLst>
</file>

<file path=ppt/tags/tag377.xml><?xml version="1.0" encoding="utf-8"?>
<p:tagLst xmlns:p="http://schemas.openxmlformats.org/presentationml/2006/main">
  <p:tag name="AS_UNIQUEID" val="398"/>
</p:tagLst>
</file>

<file path=ppt/tags/tag378.xml><?xml version="1.0" encoding="utf-8"?>
<p:tagLst xmlns:p="http://schemas.openxmlformats.org/presentationml/2006/main">
  <p:tag name="AS_UNIQUEID" val="399"/>
</p:tagLst>
</file>

<file path=ppt/tags/tag379.xml><?xml version="1.0" encoding="utf-8"?>
<p:tagLst xmlns:p="http://schemas.openxmlformats.org/presentationml/2006/main">
  <p:tag name="AS_UNIQUEID" val="400"/>
</p:tagLst>
</file>

<file path=ppt/tags/tag38.xml><?xml version="1.0" encoding="utf-8"?>
<p:tagLst xmlns:p="http://schemas.openxmlformats.org/presentationml/2006/main">
  <p:tag name="AS_UNIQUEID" val="62"/>
</p:tagLst>
</file>

<file path=ppt/tags/tag380.xml><?xml version="1.0" encoding="utf-8"?>
<p:tagLst xmlns:p="http://schemas.openxmlformats.org/presentationml/2006/main">
  <p:tag name="AS_UNIQUEID" val="401"/>
</p:tagLst>
</file>

<file path=ppt/tags/tag381.xml><?xml version="1.0" encoding="utf-8"?>
<p:tagLst xmlns:p="http://schemas.openxmlformats.org/presentationml/2006/main">
  <p:tag name="AS_UNIQUEID" val="402"/>
</p:tagLst>
</file>

<file path=ppt/tags/tag382.xml><?xml version="1.0" encoding="utf-8"?>
<p:tagLst xmlns:p="http://schemas.openxmlformats.org/presentationml/2006/main">
  <p:tag name="AS_UNIQUEID" val="403"/>
</p:tagLst>
</file>

<file path=ppt/tags/tag383.xml><?xml version="1.0" encoding="utf-8"?>
<p:tagLst xmlns:p="http://schemas.openxmlformats.org/presentationml/2006/main">
  <p:tag name="AS_UNIQUEID" val="404"/>
</p:tagLst>
</file>

<file path=ppt/tags/tag384.xml><?xml version="1.0" encoding="utf-8"?>
<p:tagLst xmlns:p="http://schemas.openxmlformats.org/presentationml/2006/main">
  <p:tag name="AS_UNIQUEID" val="405"/>
</p:tagLst>
</file>

<file path=ppt/tags/tag385.xml><?xml version="1.0" encoding="utf-8"?>
<p:tagLst xmlns:p="http://schemas.openxmlformats.org/presentationml/2006/main">
  <p:tag name="AS_UNIQUEID" val="406"/>
</p:tagLst>
</file>

<file path=ppt/tags/tag386.xml><?xml version="1.0" encoding="utf-8"?>
<p:tagLst xmlns:p="http://schemas.openxmlformats.org/presentationml/2006/main">
  <p:tag name="AS_UNIQUEID" val="407"/>
</p:tagLst>
</file>

<file path=ppt/tags/tag387.xml><?xml version="1.0" encoding="utf-8"?>
<p:tagLst xmlns:p="http://schemas.openxmlformats.org/presentationml/2006/main">
  <p:tag name="AS_UNIQUEID" val="408"/>
</p:tagLst>
</file>

<file path=ppt/tags/tag388.xml><?xml version="1.0" encoding="utf-8"?>
<p:tagLst xmlns:p="http://schemas.openxmlformats.org/presentationml/2006/main">
  <p:tag name="AS_UNIQUEID" val="409"/>
</p:tagLst>
</file>

<file path=ppt/tags/tag389.xml><?xml version="1.0" encoding="utf-8"?>
<p:tagLst xmlns:p="http://schemas.openxmlformats.org/presentationml/2006/main">
  <p:tag name="AS_UNIQUEID" val="410"/>
</p:tagLst>
</file>

<file path=ppt/tags/tag39.xml><?xml version="1.0" encoding="utf-8"?>
<p:tagLst xmlns:p="http://schemas.openxmlformats.org/presentationml/2006/main">
  <p:tag name="AS_UNIQUEID" val="63"/>
</p:tagLst>
</file>

<file path=ppt/tags/tag390.xml><?xml version="1.0" encoding="utf-8"?>
<p:tagLst xmlns:p="http://schemas.openxmlformats.org/presentationml/2006/main">
  <p:tag name="AS_UNIQUEID" val="411"/>
</p:tagLst>
</file>

<file path=ppt/tags/tag391.xml><?xml version="1.0" encoding="utf-8"?>
<p:tagLst xmlns:p="http://schemas.openxmlformats.org/presentationml/2006/main">
  <p:tag name="AS_UNIQUEID" val="412"/>
</p:tagLst>
</file>

<file path=ppt/tags/tag392.xml><?xml version="1.0" encoding="utf-8"?>
<p:tagLst xmlns:p="http://schemas.openxmlformats.org/presentationml/2006/main">
  <p:tag name="AS_UNIQUEID" val="413"/>
</p:tagLst>
</file>

<file path=ppt/tags/tag393.xml><?xml version="1.0" encoding="utf-8"?>
<p:tagLst xmlns:p="http://schemas.openxmlformats.org/presentationml/2006/main">
  <p:tag name="AS_UNIQUEID" val="414"/>
</p:tagLst>
</file>

<file path=ppt/tags/tag394.xml><?xml version="1.0" encoding="utf-8"?>
<p:tagLst xmlns:p="http://schemas.openxmlformats.org/presentationml/2006/main">
  <p:tag name="AS_UNIQUEID" val="415"/>
</p:tagLst>
</file>

<file path=ppt/tags/tag395.xml><?xml version="1.0" encoding="utf-8"?>
<p:tagLst xmlns:p="http://schemas.openxmlformats.org/presentationml/2006/main">
  <p:tag name="AS_UNIQUEID" val="416"/>
</p:tagLst>
</file>

<file path=ppt/tags/tag396.xml><?xml version="1.0" encoding="utf-8"?>
<p:tagLst xmlns:p="http://schemas.openxmlformats.org/presentationml/2006/main">
  <p:tag name="AS_UNIQUEID" val="417"/>
</p:tagLst>
</file>

<file path=ppt/tags/tag397.xml><?xml version="1.0" encoding="utf-8"?>
<p:tagLst xmlns:p="http://schemas.openxmlformats.org/presentationml/2006/main">
  <p:tag name="AS_UNIQUEID" val="418"/>
</p:tagLst>
</file>

<file path=ppt/tags/tag398.xml><?xml version="1.0" encoding="utf-8"?>
<p:tagLst xmlns:p="http://schemas.openxmlformats.org/presentationml/2006/main">
  <p:tag name="AS_UNIQUEID" val="419"/>
</p:tagLst>
</file>

<file path=ppt/tags/tag399.xml><?xml version="1.0" encoding="utf-8"?>
<p:tagLst xmlns:p="http://schemas.openxmlformats.org/presentationml/2006/main">
  <p:tag name="AS_UNIQUEID" val="420"/>
</p:tagLst>
</file>

<file path=ppt/tags/tag4.xml><?xml version="1.0" encoding="utf-8"?>
<p:tagLst xmlns:p="http://schemas.openxmlformats.org/presentationml/2006/main">
  <p:tag name="AS_UNIQUEID" val="28"/>
</p:tagLst>
</file>

<file path=ppt/tags/tag40.xml><?xml version="1.0" encoding="utf-8"?>
<p:tagLst xmlns:p="http://schemas.openxmlformats.org/presentationml/2006/main">
  <p:tag name="AS_UNIQUEID" val="64"/>
</p:tagLst>
</file>

<file path=ppt/tags/tag400.xml><?xml version="1.0" encoding="utf-8"?>
<p:tagLst xmlns:p="http://schemas.openxmlformats.org/presentationml/2006/main">
  <p:tag name="AS_UNIQUEID" val="421"/>
</p:tagLst>
</file>

<file path=ppt/tags/tag401.xml><?xml version="1.0" encoding="utf-8"?>
<p:tagLst xmlns:p="http://schemas.openxmlformats.org/presentationml/2006/main">
  <p:tag name="AS_UNIQUEID" val="422"/>
</p:tagLst>
</file>

<file path=ppt/tags/tag402.xml><?xml version="1.0" encoding="utf-8"?>
<p:tagLst xmlns:p="http://schemas.openxmlformats.org/presentationml/2006/main">
  <p:tag name="AS_UNIQUEID" val="423"/>
</p:tagLst>
</file>

<file path=ppt/tags/tag403.xml><?xml version="1.0" encoding="utf-8"?>
<p:tagLst xmlns:p="http://schemas.openxmlformats.org/presentationml/2006/main">
  <p:tag name="AS_UNIQUEID" val="424"/>
</p:tagLst>
</file>

<file path=ppt/tags/tag404.xml><?xml version="1.0" encoding="utf-8"?>
<p:tagLst xmlns:p="http://schemas.openxmlformats.org/presentationml/2006/main">
  <p:tag name="AS_UNIQUEID" val="425"/>
</p:tagLst>
</file>

<file path=ppt/tags/tag405.xml><?xml version="1.0" encoding="utf-8"?>
<p:tagLst xmlns:p="http://schemas.openxmlformats.org/presentationml/2006/main">
  <p:tag name="AS_UNIQUEID" val="426"/>
</p:tagLst>
</file>

<file path=ppt/tags/tag406.xml><?xml version="1.0" encoding="utf-8"?>
<p:tagLst xmlns:p="http://schemas.openxmlformats.org/presentationml/2006/main">
  <p:tag name="AS_UNIQUEID" val="427"/>
</p:tagLst>
</file>

<file path=ppt/tags/tag407.xml><?xml version="1.0" encoding="utf-8"?>
<p:tagLst xmlns:p="http://schemas.openxmlformats.org/presentationml/2006/main">
  <p:tag name="AS_UNIQUEID" val="428"/>
</p:tagLst>
</file>

<file path=ppt/tags/tag408.xml><?xml version="1.0" encoding="utf-8"?>
<p:tagLst xmlns:p="http://schemas.openxmlformats.org/presentationml/2006/main">
  <p:tag name="AS_UNIQUEID" val="429"/>
</p:tagLst>
</file>

<file path=ppt/tags/tag409.xml><?xml version="1.0" encoding="utf-8"?>
<p:tagLst xmlns:p="http://schemas.openxmlformats.org/presentationml/2006/main">
  <p:tag name="AS_UNIQUEID" val="430"/>
</p:tagLst>
</file>

<file path=ppt/tags/tag41.xml><?xml version="1.0" encoding="utf-8"?>
<p:tagLst xmlns:p="http://schemas.openxmlformats.org/presentationml/2006/main">
  <p:tag name="AS_UNIQUEID" val="65"/>
</p:tagLst>
</file>

<file path=ppt/tags/tag410.xml><?xml version="1.0" encoding="utf-8"?>
<p:tagLst xmlns:p="http://schemas.openxmlformats.org/presentationml/2006/main">
  <p:tag name="AS_UNIQUEID" val="431"/>
</p:tagLst>
</file>

<file path=ppt/tags/tag411.xml><?xml version="1.0" encoding="utf-8"?>
<p:tagLst xmlns:p="http://schemas.openxmlformats.org/presentationml/2006/main">
  <p:tag name="AS_UNIQUEID" val="432"/>
</p:tagLst>
</file>

<file path=ppt/tags/tag412.xml><?xml version="1.0" encoding="utf-8"?>
<p:tagLst xmlns:p="http://schemas.openxmlformats.org/presentationml/2006/main">
  <p:tag name="AS_UNIQUEID" val="433"/>
</p:tagLst>
</file>

<file path=ppt/tags/tag413.xml><?xml version="1.0" encoding="utf-8"?>
<p:tagLst xmlns:p="http://schemas.openxmlformats.org/presentationml/2006/main">
  <p:tag name="AS_UNIQUEID" val="434"/>
</p:tagLst>
</file>

<file path=ppt/tags/tag414.xml><?xml version="1.0" encoding="utf-8"?>
<p:tagLst xmlns:p="http://schemas.openxmlformats.org/presentationml/2006/main">
  <p:tag name="AS_UNIQUEID" val="435"/>
</p:tagLst>
</file>

<file path=ppt/tags/tag415.xml><?xml version="1.0" encoding="utf-8"?>
<p:tagLst xmlns:p="http://schemas.openxmlformats.org/presentationml/2006/main">
  <p:tag name="AS_UNIQUEID" val="436"/>
</p:tagLst>
</file>

<file path=ppt/tags/tag416.xml><?xml version="1.0" encoding="utf-8"?>
<p:tagLst xmlns:p="http://schemas.openxmlformats.org/presentationml/2006/main">
  <p:tag name="AS_UNIQUEID" val="437"/>
</p:tagLst>
</file>

<file path=ppt/tags/tag417.xml><?xml version="1.0" encoding="utf-8"?>
<p:tagLst xmlns:p="http://schemas.openxmlformats.org/presentationml/2006/main">
  <p:tag name="AS_UNIQUEID" val="438"/>
</p:tagLst>
</file>

<file path=ppt/tags/tag418.xml><?xml version="1.0" encoding="utf-8"?>
<p:tagLst xmlns:p="http://schemas.openxmlformats.org/presentationml/2006/main">
  <p:tag name="AS_UNIQUEID" val="439"/>
</p:tagLst>
</file>

<file path=ppt/tags/tag419.xml><?xml version="1.0" encoding="utf-8"?>
<p:tagLst xmlns:p="http://schemas.openxmlformats.org/presentationml/2006/main">
  <p:tag name="AS_UNIQUEID" val="440"/>
</p:tagLst>
</file>

<file path=ppt/tags/tag42.xml><?xml version="1.0" encoding="utf-8"?>
<p:tagLst xmlns:p="http://schemas.openxmlformats.org/presentationml/2006/main">
  <p:tag name="AS_UNIQUEID" val="66"/>
</p:tagLst>
</file>

<file path=ppt/tags/tag420.xml><?xml version="1.0" encoding="utf-8"?>
<p:tagLst xmlns:p="http://schemas.openxmlformats.org/presentationml/2006/main">
  <p:tag name="AS_UNIQUEID" val="441"/>
</p:tagLst>
</file>

<file path=ppt/tags/tag421.xml><?xml version="1.0" encoding="utf-8"?>
<p:tagLst xmlns:p="http://schemas.openxmlformats.org/presentationml/2006/main">
  <p:tag name="AS_UNIQUEID" val="442"/>
</p:tagLst>
</file>

<file path=ppt/tags/tag422.xml><?xml version="1.0" encoding="utf-8"?>
<p:tagLst xmlns:p="http://schemas.openxmlformats.org/presentationml/2006/main">
  <p:tag name="AS_UNIQUEID" val="443"/>
</p:tagLst>
</file>

<file path=ppt/tags/tag423.xml><?xml version="1.0" encoding="utf-8"?>
<p:tagLst xmlns:p="http://schemas.openxmlformats.org/presentationml/2006/main">
  <p:tag name="AS_UNIQUEID" val="444"/>
</p:tagLst>
</file>

<file path=ppt/tags/tag424.xml><?xml version="1.0" encoding="utf-8"?>
<p:tagLst xmlns:p="http://schemas.openxmlformats.org/presentationml/2006/main">
  <p:tag name="AS_UNIQUEID" val="445"/>
</p:tagLst>
</file>

<file path=ppt/tags/tag425.xml><?xml version="1.0" encoding="utf-8"?>
<p:tagLst xmlns:p="http://schemas.openxmlformats.org/presentationml/2006/main">
  <p:tag name="AS_UNIQUEID" val="446"/>
</p:tagLst>
</file>

<file path=ppt/tags/tag426.xml><?xml version="1.0" encoding="utf-8"?>
<p:tagLst xmlns:p="http://schemas.openxmlformats.org/presentationml/2006/main">
  <p:tag name="AS_UNIQUEID" val="447"/>
</p:tagLst>
</file>

<file path=ppt/tags/tag427.xml><?xml version="1.0" encoding="utf-8"?>
<p:tagLst xmlns:p="http://schemas.openxmlformats.org/presentationml/2006/main">
  <p:tag name="AS_UNIQUEID" val="448"/>
</p:tagLst>
</file>

<file path=ppt/tags/tag428.xml><?xml version="1.0" encoding="utf-8"?>
<p:tagLst xmlns:p="http://schemas.openxmlformats.org/presentationml/2006/main">
  <p:tag name="AS_UNIQUEID" val="449"/>
</p:tagLst>
</file>

<file path=ppt/tags/tag429.xml><?xml version="1.0" encoding="utf-8"?>
<p:tagLst xmlns:p="http://schemas.openxmlformats.org/presentationml/2006/main">
  <p:tag name="AS_UNIQUEID" val="450"/>
</p:tagLst>
</file>

<file path=ppt/tags/tag43.xml><?xml version="1.0" encoding="utf-8"?>
<p:tagLst xmlns:p="http://schemas.openxmlformats.org/presentationml/2006/main">
  <p:tag name="AS_UNIQUEID" val="67"/>
</p:tagLst>
</file>

<file path=ppt/tags/tag430.xml><?xml version="1.0" encoding="utf-8"?>
<p:tagLst xmlns:p="http://schemas.openxmlformats.org/presentationml/2006/main">
  <p:tag name="AS_UNIQUEID" val="451"/>
</p:tagLst>
</file>

<file path=ppt/tags/tag431.xml><?xml version="1.0" encoding="utf-8"?>
<p:tagLst xmlns:p="http://schemas.openxmlformats.org/presentationml/2006/main">
  <p:tag name="AS_UNIQUEID" val="452"/>
</p:tagLst>
</file>

<file path=ppt/tags/tag432.xml><?xml version="1.0" encoding="utf-8"?>
<p:tagLst xmlns:p="http://schemas.openxmlformats.org/presentationml/2006/main">
  <p:tag name="AS_UNIQUEID" val="453"/>
</p:tagLst>
</file>

<file path=ppt/tags/tag433.xml><?xml version="1.0" encoding="utf-8"?>
<p:tagLst xmlns:p="http://schemas.openxmlformats.org/presentationml/2006/main">
  <p:tag name="AS_UNIQUEID" val="454"/>
</p:tagLst>
</file>

<file path=ppt/tags/tag434.xml><?xml version="1.0" encoding="utf-8"?>
<p:tagLst xmlns:p="http://schemas.openxmlformats.org/presentationml/2006/main">
  <p:tag name="AS_UNIQUEID" val="455"/>
</p:tagLst>
</file>

<file path=ppt/tags/tag435.xml><?xml version="1.0" encoding="utf-8"?>
<p:tagLst xmlns:p="http://schemas.openxmlformats.org/presentationml/2006/main">
  <p:tag name="AS_UNIQUEID" val="456"/>
</p:tagLst>
</file>

<file path=ppt/tags/tag436.xml><?xml version="1.0" encoding="utf-8"?>
<p:tagLst xmlns:p="http://schemas.openxmlformats.org/presentationml/2006/main">
  <p:tag name="AS_UNIQUEID" val="457"/>
</p:tagLst>
</file>

<file path=ppt/tags/tag437.xml><?xml version="1.0" encoding="utf-8"?>
<p:tagLst xmlns:p="http://schemas.openxmlformats.org/presentationml/2006/main">
  <p:tag name="AS_UNIQUEID" val="458"/>
</p:tagLst>
</file>

<file path=ppt/tags/tag438.xml><?xml version="1.0" encoding="utf-8"?>
<p:tagLst xmlns:p="http://schemas.openxmlformats.org/presentationml/2006/main">
  <p:tag name="AS_UNIQUEID" val="459"/>
</p:tagLst>
</file>

<file path=ppt/tags/tag439.xml><?xml version="1.0" encoding="utf-8"?>
<p:tagLst xmlns:p="http://schemas.openxmlformats.org/presentationml/2006/main">
  <p:tag name="AS_UNIQUEID" val="460"/>
</p:tagLst>
</file>

<file path=ppt/tags/tag44.xml><?xml version="1.0" encoding="utf-8"?>
<p:tagLst xmlns:p="http://schemas.openxmlformats.org/presentationml/2006/main">
  <p:tag name="AS_UNIQUEID" val="68"/>
</p:tagLst>
</file>

<file path=ppt/tags/tag440.xml><?xml version="1.0" encoding="utf-8"?>
<p:tagLst xmlns:p="http://schemas.openxmlformats.org/presentationml/2006/main">
  <p:tag name="AS_UNIQUEID" val="461"/>
</p:tagLst>
</file>

<file path=ppt/tags/tag441.xml><?xml version="1.0" encoding="utf-8"?>
<p:tagLst xmlns:p="http://schemas.openxmlformats.org/presentationml/2006/main">
  <p:tag name="AS_UNIQUEID" val="462"/>
</p:tagLst>
</file>

<file path=ppt/tags/tag442.xml><?xml version="1.0" encoding="utf-8"?>
<p:tagLst xmlns:p="http://schemas.openxmlformats.org/presentationml/2006/main">
  <p:tag name="AS_UNIQUEID" val="463"/>
</p:tagLst>
</file>

<file path=ppt/tags/tag443.xml><?xml version="1.0" encoding="utf-8"?>
<p:tagLst xmlns:p="http://schemas.openxmlformats.org/presentationml/2006/main">
  <p:tag name="AS_UNIQUEID" val="464"/>
</p:tagLst>
</file>

<file path=ppt/tags/tag444.xml><?xml version="1.0" encoding="utf-8"?>
<p:tagLst xmlns:p="http://schemas.openxmlformats.org/presentationml/2006/main">
  <p:tag name="AS_UNIQUEID" val="465"/>
</p:tagLst>
</file>

<file path=ppt/tags/tag445.xml><?xml version="1.0" encoding="utf-8"?>
<p:tagLst xmlns:p="http://schemas.openxmlformats.org/presentationml/2006/main">
  <p:tag name="AS_UNIQUEID" val="466"/>
</p:tagLst>
</file>

<file path=ppt/tags/tag446.xml><?xml version="1.0" encoding="utf-8"?>
<p:tagLst xmlns:p="http://schemas.openxmlformats.org/presentationml/2006/main">
  <p:tag name="AS_UNIQUEID" val="467"/>
</p:tagLst>
</file>

<file path=ppt/tags/tag447.xml><?xml version="1.0" encoding="utf-8"?>
<p:tagLst xmlns:p="http://schemas.openxmlformats.org/presentationml/2006/main">
  <p:tag name="AS_UNIQUEID" val="468"/>
</p:tagLst>
</file>

<file path=ppt/tags/tag448.xml><?xml version="1.0" encoding="utf-8"?>
<p:tagLst xmlns:p="http://schemas.openxmlformats.org/presentationml/2006/main">
  <p:tag name="AS_UNIQUEID" val="469"/>
</p:tagLst>
</file>

<file path=ppt/tags/tag449.xml><?xml version="1.0" encoding="utf-8"?>
<p:tagLst xmlns:p="http://schemas.openxmlformats.org/presentationml/2006/main">
  <p:tag name="AS_UNIQUEID" val="470"/>
</p:tagLst>
</file>

<file path=ppt/tags/tag45.xml><?xml version="1.0" encoding="utf-8"?>
<p:tagLst xmlns:p="http://schemas.openxmlformats.org/presentationml/2006/main">
  <p:tag name="AS_UNIQUEID" val="69"/>
</p:tagLst>
</file>

<file path=ppt/tags/tag450.xml><?xml version="1.0" encoding="utf-8"?>
<p:tagLst xmlns:p="http://schemas.openxmlformats.org/presentationml/2006/main">
  <p:tag name="AS_UNIQUEID" val="471"/>
</p:tagLst>
</file>

<file path=ppt/tags/tag451.xml><?xml version="1.0" encoding="utf-8"?>
<p:tagLst xmlns:p="http://schemas.openxmlformats.org/presentationml/2006/main">
  <p:tag name="AS_UNIQUEID" val="472"/>
</p:tagLst>
</file>

<file path=ppt/tags/tag452.xml><?xml version="1.0" encoding="utf-8"?>
<p:tagLst xmlns:p="http://schemas.openxmlformats.org/presentationml/2006/main">
  <p:tag name="AS_UNIQUEID" val="473"/>
</p:tagLst>
</file>

<file path=ppt/tags/tag453.xml><?xml version="1.0" encoding="utf-8"?>
<p:tagLst xmlns:p="http://schemas.openxmlformats.org/presentationml/2006/main">
  <p:tag name="AS_UNIQUEID" val="474"/>
</p:tagLst>
</file>

<file path=ppt/tags/tag454.xml><?xml version="1.0" encoding="utf-8"?>
<p:tagLst xmlns:p="http://schemas.openxmlformats.org/presentationml/2006/main">
  <p:tag name="AS_UNIQUEID" val="475"/>
</p:tagLst>
</file>

<file path=ppt/tags/tag455.xml><?xml version="1.0" encoding="utf-8"?>
<p:tagLst xmlns:p="http://schemas.openxmlformats.org/presentationml/2006/main">
  <p:tag name="AS_UNIQUEID" val="476"/>
</p:tagLst>
</file>

<file path=ppt/tags/tag456.xml><?xml version="1.0" encoding="utf-8"?>
<p:tagLst xmlns:p="http://schemas.openxmlformats.org/presentationml/2006/main">
  <p:tag name="AS_UNIQUEID" val="477"/>
</p:tagLst>
</file>

<file path=ppt/tags/tag457.xml><?xml version="1.0" encoding="utf-8"?>
<p:tagLst xmlns:p="http://schemas.openxmlformats.org/presentationml/2006/main">
  <p:tag name="AS_UNIQUEID" val="478"/>
</p:tagLst>
</file>

<file path=ppt/tags/tag458.xml><?xml version="1.0" encoding="utf-8"?>
<p:tagLst xmlns:p="http://schemas.openxmlformats.org/presentationml/2006/main">
  <p:tag name="AS_UNIQUEID" val="479"/>
</p:tagLst>
</file>

<file path=ppt/tags/tag459.xml><?xml version="1.0" encoding="utf-8"?>
<p:tagLst xmlns:p="http://schemas.openxmlformats.org/presentationml/2006/main">
  <p:tag name="AS_UNIQUEID" val="480"/>
</p:tagLst>
</file>

<file path=ppt/tags/tag46.xml><?xml version="1.0" encoding="utf-8"?>
<p:tagLst xmlns:p="http://schemas.openxmlformats.org/presentationml/2006/main">
  <p:tag name="AS_UNIQUEID" val="70"/>
</p:tagLst>
</file>

<file path=ppt/tags/tag460.xml><?xml version="1.0" encoding="utf-8"?>
<p:tagLst xmlns:p="http://schemas.openxmlformats.org/presentationml/2006/main">
  <p:tag name="AS_UNIQUEID" val="481"/>
</p:tagLst>
</file>

<file path=ppt/tags/tag461.xml><?xml version="1.0" encoding="utf-8"?>
<p:tagLst xmlns:p="http://schemas.openxmlformats.org/presentationml/2006/main">
  <p:tag name="AS_UNIQUEID" val="482"/>
</p:tagLst>
</file>

<file path=ppt/tags/tag462.xml><?xml version="1.0" encoding="utf-8"?>
<p:tagLst xmlns:p="http://schemas.openxmlformats.org/presentationml/2006/main">
  <p:tag name="AS_UNIQUEID" val="483"/>
</p:tagLst>
</file>

<file path=ppt/tags/tag463.xml><?xml version="1.0" encoding="utf-8"?>
<p:tagLst xmlns:p="http://schemas.openxmlformats.org/presentationml/2006/main">
  <p:tag name="AS_UNIQUEID" val="484"/>
</p:tagLst>
</file>

<file path=ppt/tags/tag464.xml><?xml version="1.0" encoding="utf-8"?>
<p:tagLst xmlns:p="http://schemas.openxmlformats.org/presentationml/2006/main">
  <p:tag name="AS_UNIQUEID" val="485"/>
</p:tagLst>
</file>

<file path=ppt/tags/tag465.xml><?xml version="1.0" encoding="utf-8"?>
<p:tagLst xmlns:p="http://schemas.openxmlformats.org/presentationml/2006/main">
  <p:tag name="AS_UNIQUEID" val="486"/>
</p:tagLst>
</file>

<file path=ppt/tags/tag466.xml><?xml version="1.0" encoding="utf-8"?>
<p:tagLst xmlns:p="http://schemas.openxmlformats.org/presentationml/2006/main">
  <p:tag name="AS_UNIQUEID" val="487"/>
</p:tagLst>
</file>

<file path=ppt/tags/tag467.xml><?xml version="1.0" encoding="utf-8"?>
<p:tagLst xmlns:p="http://schemas.openxmlformats.org/presentationml/2006/main">
  <p:tag name="AS_UNIQUEID" val="488"/>
</p:tagLst>
</file>

<file path=ppt/tags/tag468.xml><?xml version="1.0" encoding="utf-8"?>
<p:tagLst xmlns:p="http://schemas.openxmlformats.org/presentationml/2006/main">
  <p:tag name="AS_UNIQUEID" val="489"/>
</p:tagLst>
</file>

<file path=ppt/tags/tag469.xml><?xml version="1.0" encoding="utf-8"?>
<p:tagLst xmlns:p="http://schemas.openxmlformats.org/presentationml/2006/main">
  <p:tag name="AS_UNIQUEID" val="490"/>
</p:tagLst>
</file>

<file path=ppt/tags/tag47.xml><?xml version="1.0" encoding="utf-8"?>
<p:tagLst xmlns:p="http://schemas.openxmlformats.org/presentationml/2006/main">
  <p:tag name="AS_UNIQUEID" val="71"/>
</p:tagLst>
</file>

<file path=ppt/tags/tag470.xml><?xml version="1.0" encoding="utf-8"?>
<p:tagLst xmlns:p="http://schemas.openxmlformats.org/presentationml/2006/main">
  <p:tag name="AS_UNIQUEID" val="491"/>
</p:tagLst>
</file>

<file path=ppt/tags/tag471.xml><?xml version="1.0" encoding="utf-8"?>
<p:tagLst xmlns:p="http://schemas.openxmlformats.org/presentationml/2006/main">
  <p:tag name="AS_UNIQUEID" val="492"/>
</p:tagLst>
</file>

<file path=ppt/tags/tag472.xml><?xml version="1.0" encoding="utf-8"?>
<p:tagLst xmlns:p="http://schemas.openxmlformats.org/presentationml/2006/main">
  <p:tag name="AS_UNIQUEID" val="493"/>
</p:tagLst>
</file>

<file path=ppt/tags/tag473.xml><?xml version="1.0" encoding="utf-8"?>
<p:tagLst xmlns:p="http://schemas.openxmlformats.org/presentationml/2006/main">
  <p:tag name="AS_UNIQUEID" val="494"/>
</p:tagLst>
</file>

<file path=ppt/tags/tag474.xml><?xml version="1.0" encoding="utf-8"?>
<p:tagLst xmlns:p="http://schemas.openxmlformats.org/presentationml/2006/main">
  <p:tag name="AS_UNIQUEID" val="495"/>
</p:tagLst>
</file>

<file path=ppt/tags/tag475.xml><?xml version="1.0" encoding="utf-8"?>
<p:tagLst xmlns:p="http://schemas.openxmlformats.org/presentationml/2006/main">
  <p:tag name="AS_UNIQUEID" val="496"/>
</p:tagLst>
</file>

<file path=ppt/tags/tag476.xml><?xml version="1.0" encoding="utf-8"?>
<p:tagLst xmlns:p="http://schemas.openxmlformats.org/presentationml/2006/main">
  <p:tag name="AS_UNIQUEID" val="497"/>
</p:tagLst>
</file>

<file path=ppt/tags/tag477.xml><?xml version="1.0" encoding="utf-8"?>
<p:tagLst xmlns:p="http://schemas.openxmlformats.org/presentationml/2006/main">
  <p:tag name="AS_UNIQUEID" val="498"/>
</p:tagLst>
</file>

<file path=ppt/tags/tag478.xml><?xml version="1.0" encoding="utf-8"?>
<p:tagLst xmlns:p="http://schemas.openxmlformats.org/presentationml/2006/main">
  <p:tag name="AS_UNIQUEID" val="499"/>
</p:tagLst>
</file>

<file path=ppt/tags/tag479.xml><?xml version="1.0" encoding="utf-8"?>
<p:tagLst xmlns:p="http://schemas.openxmlformats.org/presentationml/2006/main">
  <p:tag name="AS_UNIQUEID" val="500"/>
</p:tagLst>
</file>

<file path=ppt/tags/tag48.xml><?xml version="1.0" encoding="utf-8"?>
<p:tagLst xmlns:p="http://schemas.openxmlformats.org/presentationml/2006/main">
  <p:tag name="AS_UNIQUEID" val="72"/>
</p:tagLst>
</file>

<file path=ppt/tags/tag480.xml><?xml version="1.0" encoding="utf-8"?>
<p:tagLst xmlns:p="http://schemas.openxmlformats.org/presentationml/2006/main">
  <p:tag name="AS_UNIQUEID" val="501"/>
</p:tagLst>
</file>

<file path=ppt/tags/tag481.xml><?xml version="1.0" encoding="utf-8"?>
<p:tagLst xmlns:p="http://schemas.openxmlformats.org/presentationml/2006/main">
  <p:tag name="AS_UNIQUEID" val="502"/>
</p:tagLst>
</file>

<file path=ppt/tags/tag482.xml><?xml version="1.0" encoding="utf-8"?>
<p:tagLst xmlns:p="http://schemas.openxmlformats.org/presentationml/2006/main">
  <p:tag name="AS_UNIQUEID" val="503"/>
</p:tagLst>
</file>

<file path=ppt/tags/tag483.xml><?xml version="1.0" encoding="utf-8"?>
<p:tagLst xmlns:p="http://schemas.openxmlformats.org/presentationml/2006/main">
  <p:tag name="AS_UNIQUEID" val="504"/>
</p:tagLst>
</file>

<file path=ppt/tags/tag484.xml><?xml version="1.0" encoding="utf-8"?>
<p:tagLst xmlns:p="http://schemas.openxmlformats.org/presentationml/2006/main">
  <p:tag name="AS_UNIQUEID" val="505"/>
</p:tagLst>
</file>

<file path=ppt/tags/tag485.xml><?xml version="1.0" encoding="utf-8"?>
<p:tagLst xmlns:p="http://schemas.openxmlformats.org/presentationml/2006/main">
  <p:tag name="AS_UNIQUEID" val="506"/>
</p:tagLst>
</file>

<file path=ppt/tags/tag486.xml><?xml version="1.0" encoding="utf-8"?>
<p:tagLst xmlns:p="http://schemas.openxmlformats.org/presentationml/2006/main">
  <p:tag name="AS_UNIQUEID" val="507"/>
</p:tagLst>
</file>

<file path=ppt/tags/tag487.xml><?xml version="1.0" encoding="utf-8"?>
<p:tagLst xmlns:p="http://schemas.openxmlformats.org/presentationml/2006/main">
  <p:tag name="AS_UNIQUEID" val="508"/>
</p:tagLst>
</file>

<file path=ppt/tags/tag488.xml><?xml version="1.0" encoding="utf-8"?>
<p:tagLst xmlns:p="http://schemas.openxmlformats.org/presentationml/2006/main">
  <p:tag name="AS_UNIQUEID" val="509"/>
</p:tagLst>
</file>

<file path=ppt/tags/tag489.xml><?xml version="1.0" encoding="utf-8"?>
<p:tagLst xmlns:p="http://schemas.openxmlformats.org/presentationml/2006/main">
  <p:tag name="AS_UNIQUEID" val="510"/>
</p:tagLst>
</file>

<file path=ppt/tags/tag49.xml><?xml version="1.0" encoding="utf-8"?>
<p:tagLst xmlns:p="http://schemas.openxmlformats.org/presentationml/2006/main">
  <p:tag name="AS_UNIQUEID" val="73"/>
</p:tagLst>
</file>

<file path=ppt/tags/tag490.xml><?xml version="1.0" encoding="utf-8"?>
<p:tagLst xmlns:p="http://schemas.openxmlformats.org/presentationml/2006/main">
  <p:tag name="AS_UNIQUEID" val="511"/>
</p:tagLst>
</file>

<file path=ppt/tags/tag491.xml><?xml version="1.0" encoding="utf-8"?>
<p:tagLst xmlns:p="http://schemas.openxmlformats.org/presentationml/2006/main">
  <p:tag name="AS_UNIQUEID" val="512"/>
</p:tagLst>
</file>

<file path=ppt/tags/tag492.xml><?xml version="1.0" encoding="utf-8"?>
<p:tagLst xmlns:p="http://schemas.openxmlformats.org/presentationml/2006/main">
  <p:tag name="AS_UNIQUEID" val="513"/>
</p:tagLst>
</file>

<file path=ppt/tags/tag493.xml><?xml version="1.0" encoding="utf-8"?>
<p:tagLst xmlns:p="http://schemas.openxmlformats.org/presentationml/2006/main">
  <p:tag name="AS_UNIQUEID" val="514"/>
</p:tagLst>
</file>

<file path=ppt/tags/tag494.xml><?xml version="1.0" encoding="utf-8"?>
<p:tagLst xmlns:p="http://schemas.openxmlformats.org/presentationml/2006/main">
  <p:tag name="AS_UNIQUEID" val="515"/>
</p:tagLst>
</file>

<file path=ppt/tags/tag495.xml><?xml version="1.0" encoding="utf-8"?>
<p:tagLst xmlns:p="http://schemas.openxmlformats.org/presentationml/2006/main">
  <p:tag name="AS_UNIQUEID" val="516"/>
</p:tagLst>
</file>

<file path=ppt/tags/tag496.xml><?xml version="1.0" encoding="utf-8"?>
<p:tagLst xmlns:p="http://schemas.openxmlformats.org/presentationml/2006/main">
  <p:tag name="AS_UNIQUEID" val="517"/>
</p:tagLst>
</file>

<file path=ppt/tags/tag497.xml><?xml version="1.0" encoding="utf-8"?>
<p:tagLst xmlns:p="http://schemas.openxmlformats.org/presentationml/2006/main">
  <p:tag name="AS_UNIQUEID" val="518"/>
</p:tagLst>
</file>

<file path=ppt/tags/tag498.xml><?xml version="1.0" encoding="utf-8"?>
<p:tagLst xmlns:p="http://schemas.openxmlformats.org/presentationml/2006/main">
  <p:tag name="AS_UNIQUEID" val="519"/>
</p:tagLst>
</file>

<file path=ppt/tags/tag499.xml><?xml version="1.0" encoding="utf-8"?>
<p:tagLst xmlns:p="http://schemas.openxmlformats.org/presentationml/2006/main">
  <p:tag name="AS_UNIQUEID" val="520"/>
</p:tagLst>
</file>

<file path=ppt/tags/tag5.xml><?xml version="1.0" encoding="utf-8"?>
<p:tagLst xmlns:p="http://schemas.openxmlformats.org/presentationml/2006/main">
  <p:tag name="AS_UNIQUEID" val="29"/>
</p:tagLst>
</file>

<file path=ppt/tags/tag50.xml><?xml version="1.0" encoding="utf-8"?>
<p:tagLst xmlns:p="http://schemas.openxmlformats.org/presentationml/2006/main">
  <p:tag name="AS_UNIQUEID" val="74"/>
</p:tagLst>
</file>

<file path=ppt/tags/tag500.xml><?xml version="1.0" encoding="utf-8"?>
<p:tagLst xmlns:p="http://schemas.openxmlformats.org/presentationml/2006/main">
  <p:tag name="AS_UNIQUEID" val="521"/>
</p:tagLst>
</file>

<file path=ppt/tags/tag501.xml><?xml version="1.0" encoding="utf-8"?>
<p:tagLst xmlns:p="http://schemas.openxmlformats.org/presentationml/2006/main">
  <p:tag name="AS_UNIQUEID" val="522"/>
</p:tagLst>
</file>

<file path=ppt/tags/tag502.xml><?xml version="1.0" encoding="utf-8"?>
<p:tagLst xmlns:p="http://schemas.openxmlformats.org/presentationml/2006/main">
  <p:tag name="AS_UNIQUEID" val="523"/>
</p:tagLst>
</file>

<file path=ppt/tags/tag503.xml><?xml version="1.0" encoding="utf-8"?>
<p:tagLst xmlns:p="http://schemas.openxmlformats.org/presentationml/2006/main">
  <p:tag name="AS_UNIQUEID" val="524"/>
</p:tagLst>
</file>

<file path=ppt/tags/tag504.xml><?xml version="1.0" encoding="utf-8"?>
<p:tagLst xmlns:p="http://schemas.openxmlformats.org/presentationml/2006/main">
  <p:tag name="AS_UNIQUEID" val="525"/>
</p:tagLst>
</file>

<file path=ppt/tags/tag505.xml><?xml version="1.0" encoding="utf-8"?>
<p:tagLst xmlns:p="http://schemas.openxmlformats.org/presentationml/2006/main">
  <p:tag name="AS_UNIQUEID" val="526"/>
</p:tagLst>
</file>

<file path=ppt/tags/tag506.xml><?xml version="1.0" encoding="utf-8"?>
<p:tagLst xmlns:p="http://schemas.openxmlformats.org/presentationml/2006/main">
  <p:tag name="AS_UNIQUEID" val="527"/>
</p:tagLst>
</file>

<file path=ppt/tags/tag507.xml><?xml version="1.0" encoding="utf-8"?>
<p:tagLst xmlns:p="http://schemas.openxmlformats.org/presentationml/2006/main">
  <p:tag name="AS_UNIQUEID" val="528"/>
</p:tagLst>
</file>

<file path=ppt/tags/tag508.xml><?xml version="1.0" encoding="utf-8"?>
<p:tagLst xmlns:p="http://schemas.openxmlformats.org/presentationml/2006/main">
  <p:tag name="AS_UNIQUEID" val="529"/>
</p:tagLst>
</file>

<file path=ppt/tags/tag509.xml><?xml version="1.0" encoding="utf-8"?>
<p:tagLst xmlns:p="http://schemas.openxmlformats.org/presentationml/2006/main">
  <p:tag name="AS_UNIQUEID" val="530"/>
</p:tagLst>
</file>

<file path=ppt/tags/tag51.xml><?xml version="1.0" encoding="utf-8"?>
<p:tagLst xmlns:p="http://schemas.openxmlformats.org/presentationml/2006/main">
  <p:tag name="AS_UNIQUEID" val="75"/>
</p:tagLst>
</file>

<file path=ppt/tags/tag510.xml><?xml version="1.0" encoding="utf-8"?>
<p:tagLst xmlns:p="http://schemas.openxmlformats.org/presentationml/2006/main">
  <p:tag name="AS_UNIQUEID" val="531"/>
</p:tagLst>
</file>

<file path=ppt/tags/tag511.xml><?xml version="1.0" encoding="utf-8"?>
<p:tagLst xmlns:p="http://schemas.openxmlformats.org/presentationml/2006/main">
  <p:tag name="AS_UNIQUEID" val="532"/>
</p:tagLst>
</file>

<file path=ppt/tags/tag512.xml><?xml version="1.0" encoding="utf-8"?>
<p:tagLst xmlns:p="http://schemas.openxmlformats.org/presentationml/2006/main">
  <p:tag name="AS_UNIQUEID" val="533"/>
</p:tagLst>
</file>

<file path=ppt/tags/tag513.xml><?xml version="1.0" encoding="utf-8"?>
<p:tagLst xmlns:p="http://schemas.openxmlformats.org/presentationml/2006/main">
  <p:tag name="AS_UNIQUEID" val="534"/>
</p:tagLst>
</file>

<file path=ppt/tags/tag514.xml><?xml version="1.0" encoding="utf-8"?>
<p:tagLst xmlns:p="http://schemas.openxmlformats.org/presentationml/2006/main">
  <p:tag name="AS_UNIQUEID" val="535"/>
</p:tagLst>
</file>

<file path=ppt/tags/tag515.xml><?xml version="1.0" encoding="utf-8"?>
<p:tagLst xmlns:p="http://schemas.openxmlformats.org/presentationml/2006/main">
  <p:tag name="AS_UNIQUEID" val="536"/>
</p:tagLst>
</file>

<file path=ppt/tags/tag516.xml><?xml version="1.0" encoding="utf-8"?>
<p:tagLst xmlns:p="http://schemas.openxmlformats.org/presentationml/2006/main">
  <p:tag name="AS_UNIQUEID" val="537"/>
</p:tagLst>
</file>

<file path=ppt/tags/tag517.xml><?xml version="1.0" encoding="utf-8"?>
<p:tagLst xmlns:p="http://schemas.openxmlformats.org/presentationml/2006/main">
  <p:tag name="AS_UNIQUEID" val="538"/>
</p:tagLst>
</file>

<file path=ppt/tags/tag518.xml><?xml version="1.0" encoding="utf-8"?>
<p:tagLst xmlns:p="http://schemas.openxmlformats.org/presentationml/2006/main">
  <p:tag name="AS_UNIQUEID" val="539"/>
</p:tagLst>
</file>

<file path=ppt/tags/tag519.xml><?xml version="1.0" encoding="utf-8"?>
<p:tagLst xmlns:p="http://schemas.openxmlformats.org/presentationml/2006/main">
  <p:tag name="AS_UNIQUEID" val="540"/>
</p:tagLst>
</file>

<file path=ppt/tags/tag52.xml><?xml version="1.0" encoding="utf-8"?>
<p:tagLst xmlns:p="http://schemas.openxmlformats.org/presentationml/2006/main">
  <p:tag name="AS_UNIQUEID" val="76"/>
</p:tagLst>
</file>

<file path=ppt/tags/tag520.xml><?xml version="1.0" encoding="utf-8"?>
<p:tagLst xmlns:p="http://schemas.openxmlformats.org/presentationml/2006/main">
  <p:tag name="AS_UNIQUEID" val="541"/>
</p:tagLst>
</file>

<file path=ppt/tags/tag521.xml><?xml version="1.0" encoding="utf-8"?>
<p:tagLst xmlns:p="http://schemas.openxmlformats.org/presentationml/2006/main">
  <p:tag name="AS_UNIQUEID" val="542"/>
</p:tagLst>
</file>

<file path=ppt/tags/tag522.xml><?xml version="1.0" encoding="utf-8"?>
<p:tagLst xmlns:p="http://schemas.openxmlformats.org/presentationml/2006/main">
  <p:tag name="AS_UNIQUEID" val="543"/>
</p:tagLst>
</file>

<file path=ppt/tags/tag523.xml><?xml version="1.0" encoding="utf-8"?>
<p:tagLst xmlns:p="http://schemas.openxmlformats.org/presentationml/2006/main">
  <p:tag name="AS_UNIQUEID" val="544"/>
</p:tagLst>
</file>

<file path=ppt/tags/tag524.xml><?xml version="1.0" encoding="utf-8"?>
<p:tagLst xmlns:p="http://schemas.openxmlformats.org/presentationml/2006/main">
  <p:tag name="AS_UNIQUEID" val="545"/>
</p:tagLst>
</file>

<file path=ppt/tags/tag525.xml><?xml version="1.0" encoding="utf-8"?>
<p:tagLst xmlns:p="http://schemas.openxmlformats.org/presentationml/2006/main">
  <p:tag name="AS_UNIQUEID" val="546"/>
</p:tagLst>
</file>

<file path=ppt/tags/tag526.xml><?xml version="1.0" encoding="utf-8"?>
<p:tagLst xmlns:p="http://schemas.openxmlformats.org/presentationml/2006/main">
  <p:tag name="AS_UNIQUEID" val="547"/>
</p:tagLst>
</file>

<file path=ppt/tags/tag527.xml><?xml version="1.0" encoding="utf-8"?>
<p:tagLst xmlns:p="http://schemas.openxmlformats.org/presentationml/2006/main">
  <p:tag name="AS_UNIQUEID" val="548"/>
</p:tagLst>
</file>

<file path=ppt/tags/tag528.xml><?xml version="1.0" encoding="utf-8"?>
<p:tagLst xmlns:p="http://schemas.openxmlformats.org/presentationml/2006/main">
  <p:tag name="AS_UNIQUEID" val="549"/>
</p:tagLst>
</file>

<file path=ppt/tags/tag529.xml><?xml version="1.0" encoding="utf-8"?>
<p:tagLst xmlns:p="http://schemas.openxmlformats.org/presentationml/2006/main">
  <p:tag name="AS_UNIQUEID" val="550"/>
</p:tagLst>
</file>

<file path=ppt/tags/tag53.xml><?xml version="1.0" encoding="utf-8"?>
<p:tagLst xmlns:p="http://schemas.openxmlformats.org/presentationml/2006/main">
  <p:tag name="AS_UNIQUEID" val="77"/>
</p:tagLst>
</file>

<file path=ppt/tags/tag530.xml><?xml version="1.0" encoding="utf-8"?>
<p:tagLst xmlns:p="http://schemas.openxmlformats.org/presentationml/2006/main">
  <p:tag name="AS_UNIQUEID" val="551"/>
</p:tagLst>
</file>

<file path=ppt/tags/tag531.xml><?xml version="1.0" encoding="utf-8"?>
<p:tagLst xmlns:p="http://schemas.openxmlformats.org/presentationml/2006/main">
  <p:tag name="AS_UNIQUEID" val="552"/>
</p:tagLst>
</file>

<file path=ppt/tags/tag532.xml><?xml version="1.0" encoding="utf-8"?>
<p:tagLst xmlns:p="http://schemas.openxmlformats.org/presentationml/2006/main">
  <p:tag name="AS_UNIQUEID" val="553"/>
</p:tagLst>
</file>

<file path=ppt/tags/tag533.xml><?xml version="1.0" encoding="utf-8"?>
<p:tagLst xmlns:p="http://schemas.openxmlformats.org/presentationml/2006/main">
  <p:tag name="AS_UNIQUEID" val="554"/>
</p:tagLst>
</file>

<file path=ppt/tags/tag534.xml><?xml version="1.0" encoding="utf-8"?>
<p:tagLst xmlns:p="http://schemas.openxmlformats.org/presentationml/2006/main">
  <p:tag name="AS_UNIQUEID" val="555"/>
</p:tagLst>
</file>

<file path=ppt/tags/tag535.xml><?xml version="1.0" encoding="utf-8"?>
<p:tagLst xmlns:p="http://schemas.openxmlformats.org/presentationml/2006/main">
  <p:tag name="AS_UNIQUEID" val="556"/>
</p:tagLst>
</file>

<file path=ppt/tags/tag536.xml><?xml version="1.0" encoding="utf-8"?>
<p:tagLst xmlns:p="http://schemas.openxmlformats.org/presentationml/2006/main">
  <p:tag name="AS_UNIQUEID" val="557"/>
</p:tagLst>
</file>

<file path=ppt/tags/tag537.xml><?xml version="1.0" encoding="utf-8"?>
<p:tagLst xmlns:p="http://schemas.openxmlformats.org/presentationml/2006/main">
  <p:tag name="AS_UNIQUEID" val="558"/>
</p:tagLst>
</file>

<file path=ppt/tags/tag538.xml><?xml version="1.0" encoding="utf-8"?>
<p:tagLst xmlns:p="http://schemas.openxmlformats.org/presentationml/2006/main">
  <p:tag name="AS_UNIQUEID" val="559"/>
</p:tagLst>
</file>

<file path=ppt/tags/tag539.xml><?xml version="1.0" encoding="utf-8"?>
<p:tagLst xmlns:p="http://schemas.openxmlformats.org/presentationml/2006/main">
  <p:tag name="AS_UNIQUEID" val="560"/>
</p:tagLst>
</file>

<file path=ppt/tags/tag54.xml><?xml version="1.0" encoding="utf-8"?>
<p:tagLst xmlns:p="http://schemas.openxmlformats.org/presentationml/2006/main">
  <p:tag name="AS_UNIQUEID" val="78"/>
</p:tagLst>
</file>

<file path=ppt/tags/tag540.xml><?xml version="1.0" encoding="utf-8"?>
<p:tagLst xmlns:p="http://schemas.openxmlformats.org/presentationml/2006/main">
  <p:tag name="AS_UNIQUEID" val="561"/>
</p:tagLst>
</file>

<file path=ppt/tags/tag541.xml><?xml version="1.0" encoding="utf-8"?>
<p:tagLst xmlns:p="http://schemas.openxmlformats.org/presentationml/2006/main">
  <p:tag name="AS_UNIQUEID" val="562"/>
</p:tagLst>
</file>

<file path=ppt/tags/tag542.xml><?xml version="1.0" encoding="utf-8"?>
<p:tagLst xmlns:p="http://schemas.openxmlformats.org/presentationml/2006/main">
  <p:tag name="AS_UNIQUEID" val="563"/>
</p:tagLst>
</file>

<file path=ppt/tags/tag543.xml><?xml version="1.0" encoding="utf-8"?>
<p:tagLst xmlns:p="http://schemas.openxmlformats.org/presentationml/2006/main">
  <p:tag name="AS_UNIQUEID" val="564"/>
</p:tagLst>
</file>

<file path=ppt/tags/tag544.xml><?xml version="1.0" encoding="utf-8"?>
<p:tagLst xmlns:p="http://schemas.openxmlformats.org/presentationml/2006/main">
  <p:tag name="AS_UNIQUEID" val="565"/>
</p:tagLst>
</file>

<file path=ppt/tags/tag545.xml><?xml version="1.0" encoding="utf-8"?>
<p:tagLst xmlns:p="http://schemas.openxmlformats.org/presentationml/2006/main">
  <p:tag name="AS_UNIQUEID" val="566"/>
</p:tagLst>
</file>

<file path=ppt/tags/tag546.xml><?xml version="1.0" encoding="utf-8"?>
<p:tagLst xmlns:p="http://schemas.openxmlformats.org/presentationml/2006/main">
  <p:tag name="AS_UNIQUEID" val="567"/>
</p:tagLst>
</file>

<file path=ppt/tags/tag547.xml><?xml version="1.0" encoding="utf-8"?>
<p:tagLst xmlns:p="http://schemas.openxmlformats.org/presentationml/2006/main">
  <p:tag name="AS_UNIQUEID" val="568"/>
</p:tagLst>
</file>

<file path=ppt/tags/tag548.xml><?xml version="1.0" encoding="utf-8"?>
<p:tagLst xmlns:p="http://schemas.openxmlformats.org/presentationml/2006/main">
  <p:tag name="AS_UNIQUEID" val="569"/>
</p:tagLst>
</file>

<file path=ppt/tags/tag549.xml><?xml version="1.0" encoding="utf-8"?>
<p:tagLst xmlns:p="http://schemas.openxmlformats.org/presentationml/2006/main">
  <p:tag name="AS_UNIQUEID" val="570"/>
</p:tagLst>
</file>

<file path=ppt/tags/tag55.xml><?xml version="1.0" encoding="utf-8"?>
<p:tagLst xmlns:p="http://schemas.openxmlformats.org/presentationml/2006/main">
  <p:tag name="AS_UNIQUEID" val="79"/>
</p:tagLst>
</file>

<file path=ppt/tags/tag550.xml><?xml version="1.0" encoding="utf-8"?>
<p:tagLst xmlns:p="http://schemas.openxmlformats.org/presentationml/2006/main">
  <p:tag name="AS_UNIQUEID" val="571"/>
</p:tagLst>
</file>

<file path=ppt/tags/tag551.xml><?xml version="1.0" encoding="utf-8"?>
<p:tagLst xmlns:p="http://schemas.openxmlformats.org/presentationml/2006/main">
  <p:tag name="AS_UNIQUEID" val="572"/>
</p:tagLst>
</file>

<file path=ppt/tags/tag552.xml><?xml version="1.0" encoding="utf-8"?>
<p:tagLst xmlns:p="http://schemas.openxmlformats.org/presentationml/2006/main">
  <p:tag name="AS_UNIQUEID" val="573"/>
</p:tagLst>
</file>

<file path=ppt/tags/tag553.xml><?xml version="1.0" encoding="utf-8"?>
<p:tagLst xmlns:p="http://schemas.openxmlformats.org/presentationml/2006/main">
  <p:tag name="AS_UNIQUEID" val="574"/>
</p:tagLst>
</file>

<file path=ppt/tags/tag554.xml><?xml version="1.0" encoding="utf-8"?>
<p:tagLst xmlns:p="http://schemas.openxmlformats.org/presentationml/2006/main">
  <p:tag name="AS_UNIQUEID" val="575"/>
</p:tagLst>
</file>

<file path=ppt/tags/tag555.xml><?xml version="1.0" encoding="utf-8"?>
<p:tagLst xmlns:p="http://schemas.openxmlformats.org/presentationml/2006/main">
  <p:tag name="AS_UNIQUEID" val="576"/>
</p:tagLst>
</file>

<file path=ppt/tags/tag556.xml><?xml version="1.0" encoding="utf-8"?>
<p:tagLst xmlns:p="http://schemas.openxmlformats.org/presentationml/2006/main">
  <p:tag name="AS_UNIQUEID" val="577"/>
</p:tagLst>
</file>

<file path=ppt/tags/tag557.xml><?xml version="1.0" encoding="utf-8"?>
<p:tagLst xmlns:p="http://schemas.openxmlformats.org/presentationml/2006/main">
  <p:tag name="AS_UNIQUEID" val="578"/>
</p:tagLst>
</file>

<file path=ppt/tags/tag558.xml><?xml version="1.0" encoding="utf-8"?>
<p:tagLst xmlns:p="http://schemas.openxmlformats.org/presentationml/2006/main">
  <p:tag name="AS_UNIQUEID" val="579"/>
</p:tagLst>
</file>

<file path=ppt/tags/tag559.xml><?xml version="1.0" encoding="utf-8"?>
<p:tagLst xmlns:p="http://schemas.openxmlformats.org/presentationml/2006/main">
  <p:tag name="AS_UNIQUEID" val="580"/>
</p:tagLst>
</file>

<file path=ppt/tags/tag56.xml><?xml version="1.0" encoding="utf-8"?>
<p:tagLst xmlns:p="http://schemas.openxmlformats.org/presentationml/2006/main">
  <p:tag name="AS_UNIQUEID" val="80"/>
</p:tagLst>
</file>

<file path=ppt/tags/tag560.xml><?xml version="1.0" encoding="utf-8"?>
<p:tagLst xmlns:p="http://schemas.openxmlformats.org/presentationml/2006/main">
  <p:tag name="AS_UNIQUEID" val="581"/>
</p:tagLst>
</file>

<file path=ppt/tags/tag561.xml><?xml version="1.0" encoding="utf-8"?>
<p:tagLst xmlns:p="http://schemas.openxmlformats.org/presentationml/2006/main">
  <p:tag name="AS_UNIQUEID" val="582"/>
</p:tagLst>
</file>

<file path=ppt/tags/tag562.xml><?xml version="1.0" encoding="utf-8"?>
<p:tagLst xmlns:p="http://schemas.openxmlformats.org/presentationml/2006/main">
  <p:tag name="AS_UNIQUEID" val="583"/>
</p:tagLst>
</file>

<file path=ppt/tags/tag563.xml><?xml version="1.0" encoding="utf-8"?>
<p:tagLst xmlns:p="http://schemas.openxmlformats.org/presentationml/2006/main">
  <p:tag name="AS_UNIQUEID" val="584"/>
</p:tagLst>
</file>

<file path=ppt/tags/tag564.xml><?xml version="1.0" encoding="utf-8"?>
<p:tagLst xmlns:p="http://schemas.openxmlformats.org/presentationml/2006/main">
  <p:tag name="AS_UNIQUEID" val="585"/>
</p:tagLst>
</file>

<file path=ppt/tags/tag565.xml><?xml version="1.0" encoding="utf-8"?>
<p:tagLst xmlns:p="http://schemas.openxmlformats.org/presentationml/2006/main">
  <p:tag name="AS_UNIQUEID" val="586"/>
</p:tagLst>
</file>

<file path=ppt/tags/tag566.xml><?xml version="1.0" encoding="utf-8"?>
<p:tagLst xmlns:p="http://schemas.openxmlformats.org/presentationml/2006/main">
  <p:tag name="AS_UNIQUEID" val="587"/>
</p:tagLst>
</file>

<file path=ppt/tags/tag567.xml><?xml version="1.0" encoding="utf-8"?>
<p:tagLst xmlns:p="http://schemas.openxmlformats.org/presentationml/2006/main">
  <p:tag name="AS_UNIQUEID" val="588"/>
</p:tagLst>
</file>

<file path=ppt/tags/tag568.xml><?xml version="1.0" encoding="utf-8"?>
<p:tagLst xmlns:p="http://schemas.openxmlformats.org/presentationml/2006/main">
  <p:tag name="AS_UNIQUEID" val="589"/>
</p:tagLst>
</file>

<file path=ppt/tags/tag569.xml><?xml version="1.0" encoding="utf-8"?>
<p:tagLst xmlns:p="http://schemas.openxmlformats.org/presentationml/2006/main">
  <p:tag name="AS_UNIQUEID" val="590"/>
</p:tagLst>
</file>

<file path=ppt/tags/tag57.xml><?xml version="1.0" encoding="utf-8"?>
<p:tagLst xmlns:p="http://schemas.openxmlformats.org/presentationml/2006/main">
  <p:tag name="AS_UNIQUEID" val="81"/>
</p:tagLst>
</file>

<file path=ppt/tags/tag570.xml><?xml version="1.0" encoding="utf-8"?>
<p:tagLst xmlns:p="http://schemas.openxmlformats.org/presentationml/2006/main">
  <p:tag name="AS_UNIQUEID" val="591"/>
</p:tagLst>
</file>

<file path=ppt/tags/tag571.xml><?xml version="1.0" encoding="utf-8"?>
<p:tagLst xmlns:p="http://schemas.openxmlformats.org/presentationml/2006/main">
  <p:tag name="AS_UNIQUEID" val="592"/>
</p:tagLst>
</file>

<file path=ppt/tags/tag572.xml><?xml version="1.0" encoding="utf-8"?>
<p:tagLst xmlns:p="http://schemas.openxmlformats.org/presentationml/2006/main">
  <p:tag name="AS_UNIQUEID" val="593"/>
</p:tagLst>
</file>

<file path=ppt/tags/tag573.xml><?xml version="1.0" encoding="utf-8"?>
<p:tagLst xmlns:p="http://schemas.openxmlformats.org/presentationml/2006/main">
  <p:tag name="AS_UNIQUEID" val="594"/>
</p:tagLst>
</file>

<file path=ppt/tags/tag574.xml><?xml version="1.0" encoding="utf-8"?>
<p:tagLst xmlns:p="http://schemas.openxmlformats.org/presentationml/2006/main">
  <p:tag name="AS_UNIQUEID" val="595"/>
</p:tagLst>
</file>

<file path=ppt/tags/tag575.xml><?xml version="1.0" encoding="utf-8"?>
<p:tagLst xmlns:p="http://schemas.openxmlformats.org/presentationml/2006/main">
  <p:tag name="AS_UNIQUEID" val="596"/>
</p:tagLst>
</file>

<file path=ppt/tags/tag576.xml><?xml version="1.0" encoding="utf-8"?>
<p:tagLst xmlns:p="http://schemas.openxmlformats.org/presentationml/2006/main">
  <p:tag name="AS_UNIQUEID" val="597"/>
</p:tagLst>
</file>

<file path=ppt/tags/tag577.xml><?xml version="1.0" encoding="utf-8"?>
<p:tagLst xmlns:p="http://schemas.openxmlformats.org/presentationml/2006/main">
  <p:tag name="AS_UNIQUEID" val="598"/>
</p:tagLst>
</file>

<file path=ppt/tags/tag578.xml><?xml version="1.0" encoding="utf-8"?>
<p:tagLst xmlns:p="http://schemas.openxmlformats.org/presentationml/2006/main">
  <p:tag name="AS_UNIQUEID" val="599"/>
</p:tagLst>
</file>

<file path=ppt/tags/tag579.xml><?xml version="1.0" encoding="utf-8"?>
<p:tagLst xmlns:p="http://schemas.openxmlformats.org/presentationml/2006/main">
  <p:tag name="AS_UNIQUEID" val="600"/>
</p:tagLst>
</file>

<file path=ppt/tags/tag58.xml><?xml version="1.0" encoding="utf-8"?>
<p:tagLst xmlns:p="http://schemas.openxmlformats.org/presentationml/2006/main">
  <p:tag name="AS_UNIQUEID" val="82"/>
</p:tagLst>
</file>

<file path=ppt/tags/tag580.xml><?xml version="1.0" encoding="utf-8"?>
<p:tagLst xmlns:p="http://schemas.openxmlformats.org/presentationml/2006/main">
  <p:tag name="AS_UNIQUEID" val="601"/>
</p:tagLst>
</file>

<file path=ppt/tags/tag581.xml><?xml version="1.0" encoding="utf-8"?>
<p:tagLst xmlns:p="http://schemas.openxmlformats.org/presentationml/2006/main">
  <p:tag name="AS_UNIQUEID" val="602"/>
</p:tagLst>
</file>

<file path=ppt/tags/tag582.xml><?xml version="1.0" encoding="utf-8"?>
<p:tagLst xmlns:p="http://schemas.openxmlformats.org/presentationml/2006/main">
  <p:tag name="AS_UNIQUEID" val="603"/>
</p:tagLst>
</file>

<file path=ppt/tags/tag583.xml><?xml version="1.0" encoding="utf-8"?>
<p:tagLst xmlns:p="http://schemas.openxmlformats.org/presentationml/2006/main">
  <p:tag name="AS_UNIQUEID" val="604"/>
</p:tagLst>
</file>

<file path=ppt/tags/tag584.xml><?xml version="1.0" encoding="utf-8"?>
<p:tagLst xmlns:p="http://schemas.openxmlformats.org/presentationml/2006/main">
  <p:tag name="AS_OS" val="Unix 3.10 unknown"/>
  <p:tag name="AS_RELEASE_DATE" val="2020.11.30"/>
  <p:tag name="AS_TITLE" val="Aspose.Slides for Java"/>
  <p:tag name="AS_VERSION" val="20.11"/>
</p:tagLst>
</file>

<file path=ppt/tags/tag59.xml><?xml version="1.0" encoding="utf-8"?>
<p:tagLst xmlns:p="http://schemas.openxmlformats.org/presentationml/2006/main">
  <p:tag name="AS_UNIQUEID" val="83"/>
</p:tagLst>
</file>

<file path=ppt/tags/tag6.xml><?xml version="1.0" encoding="utf-8"?>
<p:tagLst xmlns:p="http://schemas.openxmlformats.org/presentationml/2006/main">
  <p:tag name="AS_UNIQUEID" val="30"/>
</p:tagLst>
</file>

<file path=ppt/tags/tag60.xml><?xml version="1.0" encoding="utf-8"?>
<p:tagLst xmlns:p="http://schemas.openxmlformats.org/presentationml/2006/main">
  <p:tag name="AS_UNIQUEID" val="84"/>
</p:tagLst>
</file>

<file path=ppt/tags/tag61.xml><?xml version="1.0" encoding="utf-8"?>
<p:tagLst xmlns:p="http://schemas.openxmlformats.org/presentationml/2006/main">
  <p:tag name="AS_UNIQUEID" val="85"/>
</p:tagLst>
</file>

<file path=ppt/tags/tag62.xml><?xml version="1.0" encoding="utf-8"?>
<p:tagLst xmlns:p="http://schemas.openxmlformats.org/presentationml/2006/main">
  <p:tag name="AS_UNIQUEID" val="86"/>
</p:tagLst>
</file>

<file path=ppt/tags/tag63.xml><?xml version="1.0" encoding="utf-8"?>
<p:tagLst xmlns:p="http://schemas.openxmlformats.org/presentationml/2006/main">
  <p:tag name="AS_UNIQUEID" val="87"/>
</p:tagLst>
</file>

<file path=ppt/tags/tag64.xml><?xml version="1.0" encoding="utf-8"?>
<p:tagLst xmlns:p="http://schemas.openxmlformats.org/presentationml/2006/main">
  <p:tag name="AS_UNIQUEID" val="88"/>
</p:tagLst>
</file>

<file path=ppt/tags/tag65.xml><?xml version="1.0" encoding="utf-8"?>
<p:tagLst xmlns:p="http://schemas.openxmlformats.org/presentationml/2006/main">
  <p:tag name="AS_UNIQUEID" val="89"/>
</p:tagLst>
</file>

<file path=ppt/tags/tag66.xml><?xml version="1.0" encoding="utf-8"?>
<p:tagLst xmlns:p="http://schemas.openxmlformats.org/presentationml/2006/main">
  <p:tag name="AS_UNIQUEID" val="90"/>
</p:tagLst>
</file>

<file path=ppt/tags/tag67.xml><?xml version="1.0" encoding="utf-8"?>
<p:tagLst xmlns:p="http://schemas.openxmlformats.org/presentationml/2006/main">
  <p:tag name="AS_UNIQUEID" val="91"/>
</p:tagLst>
</file>

<file path=ppt/tags/tag68.xml><?xml version="1.0" encoding="utf-8"?>
<p:tagLst xmlns:p="http://schemas.openxmlformats.org/presentationml/2006/main">
  <p:tag name="AS_UNIQUEID" val="92"/>
</p:tagLst>
</file>

<file path=ppt/tags/tag69.xml><?xml version="1.0" encoding="utf-8"?>
<p:tagLst xmlns:p="http://schemas.openxmlformats.org/presentationml/2006/main">
  <p:tag name="AS_UNIQUEID" val="93"/>
</p:tagLst>
</file>

<file path=ppt/tags/tag7.xml><?xml version="1.0" encoding="utf-8"?>
<p:tagLst xmlns:p="http://schemas.openxmlformats.org/presentationml/2006/main">
  <p:tag name="AS_UNIQUEID" val="31"/>
</p:tagLst>
</file>

<file path=ppt/tags/tag70.xml><?xml version="1.0" encoding="utf-8"?>
<p:tagLst xmlns:p="http://schemas.openxmlformats.org/presentationml/2006/main">
  <p:tag name="AS_UNIQUEID" val="94"/>
</p:tagLst>
</file>

<file path=ppt/tags/tag71.xml><?xml version="1.0" encoding="utf-8"?>
<p:tagLst xmlns:p="http://schemas.openxmlformats.org/presentationml/2006/main">
  <p:tag name="AS_UNIQUEID" val="95"/>
</p:tagLst>
</file>

<file path=ppt/tags/tag72.xml><?xml version="1.0" encoding="utf-8"?>
<p:tagLst xmlns:p="http://schemas.openxmlformats.org/presentationml/2006/main">
  <p:tag name="AS_UNIQUEID" val="96"/>
</p:tagLst>
</file>

<file path=ppt/tags/tag73.xml><?xml version="1.0" encoding="utf-8"?>
<p:tagLst xmlns:p="http://schemas.openxmlformats.org/presentationml/2006/main">
  <p:tag name="AS_UNIQUEID" val="97"/>
</p:tagLst>
</file>

<file path=ppt/tags/tag74.xml><?xml version="1.0" encoding="utf-8"?>
<p:tagLst xmlns:p="http://schemas.openxmlformats.org/presentationml/2006/main">
  <p:tag name="AS_UNIQUEID" val="98"/>
</p:tagLst>
</file>

<file path=ppt/tags/tag75.xml><?xml version="1.0" encoding="utf-8"?>
<p:tagLst xmlns:p="http://schemas.openxmlformats.org/presentationml/2006/main">
  <p:tag name="AS_UNIQUEID" val="99"/>
</p:tagLst>
</file>

<file path=ppt/tags/tag76.xml><?xml version="1.0" encoding="utf-8"?>
<p:tagLst xmlns:p="http://schemas.openxmlformats.org/presentationml/2006/main">
  <p:tag name="AS_UNIQUEID" val="100"/>
</p:tagLst>
</file>

<file path=ppt/tags/tag77.xml><?xml version="1.0" encoding="utf-8"?>
<p:tagLst xmlns:p="http://schemas.openxmlformats.org/presentationml/2006/main">
  <p:tag name="AS_UNIQUEID" val="101"/>
</p:tagLst>
</file>

<file path=ppt/tags/tag78.xml><?xml version="1.0" encoding="utf-8"?>
<p:tagLst xmlns:p="http://schemas.openxmlformats.org/presentationml/2006/main">
  <p:tag name="AS_UNIQUEID" val="102"/>
</p:tagLst>
</file>

<file path=ppt/tags/tag79.xml><?xml version="1.0" encoding="utf-8"?>
<p:tagLst xmlns:p="http://schemas.openxmlformats.org/presentationml/2006/main">
  <p:tag name="AS_UNIQUEID" val="103"/>
</p:tagLst>
</file>

<file path=ppt/tags/tag8.xml><?xml version="1.0" encoding="utf-8"?>
<p:tagLst xmlns:p="http://schemas.openxmlformats.org/presentationml/2006/main">
  <p:tag name="AS_UNIQUEID" val="32"/>
</p:tagLst>
</file>

<file path=ppt/tags/tag80.xml><?xml version="1.0" encoding="utf-8"?>
<p:tagLst xmlns:p="http://schemas.openxmlformats.org/presentationml/2006/main">
  <p:tag name="AS_UNIQUEID" val="104"/>
</p:tagLst>
</file>

<file path=ppt/tags/tag81.xml><?xml version="1.0" encoding="utf-8"?>
<p:tagLst xmlns:p="http://schemas.openxmlformats.org/presentationml/2006/main">
  <p:tag name="AS_UNIQUEID" val="105"/>
</p:tagLst>
</file>

<file path=ppt/tags/tag82.xml><?xml version="1.0" encoding="utf-8"?>
<p:tagLst xmlns:p="http://schemas.openxmlformats.org/presentationml/2006/main">
  <p:tag name="AS_UNIQUEID" val="106"/>
</p:tagLst>
</file>

<file path=ppt/tags/tag83.xml><?xml version="1.0" encoding="utf-8"?>
<p:tagLst xmlns:p="http://schemas.openxmlformats.org/presentationml/2006/main">
  <p:tag name="AS_UNIQUEID" val="107"/>
</p:tagLst>
</file>

<file path=ppt/tags/tag84.xml><?xml version="1.0" encoding="utf-8"?>
<p:tagLst xmlns:p="http://schemas.openxmlformats.org/presentationml/2006/main">
  <p:tag name="AS_UNIQUEID" val="108"/>
</p:tagLst>
</file>

<file path=ppt/tags/tag85.xml><?xml version="1.0" encoding="utf-8"?>
<p:tagLst xmlns:p="http://schemas.openxmlformats.org/presentationml/2006/main">
  <p:tag name="AS_UNIQUEID" val="109"/>
</p:tagLst>
</file>

<file path=ppt/tags/tag86.xml><?xml version="1.0" encoding="utf-8"?>
<p:tagLst xmlns:p="http://schemas.openxmlformats.org/presentationml/2006/main">
  <p:tag name="AS_UNIQUEID" val="110"/>
</p:tagLst>
</file>

<file path=ppt/tags/tag87.xml><?xml version="1.0" encoding="utf-8"?>
<p:tagLst xmlns:p="http://schemas.openxmlformats.org/presentationml/2006/main">
  <p:tag name="AS_UNIQUEID" val="111"/>
</p:tagLst>
</file>

<file path=ppt/tags/tag88.xml><?xml version="1.0" encoding="utf-8"?>
<p:tagLst xmlns:p="http://schemas.openxmlformats.org/presentationml/2006/main">
  <p:tag name="AS_UNIQUEID" val="112"/>
</p:tagLst>
</file>

<file path=ppt/tags/tag89.xml><?xml version="1.0" encoding="utf-8"?>
<p:tagLst xmlns:p="http://schemas.openxmlformats.org/presentationml/2006/main">
  <p:tag name="AS_UNIQUEID" val="113"/>
</p:tagLst>
</file>

<file path=ppt/tags/tag9.xml><?xml version="1.0" encoding="utf-8"?>
<p:tagLst xmlns:p="http://schemas.openxmlformats.org/presentationml/2006/main">
  <p:tag name="AS_UNIQUEID" val="33"/>
</p:tagLst>
</file>

<file path=ppt/tags/tag90.xml><?xml version="1.0" encoding="utf-8"?>
<p:tagLst xmlns:p="http://schemas.openxmlformats.org/presentationml/2006/main">
  <p:tag name="AS_UNIQUEID" val="114"/>
</p:tagLst>
</file>

<file path=ppt/tags/tag91.xml><?xml version="1.0" encoding="utf-8"?>
<p:tagLst xmlns:p="http://schemas.openxmlformats.org/presentationml/2006/main">
  <p:tag name="AS_UNIQUEID" val="115"/>
</p:tagLst>
</file>

<file path=ppt/tags/tag92.xml><?xml version="1.0" encoding="utf-8"?>
<p:tagLst xmlns:p="http://schemas.openxmlformats.org/presentationml/2006/main">
  <p:tag name="AS_UNIQUEID" val="116"/>
</p:tagLst>
</file>

<file path=ppt/tags/tag93.xml><?xml version="1.0" encoding="utf-8"?>
<p:tagLst xmlns:p="http://schemas.openxmlformats.org/presentationml/2006/main">
  <p:tag name="AS_UNIQUEID" val="117"/>
</p:tagLst>
</file>

<file path=ppt/tags/tag94.xml><?xml version="1.0" encoding="utf-8"?>
<p:tagLst xmlns:p="http://schemas.openxmlformats.org/presentationml/2006/main">
  <p:tag name="AS_UNIQUEID" val="118"/>
</p:tagLst>
</file>

<file path=ppt/tags/tag95.xml><?xml version="1.0" encoding="utf-8"?>
<p:tagLst xmlns:p="http://schemas.openxmlformats.org/presentationml/2006/main">
  <p:tag name="AS_UNIQUEID" val="119"/>
</p:tagLst>
</file>

<file path=ppt/tags/tag96.xml><?xml version="1.0" encoding="utf-8"?>
<p:tagLst xmlns:p="http://schemas.openxmlformats.org/presentationml/2006/main">
  <p:tag name="AS_UNIQUEID" val="120"/>
</p:tagLst>
</file>

<file path=ppt/tags/tag97.xml><?xml version="1.0" encoding="utf-8"?>
<p:tagLst xmlns:p="http://schemas.openxmlformats.org/presentationml/2006/main">
  <p:tag name="AS_UNIQUEID" val="121"/>
</p:tagLst>
</file>

<file path=ppt/tags/tag98.xml><?xml version="1.0" encoding="utf-8"?>
<p:tagLst xmlns:p="http://schemas.openxmlformats.org/presentationml/2006/main">
  <p:tag name="AS_UNIQUEID" val="122"/>
</p:tagLst>
</file>

<file path=ppt/tags/tag99.xml><?xml version="1.0" encoding="utf-8"?>
<p:tagLst xmlns:p="http://schemas.openxmlformats.org/presentationml/2006/main">
  <p:tag name="AS_UNIQUEID" val="123"/>
</p:tagLst>
</file>

<file path=ppt/theme/theme1.xml><?xml version="1.0" encoding="utf-8"?>
<a:theme xmlns:r="http://schemas.openxmlformats.org/officeDocument/2006/relationships"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182</Paragraphs>
  <Slides>37</Slides>
  <Notes>6</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37</vt:i4>
      </vt:variant>
    </vt:vector>
  </HeadingPairs>
  <TitlesOfParts>
    <vt:vector baseType="lpstr" size="49">
      <vt:lpstr>Arial</vt:lpstr>
      <vt:lpstr>Calibri Light</vt:lpstr>
      <vt:lpstr>Calibri</vt:lpstr>
      <vt:lpstr>宋体</vt:lpstr>
      <vt:lpstr>微软雅黑</vt:lpstr>
      <vt:lpstr>思源黑体 CN Heavy</vt:lpstr>
      <vt:lpstr>楷体</vt:lpstr>
      <vt:lpstr>思源宋体 CN Heavy</vt:lpstr>
      <vt:lpstr>思源宋体 CN Medium</vt:lpstr>
      <vt:lpstr>方正姚体</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平淡无奇：比喻平平常常，没有什么出色的地方。(2)插科打诨：指戏曲演员在演出中穿插些滑稽的谈话和动作来引人发笑。也指现实生活中引人发笑的一些戏谑的动作和语言。(3)不假思索：用不着想，形容说话做事迅速。(4)张冠李戴：姓张的帽子戴到姓李的头上，比喻弄错了对象或弄错了事实。(5)信口开河：随口乱说一气。(6)礼轻仁义重：礼物虽然轻微，但其中的情义却很深重。</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2021-03-03T09:48:52.028</cp:lastPrinted>
  <dcterms:created xsi:type="dcterms:W3CDTF">2021-03-03T09:48:52Z</dcterms:created>
  <dcterms:modified xsi:type="dcterms:W3CDTF">2021-03-03T01:48:57Z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