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3" r:id="rId2"/>
    <p:sldMasterId id="2147483660" r:id="rId3"/>
    <p:sldMasterId id="2147483662" r:id="rId4"/>
  </p:sldMasterIdLst>
  <p:sldIdLst>
    <p:sldId id="275" r:id="rId5"/>
    <p:sldId id="274" r:id="rId6"/>
    <p:sldId id="289" r:id="rId7"/>
    <p:sldId id="296" r:id="rId8"/>
    <p:sldId id="313" r:id="rId9"/>
    <p:sldId id="306" r:id="rId10"/>
    <p:sldId id="307" r:id="rId11"/>
    <p:sldId id="308" r:id="rId12"/>
    <p:sldId id="309" r:id="rId13"/>
    <p:sldId id="310" r:id="rId14"/>
    <p:sldId id="311" r:id="rId15"/>
    <p:sldId id="312" r:id="rId16"/>
    <p:sldId id="299" r:id="rId17"/>
    <p:sldId id="300" r:id="rId18"/>
    <p:sldId id="301" r:id="rId19"/>
    <p:sldId id="302" r:id="rId20"/>
    <p:sldId id="314" r:id="rId21"/>
    <p:sldId id="284" r:id="rId22"/>
    <p:sldId id="291" r:id="rId23"/>
    <p:sldId id="298" r:id="rId24"/>
    <p:sldId id="287" r:id="rId25"/>
    <p:sldId id="288" r:id="rId26"/>
    <p:sldId id="303" r:id="rId27"/>
    <p:sldId id="304" r:id="rId28"/>
    <p:sldId id="305" r:id="rId29"/>
    <p:sldId id="316" r:id="rId30"/>
    <p:sldId id="297" r:id="rId3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99"/>
    <a:srgbClr val="FF00FF"/>
    <a:srgbClr val="009900"/>
    <a:srgbClr val="00FFFF"/>
    <a:srgbClr val="FFFF00"/>
    <a:srgbClr val="0000CC"/>
    <a:srgbClr val="9900CC"/>
    <a:srgbClr val="9900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89" d="100"/>
          <a:sy n="89" d="100"/>
        </p:scale>
        <p:origin x="-1434" y="-96"/>
      </p:cViewPr>
      <p:guideLst>
        <p:guide orient="horz" pos="4224"/>
        <p:guide pos="5759"/>
      </p:guideLst>
    </p:cSldViewPr>
  </p:slideViewPr>
  <p:notesTextViewPr>
    <p:cViewPr>
      <p:scale>
        <a:sx n="1" d="1"/>
        <a:sy n="1" d="1"/>
      </p:scale>
      <p:origin x="0" y="0"/>
    </p:cViewPr>
  </p:notesTextViewPr>
  <p:sorterViewPr>
    <p:cViewPr>
      <p:scale>
        <a:sx n="68" d="100"/>
        <a:sy n="68"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Rot="1" noChangeArrowheads="1"/>
          </p:cNvSpPr>
          <p:nvPr>
            <p:ph type="ctrTitle"/>
          </p:nvPr>
        </p:nvSpPr>
        <p:spPr>
          <a:xfrm>
            <a:off x="685800" y="2286000"/>
            <a:ext cx="7772400" cy="1143000"/>
          </a:xfrm>
        </p:spPr>
        <p:txBody>
          <a:bodyPr/>
          <a:lstStyle>
            <a:lvl1pPr>
              <a:defRPr/>
            </a:lvl1pPr>
          </a:lstStyle>
          <a:p>
            <a:pPr lvl="0"/>
            <a:r>
              <a:rPr lang="zh-CN" noProof="0" smtClean="0"/>
              <a:t>单击此处编辑母版标题样式</a:t>
            </a:r>
          </a:p>
        </p:txBody>
      </p:sp>
      <p:sp>
        <p:nvSpPr>
          <p:cNvPr id="2051" name="Rectangle 3"/>
          <p:cNvSpPr>
            <a:spLocks noGrp="1" noRot="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pPr lvl="0"/>
            <a:r>
              <a:rPr lang="zh-CN" noProof="0" smtClean="0"/>
              <a:t>单击此处编辑母版副标题样式</a:t>
            </a:r>
          </a:p>
        </p:txBody>
      </p:sp>
      <p:sp>
        <p:nvSpPr>
          <p:cNvPr id="2052" name="Rectangle 4"/>
          <p:cNvSpPr>
            <a:spLocks noGrp="1" noChangeArrowheads="1"/>
          </p:cNvSpPr>
          <p:nvPr>
            <p:ph type="dt" sz="half" idx="2"/>
          </p:nvPr>
        </p:nvSpPr>
        <p:spPr/>
        <p:txBody>
          <a:bodyPr/>
          <a:lstStyle>
            <a:lvl1pPr>
              <a:defRPr/>
            </a:lvl1pPr>
          </a:lstStyle>
          <a:p>
            <a:endParaRPr lang="zh-CN" altLang="zh-CN"/>
          </a:p>
        </p:txBody>
      </p:sp>
      <p:sp>
        <p:nvSpPr>
          <p:cNvPr id="2053" name="Rectangle 5"/>
          <p:cNvSpPr>
            <a:spLocks noGrp="1" noChangeArrowheads="1"/>
          </p:cNvSpPr>
          <p:nvPr>
            <p:ph type="ftr" sz="quarter" idx="3"/>
          </p:nvPr>
        </p:nvSpPr>
        <p:spPr/>
        <p:txBody>
          <a:bodyPr/>
          <a:lstStyle>
            <a:lvl1pPr>
              <a:defRPr/>
            </a:lvl1pPr>
          </a:lstStyle>
          <a:p>
            <a:endParaRPr lang="zh-CN" altLang="zh-CN"/>
          </a:p>
        </p:txBody>
      </p:sp>
      <p:sp>
        <p:nvSpPr>
          <p:cNvPr id="2054" name="Rectangle 6"/>
          <p:cNvSpPr>
            <a:spLocks noGrp="1" noChangeArrowheads="1"/>
          </p:cNvSpPr>
          <p:nvPr>
            <p:ph type="sldNum" sz="quarter" idx="4"/>
          </p:nvPr>
        </p:nvSpPr>
        <p:spPr/>
        <p:txBody>
          <a:bodyPr/>
          <a:lstStyle>
            <a:lvl1pPr>
              <a:defRPr/>
            </a:lvl1pPr>
          </a:lstStyle>
          <a:p>
            <a:fld id="{3CDD90E0-869D-4B53-B427-97279A8AA965}" type="slidenum">
              <a:rPr lang="zh-CN" altLang="zh-CN"/>
              <a:pPr/>
              <a:t>‹#›</a:t>
            </a:fld>
            <a:endParaRPr lang="zh-CN"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388ABE15-99A6-4AE2-AAE9-691DED2924DC}" type="slidenum">
              <a:rPr lang="zh-CN" altLang="zh-CN"/>
              <a:pPr/>
              <a:t>‹#›</a:t>
            </a:fld>
            <a:endParaRPr lang="zh-CN" altLang="zh-CN"/>
          </a:p>
        </p:txBody>
      </p:sp>
    </p:spTree>
    <p:extLst>
      <p:ext uri="{BB962C8B-B14F-4D97-AF65-F5344CB8AC3E}">
        <p14:creationId xmlns:p14="http://schemas.microsoft.com/office/powerpoint/2010/main" xmlns="" val="42124615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53163" cy="5489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2FE62A71-B236-4533-B882-00556229B3C1}" type="slidenum">
              <a:rPr lang="zh-CN" altLang="zh-CN"/>
              <a:pPr/>
              <a:t>‹#›</a:t>
            </a:fld>
            <a:endParaRPr lang="zh-CN" altLang="zh-CN"/>
          </a:p>
        </p:txBody>
      </p:sp>
    </p:spTree>
    <p:extLst>
      <p:ext uri="{BB962C8B-B14F-4D97-AF65-F5344CB8AC3E}">
        <p14:creationId xmlns:p14="http://schemas.microsoft.com/office/powerpoint/2010/main" xmlns="" val="34579025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A6B1F790-59BF-4C9C-8D0C-1068812A5C8E}" type="slidenum">
              <a:rPr lang="zh-CN" altLang="zh-CN"/>
              <a:pPr/>
              <a:t>‹#›</a:t>
            </a:fld>
            <a:endParaRPr lang="zh-CN" altLang="zh-CN"/>
          </a:p>
        </p:txBody>
      </p:sp>
    </p:spTree>
    <p:extLst>
      <p:ext uri="{BB962C8B-B14F-4D97-AF65-F5344CB8AC3E}">
        <p14:creationId xmlns:p14="http://schemas.microsoft.com/office/powerpoint/2010/main" xmlns="" val="82907675"/>
      </p:ext>
    </p:extLst>
  </p:cSld>
  <p:clrMapOvr>
    <a:masterClrMapping/>
  </p:clrMapOvr>
  <p:transition>
    <p:checker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32745CC5-3155-4F75-BF95-0B0690C6FF1E}" type="slidenum">
              <a:rPr lang="zh-CN" altLang="zh-CN"/>
              <a:pPr/>
              <a:t>‹#›</a:t>
            </a:fld>
            <a:endParaRPr lang="zh-CN" altLang="zh-CN"/>
          </a:p>
        </p:txBody>
      </p:sp>
    </p:spTree>
    <p:extLst>
      <p:ext uri="{BB962C8B-B14F-4D97-AF65-F5344CB8AC3E}">
        <p14:creationId xmlns:p14="http://schemas.microsoft.com/office/powerpoint/2010/main" xmlns="" val="1783894551"/>
      </p:ext>
    </p:extLst>
  </p:cSld>
  <p:clrMapOvr>
    <a:masterClrMapping/>
  </p:clrMapOvr>
  <p:transition>
    <p:checker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3570D166-38E8-4E30-9828-E948621A3F01}" type="slidenum">
              <a:rPr lang="zh-CN" altLang="zh-CN"/>
              <a:pPr/>
              <a:t>‹#›</a:t>
            </a:fld>
            <a:endParaRPr lang="zh-CN" altLang="zh-CN"/>
          </a:p>
        </p:txBody>
      </p:sp>
    </p:spTree>
    <p:extLst>
      <p:ext uri="{BB962C8B-B14F-4D97-AF65-F5344CB8AC3E}">
        <p14:creationId xmlns:p14="http://schemas.microsoft.com/office/powerpoint/2010/main" xmlns="" val="1706898607"/>
      </p:ext>
    </p:extLst>
  </p:cSld>
  <p:clrMapOvr>
    <a:masterClrMapping/>
  </p:clrMapOvr>
  <p:transition>
    <p:checker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980B4B28-D94E-43D7-9EAA-7604045E42DF}" type="slidenum">
              <a:rPr lang="zh-CN" altLang="zh-CN"/>
              <a:pPr/>
              <a:t>‹#›</a:t>
            </a:fld>
            <a:endParaRPr lang="zh-CN" altLang="zh-CN"/>
          </a:p>
        </p:txBody>
      </p:sp>
    </p:spTree>
    <p:extLst>
      <p:ext uri="{BB962C8B-B14F-4D97-AF65-F5344CB8AC3E}">
        <p14:creationId xmlns:p14="http://schemas.microsoft.com/office/powerpoint/2010/main" xmlns="" val="1718016831"/>
      </p:ext>
    </p:extLst>
  </p:cSld>
  <p:clrMapOvr>
    <a:masterClrMapping/>
  </p:clrMapOvr>
  <p:transition>
    <p:checker dir="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zh-CN" altLang="zh-CN"/>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BCE9F323-87CF-4D8D-B7E3-D002D01EC4E7}" type="slidenum">
              <a:rPr lang="zh-CN" altLang="zh-CN"/>
              <a:pPr/>
              <a:t>‹#›</a:t>
            </a:fld>
            <a:endParaRPr lang="zh-CN" altLang="zh-CN"/>
          </a:p>
        </p:txBody>
      </p:sp>
    </p:spTree>
    <p:extLst>
      <p:ext uri="{BB962C8B-B14F-4D97-AF65-F5344CB8AC3E}">
        <p14:creationId xmlns:p14="http://schemas.microsoft.com/office/powerpoint/2010/main" xmlns="" val="1306001319"/>
      </p:ext>
    </p:extLst>
  </p:cSld>
  <p:clrMapOvr>
    <a:masterClrMapping/>
  </p:clrMapOvr>
  <p:transition>
    <p:checker dir="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zh-CN" altLang="zh-CN"/>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49F832BF-B528-4D07-991D-CE82635341FC}" type="slidenum">
              <a:rPr lang="zh-CN" altLang="zh-CN"/>
              <a:pPr/>
              <a:t>‹#›</a:t>
            </a:fld>
            <a:endParaRPr lang="zh-CN" altLang="zh-CN"/>
          </a:p>
        </p:txBody>
      </p:sp>
    </p:spTree>
    <p:extLst>
      <p:ext uri="{BB962C8B-B14F-4D97-AF65-F5344CB8AC3E}">
        <p14:creationId xmlns:p14="http://schemas.microsoft.com/office/powerpoint/2010/main" xmlns="" val="1222695348"/>
      </p:ext>
    </p:extLst>
  </p:cSld>
  <p:clrMapOvr>
    <a:masterClrMapping/>
  </p:clrMapOvr>
  <p:transition>
    <p:checker dir="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zh-CN" altLang="zh-CN"/>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458BAAA9-4965-4F54-A57A-EA0B1D16B95E}" type="slidenum">
              <a:rPr lang="zh-CN" altLang="zh-CN"/>
              <a:pPr/>
              <a:t>‹#›</a:t>
            </a:fld>
            <a:endParaRPr lang="zh-CN" altLang="zh-CN"/>
          </a:p>
        </p:txBody>
      </p:sp>
    </p:spTree>
    <p:extLst>
      <p:ext uri="{BB962C8B-B14F-4D97-AF65-F5344CB8AC3E}">
        <p14:creationId xmlns:p14="http://schemas.microsoft.com/office/powerpoint/2010/main" xmlns="" val="44485305"/>
      </p:ext>
    </p:extLst>
  </p:cSld>
  <p:clrMapOvr>
    <a:masterClrMapping/>
  </p:clrMapOvr>
  <p:transition>
    <p:checker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816DC330-89D5-4611-A8FC-7EE8AE28E0BE}" type="slidenum">
              <a:rPr lang="zh-CN" altLang="zh-CN"/>
              <a:pPr/>
              <a:t>‹#›</a:t>
            </a:fld>
            <a:endParaRPr lang="zh-CN" altLang="zh-CN"/>
          </a:p>
        </p:txBody>
      </p:sp>
    </p:spTree>
    <p:extLst>
      <p:ext uri="{BB962C8B-B14F-4D97-AF65-F5344CB8AC3E}">
        <p14:creationId xmlns:p14="http://schemas.microsoft.com/office/powerpoint/2010/main" xmlns="" val="3134171323"/>
      </p:ext>
    </p:extLst>
  </p:cSld>
  <p:clrMapOvr>
    <a:masterClrMapping/>
  </p:clrMapOvr>
  <p:transition>
    <p:checke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96FA7D37-1BCA-481D-97F6-589C1AD221F3}" type="slidenum">
              <a:rPr lang="zh-CN" altLang="zh-CN"/>
              <a:pPr/>
              <a:t>‹#›</a:t>
            </a:fld>
            <a:endParaRPr lang="zh-CN" altLang="zh-CN"/>
          </a:p>
        </p:txBody>
      </p:sp>
    </p:spTree>
    <p:extLst>
      <p:ext uri="{BB962C8B-B14F-4D97-AF65-F5344CB8AC3E}">
        <p14:creationId xmlns:p14="http://schemas.microsoft.com/office/powerpoint/2010/main" xmlns="" val="922617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F468D426-6667-4B1C-9445-8498FD97055C}" type="slidenum">
              <a:rPr lang="zh-CN" altLang="zh-CN"/>
              <a:pPr/>
              <a:t>‹#›</a:t>
            </a:fld>
            <a:endParaRPr lang="zh-CN" altLang="zh-CN"/>
          </a:p>
        </p:txBody>
      </p:sp>
    </p:spTree>
    <p:extLst>
      <p:ext uri="{BB962C8B-B14F-4D97-AF65-F5344CB8AC3E}">
        <p14:creationId xmlns:p14="http://schemas.microsoft.com/office/powerpoint/2010/main" xmlns="" val="2133890447"/>
      </p:ext>
    </p:extLst>
  </p:cSld>
  <p:clrMapOvr>
    <a:masterClrMapping/>
  </p:clrMapOvr>
  <p:transition>
    <p:checker dir="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A7509501-C216-4646-90B3-4D9F9016FDE6}" type="slidenum">
              <a:rPr lang="zh-CN" altLang="zh-CN"/>
              <a:pPr/>
              <a:t>‹#›</a:t>
            </a:fld>
            <a:endParaRPr lang="zh-CN" altLang="zh-CN"/>
          </a:p>
        </p:txBody>
      </p:sp>
    </p:spTree>
    <p:extLst>
      <p:ext uri="{BB962C8B-B14F-4D97-AF65-F5344CB8AC3E}">
        <p14:creationId xmlns:p14="http://schemas.microsoft.com/office/powerpoint/2010/main" xmlns="" val="2931030902"/>
      </p:ext>
    </p:extLst>
  </p:cSld>
  <p:clrMapOvr>
    <a:masterClrMapping/>
  </p:clrMapOvr>
  <p:transition>
    <p:checker dir="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7416E834-7AAD-414E-8944-1AE64A7915B7}" type="slidenum">
              <a:rPr lang="zh-CN" altLang="zh-CN"/>
              <a:pPr/>
              <a:t>‹#›</a:t>
            </a:fld>
            <a:endParaRPr lang="zh-CN" altLang="zh-CN"/>
          </a:p>
        </p:txBody>
      </p:sp>
    </p:spTree>
    <p:extLst>
      <p:ext uri="{BB962C8B-B14F-4D97-AF65-F5344CB8AC3E}">
        <p14:creationId xmlns:p14="http://schemas.microsoft.com/office/powerpoint/2010/main" xmlns="" val="1977902523"/>
      </p:ext>
    </p:extLst>
  </p:cSld>
  <p:clrMapOvr>
    <a:masterClrMapping/>
  </p:clrMapOvr>
  <p:transition>
    <p:checker dir="ver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cstate="email">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2667000" y="2130425"/>
            <a:ext cx="5791200" cy="1222375"/>
          </a:xfrm>
        </p:spPr>
        <p:txBody>
          <a:bodyPr/>
          <a:lstStyle>
            <a:lvl1pPr algn="l">
              <a:defRPr/>
            </a:lvl1pPr>
          </a:lstStyle>
          <a:p>
            <a:pPr lvl="0"/>
            <a:r>
              <a:rPr lang="zh-CN" noProof="0" smtClean="0"/>
              <a:t>单击此处编辑母版标题样式</a:t>
            </a:r>
          </a:p>
        </p:txBody>
      </p:sp>
      <p:sp>
        <p:nvSpPr>
          <p:cNvPr id="5123" name="Rectangle 3"/>
          <p:cNvSpPr>
            <a:spLocks noGrp="1" noChangeArrowheads="1"/>
          </p:cNvSpPr>
          <p:nvPr>
            <p:ph type="subTitle" idx="1"/>
          </p:nvPr>
        </p:nvSpPr>
        <p:spPr>
          <a:xfrm>
            <a:off x="2667000" y="3657600"/>
            <a:ext cx="5105400" cy="1143000"/>
          </a:xfrm>
        </p:spPr>
        <p:txBody>
          <a:bodyPr/>
          <a:lstStyle>
            <a:lvl1pPr marL="0" indent="0">
              <a:buFontTx/>
              <a:buNone/>
              <a:defRPr sz="2800"/>
            </a:lvl1pPr>
          </a:lstStyle>
          <a:p>
            <a:pPr lvl="0"/>
            <a:r>
              <a:rPr lang="zh-CN" noProof="0" smtClean="0"/>
              <a:t>单击此处编辑母版副标题样式</a:t>
            </a:r>
          </a:p>
        </p:txBody>
      </p:sp>
      <p:sp>
        <p:nvSpPr>
          <p:cNvPr id="5124" name="Rectangle 4"/>
          <p:cNvSpPr>
            <a:spLocks noGrp="1" noChangeArrowheads="1"/>
          </p:cNvSpPr>
          <p:nvPr>
            <p:ph type="dt" sz="half" idx="2"/>
          </p:nvPr>
        </p:nvSpPr>
        <p:spPr/>
        <p:txBody>
          <a:bodyPr/>
          <a:lstStyle>
            <a:lvl1pPr>
              <a:defRPr/>
            </a:lvl1pPr>
          </a:lstStyle>
          <a:p>
            <a:endParaRPr lang="en-US"/>
          </a:p>
        </p:txBody>
      </p:sp>
      <p:sp>
        <p:nvSpPr>
          <p:cNvPr id="5125" name="Rectangle 5"/>
          <p:cNvSpPr>
            <a:spLocks noGrp="1" noChangeArrowheads="1"/>
          </p:cNvSpPr>
          <p:nvPr>
            <p:ph type="ftr" sz="quarter" idx="3"/>
          </p:nvPr>
        </p:nvSpPr>
        <p:spPr/>
        <p:txBody>
          <a:bodyPr/>
          <a:lstStyle>
            <a:lvl1pPr>
              <a:defRPr/>
            </a:lvl1pPr>
          </a:lstStyle>
          <a:p>
            <a:endParaRPr lang="en-US"/>
          </a:p>
        </p:txBody>
      </p:sp>
      <p:sp>
        <p:nvSpPr>
          <p:cNvPr id="5126" name="Rectangle 6"/>
          <p:cNvSpPr>
            <a:spLocks noGrp="1" noChangeArrowheads="1"/>
          </p:cNvSpPr>
          <p:nvPr>
            <p:ph type="sldNum" sz="quarter" idx="4"/>
          </p:nvPr>
        </p:nvSpPr>
        <p:spPr/>
        <p:txBody>
          <a:bodyPr/>
          <a:lstStyle>
            <a:lvl1pPr>
              <a:defRPr/>
            </a:lvl1pPr>
          </a:lstStyle>
          <a:p>
            <a:fld id="{9E7F3A3D-C769-4626-A63C-3DEC5E1D06F7}" type="slidenum">
              <a:rPr lang="zh-CN" altLang="en-US"/>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9FA27204-4E86-4D15-8B71-BA8FB87D1308}" type="slidenum">
              <a:rPr lang="zh-CN" altLang="en-US"/>
              <a:pPr/>
              <a:t>‹#›</a:t>
            </a:fld>
            <a:endParaRPr lang="en-US"/>
          </a:p>
        </p:txBody>
      </p:sp>
    </p:spTree>
    <p:extLst>
      <p:ext uri="{BB962C8B-B14F-4D97-AF65-F5344CB8AC3E}">
        <p14:creationId xmlns:p14="http://schemas.microsoft.com/office/powerpoint/2010/main" xmlns="" val="4366008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FA4A4FDB-F656-4DC2-AD97-E63561CB9282}" type="slidenum">
              <a:rPr lang="zh-CN" altLang="en-US"/>
              <a:pPr/>
              <a:t>‹#›</a:t>
            </a:fld>
            <a:endParaRPr lang="en-US"/>
          </a:p>
        </p:txBody>
      </p:sp>
    </p:spTree>
    <p:extLst>
      <p:ext uri="{BB962C8B-B14F-4D97-AF65-F5344CB8AC3E}">
        <p14:creationId xmlns:p14="http://schemas.microsoft.com/office/powerpoint/2010/main" xmlns="" val="37359587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8C13E5FE-21CC-47DE-BD33-6858FAB9EDC5}" type="slidenum">
              <a:rPr lang="zh-CN" altLang="en-US"/>
              <a:pPr/>
              <a:t>‹#›</a:t>
            </a:fld>
            <a:endParaRPr lang="en-US"/>
          </a:p>
        </p:txBody>
      </p:sp>
    </p:spTree>
    <p:extLst>
      <p:ext uri="{BB962C8B-B14F-4D97-AF65-F5344CB8AC3E}">
        <p14:creationId xmlns:p14="http://schemas.microsoft.com/office/powerpoint/2010/main" xmlns="" val="20499041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p>
        </p:txBody>
      </p:sp>
      <p:sp>
        <p:nvSpPr>
          <p:cNvPr id="8" name="页脚占位符 7"/>
          <p:cNvSpPr>
            <a:spLocks noGrp="1"/>
          </p:cNvSpPr>
          <p:nvPr>
            <p:ph type="ftr" sz="quarter" idx="11"/>
          </p:nvPr>
        </p:nvSpPr>
        <p:spPr/>
        <p:txBody>
          <a:bodyPr/>
          <a:lstStyle>
            <a:lvl1pPr>
              <a:defRPr/>
            </a:lvl1pPr>
          </a:lstStyle>
          <a:p>
            <a:endParaRPr lang="en-US"/>
          </a:p>
        </p:txBody>
      </p:sp>
      <p:sp>
        <p:nvSpPr>
          <p:cNvPr id="9" name="灯片编号占位符 8"/>
          <p:cNvSpPr>
            <a:spLocks noGrp="1"/>
          </p:cNvSpPr>
          <p:nvPr>
            <p:ph type="sldNum" sz="quarter" idx="12"/>
          </p:nvPr>
        </p:nvSpPr>
        <p:spPr/>
        <p:txBody>
          <a:bodyPr/>
          <a:lstStyle>
            <a:lvl1pPr>
              <a:defRPr/>
            </a:lvl1pPr>
          </a:lstStyle>
          <a:p>
            <a:fld id="{4925A436-774B-4066-984B-3956269D29F9}" type="slidenum">
              <a:rPr lang="zh-CN" altLang="en-US"/>
              <a:pPr/>
              <a:t>‹#›</a:t>
            </a:fld>
            <a:endParaRPr lang="en-US"/>
          </a:p>
        </p:txBody>
      </p:sp>
    </p:spTree>
    <p:extLst>
      <p:ext uri="{BB962C8B-B14F-4D97-AF65-F5344CB8AC3E}">
        <p14:creationId xmlns:p14="http://schemas.microsoft.com/office/powerpoint/2010/main" xmlns="" val="5886328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p>
        </p:txBody>
      </p:sp>
      <p:sp>
        <p:nvSpPr>
          <p:cNvPr id="4" name="页脚占位符 3"/>
          <p:cNvSpPr>
            <a:spLocks noGrp="1"/>
          </p:cNvSpPr>
          <p:nvPr>
            <p:ph type="ftr" sz="quarter" idx="11"/>
          </p:nvPr>
        </p:nvSpPr>
        <p:spPr/>
        <p:txBody>
          <a:bodyPr/>
          <a:lstStyle>
            <a:lvl1pPr>
              <a:defRPr/>
            </a:lvl1pPr>
          </a:lstStyle>
          <a:p>
            <a:endParaRPr lang="en-US"/>
          </a:p>
        </p:txBody>
      </p:sp>
      <p:sp>
        <p:nvSpPr>
          <p:cNvPr id="5" name="灯片编号占位符 4"/>
          <p:cNvSpPr>
            <a:spLocks noGrp="1"/>
          </p:cNvSpPr>
          <p:nvPr>
            <p:ph type="sldNum" sz="quarter" idx="12"/>
          </p:nvPr>
        </p:nvSpPr>
        <p:spPr/>
        <p:txBody>
          <a:bodyPr/>
          <a:lstStyle>
            <a:lvl1pPr>
              <a:defRPr/>
            </a:lvl1pPr>
          </a:lstStyle>
          <a:p>
            <a:fld id="{22A000D4-8C12-4BFD-AF58-F05DB770A7D6}" type="slidenum">
              <a:rPr lang="zh-CN" altLang="en-US"/>
              <a:pPr/>
              <a:t>‹#›</a:t>
            </a:fld>
            <a:endParaRPr lang="en-US"/>
          </a:p>
        </p:txBody>
      </p:sp>
    </p:spTree>
    <p:extLst>
      <p:ext uri="{BB962C8B-B14F-4D97-AF65-F5344CB8AC3E}">
        <p14:creationId xmlns:p14="http://schemas.microsoft.com/office/powerpoint/2010/main" xmlns="" val="15411084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p>
        </p:txBody>
      </p:sp>
      <p:sp>
        <p:nvSpPr>
          <p:cNvPr id="3" name="页脚占位符 2"/>
          <p:cNvSpPr>
            <a:spLocks noGrp="1"/>
          </p:cNvSpPr>
          <p:nvPr>
            <p:ph type="ftr" sz="quarter" idx="11"/>
          </p:nvPr>
        </p:nvSpPr>
        <p:spPr/>
        <p:txBody>
          <a:bodyPr/>
          <a:lstStyle>
            <a:lvl1pPr>
              <a:defRPr/>
            </a:lvl1pPr>
          </a:lstStyle>
          <a:p>
            <a:endParaRPr lang="en-US"/>
          </a:p>
        </p:txBody>
      </p:sp>
      <p:sp>
        <p:nvSpPr>
          <p:cNvPr id="4" name="灯片编号占位符 3"/>
          <p:cNvSpPr>
            <a:spLocks noGrp="1"/>
          </p:cNvSpPr>
          <p:nvPr>
            <p:ph type="sldNum" sz="quarter" idx="12"/>
          </p:nvPr>
        </p:nvSpPr>
        <p:spPr/>
        <p:txBody>
          <a:bodyPr/>
          <a:lstStyle>
            <a:lvl1pPr>
              <a:defRPr/>
            </a:lvl1pPr>
          </a:lstStyle>
          <a:p>
            <a:fld id="{58FF33C2-DBFA-4FF2-90EE-E22E922CF731}" type="slidenum">
              <a:rPr lang="zh-CN" altLang="en-US"/>
              <a:pPr/>
              <a:t>‹#›</a:t>
            </a:fld>
            <a:endParaRPr lang="en-US"/>
          </a:p>
        </p:txBody>
      </p:sp>
    </p:spTree>
    <p:extLst>
      <p:ext uri="{BB962C8B-B14F-4D97-AF65-F5344CB8AC3E}">
        <p14:creationId xmlns:p14="http://schemas.microsoft.com/office/powerpoint/2010/main" xmlns="" val="83819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0CDCE3A7-8EC2-41F3-8771-C0154D49F25B}" type="slidenum">
              <a:rPr lang="zh-CN" altLang="zh-CN"/>
              <a:pPr/>
              <a:t>‹#›</a:t>
            </a:fld>
            <a:endParaRPr lang="zh-CN" altLang="zh-CN"/>
          </a:p>
        </p:txBody>
      </p:sp>
    </p:spTree>
    <p:extLst>
      <p:ext uri="{BB962C8B-B14F-4D97-AF65-F5344CB8AC3E}">
        <p14:creationId xmlns:p14="http://schemas.microsoft.com/office/powerpoint/2010/main" xmlns="" val="190053570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9D7DE0E5-C83A-4D77-B593-91139B046E4A}" type="slidenum">
              <a:rPr lang="zh-CN" altLang="en-US"/>
              <a:pPr/>
              <a:t>‹#›</a:t>
            </a:fld>
            <a:endParaRPr lang="en-US"/>
          </a:p>
        </p:txBody>
      </p:sp>
    </p:spTree>
    <p:extLst>
      <p:ext uri="{BB962C8B-B14F-4D97-AF65-F5344CB8AC3E}">
        <p14:creationId xmlns:p14="http://schemas.microsoft.com/office/powerpoint/2010/main" xmlns="" val="1482844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D1BC673B-B38B-465F-AF5B-0EA222AD5F3E}" type="slidenum">
              <a:rPr lang="zh-CN" altLang="en-US"/>
              <a:pPr/>
              <a:t>‹#›</a:t>
            </a:fld>
            <a:endParaRPr lang="en-US"/>
          </a:p>
        </p:txBody>
      </p:sp>
    </p:spTree>
    <p:extLst>
      <p:ext uri="{BB962C8B-B14F-4D97-AF65-F5344CB8AC3E}">
        <p14:creationId xmlns:p14="http://schemas.microsoft.com/office/powerpoint/2010/main" xmlns="" val="23597990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F184D30E-816F-457C-95B8-4F9D460049BE}" type="slidenum">
              <a:rPr lang="zh-CN" altLang="en-US"/>
              <a:pPr/>
              <a:t>‹#›</a:t>
            </a:fld>
            <a:endParaRPr lang="en-US"/>
          </a:p>
        </p:txBody>
      </p:sp>
    </p:spTree>
    <p:extLst>
      <p:ext uri="{BB962C8B-B14F-4D97-AF65-F5344CB8AC3E}">
        <p14:creationId xmlns:p14="http://schemas.microsoft.com/office/powerpoint/2010/main" xmlns="" val="4415183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DA0CD600-5122-4CC6-8980-B3F938D44E28}" type="slidenum">
              <a:rPr lang="zh-CN" altLang="en-US"/>
              <a:pPr/>
              <a:t>‹#›</a:t>
            </a:fld>
            <a:endParaRPr lang="en-US"/>
          </a:p>
        </p:txBody>
      </p:sp>
    </p:spTree>
    <p:extLst>
      <p:ext uri="{BB962C8B-B14F-4D97-AF65-F5344CB8AC3E}">
        <p14:creationId xmlns:p14="http://schemas.microsoft.com/office/powerpoint/2010/main" xmlns="" val="324897946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BEED8DAC-8B63-4C38-A242-DEBBCABEE312}" type="slidenum">
              <a:rPr lang="zh-CN" altLang="en-US"/>
              <a:pPr/>
              <a:t>‹#›</a:t>
            </a:fld>
            <a:endParaRPr lang="en-US"/>
          </a:p>
        </p:txBody>
      </p:sp>
    </p:spTree>
    <p:extLst>
      <p:ext uri="{BB962C8B-B14F-4D97-AF65-F5344CB8AC3E}">
        <p14:creationId xmlns:p14="http://schemas.microsoft.com/office/powerpoint/2010/main" xmlns="" val="338873383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929973E2-EE5A-461B-BA31-F4C9F902E199}" type="slidenum">
              <a:rPr lang="zh-CN" altLang="en-US"/>
              <a:pPr/>
              <a:t>‹#›</a:t>
            </a:fld>
            <a:endParaRPr lang="en-US"/>
          </a:p>
        </p:txBody>
      </p:sp>
    </p:spTree>
    <p:extLst>
      <p:ext uri="{BB962C8B-B14F-4D97-AF65-F5344CB8AC3E}">
        <p14:creationId xmlns:p14="http://schemas.microsoft.com/office/powerpoint/2010/main" xmlns="" val="36474395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21A179B7-70FA-4EE1-8381-302719FD60F9}" type="slidenum">
              <a:rPr lang="zh-CN" altLang="en-US"/>
              <a:pPr/>
              <a:t>‹#›</a:t>
            </a:fld>
            <a:endParaRPr lang="en-US"/>
          </a:p>
        </p:txBody>
      </p:sp>
    </p:spTree>
    <p:extLst>
      <p:ext uri="{BB962C8B-B14F-4D97-AF65-F5344CB8AC3E}">
        <p14:creationId xmlns:p14="http://schemas.microsoft.com/office/powerpoint/2010/main" xmlns="" val="55928577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6AFA77C6-BD07-4120-B2BA-7F934FF9C81C}" type="slidenum">
              <a:rPr lang="zh-CN" altLang="en-US"/>
              <a:pPr/>
              <a:t>‹#›</a:t>
            </a:fld>
            <a:endParaRPr lang="en-US"/>
          </a:p>
        </p:txBody>
      </p:sp>
    </p:spTree>
    <p:extLst>
      <p:ext uri="{BB962C8B-B14F-4D97-AF65-F5344CB8AC3E}">
        <p14:creationId xmlns:p14="http://schemas.microsoft.com/office/powerpoint/2010/main" xmlns="" val="295341993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p>
        </p:txBody>
      </p:sp>
      <p:sp>
        <p:nvSpPr>
          <p:cNvPr id="8" name="页脚占位符 7"/>
          <p:cNvSpPr>
            <a:spLocks noGrp="1"/>
          </p:cNvSpPr>
          <p:nvPr>
            <p:ph type="ftr" sz="quarter" idx="11"/>
          </p:nvPr>
        </p:nvSpPr>
        <p:spPr/>
        <p:txBody>
          <a:bodyPr/>
          <a:lstStyle>
            <a:lvl1pPr>
              <a:defRPr/>
            </a:lvl1pPr>
          </a:lstStyle>
          <a:p>
            <a:endParaRPr lang="en-US"/>
          </a:p>
        </p:txBody>
      </p:sp>
      <p:sp>
        <p:nvSpPr>
          <p:cNvPr id="9" name="灯片编号占位符 8"/>
          <p:cNvSpPr>
            <a:spLocks noGrp="1"/>
          </p:cNvSpPr>
          <p:nvPr>
            <p:ph type="sldNum" sz="quarter" idx="12"/>
          </p:nvPr>
        </p:nvSpPr>
        <p:spPr/>
        <p:txBody>
          <a:bodyPr/>
          <a:lstStyle>
            <a:lvl1pPr>
              <a:defRPr/>
            </a:lvl1pPr>
          </a:lstStyle>
          <a:p>
            <a:fld id="{901EF514-7084-4576-89DC-888992C27A84}" type="slidenum">
              <a:rPr lang="zh-CN" altLang="en-US"/>
              <a:pPr/>
              <a:t>‹#›</a:t>
            </a:fld>
            <a:endParaRPr lang="en-US"/>
          </a:p>
        </p:txBody>
      </p:sp>
    </p:spTree>
    <p:extLst>
      <p:ext uri="{BB962C8B-B14F-4D97-AF65-F5344CB8AC3E}">
        <p14:creationId xmlns:p14="http://schemas.microsoft.com/office/powerpoint/2010/main" xmlns="" val="21206847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p>
        </p:txBody>
      </p:sp>
      <p:sp>
        <p:nvSpPr>
          <p:cNvPr id="4" name="页脚占位符 3"/>
          <p:cNvSpPr>
            <a:spLocks noGrp="1"/>
          </p:cNvSpPr>
          <p:nvPr>
            <p:ph type="ftr" sz="quarter" idx="11"/>
          </p:nvPr>
        </p:nvSpPr>
        <p:spPr/>
        <p:txBody>
          <a:bodyPr/>
          <a:lstStyle>
            <a:lvl1pPr>
              <a:defRPr/>
            </a:lvl1pPr>
          </a:lstStyle>
          <a:p>
            <a:endParaRPr lang="en-US"/>
          </a:p>
        </p:txBody>
      </p:sp>
      <p:sp>
        <p:nvSpPr>
          <p:cNvPr id="5" name="灯片编号占位符 4"/>
          <p:cNvSpPr>
            <a:spLocks noGrp="1"/>
          </p:cNvSpPr>
          <p:nvPr>
            <p:ph type="sldNum" sz="quarter" idx="12"/>
          </p:nvPr>
        </p:nvSpPr>
        <p:spPr/>
        <p:txBody>
          <a:bodyPr/>
          <a:lstStyle>
            <a:lvl1pPr>
              <a:defRPr/>
            </a:lvl1pPr>
          </a:lstStyle>
          <a:p>
            <a:fld id="{304755E9-F990-4A65-9E5A-A94B8C685106}" type="slidenum">
              <a:rPr lang="zh-CN" altLang="en-US"/>
              <a:pPr/>
              <a:t>‹#›</a:t>
            </a:fld>
            <a:endParaRPr lang="en-US"/>
          </a:p>
        </p:txBody>
      </p:sp>
    </p:spTree>
    <p:extLst>
      <p:ext uri="{BB962C8B-B14F-4D97-AF65-F5344CB8AC3E}">
        <p14:creationId xmlns:p14="http://schemas.microsoft.com/office/powerpoint/2010/main" xmlns="" val="1386854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55F6160A-822B-45C0-B5E4-8610CE974C3B}" type="slidenum">
              <a:rPr lang="zh-CN" altLang="zh-CN"/>
              <a:pPr/>
              <a:t>‹#›</a:t>
            </a:fld>
            <a:endParaRPr lang="zh-CN" altLang="zh-CN"/>
          </a:p>
        </p:txBody>
      </p:sp>
    </p:spTree>
    <p:extLst>
      <p:ext uri="{BB962C8B-B14F-4D97-AF65-F5344CB8AC3E}">
        <p14:creationId xmlns:p14="http://schemas.microsoft.com/office/powerpoint/2010/main" xmlns="" val="13159540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p>
        </p:txBody>
      </p:sp>
      <p:sp>
        <p:nvSpPr>
          <p:cNvPr id="3" name="页脚占位符 2"/>
          <p:cNvSpPr>
            <a:spLocks noGrp="1"/>
          </p:cNvSpPr>
          <p:nvPr>
            <p:ph type="ftr" sz="quarter" idx="11"/>
          </p:nvPr>
        </p:nvSpPr>
        <p:spPr/>
        <p:txBody>
          <a:bodyPr/>
          <a:lstStyle>
            <a:lvl1pPr>
              <a:defRPr/>
            </a:lvl1pPr>
          </a:lstStyle>
          <a:p>
            <a:endParaRPr lang="en-US"/>
          </a:p>
        </p:txBody>
      </p:sp>
      <p:sp>
        <p:nvSpPr>
          <p:cNvPr id="4" name="灯片编号占位符 3"/>
          <p:cNvSpPr>
            <a:spLocks noGrp="1"/>
          </p:cNvSpPr>
          <p:nvPr>
            <p:ph type="sldNum" sz="quarter" idx="12"/>
          </p:nvPr>
        </p:nvSpPr>
        <p:spPr/>
        <p:txBody>
          <a:bodyPr/>
          <a:lstStyle>
            <a:lvl1pPr>
              <a:defRPr/>
            </a:lvl1pPr>
          </a:lstStyle>
          <a:p>
            <a:fld id="{18B2307E-2ABC-425C-929A-ACD15E76827B}" type="slidenum">
              <a:rPr lang="zh-CN" altLang="en-US"/>
              <a:pPr/>
              <a:t>‹#›</a:t>
            </a:fld>
            <a:endParaRPr lang="en-US"/>
          </a:p>
        </p:txBody>
      </p:sp>
    </p:spTree>
    <p:extLst>
      <p:ext uri="{BB962C8B-B14F-4D97-AF65-F5344CB8AC3E}">
        <p14:creationId xmlns:p14="http://schemas.microsoft.com/office/powerpoint/2010/main" xmlns="" val="8067425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3DA7883B-FE23-4F29-A735-7A16F2DADF08}" type="slidenum">
              <a:rPr lang="zh-CN" altLang="en-US"/>
              <a:pPr/>
              <a:t>‹#›</a:t>
            </a:fld>
            <a:endParaRPr lang="en-US"/>
          </a:p>
        </p:txBody>
      </p:sp>
    </p:spTree>
    <p:extLst>
      <p:ext uri="{BB962C8B-B14F-4D97-AF65-F5344CB8AC3E}">
        <p14:creationId xmlns:p14="http://schemas.microsoft.com/office/powerpoint/2010/main" xmlns="" val="201370306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994C3A9E-E0B4-4388-A019-53BBA3C6AFDC}" type="slidenum">
              <a:rPr lang="zh-CN" altLang="en-US"/>
              <a:pPr/>
              <a:t>‹#›</a:t>
            </a:fld>
            <a:endParaRPr lang="en-US"/>
          </a:p>
        </p:txBody>
      </p:sp>
    </p:spTree>
    <p:extLst>
      <p:ext uri="{BB962C8B-B14F-4D97-AF65-F5344CB8AC3E}">
        <p14:creationId xmlns:p14="http://schemas.microsoft.com/office/powerpoint/2010/main" xmlns="" val="928752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BC5D676A-3657-410B-8B34-70DFA8A252A0}" type="slidenum">
              <a:rPr lang="zh-CN" altLang="en-US"/>
              <a:pPr/>
              <a:t>‹#›</a:t>
            </a:fld>
            <a:endParaRPr lang="en-US"/>
          </a:p>
        </p:txBody>
      </p:sp>
    </p:spTree>
    <p:extLst>
      <p:ext uri="{BB962C8B-B14F-4D97-AF65-F5344CB8AC3E}">
        <p14:creationId xmlns:p14="http://schemas.microsoft.com/office/powerpoint/2010/main" xmlns="" val="16446426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B470BAF8-E014-4B26-8F00-AA374C121CE1}" type="slidenum">
              <a:rPr lang="zh-CN" altLang="en-US"/>
              <a:pPr/>
              <a:t>‹#›</a:t>
            </a:fld>
            <a:endParaRPr lang="en-US"/>
          </a:p>
        </p:txBody>
      </p:sp>
    </p:spTree>
    <p:extLst>
      <p:ext uri="{BB962C8B-B14F-4D97-AF65-F5344CB8AC3E}">
        <p14:creationId xmlns:p14="http://schemas.microsoft.com/office/powerpoint/2010/main" xmlns="" val="2815389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zh-CN" altLang="zh-CN"/>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9BFBB998-983A-46BD-B49B-77BC30A50A5E}" type="slidenum">
              <a:rPr lang="zh-CN" altLang="zh-CN"/>
              <a:pPr/>
              <a:t>‹#›</a:t>
            </a:fld>
            <a:endParaRPr lang="zh-CN" altLang="zh-CN"/>
          </a:p>
        </p:txBody>
      </p:sp>
    </p:spTree>
    <p:extLst>
      <p:ext uri="{BB962C8B-B14F-4D97-AF65-F5344CB8AC3E}">
        <p14:creationId xmlns:p14="http://schemas.microsoft.com/office/powerpoint/2010/main" xmlns="" val="34049191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zh-CN" altLang="zh-CN"/>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D0738FA5-7175-4BE9-89E4-58A4FC814827}" type="slidenum">
              <a:rPr lang="zh-CN" altLang="zh-CN"/>
              <a:pPr/>
              <a:t>‹#›</a:t>
            </a:fld>
            <a:endParaRPr lang="zh-CN" altLang="zh-CN"/>
          </a:p>
        </p:txBody>
      </p:sp>
    </p:spTree>
    <p:extLst>
      <p:ext uri="{BB962C8B-B14F-4D97-AF65-F5344CB8AC3E}">
        <p14:creationId xmlns:p14="http://schemas.microsoft.com/office/powerpoint/2010/main" xmlns="" val="1013235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zh-CN" altLang="zh-CN"/>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C1D4C676-64AC-48E2-A97F-06D745C2BF82}" type="slidenum">
              <a:rPr lang="zh-CN" altLang="zh-CN"/>
              <a:pPr/>
              <a:t>‹#›</a:t>
            </a:fld>
            <a:endParaRPr lang="zh-CN" altLang="zh-CN"/>
          </a:p>
        </p:txBody>
      </p:sp>
    </p:spTree>
    <p:extLst>
      <p:ext uri="{BB962C8B-B14F-4D97-AF65-F5344CB8AC3E}">
        <p14:creationId xmlns:p14="http://schemas.microsoft.com/office/powerpoint/2010/main" xmlns="" val="39368196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7A3598A9-3F5B-4523-8A71-83434502FCEA}" type="slidenum">
              <a:rPr lang="zh-CN" altLang="zh-CN"/>
              <a:pPr/>
              <a:t>‹#›</a:t>
            </a:fld>
            <a:endParaRPr lang="zh-CN" altLang="zh-CN"/>
          </a:p>
        </p:txBody>
      </p:sp>
    </p:spTree>
    <p:extLst>
      <p:ext uri="{BB962C8B-B14F-4D97-AF65-F5344CB8AC3E}">
        <p14:creationId xmlns:p14="http://schemas.microsoft.com/office/powerpoint/2010/main" xmlns="" val="34952407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86BB0965-88B3-4C75-A4B7-6CD6444A31C7}" type="slidenum">
              <a:rPr lang="zh-CN" altLang="zh-CN"/>
              <a:pPr/>
              <a:t>‹#›</a:t>
            </a:fld>
            <a:endParaRPr lang="zh-CN" altLang="zh-CN"/>
          </a:p>
        </p:txBody>
      </p:sp>
    </p:spTree>
    <p:extLst>
      <p:ext uri="{BB962C8B-B14F-4D97-AF65-F5344CB8AC3E}">
        <p14:creationId xmlns:p14="http://schemas.microsoft.com/office/powerpoint/2010/main" xmlns="" val="40646092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title"/>
          </p:nvPr>
        </p:nvSpPr>
        <p:spPr bwMode="auto">
          <a:xfrm>
            <a:off x="301625" y="609600"/>
            <a:ext cx="854075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Rot="1" noChangeArrowheads="1"/>
          </p:cNvSpPr>
          <p:nvPr>
            <p:ph type="body" idx="1"/>
          </p:nvPr>
        </p:nvSpPr>
        <p:spPr bwMode="auto">
          <a:xfrm>
            <a:off x="301625" y="1905000"/>
            <a:ext cx="854075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301625" y="6245225"/>
            <a:ext cx="2289175"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zh-CN"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zh-CN" altLang="zh-CN"/>
          </a:p>
        </p:txBody>
      </p:sp>
      <p:sp>
        <p:nvSpPr>
          <p:cNvPr id="1030" name="Rectangle 6"/>
          <p:cNvSpPr>
            <a:spLocks noGrp="1" noChangeArrowheads="1"/>
          </p:cNvSpPr>
          <p:nvPr>
            <p:ph type="sldNum" sz="quarter" idx="4"/>
          </p:nvPr>
        </p:nvSpPr>
        <p:spPr bwMode="auto">
          <a:xfrm>
            <a:off x="6553200" y="6245225"/>
            <a:ext cx="2289175"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E614DF2A-F334-4AE9-A001-B8AD38FDF095}" type="slidenum">
              <a:rPr lang="zh-CN" altLang="zh-CN"/>
              <a:pPr/>
              <a:t>‹#›</a:t>
            </a:fld>
            <a:endParaRPr lang="zh-CN" altLang="zh-CN"/>
          </a:p>
        </p:txBody>
      </p:sp>
    </p:spTree>
  </p:cSld>
  <p:clrMap bg1="lt1" tx1="dk1" bg2="lt2" tx2="dk2" accent1="accent1" accent2="accent2" accent3="accent3" accent4="accent4" accent5="accent5" accent6="accent6" hlink="hlink" folHlink="folHlink"/>
  <p:sldLayoutIdLst>
    <p:sldLayoutId id="2147483650"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lr>
          <a:schemeClr val="hlink"/>
        </a:buClr>
        <a:buSzPct val="75000"/>
        <a:buFont typeface="Wingdings"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5000"/>
        <a:buFont typeface="Wingdings"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075"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307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Times New Roman" pitchFamily="18" charset="0"/>
              </a:defRPr>
            </a:lvl1pPr>
          </a:lstStyle>
          <a:p>
            <a:endParaRPr lang="zh-CN" altLang="zh-CN"/>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Times New Roman" pitchFamily="18" charset="0"/>
              </a:defRPr>
            </a:lvl1pPr>
          </a:lstStyle>
          <a:p>
            <a:endParaRPr lang="zh-CN" altLang="zh-CN"/>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Times New Roman" pitchFamily="18" charset="0"/>
              </a:defRPr>
            </a:lvl1pPr>
          </a:lstStyle>
          <a:p>
            <a:fld id="{0F64B435-B0AF-443F-AFE9-0F1513A72E8F}" type="slidenum">
              <a:rPr lang="zh-CN" altLang="zh-CN"/>
              <a:pPr/>
              <a:t>‹#›</a:t>
            </a:fld>
            <a:endParaRPr lang="zh-CN" altLang="zh-CN"/>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checker dir="vert"/>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email">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4099"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Times New Roman" pitchFamily="18" charset="0"/>
              </a:defRPr>
            </a:lvl1pPr>
          </a:lstStyle>
          <a:p>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Times New Roman" pitchFamily="18" charset="0"/>
              </a:defRPr>
            </a:lvl1pPr>
          </a:lstStyle>
          <a:p>
            <a:endParaRPr lang="en-US"/>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Times New Roman" pitchFamily="18" charset="0"/>
              </a:defRPr>
            </a:lvl1pPr>
          </a:lstStyle>
          <a:p>
            <a:fld id="{E862DA8D-2BD4-485C-8287-837B7C170EEB}" type="slidenum">
              <a:rPr lang="zh-CN" altLang="en-US"/>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txStyles>
    <p:titleStyle>
      <a:lvl1pPr algn="ctr" rtl="0" fontAlgn="base">
        <a:spcBef>
          <a:spcPct val="0"/>
        </a:spcBef>
        <a:spcAft>
          <a:spcPct val="0"/>
        </a:spcAft>
        <a:defRPr sz="3600">
          <a:solidFill>
            <a:srgbClr val="265F00"/>
          </a:solidFill>
          <a:latin typeface="+mj-lt"/>
          <a:ea typeface="+mj-ea"/>
          <a:cs typeface="+mj-cs"/>
        </a:defRPr>
      </a:lvl1pPr>
      <a:lvl2pPr algn="ctr" rtl="0" fontAlgn="base">
        <a:spcBef>
          <a:spcPct val="0"/>
        </a:spcBef>
        <a:spcAft>
          <a:spcPct val="0"/>
        </a:spcAft>
        <a:defRPr sz="3600">
          <a:solidFill>
            <a:srgbClr val="265F00"/>
          </a:solidFill>
          <a:latin typeface="Arial" pitchFamily="34" charset="0"/>
          <a:ea typeface="微软雅黑" pitchFamily="34" charset="-122"/>
        </a:defRPr>
      </a:lvl2pPr>
      <a:lvl3pPr algn="ctr" rtl="0" fontAlgn="base">
        <a:spcBef>
          <a:spcPct val="0"/>
        </a:spcBef>
        <a:spcAft>
          <a:spcPct val="0"/>
        </a:spcAft>
        <a:defRPr sz="3600">
          <a:solidFill>
            <a:srgbClr val="265F00"/>
          </a:solidFill>
          <a:latin typeface="Arial" pitchFamily="34" charset="0"/>
          <a:ea typeface="微软雅黑" pitchFamily="34" charset="-122"/>
        </a:defRPr>
      </a:lvl3pPr>
      <a:lvl4pPr algn="ctr" rtl="0" fontAlgn="base">
        <a:spcBef>
          <a:spcPct val="0"/>
        </a:spcBef>
        <a:spcAft>
          <a:spcPct val="0"/>
        </a:spcAft>
        <a:defRPr sz="3600">
          <a:solidFill>
            <a:srgbClr val="265F00"/>
          </a:solidFill>
          <a:latin typeface="Arial" pitchFamily="34" charset="0"/>
          <a:ea typeface="微软雅黑" pitchFamily="34" charset="-122"/>
        </a:defRPr>
      </a:lvl4pPr>
      <a:lvl5pPr algn="ctr" rtl="0" fontAlgn="base">
        <a:spcBef>
          <a:spcPct val="0"/>
        </a:spcBef>
        <a:spcAft>
          <a:spcPct val="0"/>
        </a:spcAft>
        <a:defRPr sz="3600">
          <a:solidFill>
            <a:srgbClr val="265F00"/>
          </a:solidFill>
          <a:latin typeface="Arial" pitchFamily="34" charset="0"/>
          <a:ea typeface="微软雅黑" pitchFamily="34" charset="-122"/>
        </a:defRPr>
      </a:lvl5pPr>
      <a:lvl6pPr marL="457200" algn="ctr" rtl="0" fontAlgn="base">
        <a:spcBef>
          <a:spcPct val="0"/>
        </a:spcBef>
        <a:spcAft>
          <a:spcPct val="0"/>
        </a:spcAft>
        <a:defRPr sz="3600">
          <a:solidFill>
            <a:srgbClr val="265F00"/>
          </a:solidFill>
          <a:latin typeface="Arial" pitchFamily="34" charset="0"/>
          <a:ea typeface="微软雅黑" pitchFamily="34" charset="-122"/>
        </a:defRPr>
      </a:lvl6pPr>
      <a:lvl7pPr marL="914400" algn="ctr" rtl="0" fontAlgn="base">
        <a:spcBef>
          <a:spcPct val="0"/>
        </a:spcBef>
        <a:spcAft>
          <a:spcPct val="0"/>
        </a:spcAft>
        <a:defRPr sz="3600">
          <a:solidFill>
            <a:srgbClr val="265F00"/>
          </a:solidFill>
          <a:latin typeface="Arial" pitchFamily="34" charset="0"/>
          <a:ea typeface="微软雅黑" pitchFamily="34" charset="-122"/>
        </a:defRPr>
      </a:lvl7pPr>
      <a:lvl8pPr marL="1371600" algn="ctr" rtl="0" fontAlgn="base">
        <a:spcBef>
          <a:spcPct val="0"/>
        </a:spcBef>
        <a:spcAft>
          <a:spcPct val="0"/>
        </a:spcAft>
        <a:defRPr sz="3600">
          <a:solidFill>
            <a:srgbClr val="265F00"/>
          </a:solidFill>
          <a:latin typeface="Arial" pitchFamily="34" charset="0"/>
          <a:ea typeface="微软雅黑" pitchFamily="34" charset="-122"/>
        </a:defRPr>
      </a:lvl8pPr>
      <a:lvl9pPr marL="1828800" algn="ctr" rtl="0" fontAlgn="base">
        <a:spcBef>
          <a:spcPct val="0"/>
        </a:spcBef>
        <a:spcAft>
          <a:spcPct val="0"/>
        </a:spcAft>
        <a:defRPr sz="3600">
          <a:solidFill>
            <a:srgbClr val="265F00"/>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400">
          <a:solidFill>
            <a:schemeClr val="tx1"/>
          </a:solidFill>
          <a:latin typeface="+mn-lt"/>
          <a:ea typeface="+mn-ea"/>
          <a:cs typeface="+mn-cs"/>
        </a:defRPr>
      </a:lvl1pPr>
      <a:lvl2pPr marL="742950" indent="-285750" algn="l" rtl="0" fontAlgn="base">
        <a:spcBef>
          <a:spcPct val="20000"/>
        </a:spcBef>
        <a:spcAft>
          <a:spcPct val="0"/>
        </a:spcAft>
        <a:buChar char="–"/>
        <a:defRPr sz="2000">
          <a:solidFill>
            <a:schemeClr val="tx1"/>
          </a:solidFill>
          <a:latin typeface="+mn-lt"/>
          <a:ea typeface="+mn-ea"/>
        </a:defRPr>
      </a:lvl2pPr>
      <a:lvl3pPr marL="1143000" indent="-228600" algn="l" rtl="0" fontAlgn="base">
        <a:spcBef>
          <a:spcPct val="20000"/>
        </a:spcBef>
        <a:spcAft>
          <a:spcPct val="0"/>
        </a:spcAft>
        <a:buChar char="•"/>
        <a:defRPr>
          <a:solidFill>
            <a:schemeClr val="tx1"/>
          </a:solidFill>
          <a:latin typeface="+mn-lt"/>
          <a:ea typeface="+mn-ea"/>
        </a:defRPr>
      </a:lvl3pPr>
      <a:lvl4pPr marL="1600200" indent="-228600" algn="l" rtl="0" fontAlgn="base">
        <a:spcBef>
          <a:spcPct val="20000"/>
        </a:spcBef>
        <a:spcAft>
          <a:spcPct val="0"/>
        </a:spcAft>
        <a:buChar char="–"/>
        <a:defRPr sz="1600">
          <a:solidFill>
            <a:schemeClr val="tx1"/>
          </a:solidFill>
          <a:latin typeface="+mn-lt"/>
          <a:ea typeface="+mn-ea"/>
        </a:defRPr>
      </a:lvl4pPr>
      <a:lvl5pPr marL="2057400" indent="-228600" algn="l" rtl="0" fontAlgn="base">
        <a:spcBef>
          <a:spcPct val="20000"/>
        </a:spcBef>
        <a:spcAft>
          <a:spcPct val="0"/>
        </a:spcAft>
        <a:buChar char="»"/>
        <a:defRPr sz="1600">
          <a:solidFill>
            <a:schemeClr val="tx1"/>
          </a:solidFill>
          <a:latin typeface="+mn-lt"/>
          <a:ea typeface="+mn-ea"/>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614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614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mn-lt"/>
              </a:defRPr>
            </a:lvl1pPr>
          </a:lstStyle>
          <a:p>
            <a:endParaRPr lang="en-US"/>
          </a:p>
        </p:txBody>
      </p:sp>
      <p:sp>
        <p:nvSpPr>
          <p:cNvPr id="614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mn-lt"/>
              </a:defRPr>
            </a:lvl1pPr>
          </a:lstStyle>
          <a:p>
            <a:endParaRPr lang="en-US"/>
          </a:p>
        </p:txBody>
      </p:sp>
      <p:sp>
        <p:nvSpPr>
          <p:cNvPr id="615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mn-lt"/>
              </a:defRPr>
            </a:lvl1pPr>
          </a:lstStyle>
          <a:p>
            <a:fld id="{EF364699-F25A-4E83-897F-414974148EDE}" type="slidenum">
              <a:rPr lang="zh-CN" altLang="en-US"/>
              <a:pPr/>
              <a:t>‹#›</a:t>
            </a:fld>
            <a:endParaRPr lang="en-US"/>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ea typeface="宋体" pitchFamily="2" charset="-122"/>
        </a:defRPr>
      </a:lvl2pPr>
      <a:lvl3pPr algn="ctr" rtl="0" fontAlgn="base">
        <a:spcBef>
          <a:spcPct val="0"/>
        </a:spcBef>
        <a:spcAft>
          <a:spcPct val="0"/>
        </a:spcAft>
        <a:defRPr sz="4400">
          <a:solidFill>
            <a:schemeClr val="tx2"/>
          </a:solidFill>
          <a:latin typeface="Times New Roman" pitchFamily="18" charset="0"/>
          <a:ea typeface="宋体" pitchFamily="2" charset="-122"/>
        </a:defRPr>
      </a:lvl3pPr>
      <a:lvl4pPr algn="ctr" rtl="0" fontAlgn="base">
        <a:spcBef>
          <a:spcPct val="0"/>
        </a:spcBef>
        <a:spcAft>
          <a:spcPct val="0"/>
        </a:spcAft>
        <a:defRPr sz="4400">
          <a:solidFill>
            <a:schemeClr val="tx2"/>
          </a:solidFill>
          <a:latin typeface="Times New Roman" pitchFamily="18" charset="0"/>
          <a:ea typeface="宋体" pitchFamily="2" charset="-122"/>
        </a:defRPr>
      </a:lvl4pPr>
      <a:lvl5pPr algn="ctr" rtl="0" fontAlgn="base">
        <a:spcBef>
          <a:spcPct val="0"/>
        </a:spcBef>
        <a:spcAft>
          <a:spcPct val="0"/>
        </a:spcAft>
        <a:defRPr sz="4400">
          <a:solidFill>
            <a:schemeClr val="tx2"/>
          </a:solidFill>
          <a:latin typeface="Times New Roman" pitchFamily="18" charset="0"/>
          <a:ea typeface="宋体" pitchFamily="2" charset="-122"/>
        </a:defRPr>
      </a:lvl5pPr>
      <a:lvl6pPr marL="457200" algn="ctr" rtl="0" fontAlgn="base">
        <a:spcBef>
          <a:spcPct val="0"/>
        </a:spcBef>
        <a:spcAft>
          <a:spcPct val="0"/>
        </a:spcAft>
        <a:defRPr sz="4400">
          <a:solidFill>
            <a:schemeClr val="tx2"/>
          </a:solidFill>
          <a:latin typeface="Times New Roman" pitchFamily="18" charset="0"/>
          <a:ea typeface="宋体" pitchFamily="2" charset="-122"/>
        </a:defRPr>
      </a:lvl6pPr>
      <a:lvl7pPr marL="914400" algn="ctr" rtl="0" fontAlgn="base">
        <a:spcBef>
          <a:spcPct val="0"/>
        </a:spcBef>
        <a:spcAft>
          <a:spcPct val="0"/>
        </a:spcAft>
        <a:defRPr sz="4400">
          <a:solidFill>
            <a:schemeClr val="tx2"/>
          </a:solidFill>
          <a:latin typeface="Times New Roman" pitchFamily="18" charset="0"/>
          <a:ea typeface="宋体" pitchFamily="2" charset="-122"/>
        </a:defRPr>
      </a:lvl7pPr>
      <a:lvl8pPr marL="1371600" algn="ctr" rtl="0" fontAlgn="base">
        <a:spcBef>
          <a:spcPct val="0"/>
        </a:spcBef>
        <a:spcAft>
          <a:spcPct val="0"/>
        </a:spcAft>
        <a:defRPr sz="4400">
          <a:solidFill>
            <a:schemeClr val="tx2"/>
          </a:solidFill>
          <a:latin typeface="Times New Roman" pitchFamily="18" charset="0"/>
          <a:ea typeface="宋体" pitchFamily="2" charset="-122"/>
        </a:defRPr>
      </a:lvl8pPr>
      <a:lvl9pPr marL="1828800" algn="ctr" rtl="0" fontAlgn="base">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5.jpeg"/><Relationship Id="rId1" Type="http://schemas.openxmlformats.org/officeDocument/2006/relationships/slideLayout" Target="../slideLayouts/slideLayout18.xml"/><Relationship Id="rId5" Type="http://schemas.openxmlformats.org/officeDocument/2006/relationships/image" Target="../media/image20.jpeg"/><Relationship Id="rId4" Type="http://schemas.openxmlformats.org/officeDocument/2006/relationships/hyperlink" Target="http://life.hangzhou.yoolink.com/shop_15569.html"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59766.com/s5353/photoshow_14913.htm" TargetMode="External"/><Relationship Id="rId2" Type="http://schemas.openxmlformats.org/officeDocument/2006/relationships/image" Target="../media/image21.jpeg"/><Relationship Id="rId1" Type="http://schemas.openxmlformats.org/officeDocument/2006/relationships/slideLayout" Target="../slideLayouts/slideLayout18.xml"/><Relationship Id="rId6" Type="http://schemas.openxmlformats.org/officeDocument/2006/relationships/image" Target="../media/image23.jpeg"/><Relationship Id="rId5" Type="http://schemas.openxmlformats.org/officeDocument/2006/relationships/hyperlink" Target="http://www.59766.com/spic_remark_14911.htm" TargetMode="Externa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8.xml"/><Relationship Id="rId5" Type="http://schemas.openxmlformats.org/officeDocument/2006/relationships/image" Target="../media/image26.jpeg"/><Relationship Id="rId4" Type="http://schemas.openxmlformats.org/officeDocument/2006/relationships/hyperlink" Target="http://chnfw2008.blog.163.com/blog/static/762707200741431446/"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29.jpeg"/><Relationship Id="rId1" Type="http://schemas.openxmlformats.org/officeDocument/2006/relationships/slideLayout" Target="../slideLayouts/slideLayout13.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8.xml"/><Relationship Id="rId4" Type="http://schemas.openxmlformats.org/officeDocument/2006/relationships/image" Target="../media/image32.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36.jpeg"/><Relationship Id="rId1" Type="http://schemas.openxmlformats.org/officeDocument/2006/relationships/slideLayout" Target="../slideLayouts/slideLayout13.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hyperlink" Target="file:///H:\&#23567;&#21890;\&#35838;&#20214;&#31034;&#20363;\&#19971;&#24180;&#32423;&#19978;&#20876;\&#38065;&#22616;&#28246;&#26149;&#34892;.rm" TargetMode="External"/><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8.xml"/><Relationship Id="rId6" Type="http://schemas.openxmlformats.org/officeDocument/2006/relationships/image" Target="../media/image11.jpeg"/><Relationship Id="rId5" Type="http://schemas.openxmlformats.org/officeDocument/2006/relationships/hyperlink" Target="http://www.lao5.com/view/6698/4/" TargetMode="Externa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hyperlink" Target="http://www.jiaodong.net/wenhua/system/2008/07/23/010300526.shtml" TargetMode="External"/><Relationship Id="rId2" Type="http://schemas.openxmlformats.org/officeDocument/2006/relationships/image" Target="../media/image12.jpeg"/><Relationship Id="rId1" Type="http://schemas.openxmlformats.org/officeDocument/2006/relationships/slideLayout" Target="../slideLayouts/slideLayout18.xml"/><Relationship Id="rId6" Type="http://schemas.openxmlformats.org/officeDocument/2006/relationships/image" Target="../media/image14.jpeg"/><Relationship Id="rId5" Type="http://schemas.openxmlformats.org/officeDocument/2006/relationships/hyperlink" Target="http://photo.cts2008.com/Photo/100317" TargetMode="Externa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西湖8"/>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8195" name="Text Box 3"/>
          <p:cNvSpPr txBox="1">
            <a:spLocks noChangeArrowheads="1"/>
          </p:cNvSpPr>
          <p:nvPr/>
        </p:nvSpPr>
        <p:spPr bwMode="auto">
          <a:xfrm>
            <a:off x="1304016" y="1484784"/>
            <a:ext cx="6781800" cy="1446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r>
              <a:rPr lang="zh-CN" sz="8800" dirty="0">
                <a:solidFill>
                  <a:srgbClr val="FFFF00"/>
                </a:solidFill>
                <a:effectLst>
                  <a:outerShdw blurRad="38100" dist="38100" dir="2700000" algn="tl">
                    <a:srgbClr val="000000">
                      <a:alpha val="43137"/>
                    </a:srgbClr>
                  </a:outerShdw>
                </a:effectLst>
                <a:latin typeface="华文行楷" pitchFamily="2" charset="-122"/>
                <a:ea typeface="华文行楷" pitchFamily="2" charset="-122"/>
              </a:rPr>
              <a:t>钱塘湖春行</a:t>
            </a:r>
          </a:p>
        </p:txBody>
      </p:sp>
      <p:sp>
        <p:nvSpPr>
          <p:cNvPr id="8196" name="Text Box 4"/>
          <p:cNvSpPr txBox="1">
            <a:spLocks noChangeArrowheads="1"/>
          </p:cNvSpPr>
          <p:nvPr/>
        </p:nvSpPr>
        <p:spPr bwMode="auto">
          <a:xfrm>
            <a:off x="3419872" y="3625960"/>
            <a:ext cx="266700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r>
              <a:rPr lang="zh-CN" sz="3200" b="1" dirty="0">
                <a:solidFill>
                  <a:srgbClr val="00FFFF"/>
                </a:solidFill>
                <a:latin typeface="Times New Roman" pitchFamily="18" charset="0"/>
                <a:ea typeface="隶书" pitchFamily="49" charset="-122"/>
              </a:rPr>
              <a:t>唐 </a:t>
            </a:r>
            <a:r>
              <a:rPr lang="zh-CN" altLang="zh-CN" sz="3200" b="1" dirty="0">
                <a:solidFill>
                  <a:srgbClr val="00FFFF"/>
                </a:solidFill>
                <a:latin typeface="Times New Roman" pitchFamily="18" charset="0"/>
                <a:ea typeface="隶书" pitchFamily="49" charset="-122"/>
              </a:rPr>
              <a:t>· </a:t>
            </a:r>
            <a:r>
              <a:rPr lang="zh-CN" sz="3200" b="1" dirty="0">
                <a:solidFill>
                  <a:srgbClr val="00FFFF"/>
                </a:solidFill>
                <a:latin typeface="Times New Roman" pitchFamily="18" charset="0"/>
                <a:ea typeface="隶书" pitchFamily="49" charset="-122"/>
              </a:rPr>
              <a:t>白居易</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花港观鱼6"/>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059113" y="333375"/>
            <a:ext cx="5545137" cy="3233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pic>
        <p:nvPicPr>
          <p:cNvPr id="17411" name="Picture 3" descr="6花港观鱼"/>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539750" y="188913"/>
            <a:ext cx="2247900" cy="3600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17412" name="Text Box 4"/>
          <p:cNvSpPr txBox="1">
            <a:spLocks noChangeArrowheads="1"/>
          </p:cNvSpPr>
          <p:nvPr/>
        </p:nvSpPr>
        <p:spPr bwMode="auto">
          <a:xfrm>
            <a:off x="7451725" y="4340225"/>
            <a:ext cx="755650" cy="20415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r>
              <a:rPr lang="zh-CN" sz="3200" b="1">
                <a:latin typeface="Times New Roman" pitchFamily="18" charset="0"/>
              </a:rPr>
              <a:t>花港观鱼</a:t>
            </a:r>
          </a:p>
        </p:txBody>
      </p:sp>
      <p:pic>
        <p:nvPicPr>
          <p:cNvPr id="17413" name="Picture 5" descr="200714120357">
            <a:hlinkClick r:id="rId4"/>
          </p:cNvPr>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11188" y="3716338"/>
            <a:ext cx="3960812" cy="2970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Tree>
  </p:cSld>
  <p:clrMapOvr>
    <a:masterClrMapping/>
  </p:clrMapOvr>
  <p:transition>
    <p:checke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619250" y="476250"/>
            <a:ext cx="671513" cy="1844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a:spAutoFit/>
          </a:bodyPr>
          <a:lstStyle/>
          <a:p>
            <a:pPr algn="ctr">
              <a:spcBef>
                <a:spcPct val="50000"/>
              </a:spcBef>
            </a:pPr>
            <a:r>
              <a:rPr lang="zh-CN" sz="3200" b="1">
                <a:solidFill>
                  <a:srgbClr val="FF0000"/>
                </a:solidFill>
                <a:latin typeface="Times New Roman" pitchFamily="18" charset="0"/>
              </a:rPr>
              <a:t>雷峰夕照</a:t>
            </a:r>
          </a:p>
        </p:txBody>
      </p:sp>
      <p:pic>
        <p:nvPicPr>
          <p:cNvPr id="18435" name="Picture 3" descr="雷夕1"/>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4140200" y="0"/>
            <a:ext cx="4859338" cy="3379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pic>
        <p:nvPicPr>
          <p:cNvPr id="18436" name="Picture 4" descr="200632758959756">
            <a:hlinkClick r:id="rId3"/>
          </p:cNvPr>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4643438" y="3429000"/>
            <a:ext cx="4321175" cy="3268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pic>
        <p:nvPicPr>
          <p:cNvPr id="18437" name="Picture 5" descr="200632758959754">
            <a:hlinkClick r:id="rId5"/>
          </p:cNvPr>
          <p:cNvPicPr>
            <a:picLocks noChangeAspect="1" noChangeArrowheads="1"/>
          </p:cNvPicPr>
          <p:nvPr/>
        </p:nvPicPr>
        <p:blipFill>
          <a:blip r:embed="rId6" cstate="email">
            <a:extLst>
              <a:ext uri="{28A0092B-C50C-407E-A947-70E740481C1C}">
                <a14:useLocalDpi xmlns:a14="http://schemas.microsoft.com/office/drawing/2010/main" xmlns=""/>
              </a:ext>
            </a:extLst>
          </a:blip>
          <a:srcRect/>
          <a:stretch>
            <a:fillRect/>
          </a:stretch>
        </p:blipFill>
        <p:spPr bwMode="auto">
          <a:xfrm>
            <a:off x="0" y="3429000"/>
            <a:ext cx="4608513" cy="3313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Tree>
  </p:cSld>
  <p:clrMapOvr>
    <a:masterClrMapping/>
  </p:clrMapOvr>
  <p:transition>
    <p:checker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10三潭印月"/>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0" y="0"/>
            <a:ext cx="4211638"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19459" name="Text Box 3"/>
          <p:cNvSpPr txBox="1">
            <a:spLocks noChangeArrowheads="1"/>
          </p:cNvSpPr>
          <p:nvPr/>
        </p:nvSpPr>
        <p:spPr bwMode="auto">
          <a:xfrm>
            <a:off x="6084888" y="6278563"/>
            <a:ext cx="2133600"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r>
              <a:rPr lang="zh-CN" sz="3200" b="1">
                <a:latin typeface="Times New Roman" pitchFamily="18" charset="0"/>
              </a:rPr>
              <a:t>三潭印月</a:t>
            </a:r>
          </a:p>
        </p:txBody>
      </p:sp>
      <p:pic>
        <p:nvPicPr>
          <p:cNvPr id="19460" name="Picture 4" descr="三印1"/>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4211638" y="0"/>
            <a:ext cx="4932362" cy="407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pic>
        <p:nvPicPr>
          <p:cNvPr id="19461" name="Picture 5" descr="20061017102826433">
            <a:hlinkClick r:id="rId4"/>
          </p:cNvPr>
          <p:cNvPicPr>
            <a:picLocks noChangeAspect="1" noChangeArrowheads="1"/>
          </p:cNvPicPr>
          <p:nvPr/>
        </p:nvPicPr>
        <p:blipFill>
          <a:blip r:embed="rId5" cstate="print">
            <a:extLst>
              <a:ext uri="{28A0092B-C50C-407E-A947-70E740481C1C}">
                <a14:useLocalDpi xmlns:a14="http://schemas.microsoft.com/office/drawing/2010/main" xmlns=""/>
              </a:ext>
            </a:extLst>
          </a:blip>
          <a:srcRect/>
          <a:stretch>
            <a:fillRect/>
          </a:stretch>
        </p:blipFill>
        <p:spPr bwMode="auto">
          <a:xfrm>
            <a:off x="4211638" y="4076700"/>
            <a:ext cx="4932362" cy="2160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Tree>
  </p:cSld>
  <p:clrMapOvr>
    <a:masterClrMapping/>
  </p:clrMapOvr>
  <p:transition>
    <p:checker dir="vert"/>
  </p:transition>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762000" y="890588"/>
            <a:ext cx="7620000" cy="5076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0483" name="Rectangle 3"/>
          <p:cNvSpPr>
            <a:spLocks noGrp="1" noChangeArrowheads="1"/>
          </p:cNvSpPr>
          <p:nvPr>
            <p:ph type="title"/>
          </p:nvPr>
        </p:nvSpPr>
        <p:spPr/>
        <p:txBody>
          <a:bodyPr/>
          <a:lstStyle/>
          <a:p>
            <a:r>
              <a:rPr lang="zh-CN" b="1" dirty="0">
                <a:solidFill>
                  <a:schemeClr val="tx1"/>
                </a:solidFill>
              </a:rPr>
              <a:t>孤山寺北贾亭西，水面初平云脚低</a:t>
            </a:r>
          </a:p>
        </p:txBody>
      </p:sp>
      <p:sp>
        <p:nvSpPr>
          <p:cNvPr id="20484" name="Rectangle 4"/>
          <p:cNvSpPr>
            <a:spLocks noGrp="1" noChangeArrowheads="1"/>
          </p:cNvSpPr>
          <p:nvPr>
            <p:ph type="body" idx="1"/>
          </p:nvPr>
        </p:nvSpPr>
        <p:spPr/>
        <p:txBody>
          <a:bodyPr/>
          <a:lstStyle/>
          <a:p>
            <a:pPr>
              <a:lnSpc>
                <a:spcPct val="90000"/>
              </a:lnSpc>
            </a:pPr>
            <a:r>
              <a:rPr lang="zh-CN" sz="4000" dirty="0">
                <a:solidFill>
                  <a:srgbClr val="0000FF"/>
                </a:solidFill>
              </a:rPr>
              <a:t>孤山寺的北面，贾公亭的的西面，湖水刚涨得和堤岸一样平，白云显得离地面很低很低。这两句突出了西湖春天的气候：风和日暖，湖水映云，水天浑一的特点。同时也交代了西湖的地理位置。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fade">
                                      <p:cBhvr>
                                        <p:cTn id="7" dur="2000"/>
                                        <p:tgtEl>
                                          <p:spTgt spid="204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484">
                                            <p:txEl>
                                              <p:pRg st="0" end="0"/>
                                            </p:txEl>
                                          </p:spTgt>
                                        </p:tgtEl>
                                        <p:attrNameLst>
                                          <p:attrName>style.visibility</p:attrName>
                                        </p:attrNameLst>
                                      </p:cBhvr>
                                      <p:to>
                                        <p:strVal val="visible"/>
                                      </p:to>
                                    </p:set>
                                    <p:animEffect transition="in" filter="fade">
                                      <p:cBhvr>
                                        <p:cTn id="12" dur="2000"/>
                                        <p:tgtEl>
                                          <p:spTgt spid="2048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autoUpdateAnimBg="0"/>
      <p:bldP spid="20484" grpId="0"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zh-CN" altLang="en-US" dirty="0"/>
              <a:t>几处早莺争暖树，谁家新燕啄春泥。</a:t>
            </a:r>
            <a:endParaRPr lang="en-US" dirty="0"/>
          </a:p>
        </p:txBody>
      </p:sp>
      <p:sp>
        <p:nvSpPr>
          <p:cNvPr id="21507" name="Rectangle 3"/>
          <p:cNvSpPr>
            <a:spLocks noGrp="1" noChangeArrowheads="1"/>
          </p:cNvSpPr>
          <p:nvPr>
            <p:ph type="body" idx="1"/>
          </p:nvPr>
        </p:nvSpPr>
        <p:spPr>
          <a:xfrm>
            <a:off x="107504" y="1268760"/>
            <a:ext cx="8784976" cy="4525963"/>
          </a:xfrm>
        </p:spPr>
        <p:txBody>
          <a:bodyPr/>
          <a:lstStyle/>
          <a:p>
            <a:pPr>
              <a:lnSpc>
                <a:spcPct val="90000"/>
              </a:lnSpc>
            </a:pPr>
            <a:r>
              <a:rPr lang="zh-CN" sz="4000" b="1" dirty="0">
                <a:solidFill>
                  <a:srgbClr val="FF0000"/>
                </a:solidFill>
              </a:rPr>
              <a:t>这两句的意思是：几只早出的黄莺争着挤在向阳的树上，不知谁家刚从南方飞回来的小燕子啄衔春天的泥巴筑新窝。“早”形容黄莺，体现出诗人的喜爱之情；“争”字让人感到春光的难得与宝贵；“啄”字描写出燕子忙碌和兴奋。此联着意描绘莺燕的动态，使全诗洋溢着春的活力与生机，使人们倍加感到生命的美好。</a:t>
            </a: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grpId="0" nodeType="withEffect">
                                  <p:stCondLst>
                                    <p:cond delay="0"/>
                                  </p:stCondLst>
                                  <p:childTnLst>
                                    <p:set>
                                      <p:cBhvr>
                                        <p:cTn id="6" dur="0" fill="hold">
                                          <p:stCondLst>
                                            <p:cond delay="0"/>
                                          </p:stCondLst>
                                        </p:cTn>
                                        <p:tgtEl>
                                          <p:spTgt spid="21506"/>
                                        </p:tgtEl>
                                        <p:attrNameLst>
                                          <p:attrName>style.visibility</p:attrName>
                                        </p:attrNameLst>
                                      </p:cBhvr>
                                      <p:to>
                                        <p:strVal val="visible"/>
                                      </p:to>
                                    </p:set>
                                    <p:anim calcmode="lin" valueType="num">
                                      <p:cBhvr>
                                        <p:cTn id="7" dur="2000" fill="hold"/>
                                        <p:tgtEl>
                                          <p:spTgt spid="21506"/>
                                        </p:tgtEl>
                                        <p:attrNameLst>
                                          <p:attrName>ppt_w</p:attrName>
                                        </p:attrNameLst>
                                      </p:cBhvr>
                                      <p:tavLst>
                                        <p:tav tm="0">
                                          <p:val>
                                            <p:strVal val="#ppt_w"/>
                                          </p:val>
                                        </p:tav>
                                        <p:tav tm="100000">
                                          <p:val>
                                            <p:strVal val="#ppt_w"/>
                                          </p:val>
                                        </p:tav>
                                      </p:tavLst>
                                    </p:anim>
                                    <p:anim calcmode="lin" valueType="num">
                                      <p:cBhvr>
                                        <p:cTn id="8" dur="2000" fill="hold"/>
                                        <p:tgtEl>
                                          <p:spTgt spid="21506"/>
                                        </p:tgtEl>
                                        <p:attrNameLst>
                                          <p:attrName>ppt_h</p:attrName>
                                        </p:attrNameLst>
                                      </p:cBhvr>
                                      <p:tavLst>
                                        <p:tav tm="0">
                                          <p:val>
                                            <p:strVal val="#ppt_h"/>
                                          </p:val>
                                        </p:tav>
                                        <p:tav tm="29800">
                                          <p:val>
                                            <p:strVal val="#ppt_h/2"/>
                                          </p:val>
                                        </p:tav>
                                        <p:tav tm="39800">
                                          <p:val>
                                            <p:strVal val="#ppt_h"/>
                                          </p:val>
                                        </p:tav>
                                        <p:tav tm="50000">
                                          <p:val>
                                            <p:strVal val="#ppt_h/2"/>
                                          </p:val>
                                        </p:tav>
                                        <p:tav tm="59700">
                                          <p:val>
                                            <p:strVal val="#ppt_h"/>
                                          </p:val>
                                        </p:tav>
                                        <p:tav tm="69800">
                                          <p:val>
                                            <p:strVal val="#ppt_h/2"/>
                                          </p:val>
                                        </p:tav>
                                        <p:tav tm="79900">
                                          <p:val>
                                            <p:strVal val="#ppt_h"/>
                                          </p:val>
                                        </p:tav>
                                        <p:tav tm="100000">
                                          <p:val>
                                            <p:strVal val="#ppt_h"/>
                                          </p:val>
                                        </p:tav>
                                      </p:tavLst>
                                    </p:anim>
                                    <p:anim calcmode="lin" valueType="num">
                                      <p:cBhvr>
                                        <p:cTn id="9" dur="2000" fill="hold"/>
                                        <p:tgtEl>
                                          <p:spTgt spid="21506"/>
                                        </p:tgtEl>
                                        <p:attrNameLst>
                                          <p:attrName>ppt_x</p:attrName>
                                        </p:attrNameLst>
                                      </p:cBhvr>
                                      <p:tavLst>
                                        <p:tav tm="0">
                                          <p:val>
                                            <p:strVal val="#ppt_x-.4"/>
                                          </p:val>
                                        </p:tav>
                                        <p:tav tm="100000">
                                          <p:val>
                                            <p:strVal val="#ppt_x"/>
                                          </p:val>
                                        </p:tav>
                                      </p:tavLst>
                                    </p:anim>
                                    <p:anim calcmode="lin" valueType="num">
                                      <p:cBhvr>
                                        <p:cTn id="10" dur="2000" fill="hold"/>
                                        <p:tgtEl>
                                          <p:spTgt spid="21506"/>
                                        </p:tgtEl>
                                        <p:attrNameLst>
                                          <p:attrName>ppt_y</p:attrName>
                                        </p:attrNameLst>
                                      </p:cBhvr>
                                      <p:tavLst>
                                        <p:tav tm="0">
                                          <p:val>
                                            <p:strVal val="#ppt_y-.5"/>
                                          </p:val>
                                        </p:tav>
                                        <p:tav tm="19900">
                                          <p:val>
                                            <p:strVal val="#ppt_y-.2"/>
                                          </p:val>
                                        </p:tav>
                                        <p:tav tm="29800">
                                          <p:val>
                                            <p:strVal val="#ppt_y"/>
                                          </p:val>
                                        </p:tav>
                                        <p:tav tm="39800">
                                          <p:val>
                                            <p:strVal val="#ppt_y-.15"/>
                                          </p:val>
                                        </p:tav>
                                        <p:tav tm="50000">
                                          <p:val>
                                            <p:strVal val="#ppt_y"/>
                                          </p:val>
                                        </p:tav>
                                        <p:tav tm="59700">
                                          <p:val>
                                            <p:strVal val="#ppt_y-.1"/>
                                          </p:val>
                                        </p:tav>
                                        <p:tav tm="69800">
                                          <p:val>
                                            <p:strVal val="#ppt_y"/>
                                          </p:val>
                                        </p:tav>
                                        <p:tav tm="79900">
                                          <p:val>
                                            <p:strVal val="#ppt_y-.05"/>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40" presetClass="entr" presetSubtype="0" fill="hold" grpId="0" nodeType="clickEffect">
                                  <p:stCondLst>
                                    <p:cond delay="0"/>
                                  </p:stCondLst>
                                  <p:iterate type="lt">
                                    <p:tmPct val="10000"/>
                                  </p:iterate>
                                  <p:childTnLst>
                                    <p:set>
                                      <p:cBhvr>
                                        <p:cTn id="14" dur="0" fill="hold">
                                          <p:stCondLst>
                                            <p:cond delay="0"/>
                                          </p:stCondLst>
                                        </p:cTn>
                                        <p:tgtEl>
                                          <p:spTgt spid="21507">
                                            <p:txEl>
                                              <p:pRg st="0" end="0"/>
                                            </p:txEl>
                                          </p:spTgt>
                                        </p:tgtEl>
                                        <p:attrNameLst>
                                          <p:attrName>style.visibility</p:attrName>
                                        </p:attrNameLst>
                                      </p:cBhvr>
                                      <p:to>
                                        <p:strVal val="visible"/>
                                      </p:to>
                                    </p:set>
                                    <p:animEffect transition="in" filter="fade">
                                      <p:cBhvr>
                                        <p:cTn id="15" dur="500">
                                          <p:stCondLst>
                                            <p:cond delay="0"/>
                                          </p:stCondLst>
                                        </p:cTn>
                                        <p:tgtEl>
                                          <p:spTgt spid="21507">
                                            <p:txEl>
                                              <p:pRg st="0" end="0"/>
                                            </p:txEl>
                                          </p:spTgt>
                                        </p:tgtEl>
                                      </p:cBhvr>
                                    </p:animEffect>
                                    <p:anim calcmode="lin" valueType="num">
                                      <p:cBhvr>
                                        <p:cTn id="16" dur="500" fill="hold">
                                          <p:stCondLst>
                                            <p:cond delay="0"/>
                                          </p:stCondLst>
                                        </p:cTn>
                                        <p:tgtEl>
                                          <p:spTgt spid="21507">
                                            <p:txEl>
                                              <p:pRg st="0" end="0"/>
                                            </p:txEl>
                                          </p:spTgt>
                                        </p:tgtEl>
                                        <p:attrNameLst>
                                          <p:attrName>ppt_x</p:attrName>
                                        </p:attrNameLst>
                                      </p:cBhvr>
                                      <p:tavLst>
                                        <p:tav tm="0">
                                          <p:val>
                                            <p:strVal val="#ppt_x-.1"/>
                                          </p:val>
                                        </p:tav>
                                        <p:tav tm="100000">
                                          <p:val>
                                            <p:strVal val="#ppt_x"/>
                                          </p:val>
                                        </p:tav>
                                      </p:tavLst>
                                    </p:anim>
                                    <p:anim calcmode="lin" valueType="num">
                                      <p:cBhvr>
                                        <p:cTn id="17" dur="500" fill="hold">
                                          <p:stCondLst>
                                            <p:cond delay="0"/>
                                          </p:stCondLst>
                                        </p:cTn>
                                        <p:tgtEl>
                                          <p:spTgt spid="2150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7"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2530" name="Picture 2" descr="200911291513146979"/>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22531" name="Rectangle 3"/>
          <p:cNvSpPr>
            <a:spLocks noGrp="1" noChangeArrowheads="1"/>
          </p:cNvSpPr>
          <p:nvPr>
            <p:ph type="title"/>
          </p:nvPr>
        </p:nvSpPr>
        <p:spPr/>
        <p:txBody>
          <a:bodyPr/>
          <a:lstStyle/>
          <a:p>
            <a:r>
              <a:rPr lang="zh-CN" sz="4000">
                <a:solidFill>
                  <a:srgbClr val="FF0000"/>
                </a:solidFill>
              </a:rPr>
              <a:t>乱花渐欲迷人眼，浅草才能没马蹄</a:t>
            </a:r>
            <a:r>
              <a:rPr lang="zh-CN">
                <a:solidFill>
                  <a:srgbClr val="FFFF00"/>
                </a:solidFill>
              </a:rPr>
              <a:t>。</a:t>
            </a:r>
          </a:p>
        </p:txBody>
      </p:sp>
      <p:sp>
        <p:nvSpPr>
          <p:cNvPr id="22532" name="Rectangle 4"/>
          <p:cNvSpPr>
            <a:spLocks noGrp="1" noChangeArrowheads="1"/>
          </p:cNvSpPr>
          <p:nvPr>
            <p:ph type="body" idx="1"/>
          </p:nvPr>
        </p:nvSpPr>
        <p:spPr/>
        <p:txBody>
          <a:bodyPr/>
          <a:lstStyle/>
          <a:p>
            <a:r>
              <a:rPr lang="zh-CN" sz="4000" b="1"/>
              <a:t>这两句的意思是：五颜六色的野花逐渐使人眼花缭乱，浅浅的青草长得仅仅遮没马蹄。</a:t>
            </a:r>
          </a:p>
          <a:p>
            <a:r>
              <a:rPr lang="zh-CN" sz="4000" b="1"/>
              <a:t>景物描写。诗人在不经意间，偶然瞥到马蹄在草地上亦起亦落、时隐时现的情景，为全诗增添了多少活泼情趣和雅致闲情。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grpId="0" nodeType="withEffect">
                                  <p:stCondLst>
                                    <p:cond delay="0"/>
                                  </p:stCondLst>
                                  <p:iterate type="lt">
                                    <p:tmPct val="10000"/>
                                  </p:iterate>
                                  <p:childTnLst>
                                    <p:set>
                                      <p:cBhvr>
                                        <p:cTn id="6" dur="0" fill="hold">
                                          <p:stCondLst>
                                            <p:cond delay="0"/>
                                          </p:stCondLst>
                                        </p:cTn>
                                        <p:tgtEl>
                                          <p:spTgt spid="22531"/>
                                        </p:tgtEl>
                                        <p:attrNameLst>
                                          <p:attrName>style.visibility</p:attrName>
                                        </p:attrNameLst>
                                      </p:cBhvr>
                                      <p:to>
                                        <p:strVal val="visible"/>
                                      </p:to>
                                    </p:set>
                                    <p:animEffect transition="in" filter="fade">
                                      <p:cBhvr>
                                        <p:cTn id="7" dur="597">
                                          <p:stCondLst>
                                            <p:cond delay="0"/>
                                          </p:stCondLst>
                                        </p:cTn>
                                        <p:tgtEl>
                                          <p:spTgt spid="22531"/>
                                        </p:tgtEl>
                                      </p:cBhvr>
                                    </p:animEffect>
                                    <p:anim calcmode="lin" valueType="num">
                                      <p:cBhvr>
                                        <p:cTn id="8" dur="597" fill="hold">
                                          <p:stCondLst>
                                            <p:cond delay="0"/>
                                          </p:stCondLst>
                                        </p:cTn>
                                        <p:tgtEl>
                                          <p:spTgt spid="22531"/>
                                        </p:tgtEl>
                                        <p:attrNameLst>
                                          <p:attrName>style.rotation</p:attrName>
                                        </p:attrNameLst>
                                      </p:cBhvr>
                                      <p:tavLst>
                                        <p:tav tm="0">
                                          <p:val>
                                            <p:fltVal val="720"/>
                                          </p:val>
                                        </p:tav>
                                        <p:tav tm="100000">
                                          <p:val>
                                            <p:fltVal val="0"/>
                                          </p:val>
                                        </p:tav>
                                      </p:tavLst>
                                    </p:anim>
                                    <p:anim calcmode="lin" valueType="num">
                                      <p:cBhvr>
                                        <p:cTn id="9" dur="597" fill="hold">
                                          <p:stCondLst>
                                            <p:cond delay="0"/>
                                          </p:stCondLst>
                                        </p:cTn>
                                        <p:tgtEl>
                                          <p:spTgt spid="22531"/>
                                        </p:tgtEl>
                                        <p:attrNameLst>
                                          <p:attrName>ppt_h</p:attrName>
                                        </p:attrNameLst>
                                      </p:cBhvr>
                                      <p:tavLst>
                                        <p:tav tm="0">
                                          <p:val>
                                            <p:fltVal val="0"/>
                                          </p:val>
                                        </p:tav>
                                        <p:tav tm="100000">
                                          <p:val>
                                            <p:strVal val="#ppt_h"/>
                                          </p:val>
                                        </p:tav>
                                      </p:tavLst>
                                    </p:anim>
                                    <p:anim calcmode="lin" valueType="num">
                                      <p:cBhvr>
                                        <p:cTn id="10" dur="597" fill="hold">
                                          <p:stCondLst>
                                            <p:cond delay="0"/>
                                          </p:stCondLst>
                                        </p:cTn>
                                        <p:tgtEl>
                                          <p:spTgt spid="22531"/>
                                        </p:tgtEl>
                                        <p:attrNameLst>
                                          <p:attrName>ppt_w</p:attrName>
                                        </p:attrNameLst>
                                      </p:cBhvr>
                                      <p:tavLst>
                                        <p:tav tm="0">
                                          <p:val>
                                            <p:fltVal val="0"/>
                                          </p:val>
                                        </p:tav>
                                        <p:tav tm="100000">
                                          <p:val>
                                            <p:strVal val="#ppt_w"/>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2" presetClass="entr" presetSubtype="4" fill="hold" grpId="0" nodeType="clickEffect">
                                  <p:stCondLst>
                                    <p:cond delay="0"/>
                                  </p:stCondLst>
                                  <p:childTnLst>
                                    <p:set>
                                      <p:cBhvr>
                                        <p:cTn id="14" dur="0" fill="hold">
                                          <p:stCondLst>
                                            <p:cond delay="0"/>
                                          </p:stCondLst>
                                        </p:cTn>
                                        <p:tgtEl>
                                          <p:spTgt spid="22532">
                                            <p:txEl>
                                              <p:pRg st="0" end="0"/>
                                            </p:txEl>
                                          </p:spTgt>
                                        </p:tgtEl>
                                        <p:attrNameLst>
                                          <p:attrName>style.visibility</p:attrName>
                                        </p:attrNameLst>
                                      </p:cBhvr>
                                      <p:to>
                                        <p:strVal val="visible"/>
                                      </p:to>
                                    </p:set>
                                    <p:animEffect transition="in" filter="slide(fromBottom)">
                                      <p:cBhvr>
                                        <p:cTn id="15" dur="500">
                                          <p:stCondLst>
                                            <p:cond delay="0"/>
                                          </p:stCondLst>
                                        </p:cTn>
                                        <p:tgtEl>
                                          <p:spTgt spid="22532">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2" presetClass="entr" presetSubtype="4" fill="hold" grpId="0" nodeType="clickEffect">
                                  <p:stCondLst>
                                    <p:cond delay="0"/>
                                  </p:stCondLst>
                                  <p:childTnLst>
                                    <p:set>
                                      <p:cBhvr>
                                        <p:cTn id="19" dur="0" fill="hold">
                                          <p:stCondLst>
                                            <p:cond delay="0"/>
                                          </p:stCondLst>
                                        </p:cTn>
                                        <p:tgtEl>
                                          <p:spTgt spid="22532">
                                            <p:txEl>
                                              <p:pRg st="1" end="1"/>
                                            </p:txEl>
                                          </p:spTgt>
                                        </p:tgtEl>
                                        <p:attrNameLst>
                                          <p:attrName>style.visibility</p:attrName>
                                        </p:attrNameLst>
                                      </p:cBhvr>
                                      <p:to>
                                        <p:strVal val="visible"/>
                                      </p:to>
                                    </p:set>
                                    <p:animEffect transition="in" filter="slide(fromBottom)">
                                      <p:cBhvr>
                                        <p:cTn id="20" dur="500">
                                          <p:stCondLst>
                                            <p:cond delay="0"/>
                                          </p:stCondLst>
                                        </p:cTn>
                                        <p:tgtEl>
                                          <p:spTgt spid="2253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autoUpdateAnimBg="0"/>
      <p:bldP spid="22532"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zh-CN">
                <a:solidFill>
                  <a:srgbClr val="0000FF"/>
                </a:solidFill>
              </a:rPr>
              <a:t>最爱湖东行不足，绿杨阴里白沙堤。</a:t>
            </a:r>
          </a:p>
        </p:txBody>
      </p:sp>
      <p:sp>
        <p:nvSpPr>
          <p:cNvPr id="23555" name="Rectangle 3"/>
          <p:cNvSpPr>
            <a:spLocks noGrp="1" noChangeArrowheads="1"/>
          </p:cNvSpPr>
          <p:nvPr>
            <p:ph type="body" idx="1"/>
          </p:nvPr>
        </p:nvSpPr>
        <p:spPr/>
        <p:txBody>
          <a:bodyPr/>
          <a:lstStyle/>
          <a:p>
            <a:r>
              <a:rPr lang="zh-CN" sz="4000" b="1" dirty="0"/>
              <a:t>这两句的意思是：我最喜欢在这湖东散步，总感到玩不够，更让我流连忘返的是那绿色杨柳掩映下的白沙堤。</a:t>
            </a:r>
          </a:p>
          <a:p>
            <a:r>
              <a:rPr lang="zh-CN" sz="4000" b="1" dirty="0"/>
              <a:t>尾联两句稍作议论，展现出诗人愉悦自得的情趣。同时又紧扣题意，可谓“句句回旋曲折顿挫”。</a:t>
            </a: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withEffect">
                                  <p:stCondLst>
                                    <p:cond delay="0"/>
                                  </p:stCondLst>
                                  <p:iterate type="lt">
                                    <p:tmPct val="10000"/>
                                  </p:iterate>
                                  <p:childTnLst>
                                    <p:set>
                                      <p:cBhvr>
                                        <p:cTn id="6" dur="0" fill="hold">
                                          <p:stCondLst>
                                            <p:cond delay="0"/>
                                          </p:stCondLst>
                                        </p:cTn>
                                        <p:tgtEl>
                                          <p:spTgt spid="23554"/>
                                        </p:tgtEl>
                                        <p:attrNameLst>
                                          <p:attrName>style.visibility</p:attrName>
                                        </p:attrNameLst>
                                      </p:cBhvr>
                                      <p:to>
                                        <p:strVal val="visible"/>
                                      </p:to>
                                    </p:set>
                                    <p:anim calcmode="lin" valueType="num">
                                      <p:cBhvr additive="base">
                                        <p:cTn id="7" dur="799" fill="hold">
                                          <p:stCondLst>
                                            <p:cond delay="0"/>
                                          </p:stCondLst>
                                        </p:cTn>
                                        <p:tgtEl>
                                          <p:spTgt spid="23554"/>
                                        </p:tgtEl>
                                        <p:attrNameLst>
                                          <p:attrName>ppt_x</p:attrName>
                                        </p:attrNameLst>
                                      </p:cBhvr>
                                      <p:tavLst>
                                        <p:tav tm="0">
                                          <p:val>
                                            <p:strVal val="0-#ppt_w/2"/>
                                          </p:val>
                                        </p:tav>
                                        <p:tav tm="100000">
                                          <p:val>
                                            <p:strVal val="#ppt_x"/>
                                          </p:val>
                                        </p:tav>
                                      </p:tavLst>
                                    </p:anim>
                                    <p:anim calcmode="lin" valueType="num">
                                      <p:cBhvr additive="base">
                                        <p:cTn id="8" dur="799" fill="hold">
                                          <p:stCondLst>
                                            <p:cond delay="0"/>
                                          </p:stCondLst>
                                        </p:cTn>
                                        <p:tgtEl>
                                          <p:spTgt spid="23554"/>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0" presetClass="entr" presetSubtype="0" fill="hold" grpId="0" nodeType="clickEffect">
                                  <p:stCondLst>
                                    <p:cond delay="0"/>
                                  </p:stCondLst>
                                  <p:iterate type="lt">
                                    <p:tmPct val="10000"/>
                                  </p:iterate>
                                  <p:childTnLst>
                                    <p:set>
                                      <p:cBhvr>
                                        <p:cTn id="12" dur="0" fill="hold">
                                          <p:stCondLst>
                                            <p:cond delay="0"/>
                                          </p:stCondLst>
                                        </p:cTn>
                                        <p:tgtEl>
                                          <p:spTgt spid="23555">
                                            <p:txEl>
                                              <p:pRg st="0" end="0"/>
                                            </p:txEl>
                                          </p:spTgt>
                                        </p:tgtEl>
                                        <p:attrNameLst>
                                          <p:attrName>style.visibility</p:attrName>
                                        </p:attrNameLst>
                                      </p:cBhvr>
                                      <p:to>
                                        <p:strVal val="visible"/>
                                      </p:to>
                                    </p:set>
                                    <p:animEffect transition="in" filter="fade">
                                      <p:cBhvr>
                                        <p:cTn id="13" dur="1000"/>
                                        <p:tgtEl>
                                          <p:spTgt spid="23555">
                                            <p:txEl>
                                              <p:pRg st="0" end="0"/>
                                            </p:txEl>
                                          </p:spTgt>
                                        </p:tgtEl>
                                      </p:cBhvr>
                                    </p:animEffect>
                                    <p:anim calcmode="lin" valueType="num">
                                      <p:cBhvr>
                                        <p:cTn id="14" dur="1000" fill="hold"/>
                                        <p:tgtEl>
                                          <p:spTgt spid="23555">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2355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40" presetClass="entr" presetSubtype="0" fill="hold" grpId="0" nodeType="clickEffect">
                                  <p:stCondLst>
                                    <p:cond delay="0"/>
                                  </p:stCondLst>
                                  <p:iterate type="lt">
                                    <p:tmPct val="10000"/>
                                  </p:iterate>
                                  <p:childTnLst>
                                    <p:set>
                                      <p:cBhvr>
                                        <p:cTn id="19" dur="0" fill="hold">
                                          <p:stCondLst>
                                            <p:cond delay="0"/>
                                          </p:stCondLst>
                                        </p:cTn>
                                        <p:tgtEl>
                                          <p:spTgt spid="23555">
                                            <p:txEl>
                                              <p:pRg st="1" end="1"/>
                                            </p:txEl>
                                          </p:spTgt>
                                        </p:tgtEl>
                                        <p:attrNameLst>
                                          <p:attrName>style.visibility</p:attrName>
                                        </p:attrNameLst>
                                      </p:cBhvr>
                                      <p:to>
                                        <p:strVal val="visible"/>
                                      </p:to>
                                    </p:set>
                                    <p:animEffect transition="in" filter="fade">
                                      <p:cBhvr>
                                        <p:cTn id="20" dur="1000"/>
                                        <p:tgtEl>
                                          <p:spTgt spid="23555">
                                            <p:txEl>
                                              <p:pRg st="1" end="1"/>
                                            </p:txEl>
                                          </p:spTgt>
                                        </p:tgtEl>
                                      </p:cBhvr>
                                    </p:animEffect>
                                    <p:anim calcmode="lin" valueType="num">
                                      <p:cBhvr>
                                        <p:cTn id="21" dur="1000" fill="hold"/>
                                        <p:tgtEl>
                                          <p:spTgt spid="23555">
                                            <p:txEl>
                                              <p:pRg st="1" end="1"/>
                                            </p:txEl>
                                          </p:spTgt>
                                        </p:tgtEl>
                                        <p:attrNameLst>
                                          <p:attrName>ppt_x</p:attrName>
                                        </p:attrNameLst>
                                      </p:cBhvr>
                                      <p:tavLst>
                                        <p:tav tm="0">
                                          <p:val>
                                            <p:strVal val="#ppt_x-.1"/>
                                          </p:val>
                                        </p:tav>
                                        <p:tav tm="100000">
                                          <p:val>
                                            <p:strVal val="#ppt_x"/>
                                          </p:val>
                                        </p:tav>
                                      </p:tavLst>
                                    </p:anim>
                                    <p:anim calcmode="lin" valueType="num">
                                      <p:cBhvr>
                                        <p:cTn id="22" dur="1000" fill="hold"/>
                                        <p:tgtEl>
                                          <p:spTgt spid="23555">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P spid="23555"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body" idx="1"/>
          </p:nvPr>
        </p:nvSpPr>
        <p:spPr>
          <a:xfrm>
            <a:off x="241947" y="3877353"/>
            <a:ext cx="8290493" cy="2808288"/>
          </a:xfrm>
        </p:spPr>
        <p:txBody>
          <a:bodyPr/>
          <a:lstStyle/>
          <a:p>
            <a:pPr>
              <a:lnSpc>
                <a:spcPct val="80000"/>
              </a:lnSpc>
              <a:buFontTx/>
              <a:buNone/>
            </a:pPr>
            <a:r>
              <a:rPr lang="zh-CN" altLang="zh-CN" dirty="0"/>
              <a:t>  </a:t>
            </a:r>
            <a:r>
              <a:rPr lang="zh-CN" sz="4000" b="1" dirty="0">
                <a:solidFill>
                  <a:srgbClr val="6600CC"/>
                </a:solidFill>
              </a:rPr>
              <a:t>本诗通过“水面初平”“早莺争暖树”“新燕啄春泥”“乱花迷人眼”和“浅草没马蹄”等典型景物描绘出钱塘湖早春的季节特点。</a:t>
            </a:r>
          </a:p>
          <a:p>
            <a:pPr>
              <a:lnSpc>
                <a:spcPct val="80000"/>
              </a:lnSpc>
              <a:buFontTx/>
              <a:buNone/>
            </a:pPr>
            <a:r>
              <a:rPr lang="zh-CN" sz="4000" b="1" dirty="0">
                <a:solidFill>
                  <a:srgbClr val="6600CC"/>
                </a:solidFill>
              </a:rPr>
              <a:t>  </a:t>
            </a:r>
          </a:p>
        </p:txBody>
      </p:sp>
      <p:pic>
        <p:nvPicPr>
          <p:cNvPr id="24579" name="Picture 3" descr="BD14792_">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8077200" y="5334000"/>
            <a:ext cx="762000" cy="754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24580" name="Text Box 4"/>
          <p:cNvSpPr txBox="1">
            <a:spLocks noChangeArrowheads="1"/>
          </p:cNvSpPr>
          <p:nvPr/>
        </p:nvSpPr>
        <p:spPr bwMode="auto">
          <a:xfrm>
            <a:off x="323850" y="2420938"/>
            <a:ext cx="8569325" cy="1265237"/>
          </a:xfrm>
          <a:prstGeom prst="rect">
            <a:avLst/>
          </a:prstGeom>
          <a:noFill/>
          <a:ln w="76200" cap="flat" cmpd="tri">
            <a:solidFill>
              <a:srgbClr val="FF0066"/>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zh-CN" sz="3600" b="1" dirty="0">
                <a:solidFill>
                  <a:srgbClr val="0000FF"/>
                </a:solidFill>
                <a:latin typeface="楷体_GB2312" pitchFamily="49" charset="-122"/>
                <a:ea typeface="楷体_GB2312" pitchFamily="49" charset="-122"/>
              </a:rPr>
              <a:t>1</a:t>
            </a:r>
            <a:r>
              <a:rPr lang="zh-CN" sz="3600" b="1" dirty="0">
                <a:solidFill>
                  <a:srgbClr val="0000FF"/>
                </a:solidFill>
                <a:latin typeface="楷体_GB2312" pitchFamily="49" charset="-122"/>
                <a:ea typeface="楷体_GB2312" pitchFamily="49" charset="-122"/>
              </a:rPr>
              <a:t>，诗中为突出早春的特点，描写了那些典型的景色？突出了春行的什么特点？</a:t>
            </a:r>
          </a:p>
        </p:txBody>
      </p:sp>
      <p:sp>
        <p:nvSpPr>
          <p:cNvPr id="24581" name="Text Box 5"/>
          <p:cNvSpPr txBox="1">
            <a:spLocks noChangeArrowheads="1"/>
          </p:cNvSpPr>
          <p:nvPr/>
        </p:nvSpPr>
        <p:spPr bwMode="auto">
          <a:xfrm>
            <a:off x="611188" y="333375"/>
            <a:ext cx="2087562" cy="715963"/>
          </a:xfrm>
          <a:prstGeom prst="rect">
            <a:avLst/>
          </a:prstGeom>
          <a:noFill/>
          <a:ln w="76200" cap="flat" cmpd="tri">
            <a:solidFill>
              <a:srgbClr val="0000FF"/>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sz="3600" b="1" dirty="0">
                <a:solidFill>
                  <a:srgbClr val="CC0066"/>
                </a:solidFill>
                <a:ea typeface="华文新魏" pitchFamily="2" charset="-122"/>
              </a:rPr>
              <a:t>古诗鉴赏</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additive="base">
                                        <p:cTn id="7" dur="500" fill="hold"/>
                                        <p:tgtEl>
                                          <p:spTgt spid="24579"/>
                                        </p:tgtEl>
                                        <p:attrNameLst>
                                          <p:attrName>ppt_x</p:attrName>
                                        </p:attrNameLst>
                                      </p:cBhvr>
                                      <p:tavLst>
                                        <p:tav tm="0">
                                          <p:val>
                                            <p:strVal val="0-#ppt_w/2"/>
                                          </p:val>
                                        </p:tav>
                                        <p:tav tm="100000">
                                          <p:val>
                                            <p:strVal val="#ppt_x"/>
                                          </p:val>
                                        </p:tav>
                                      </p:tavLst>
                                    </p:anim>
                                    <p:anim calcmode="lin" valueType="num">
                                      <p:cBhvr additive="base">
                                        <p:cTn id="8" dur="500" fill="hold"/>
                                        <p:tgtEl>
                                          <p:spTgt spid="245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西湖11"/>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25603" name="Text Box 3"/>
          <p:cNvSpPr txBox="1">
            <a:spLocks noChangeArrowheads="1"/>
          </p:cNvSpPr>
          <p:nvPr/>
        </p:nvSpPr>
        <p:spPr bwMode="auto">
          <a:xfrm>
            <a:off x="304800" y="2362200"/>
            <a:ext cx="8839200" cy="1311275"/>
          </a:xfrm>
          <a:prstGeom prst="rect">
            <a:avLst/>
          </a:prstGeom>
          <a:solidFill>
            <a:schemeClr val="bg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3200" b="1" dirty="0">
                <a:latin typeface="Times New Roman" pitchFamily="18" charset="0"/>
                <a:ea typeface="隶书" pitchFamily="49" charset="-122"/>
              </a:rPr>
              <a:t>骑马绕湖而行，</a:t>
            </a:r>
          </a:p>
          <a:p>
            <a:pPr>
              <a:spcBef>
                <a:spcPct val="50000"/>
              </a:spcBef>
            </a:pPr>
            <a:r>
              <a:rPr lang="zh-CN" sz="3200" b="1" dirty="0">
                <a:latin typeface="Times New Roman" pitchFamily="18" charset="0"/>
                <a:ea typeface="隶书" pitchFamily="49" charset="-122"/>
              </a:rPr>
              <a:t>从孤山寺北面到贾公亭西面再到白堤</a:t>
            </a:r>
          </a:p>
        </p:txBody>
      </p:sp>
      <p:sp>
        <p:nvSpPr>
          <p:cNvPr id="25604" name="Text Box 4"/>
          <p:cNvSpPr txBox="1">
            <a:spLocks noChangeArrowheads="1"/>
          </p:cNvSpPr>
          <p:nvPr/>
        </p:nvSpPr>
        <p:spPr bwMode="auto">
          <a:xfrm>
            <a:off x="179388" y="981075"/>
            <a:ext cx="9145587" cy="579438"/>
          </a:xfrm>
          <a:prstGeom prst="rect">
            <a:avLst/>
          </a:prstGeom>
          <a:solidFill>
            <a:schemeClr val="bg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ltLang="zh-CN" sz="3200" b="1" dirty="0">
                <a:latin typeface="Times New Roman" pitchFamily="18" charset="0"/>
                <a:ea typeface="隶书" pitchFamily="49" charset="-122"/>
              </a:rPr>
              <a:t>1.</a:t>
            </a:r>
            <a:r>
              <a:rPr lang="zh-CN" sz="3200" b="1" dirty="0">
                <a:latin typeface="Times New Roman" pitchFamily="18" charset="0"/>
                <a:ea typeface="隶书" pitchFamily="49" charset="-122"/>
              </a:rPr>
              <a:t>作者是怎样浏览西湖的？他的路线是怎样的？</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additive="base">
                                        <p:cTn id="7" dur="500" fill="hold"/>
                                        <p:tgtEl>
                                          <p:spTgt spid="25603"/>
                                        </p:tgtEl>
                                        <p:attrNameLst>
                                          <p:attrName>ppt_x</p:attrName>
                                        </p:attrNameLst>
                                      </p:cBhvr>
                                      <p:tavLst>
                                        <p:tav tm="0">
                                          <p:val>
                                            <p:strVal val="0-#ppt_w/2"/>
                                          </p:val>
                                        </p:tav>
                                        <p:tav tm="100000">
                                          <p:val>
                                            <p:strVal val="#ppt_x"/>
                                          </p:val>
                                        </p:tav>
                                      </p:tavLst>
                                    </p:anim>
                                    <p:anim calcmode="lin" valueType="num">
                                      <p:cBhvr additive="base">
                                        <p:cTn id="8" dur="500" fill="hold"/>
                                        <p:tgtEl>
                                          <p:spTgt spid="256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rrowheads="1"/>
          </p:cNvSpPr>
          <p:nvPr>
            <p:ph type="title"/>
          </p:nvPr>
        </p:nvSpPr>
        <p:spPr>
          <a:xfrm>
            <a:off x="323850" y="609600"/>
            <a:ext cx="8820150" cy="1143000"/>
          </a:xfrm>
        </p:spPr>
        <p:txBody>
          <a:bodyPr/>
          <a:lstStyle/>
          <a:p>
            <a:r>
              <a:rPr lang="zh-CN" sz="4000" b="1">
                <a:solidFill>
                  <a:schemeClr val="tx1"/>
                </a:solidFill>
              </a:rPr>
              <a:t>诗歌描写的是什么季节？你是从所写的景物的什么特点看出来的？ 　</a:t>
            </a:r>
          </a:p>
        </p:txBody>
      </p:sp>
      <p:sp>
        <p:nvSpPr>
          <p:cNvPr id="26627" name="Rectangle 3"/>
          <p:cNvSpPr>
            <a:spLocks noGrp="1" noRot="1" noChangeArrowheads="1"/>
          </p:cNvSpPr>
          <p:nvPr>
            <p:ph type="body" idx="1"/>
          </p:nvPr>
        </p:nvSpPr>
        <p:spPr>
          <a:xfrm>
            <a:off x="395288" y="1989138"/>
            <a:ext cx="8062912" cy="4106862"/>
          </a:xfrm>
        </p:spPr>
        <p:txBody>
          <a:bodyPr/>
          <a:lstStyle/>
          <a:p>
            <a:r>
              <a:rPr lang="zh-CN" b="1">
                <a:solidFill>
                  <a:srgbClr val="9900CC"/>
                </a:solidFill>
              </a:rPr>
              <a:t>水</a:t>
            </a:r>
          </a:p>
        </p:txBody>
      </p:sp>
      <p:sp>
        <p:nvSpPr>
          <p:cNvPr id="26628" name="Line 4"/>
          <p:cNvSpPr>
            <a:spLocks noChangeShapeType="1"/>
          </p:cNvSpPr>
          <p:nvPr/>
        </p:nvSpPr>
        <p:spPr bwMode="auto">
          <a:xfrm>
            <a:off x="1619250" y="2349500"/>
            <a:ext cx="1008063" cy="0"/>
          </a:xfrm>
          <a:prstGeom prst="line">
            <a:avLst/>
          </a:prstGeom>
          <a:noFill/>
          <a:ln w="9525" cmpd="sng">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6629" name="Text Box 5"/>
          <p:cNvSpPr txBox="1">
            <a:spLocks noChangeArrowheads="1"/>
          </p:cNvSpPr>
          <p:nvPr/>
        </p:nvSpPr>
        <p:spPr bwMode="auto">
          <a:xfrm>
            <a:off x="2771775" y="2060575"/>
            <a:ext cx="1800225"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9900CC"/>
                </a:solidFill>
                <a:latin typeface="Times New Roman" pitchFamily="18" charset="0"/>
                <a:ea typeface="隶书" pitchFamily="49" charset="-122"/>
              </a:rPr>
              <a:t>初平</a:t>
            </a:r>
          </a:p>
        </p:txBody>
      </p:sp>
      <p:sp>
        <p:nvSpPr>
          <p:cNvPr id="26630" name="Line 6"/>
          <p:cNvSpPr>
            <a:spLocks noChangeShapeType="1"/>
          </p:cNvSpPr>
          <p:nvPr/>
        </p:nvSpPr>
        <p:spPr bwMode="auto">
          <a:xfrm>
            <a:off x="3851275" y="2349500"/>
            <a:ext cx="1223963" cy="0"/>
          </a:xfrm>
          <a:prstGeom prst="line">
            <a:avLst/>
          </a:prstGeom>
          <a:noFill/>
          <a:ln w="9525" cmpd="sng">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6631" name="Text Box 7"/>
          <p:cNvSpPr txBox="1">
            <a:spLocks noChangeArrowheads="1"/>
          </p:cNvSpPr>
          <p:nvPr/>
        </p:nvSpPr>
        <p:spPr bwMode="auto">
          <a:xfrm>
            <a:off x="5076825" y="2060575"/>
            <a:ext cx="187325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9900CC"/>
                </a:solidFill>
                <a:latin typeface="Times New Roman" pitchFamily="18" charset="0"/>
                <a:ea typeface="隶书" pitchFamily="49" charset="-122"/>
              </a:rPr>
              <a:t>春水刚涨</a:t>
            </a:r>
          </a:p>
        </p:txBody>
      </p:sp>
      <p:sp>
        <p:nvSpPr>
          <p:cNvPr id="26632" name="Rectangle 8"/>
          <p:cNvSpPr>
            <a:spLocks noChangeArrowheads="1"/>
          </p:cNvSpPr>
          <p:nvPr/>
        </p:nvSpPr>
        <p:spPr bwMode="auto">
          <a:xfrm>
            <a:off x="755650" y="2852738"/>
            <a:ext cx="431800" cy="1066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sz="3200" b="1">
                <a:solidFill>
                  <a:srgbClr val="9900CC"/>
                </a:solidFill>
                <a:latin typeface="Times New Roman" pitchFamily="18" charset="0"/>
                <a:ea typeface="隶书" pitchFamily="49" charset="-122"/>
              </a:rPr>
              <a:t>莺</a:t>
            </a:r>
          </a:p>
          <a:p>
            <a:endParaRPr lang="zh-CN" altLang="zh-CN" sz="3200" b="1">
              <a:solidFill>
                <a:srgbClr val="CC3300"/>
              </a:solidFill>
              <a:latin typeface="Times New Roman" pitchFamily="18" charset="0"/>
              <a:ea typeface="隶书" pitchFamily="49" charset="-122"/>
            </a:endParaRPr>
          </a:p>
        </p:txBody>
      </p:sp>
      <p:sp>
        <p:nvSpPr>
          <p:cNvPr id="26633" name="Line 9"/>
          <p:cNvSpPr>
            <a:spLocks noChangeShapeType="1"/>
          </p:cNvSpPr>
          <p:nvPr/>
        </p:nvSpPr>
        <p:spPr bwMode="auto">
          <a:xfrm>
            <a:off x="1619250" y="3141663"/>
            <a:ext cx="1008063" cy="0"/>
          </a:xfrm>
          <a:prstGeom prst="line">
            <a:avLst/>
          </a:prstGeom>
          <a:noFill/>
          <a:ln w="9525" cmpd="sng">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6634" name="Rectangle 10"/>
          <p:cNvSpPr>
            <a:spLocks noChangeArrowheads="1"/>
          </p:cNvSpPr>
          <p:nvPr/>
        </p:nvSpPr>
        <p:spPr bwMode="auto">
          <a:xfrm>
            <a:off x="2771775" y="2924175"/>
            <a:ext cx="384175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sz="3200" b="1">
                <a:solidFill>
                  <a:srgbClr val="9900CC"/>
                </a:solidFill>
                <a:latin typeface="Times New Roman" pitchFamily="18" charset="0"/>
                <a:ea typeface="隶书" pitchFamily="49" charset="-122"/>
              </a:rPr>
              <a:t>几处、早莺、争暖树</a:t>
            </a:r>
          </a:p>
        </p:txBody>
      </p:sp>
      <p:sp>
        <p:nvSpPr>
          <p:cNvPr id="26635" name="Text Box 11"/>
          <p:cNvSpPr txBox="1">
            <a:spLocks noChangeArrowheads="1"/>
          </p:cNvSpPr>
          <p:nvPr/>
        </p:nvSpPr>
        <p:spPr bwMode="auto">
          <a:xfrm>
            <a:off x="755650" y="3500438"/>
            <a:ext cx="863600"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9900CC"/>
                </a:solidFill>
                <a:latin typeface="Times New Roman" pitchFamily="18" charset="0"/>
                <a:ea typeface="隶书" pitchFamily="49" charset="-122"/>
              </a:rPr>
              <a:t>燕</a:t>
            </a:r>
          </a:p>
        </p:txBody>
      </p:sp>
      <p:sp>
        <p:nvSpPr>
          <p:cNvPr id="26636" name="Line 12"/>
          <p:cNvSpPr>
            <a:spLocks noChangeShapeType="1"/>
          </p:cNvSpPr>
          <p:nvPr/>
        </p:nvSpPr>
        <p:spPr bwMode="auto">
          <a:xfrm>
            <a:off x="1692275" y="3789363"/>
            <a:ext cx="936625" cy="0"/>
          </a:xfrm>
          <a:prstGeom prst="line">
            <a:avLst/>
          </a:prstGeom>
          <a:noFill/>
          <a:ln w="9525" cmpd="sng">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6637" name="Text Box 13"/>
          <p:cNvSpPr txBox="1">
            <a:spLocks noChangeArrowheads="1"/>
          </p:cNvSpPr>
          <p:nvPr/>
        </p:nvSpPr>
        <p:spPr bwMode="auto">
          <a:xfrm>
            <a:off x="2771775" y="3573463"/>
            <a:ext cx="4392613"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9900CC"/>
                </a:solidFill>
                <a:latin typeface="Times New Roman" pitchFamily="18" charset="0"/>
                <a:ea typeface="隶书" pitchFamily="49" charset="-122"/>
              </a:rPr>
              <a:t>谁家、新燕、啄春泥</a:t>
            </a:r>
          </a:p>
        </p:txBody>
      </p:sp>
      <p:sp>
        <p:nvSpPr>
          <p:cNvPr id="26638" name="Text Box 14"/>
          <p:cNvSpPr txBox="1">
            <a:spLocks noChangeArrowheads="1"/>
          </p:cNvSpPr>
          <p:nvPr/>
        </p:nvSpPr>
        <p:spPr bwMode="auto">
          <a:xfrm>
            <a:off x="755650" y="5300663"/>
            <a:ext cx="865188"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9900CC"/>
                </a:solidFill>
                <a:latin typeface="Times New Roman" pitchFamily="18" charset="0"/>
                <a:ea typeface="隶书" pitchFamily="49" charset="-122"/>
              </a:rPr>
              <a:t>花</a:t>
            </a:r>
          </a:p>
        </p:txBody>
      </p:sp>
      <p:sp>
        <p:nvSpPr>
          <p:cNvPr id="26639" name="Line 15"/>
          <p:cNvSpPr>
            <a:spLocks noChangeShapeType="1"/>
          </p:cNvSpPr>
          <p:nvPr/>
        </p:nvSpPr>
        <p:spPr bwMode="auto">
          <a:xfrm>
            <a:off x="1476375" y="5589588"/>
            <a:ext cx="936625" cy="0"/>
          </a:xfrm>
          <a:prstGeom prst="line">
            <a:avLst/>
          </a:prstGeom>
          <a:noFill/>
          <a:ln w="9525" cmpd="sng">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6640" name="Text Box 16"/>
          <p:cNvSpPr txBox="1">
            <a:spLocks noChangeArrowheads="1"/>
          </p:cNvSpPr>
          <p:nvPr/>
        </p:nvSpPr>
        <p:spPr bwMode="auto">
          <a:xfrm>
            <a:off x="2484438" y="5300663"/>
            <a:ext cx="2376487"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9900CC"/>
                </a:solidFill>
                <a:latin typeface="Times New Roman" pitchFamily="18" charset="0"/>
                <a:ea typeface="隶书" pitchFamily="49" charset="-122"/>
              </a:rPr>
              <a:t>乱花、渐欲</a:t>
            </a:r>
          </a:p>
        </p:txBody>
      </p:sp>
      <p:sp>
        <p:nvSpPr>
          <p:cNvPr id="26641" name="Line 17"/>
          <p:cNvSpPr>
            <a:spLocks noChangeShapeType="1"/>
          </p:cNvSpPr>
          <p:nvPr/>
        </p:nvSpPr>
        <p:spPr bwMode="auto">
          <a:xfrm>
            <a:off x="4787900" y="5661025"/>
            <a:ext cx="792163" cy="215900"/>
          </a:xfrm>
          <a:prstGeom prst="line">
            <a:avLst/>
          </a:prstGeom>
          <a:noFill/>
          <a:ln w="9525" cmpd="sng">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6642" name="Text Box 18"/>
          <p:cNvSpPr txBox="1">
            <a:spLocks noChangeArrowheads="1"/>
          </p:cNvSpPr>
          <p:nvPr/>
        </p:nvSpPr>
        <p:spPr bwMode="auto">
          <a:xfrm>
            <a:off x="5724525" y="5734050"/>
            <a:ext cx="230346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9900CC"/>
                </a:solidFill>
                <a:latin typeface="Times New Roman" pitchFamily="18" charset="0"/>
                <a:ea typeface="隶书" pitchFamily="49" charset="-122"/>
              </a:rPr>
              <a:t>刚长起来</a:t>
            </a:r>
          </a:p>
        </p:txBody>
      </p:sp>
      <p:sp>
        <p:nvSpPr>
          <p:cNvPr id="26643" name="Text Box 19"/>
          <p:cNvSpPr txBox="1">
            <a:spLocks noChangeArrowheads="1"/>
          </p:cNvSpPr>
          <p:nvPr/>
        </p:nvSpPr>
        <p:spPr bwMode="auto">
          <a:xfrm>
            <a:off x="611188" y="4221163"/>
            <a:ext cx="7561262" cy="946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2800" b="1">
                <a:solidFill>
                  <a:srgbClr val="9900CC"/>
                </a:solidFill>
                <a:latin typeface="Times New Roman" pitchFamily="18" charset="0"/>
                <a:ea typeface="隶书" pitchFamily="49" charset="-122"/>
              </a:rPr>
              <a:t>（刚回来，鸟儿不多，春寒料峭，寻找向阳之      树以驱寒）</a:t>
            </a:r>
          </a:p>
        </p:txBody>
      </p:sp>
      <p:sp>
        <p:nvSpPr>
          <p:cNvPr id="26644" name="Text Box 20"/>
          <p:cNvSpPr txBox="1">
            <a:spLocks noChangeArrowheads="1"/>
          </p:cNvSpPr>
          <p:nvPr/>
        </p:nvSpPr>
        <p:spPr bwMode="auto">
          <a:xfrm>
            <a:off x="827088" y="6092825"/>
            <a:ext cx="720725"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9900CC"/>
                </a:solidFill>
                <a:latin typeface="Times New Roman" pitchFamily="18" charset="0"/>
                <a:ea typeface="隶书" pitchFamily="49" charset="-122"/>
              </a:rPr>
              <a:t>草</a:t>
            </a:r>
          </a:p>
        </p:txBody>
      </p:sp>
      <p:sp>
        <p:nvSpPr>
          <p:cNvPr id="26645" name="Line 21"/>
          <p:cNvSpPr>
            <a:spLocks noChangeShapeType="1"/>
          </p:cNvSpPr>
          <p:nvPr/>
        </p:nvSpPr>
        <p:spPr bwMode="auto">
          <a:xfrm>
            <a:off x="1476375" y="6308725"/>
            <a:ext cx="863600" cy="0"/>
          </a:xfrm>
          <a:prstGeom prst="line">
            <a:avLst/>
          </a:prstGeom>
          <a:noFill/>
          <a:ln w="9525" cmpd="sng">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6646" name="Text Box 22"/>
          <p:cNvSpPr txBox="1">
            <a:spLocks noChangeArrowheads="1"/>
          </p:cNvSpPr>
          <p:nvPr/>
        </p:nvSpPr>
        <p:spPr bwMode="auto">
          <a:xfrm>
            <a:off x="2484438" y="6092825"/>
            <a:ext cx="237490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9900CC"/>
                </a:solidFill>
                <a:latin typeface="Times New Roman" pitchFamily="18" charset="0"/>
                <a:ea typeface="隶书" pitchFamily="49" charset="-122"/>
              </a:rPr>
              <a:t>浅草、才能</a:t>
            </a:r>
          </a:p>
        </p:txBody>
      </p:sp>
      <p:sp>
        <p:nvSpPr>
          <p:cNvPr id="26647" name="Line 23"/>
          <p:cNvSpPr>
            <a:spLocks noChangeShapeType="1"/>
          </p:cNvSpPr>
          <p:nvPr/>
        </p:nvSpPr>
        <p:spPr bwMode="auto">
          <a:xfrm flipV="1">
            <a:off x="4716463" y="6092825"/>
            <a:ext cx="935037" cy="360363"/>
          </a:xfrm>
          <a:prstGeom prst="line">
            <a:avLst/>
          </a:prstGeom>
          <a:noFill/>
          <a:ln w="9525" cmpd="sng">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6648" name="AutoShape 24"/>
          <p:cNvSpPr>
            <a:spLocks/>
          </p:cNvSpPr>
          <p:nvPr/>
        </p:nvSpPr>
        <p:spPr bwMode="auto">
          <a:xfrm>
            <a:off x="7524750" y="2205038"/>
            <a:ext cx="719138" cy="4176712"/>
          </a:xfrm>
          <a:prstGeom prst="rightBrace">
            <a:avLst>
              <a:gd name="adj1" fmla="val 48400"/>
              <a:gd name="adj2" fmla="val 50000"/>
            </a:avLst>
          </a:prstGeom>
          <a:noFill/>
          <a:ln w="9525" cmpd="sng">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zh-CN" altLang="zh-CN" sz="3200">
              <a:solidFill>
                <a:srgbClr val="660066"/>
              </a:solidFill>
              <a:latin typeface="Times New Roman" pitchFamily="18" charset="0"/>
              <a:ea typeface="隶书" pitchFamily="49" charset="-122"/>
            </a:endParaRPr>
          </a:p>
        </p:txBody>
      </p:sp>
      <p:sp>
        <p:nvSpPr>
          <p:cNvPr id="26649" name="Text Box 25"/>
          <p:cNvSpPr txBox="1">
            <a:spLocks noChangeArrowheads="1"/>
          </p:cNvSpPr>
          <p:nvPr/>
        </p:nvSpPr>
        <p:spPr bwMode="auto">
          <a:xfrm>
            <a:off x="8472488" y="3068638"/>
            <a:ext cx="671512" cy="26654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a:spAutoFit/>
          </a:bodyPr>
          <a:lstStyle/>
          <a:p>
            <a:pPr>
              <a:spcBef>
                <a:spcPct val="50000"/>
              </a:spcBef>
            </a:pPr>
            <a:r>
              <a:rPr lang="zh-CN" sz="3200" b="1">
                <a:solidFill>
                  <a:srgbClr val="CC3300"/>
                </a:solidFill>
                <a:latin typeface="Times New Roman" pitchFamily="18" charset="0"/>
                <a:ea typeface="隶书" pitchFamily="49" charset="-122"/>
              </a:rPr>
              <a:t>描绘早春之景</a:t>
            </a:r>
          </a:p>
        </p:txBody>
      </p:sp>
      <p:sp>
        <p:nvSpPr>
          <p:cNvPr id="26650" name="AutoShape 26"/>
          <p:cNvSpPr>
            <a:spLocks/>
          </p:cNvSpPr>
          <p:nvPr/>
        </p:nvSpPr>
        <p:spPr bwMode="auto">
          <a:xfrm>
            <a:off x="684213" y="3141663"/>
            <a:ext cx="71437" cy="719137"/>
          </a:xfrm>
          <a:prstGeom prst="leftBrace">
            <a:avLst>
              <a:gd name="adj1" fmla="val 83889"/>
              <a:gd name="adj2" fmla="val 50000"/>
            </a:avLst>
          </a:prstGeom>
          <a:noFill/>
          <a:ln w="9525" cmpd="sng">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zh-CN" altLang="zh-CN" sz="3200">
              <a:solidFill>
                <a:srgbClr val="660066"/>
              </a:solidFill>
              <a:latin typeface="Times New Roman"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6649">
                                            <p:txEl>
                                              <p:pRg st="0" end="0"/>
                                            </p:txEl>
                                          </p:spTgt>
                                        </p:tgtEl>
                                        <p:attrNameLst>
                                          <p:attrName>style.visibility</p:attrName>
                                        </p:attrNameLst>
                                      </p:cBhvr>
                                      <p:to>
                                        <p:strVal val="visible"/>
                                      </p:to>
                                    </p:set>
                                    <p:anim calcmode="lin" valueType="num">
                                      <p:cBhvr additive="base">
                                        <p:cTn id="7" dur="500" fill="hold"/>
                                        <p:tgtEl>
                                          <p:spTgt spid="2664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4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26627">
                                            <p:txEl>
                                              <p:pRg st="0" end="0"/>
                                            </p:txEl>
                                          </p:spTgt>
                                        </p:tgtEl>
                                        <p:attrNameLst>
                                          <p:attrName>style.visibility</p:attrName>
                                        </p:attrNameLst>
                                      </p:cBhvr>
                                      <p:to>
                                        <p:strVal val="visible"/>
                                      </p:to>
                                    </p:set>
                                    <p:animEffect transition="in" filter="blinds(horizontal)">
                                      <p:cBhvr>
                                        <p:cTn id="13" dur="500"/>
                                        <p:tgtEl>
                                          <p:spTgt spid="26627">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6628"/>
                                        </p:tgtEl>
                                        <p:attrNameLst>
                                          <p:attrName>style.visibility</p:attrName>
                                        </p:attrNameLst>
                                      </p:cBhvr>
                                      <p:to>
                                        <p:strVal val="visible"/>
                                      </p:to>
                                    </p:set>
                                    <p:animEffect transition="in" filter="blinds(horizontal)">
                                      <p:cBhvr>
                                        <p:cTn id="18" dur="500"/>
                                        <p:tgtEl>
                                          <p:spTgt spid="2662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26629">
                                            <p:txEl>
                                              <p:pRg st="0" end="0"/>
                                            </p:txEl>
                                          </p:spTgt>
                                        </p:tgtEl>
                                        <p:attrNameLst>
                                          <p:attrName>style.visibility</p:attrName>
                                        </p:attrNameLst>
                                      </p:cBhvr>
                                      <p:to>
                                        <p:strVal val="visible"/>
                                      </p:to>
                                    </p:set>
                                    <p:animEffect transition="in" filter="blinds(horizontal)">
                                      <p:cBhvr>
                                        <p:cTn id="23" dur="500"/>
                                        <p:tgtEl>
                                          <p:spTgt spid="26629">
                                            <p:txEl>
                                              <p:pRg st="0" end="0"/>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6630"/>
                                        </p:tgtEl>
                                        <p:attrNameLst>
                                          <p:attrName>style.visibility</p:attrName>
                                        </p:attrNameLst>
                                      </p:cBhvr>
                                      <p:to>
                                        <p:strVal val="visible"/>
                                      </p:to>
                                    </p:set>
                                    <p:animEffect transition="in" filter="blinds(horizontal)">
                                      <p:cBhvr>
                                        <p:cTn id="28" dur="500"/>
                                        <p:tgtEl>
                                          <p:spTgt spid="2663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26631">
                                            <p:txEl>
                                              <p:pRg st="0" end="0"/>
                                            </p:txEl>
                                          </p:spTgt>
                                        </p:tgtEl>
                                        <p:attrNameLst>
                                          <p:attrName>style.visibility</p:attrName>
                                        </p:attrNameLst>
                                      </p:cBhvr>
                                      <p:to>
                                        <p:strVal val="visible"/>
                                      </p:to>
                                    </p:set>
                                    <p:animEffect transition="in" filter="blinds(horizontal)">
                                      <p:cBhvr>
                                        <p:cTn id="33" dur="500"/>
                                        <p:tgtEl>
                                          <p:spTgt spid="26631">
                                            <p:txEl>
                                              <p:pRg st="0" end="0"/>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nodeType="clickEffect">
                                  <p:stCondLst>
                                    <p:cond delay="0"/>
                                  </p:stCondLst>
                                  <p:childTnLst>
                                    <p:set>
                                      <p:cBhvr>
                                        <p:cTn id="37" dur="1" fill="hold">
                                          <p:stCondLst>
                                            <p:cond delay="0"/>
                                          </p:stCondLst>
                                        </p:cTn>
                                        <p:tgtEl>
                                          <p:spTgt spid="26632">
                                            <p:txEl>
                                              <p:pRg st="0" end="0"/>
                                            </p:txEl>
                                          </p:spTgt>
                                        </p:tgtEl>
                                        <p:attrNameLst>
                                          <p:attrName>style.visibility</p:attrName>
                                        </p:attrNameLst>
                                      </p:cBhvr>
                                      <p:to>
                                        <p:strVal val="visible"/>
                                      </p:to>
                                    </p:set>
                                    <p:animEffect transition="in" filter="blinds(horizontal)">
                                      <p:cBhvr>
                                        <p:cTn id="38" dur="500"/>
                                        <p:tgtEl>
                                          <p:spTgt spid="26632">
                                            <p:txEl>
                                              <p:pRg st="0" end="0"/>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26633"/>
                                        </p:tgtEl>
                                        <p:attrNameLst>
                                          <p:attrName>style.visibility</p:attrName>
                                        </p:attrNameLst>
                                      </p:cBhvr>
                                      <p:to>
                                        <p:strVal val="visible"/>
                                      </p:to>
                                    </p:set>
                                    <p:animEffect transition="in" filter="blinds(horizontal)">
                                      <p:cBhvr>
                                        <p:cTn id="43" dur="500"/>
                                        <p:tgtEl>
                                          <p:spTgt spid="26633"/>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nodeType="clickEffect">
                                  <p:stCondLst>
                                    <p:cond delay="0"/>
                                  </p:stCondLst>
                                  <p:childTnLst>
                                    <p:set>
                                      <p:cBhvr>
                                        <p:cTn id="47" dur="1" fill="hold">
                                          <p:stCondLst>
                                            <p:cond delay="0"/>
                                          </p:stCondLst>
                                        </p:cTn>
                                        <p:tgtEl>
                                          <p:spTgt spid="26634">
                                            <p:txEl>
                                              <p:pRg st="0" end="0"/>
                                            </p:txEl>
                                          </p:spTgt>
                                        </p:tgtEl>
                                        <p:attrNameLst>
                                          <p:attrName>style.visibility</p:attrName>
                                        </p:attrNameLst>
                                      </p:cBhvr>
                                      <p:to>
                                        <p:strVal val="visible"/>
                                      </p:to>
                                    </p:set>
                                    <p:animEffect transition="in" filter="blinds(horizontal)">
                                      <p:cBhvr>
                                        <p:cTn id="48" dur="500"/>
                                        <p:tgtEl>
                                          <p:spTgt spid="26634">
                                            <p:txEl>
                                              <p:pRg st="0" end="0"/>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26635">
                                            <p:txEl>
                                              <p:pRg st="0" end="0"/>
                                            </p:txEl>
                                          </p:spTgt>
                                        </p:tgtEl>
                                        <p:attrNameLst>
                                          <p:attrName>style.visibility</p:attrName>
                                        </p:attrNameLst>
                                      </p:cBhvr>
                                      <p:to>
                                        <p:strVal val="visible"/>
                                      </p:to>
                                    </p:set>
                                    <p:animEffect transition="in" filter="blinds(horizontal)">
                                      <p:cBhvr>
                                        <p:cTn id="53" dur="500"/>
                                        <p:tgtEl>
                                          <p:spTgt spid="26635">
                                            <p:txEl>
                                              <p:pRg st="0" end="0"/>
                                            </p:txEl>
                                          </p:spTgt>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26636"/>
                                        </p:tgtEl>
                                        <p:attrNameLst>
                                          <p:attrName>style.visibility</p:attrName>
                                        </p:attrNameLst>
                                      </p:cBhvr>
                                      <p:to>
                                        <p:strVal val="visible"/>
                                      </p:to>
                                    </p:set>
                                    <p:animEffect transition="in" filter="blinds(horizontal)">
                                      <p:cBhvr>
                                        <p:cTn id="58" dur="500"/>
                                        <p:tgtEl>
                                          <p:spTgt spid="26636"/>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3" presetClass="entr" presetSubtype="10" fill="hold" nodeType="clickEffect">
                                  <p:stCondLst>
                                    <p:cond delay="0"/>
                                  </p:stCondLst>
                                  <p:childTnLst>
                                    <p:set>
                                      <p:cBhvr>
                                        <p:cTn id="62" dur="1" fill="hold">
                                          <p:stCondLst>
                                            <p:cond delay="0"/>
                                          </p:stCondLst>
                                        </p:cTn>
                                        <p:tgtEl>
                                          <p:spTgt spid="26637">
                                            <p:txEl>
                                              <p:pRg st="0" end="0"/>
                                            </p:txEl>
                                          </p:spTgt>
                                        </p:tgtEl>
                                        <p:attrNameLst>
                                          <p:attrName>style.visibility</p:attrName>
                                        </p:attrNameLst>
                                      </p:cBhvr>
                                      <p:to>
                                        <p:strVal val="visible"/>
                                      </p:to>
                                    </p:set>
                                    <p:animEffect transition="in" filter="blinds(horizontal)">
                                      <p:cBhvr>
                                        <p:cTn id="63" dur="500"/>
                                        <p:tgtEl>
                                          <p:spTgt spid="26637">
                                            <p:txEl>
                                              <p:pRg st="0" end="0"/>
                                            </p:txEl>
                                          </p:spTgt>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26650"/>
                                        </p:tgtEl>
                                        <p:attrNameLst>
                                          <p:attrName>style.visibility</p:attrName>
                                        </p:attrNameLst>
                                      </p:cBhvr>
                                      <p:to>
                                        <p:strVal val="visible"/>
                                      </p:to>
                                    </p:set>
                                    <p:animEffect transition="in" filter="blinds(horizontal)">
                                      <p:cBhvr>
                                        <p:cTn id="68" dur="500"/>
                                        <p:tgtEl>
                                          <p:spTgt spid="26650"/>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3" presetClass="entr" presetSubtype="10" fill="hold" nodeType="clickEffect">
                                  <p:stCondLst>
                                    <p:cond delay="0"/>
                                  </p:stCondLst>
                                  <p:childTnLst>
                                    <p:set>
                                      <p:cBhvr>
                                        <p:cTn id="72" dur="1" fill="hold">
                                          <p:stCondLst>
                                            <p:cond delay="0"/>
                                          </p:stCondLst>
                                        </p:cTn>
                                        <p:tgtEl>
                                          <p:spTgt spid="26643">
                                            <p:txEl>
                                              <p:pRg st="0" end="0"/>
                                            </p:txEl>
                                          </p:spTgt>
                                        </p:tgtEl>
                                        <p:attrNameLst>
                                          <p:attrName>style.visibility</p:attrName>
                                        </p:attrNameLst>
                                      </p:cBhvr>
                                      <p:to>
                                        <p:strVal val="visible"/>
                                      </p:to>
                                    </p:set>
                                    <p:animEffect transition="in" filter="blinds(horizontal)">
                                      <p:cBhvr>
                                        <p:cTn id="73" dur="500"/>
                                        <p:tgtEl>
                                          <p:spTgt spid="26643">
                                            <p:txEl>
                                              <p:pRg st="0" end="0"/>
                                            </p:txEl>
                                          </p:spTgt>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3" presetClass="entr" presetSubtype="10" fill="hold" nodeType="clickEffect">
                                  <p:stCondLst>
                                    <p:cond delay="0"/>
                                  </p:stCondLst>
                                  <p:childTnLst>
                                    <p:set>
                                      <p:cBhvr>
                                        <p:cTn id="77" dur="1" fill="hold">
                                          <p:stCondLst>
                                            <p:cond delay="0"/>
                                          </p:stCondLst>
                                        </p:cTn>
                                        <p:tgtEl>
                                          <p:spTgt spid="26638">
                                            <p:txEl>
                                              <p:pRg st="0" end="0"/>
                                            </p:txEl>
                                          </p:spTgt>
                                        </p:tgtEl>
                                        <p:attrNameLst>
                                          <p:attrName>style.visibility</p:attrName>
                                        </p:attrNameLst>
                                      </p:cBhvr>
                                      <p:to>
                                        <p:strVal val="visible"/>
                                      </p:to>
                                    </p:set>
                                    <p:animEffect transition="in" filter="blinds(horizontal)">
                                      <p:cBhvr>
                                        <p:cTn id="78" dur="500"/>
                                        <p:tgtEl>
                                          <p:spTgt spid="26638">
                                            <p:txEl>
                                              <p:pRg st="0" end="0"/>
                                            </p:txEl>
                                          </p:spTgt>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3" presetClass="entr" presetSubtype="10" fill="hold" grpId="0" nodeType="clickEffect">
                                  <p:stCondLst>
                                    <p:cond delay="0"/>
                                  </p:stCondLst>
                                  <p:childTnLst>
                                    <p:set>
                                      <p:cBhvr>
                                        <p:cTn id="82" dur="1" fill="hold">
                                          <p:stCondLst>
                                            <p:cond delay="0"/>
                                          </p:stCondLst>
                                        </p:cTn>
                                        <p:tgtEl>
                                          <p:spTgt spid="26639"/>
                                        </p:tgtEl>
                                        <p:attrNameLst>
                                          <p:attrName>style.visibility</p:attrName>
                                        </p:attrNameLst>
                                      </p:cBhvr>
                                      <p:to>
                                        <p:strVal val="visible"/>
                                      </p:to>
                                    </p:set>
                                    <p:animEffect transition="in" filter="blinds(horizontal)">
                                      <p:cBhvr>
                                        <p:cTn id="83" dur="500"/>
                                        <p:tgtEl>
                                          <p:spTgt spid="26639"/>
                                        </p:tgtEl>
                                      </p:cBhvr>
                                    </p:animEffect>
                                  </p:childTnLst>
                                </p:cTn>
                              </p:par>
                            </p:childTnLst>
                          </p:cTn>
                        </p:par>
                      </p:childTnLst>
                    </p:cTn>
                  </p:par>
                  <p:par>
                    <p:cTn id="84" fill="hold" nodeType="clickPar">
                      <p:stCondLst>
                        <p:cond delay="indefinite"/>
                      </p:stCondLst>
                      <p:childTnLst>
                        <p:par>
                          <p:cTn id="85" fill="hold" nodeType="withGroup">
                            <p:stCondLst>
                              <p:cond delay="0"/>
                            </p:stCondLst>
                            <p:childTnLst>
                              <p:par>
                                <p:cTn id="86" presetID="3" presetClass="entr" presetSubtype="10" fill="hold" nodeType="clickEffect">
                                  <p:stCondLst>
                                    <p:cond delay="0"/>
                                  </p:stCondLst>
                                  <p:childTnLst>
                                    <p:set>
                                      <p:cBhvr>
                                        <p:cTn id="87" dur="1" fill="hold">
                                          <p:stCondLst>
                                            <p:cond delay="0"/>
                                          </p:stCondLst>
                                        </p:cTn>
                                        <p:tgtEl>
                                          <p:spTgt spid="26640">
                                            <p:txEl>
                                              <p:pRg st="0" end="0"/>
                                            </p:txEl>
                                          </p:spTgt>
                                        </p:tgtEl>
                                        <p:attrNameLst>
                                          <p:attrName>style.visibility</p:attrName>
                                        </p:attrNameLst>
                                      </p:cBhvr>
                                      <p:to>
                                        <p:strVal val="visible"/>
                                      </p:to>
                                    </p:set>
                                    <p:animEffect transition="in" filter="blinds(horizontal)">
                                      <p:cBhvr>
                                        <p:cTn id="88" dur="500"/>
                                        <p:tgtEl>
                                          <p:spTgt spid="26640">
                                            <p:txEl>
                                              <p:pRg st="0" end="0"/>
                                            </p:txEl>
                                          </p:spTgt>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3" presetClass="entr" presetSubtype="10" fill="hold" grpId="0" nodeType="clickEffect">
                                  <p:stCondLst>
                                    <p:cond delay="0"/>
                                  </p:stCondLst>
                                  <p:childTnLst>
                                    <p:set>
                                      <p:cBhvr>
                                        <p:cTn id="92" dur="1" fill="hold">
                                          <p:stCondLst>
                                            <p:cond delay="0"/>
                                          </p:stCondLst>
                                        </p:cTn>
                                        <p:tgtEl>
                                          <p:spTgt spid="26641"/>
                                        </p:tgtEl>
                                        <p:attrNameLst>
                                          <p:attrName>style.visibility</p:attrName>
                                        </p:attrNameLst>
                                      </p:cBhvr>
                                      <p:to>
                                        <p:strVal val="visible"/>
                                      </p:to>
                                    </p:set>
                                    <p:animEffect transition="in" filter="blinds(horizontal)">
                                      <p:cBhvr>
                                        <p:cTn id="93" dur="500"/>
                                        <p:tgtEl>
                                          <p:spTgt spid="26641"/>
                                        </p:tgtEl>
                                      </p:cBhvr>
                                    </p:animEffect>
                                  </p:childTnLst>
                                </p:cTn>
                              </p:par>
                            </p:childTnLst>
                          </p:cTn>
                        </p:par>
                      </p:childTnLst>
                    </p:cTn>
                  </p:par>
                  <p:par>
                    <p:cTn id="94" fill="hold" nodeType="clickPar">
                      <p:stCondLst>
                        <p:cond delay="indefinite"/>
                      </p:stCondLst>
                      <p:childTnLst>
                        <p:par>
                          <p:cTn id="95" fill="hold" nodeType="withGroup">
                            <p:stCondLst>
                              <p:cond delay="0"/>
                            </p:stCondLst>
                            <p:childTnLst>
                              <p:par>
                                <p:cTn id="96" presetID="3" presetClass="entr" presetSubtype="10" fill="hold" nodeType="clickEffect">
                                  <p:stCondLst>
                                    <p:cond delay="0"/>
                                  </p:stCondLst>
                                  <p:childTnLst>
                                    <p:set>
                                      <p:cBhvr>
                                        <p:cTn id="97" dur="1" fill="hold">
                                          <p:stCondLst>
                                            <p:cond delay="0"/>
                                          </p:stCondLst>
                                        </p:cTn>
                                        <p:tgtEl>
                                          <p:spTgt spid="26642">
                                            <p:txEl>
                                              <p:pRg st="0" end="0"/>
                                            </p:txEl>
                                          </p:spTgt>
                                        </p:tgtEl>
                                        <p:attrNameLst>
                                          <p:attrName>style.visibility</p:attrName>
                                        </p:attrNameLst>
                                      </p:cBhvr>
                                      <p:to>
                                        <p:strVal val="visible"/>
                                      </p:to>
                                    </p:set>
                                    <p:animEffect transition="in" filter="blinds(horizontal)">
                                      <p:cBhvr>
                                        <p:cTn id="98" dur="500"/>
                                        <p:tgtEl>
                                          <p:spTgt spid="26642">
                                            <p:txEl>
                                              <p:pRg st="0" end="0"/>
                                            </p:txEl>
                                          </p:spTgt>
                                        </p:tgtEl>
                                      </p:cBhvr>
                                    </p:animEffect>
                                  </p:childTnLst>
                                </p:cTn>
                              </p:par>
                            </p:childTnLst>
                          </p:cTn>
                        </p:par>
                      </p:childTnLst>
                    </p:cTn>
                  </p:par>
                  <p:par>
                    <p:cTn id="99" fill="hold" nodeType="clickPar">
                      <p:stCondLst>
                        <p:cond delay="indefinite"/>
                      </p:stCondLst>
                      <p:childTnLst>
                        <p:par>
                          <p:cTn id="100" fill="hold" nodeType="withGroup">
                            <p:stCondLst>
                              <p:cond delay="0"/>
                            </p:stCondLst>
                            <p:childTnLst>
                              <p:par>
                                <p:cTn id="101" presetID="3" presetClass="entr" presetSubtype="10" fill="hold" nodeType="clickEffect">
                                  <p:stCondLst>
                                    <p:cond delay="0"/>
                                  </p:stCondLst>
                                  <p:childTnLst>
                                    <p:set>
                                      <p:cBhvr>
                                        <p:cTn id="102" dur="1" fill="hold">
                                          <p:stCondLst>
                                            <p:cond delay="0"/>
                                          </p:stCondLst>
                                        </p:cTn>
                                        <p:tgtEl>
                                          <p:spTgt spid="26644">
                                            <p:txEl>
                                              <p:pRg st="0" end="0"/>
                                            </p:txEl>
                                          </p:spTgt>
                                        </p:tgtEl>
                                        <p:attrNameLst>
                                          <p:attrName>style.visibility</p:attrName>
                                        </p:attrNameLst>
                                      </p:cBhvr>
                                      <p:to>
                                        <p:strVal val="visible"/>
                                      </p:to>
                                    </p:set>
                                    <p:animEffect transition="in" filter="blinds(horizontal)">
                                      <p:cBhvr>
                                        <p:cTn id="103" dur="500"/>
                                        <p:tgtEl>
                                          <p:spTgt spid="26644">
                                            <p:txEl>
                                              <p:pRg st="0" end="0"/>
                                            </p:txEl>
                                          </p:spTgt>
                                        </p:tgtEl>
                                      </p:cBhvr>
                                    </p:animEffect>
                                  </p:childTnLst>
                                </p:cTn>
                              </p:par>
                            </p:childTnLst>
                          </p:cTn>
                        </p:par>
                      </p:childTnLst>
                    </p:cTn>
                  </p:par>
                  <p:par>
                    <p:cTn id="104" fill="hold" nodeType="clickPar">
                      <p:stCondLst>
                        <p:cond delay="indefinite"/>
                      </p:stCondLst>
                      <p:childTnLst>
                        <p:par>
                          <p:cTn id="105" fill="hold" nodeType="withGroup">
                            <p:stCondLst>
                              <p:cond delay="0"/>
                            </p:stCondLst>
                            <p:childTnLst>
                              <p:par>
                                <p:cTn id="106" presetID="3" presetClass="entr" presetSubtype="10" fill="hold" grpId="0" nodeType="clickEffect">
                                  <p:stCondLst>
                                    <p:cond delay="0"/>
                                  </p:stCondLst>
                                  <p:childTnLst>
                                    <p:set>
                                      <p:cBhvr>
                                        <p:cTn id="107" dur="1" fill="hold">
                                          <p:stCondLst>
                                            <p:cond delay="0"/>
                                          </p:stCondLst>
                                        </p:cTn>
                                        <p:tgtEl>
                                          <p:spTgt spid="26645"/>
                                        </p:tgtEl>
                                        <p:attrNameLst>
                                          <p:attrName>style.visibility</p:attrName>
                                        </p:attrNameLst>
                                      </p:cBhvr>
                                      <p:to>
                                        <p:strVal val="visible"/>
                                      </p:to>
                                    </p:set>
                                    <p:animEffect transition="in" filter="blinds(horizontal)">
                                      <p:cBhvr>
                                        <p:cTn id="108" dur="500"/>
                                        <p:tgtEl>
                                          <p:spTgt spid="26645"/>
                                        </p:tgtEl>
                                      </p:cBhvr>
                                    </p:animEffect>
                                  </p:childTnLst>
                                </p:cTn>
                              </p:par>
                            </p:childTnLst>
                          </p:cTn>
                        </p:par>
                      </p:childTnLst>
                    </p:cTn>
                  </p:par>
                  <p:par>
                    <p:cTn id="109" fill="hold" nodeType="clickPar">
                      <p:stCondLst>
                        <p:cond delay="indefinite"/>
                      </p:stCondLst>
                      <p:childTnLst>
                        <p:par>
                          <p:cTn id="110" fill="hold" nodeType="withGroup">
                            <p:stCondLst>
                              <p:cond delay="0"/>
                            </p:stCondLst>
                            <p:childTnLst>
                              <p:par>
                                <p:cTn id="111" presetID="3" presetClass="entr" presetSubtype="10" fill="hold" nodeType="clickEffect">
                                  <p:stCondLst>
                                    <p:cond delay="0"/>
                                  </p:stCondLst>
                                  <p:childTnLst>
                                    <p:set>
                                      <p:cBhvr>
                                        <p:cTn id="112" dur="1" fill="hold">
                                          <p:stCondLst>
                                            <p:cond delay="0"/>
                                          </p:stCondLst>
                                        </p:cTn>
                                        <p:tgtEl>
                                          <p:spTgt spid="26646">
                                            <p:txEl>
                                              <p:pRg st="0" end="0"/>
                                            </p:txEl>
                                          </p:spTgt>
                                        </p:tgtEl>
                                        <p:attrNameLst>
                                          <p:attrName>style.visibility</p:attrName>
                                        </p:attrNameLst>
                                      </p:cBhvr>
                                      <p:to>
                                        <p:strVal val="visible"/>
                                      </p:to>
                                    </p:set>
                                    <p:animEffect transition="in" filter="blinds(horizontal)">
                                      <p:cBhvr>
                                        <p:cTn id="113" dur="500"/>
                                        <p:tgtEl>
                                          <p:spTgt spid="26646">
                                            <p:txEl>
                                              <p:pRg st="0" end="0"/>
                                            </p:txEl>
                                          </p:spTgt>
                                        </p:tgtEl>
                                      </p:cBhvr>
                                    </p:animEffect>
                                  </p:childTnLst>
                                </p:cTn>
                              </p:par>
                            </p:childTnLst>
                          </p:cTn>
                        </p:par>
                      </p:childTnLst>
                    </p:cTn>
                  </p:par>
                  <p:par>
                    <p:cTn id="114" fill="hold" nodeType="clickPar">
                      <p:stCondLst>
                        <p:cond delay="indefinite"/>
                      </p:stCondLst>
                      <p:childTnLst>
                        <p:par>
                          <p:cTn id="115" fill="hold" nodeType="withGroup">
                            <p:stCondLst>
                              <p:cond delay="0"/>
                            </p:stCondLst>
                            <p:childTnLst>
                              <p:par>
                                <p:cTn id="116" presetID="3" presetClass="entr" presetSubtype="10" fill="hold" grpId="0" nodeType="clickEffect">
                                  <p:stCondLst>
                                    <p:cond delay="0"/>
                                  </p:stCondLst>
                                  <p:childTnLst>
                                    <p:set>
                                      <p:cBhvr>
                                        <p:cTn id="117" dur="1" fill="hold">
                                          <p:stCondLst>
                                            <p:cond delay="0"/>
                                          </p:stCondLst>
                                        </p:cTn>
                                        <p:tgtEl>
                                          <p:spTgt spid="26647"/>
                                        </p:tgtEl>
                                        <p:attrNameLst>
                                          <p:attrName>style.visibility</p:attrName>
                                        </p:attrNameLst>
                                      </p:cBhvr>
                                      <p:to>
                                        <p:strVal val="visible"/>
                                      </p:to>
                                    </p:set>
                                    <p:animEffect transition="in" filter="blinds(horizontal)">
                                      <p:cBhvr>
                                        <p:cTn id="118" dur="500"/>
                                        <p:tgtEl>
                                          <p:spTgt spid="26647"/>
                                        </p:tgtEl>
                                      </p:cBhvr>
                                    </p:animEffect>
                                  </p:childTnLst>
                                </p:cTn>
                              </p:par>
                            </p:childTnLst>
                          </p:cTn>
                        </p:par>
                      </p:childTnLst>
                    </p:cTn>
                  </p:par>
                  <p:par>
                    <p:cTn id="119" fill="hold" nodeType="clickPar">
                      <p:stCondLst>
                        <p:cond delay="indefinite"/>
                      </p:stCondLst>
                      <p:childTnLst>
                        <p:par>
                          <p:cTn id="120" fill="hold" nodeType="withGroup">
                            <p:stCondLst>
                              <p:cond delay="0"/>
                            </p:stCondLst>
                            <p:childTnLst>
                              <p:par>
                                <p:cTn id="121" presetID="3" presetClass="entr" presetSubtype="10" fill="hold" nodeType="clickEffect">
                                  <p:stCondLst>
                                    <p:cond delay="0"/>
                                  </p:stCondLst>
                                  <p:childTnLst>
                                    <p:set>
                                      <p:cBhvr>
                                        <p:cTn id="122" dur="1" fill="hold">
                                          <p:stCondLst>
                                            <p:cond delay="0"/>
                                          </p:stCondLst>
                                        </p:cTn>
                                        <p:tgtEl>
                                          <p:spTgt spid="26642">
                                            <p:txEl>
                                              <p:pRg st="0" end="0"/>
                                            </p:txEl>
                                          </p:spTgt>
                                        </p:tgtEl>
                                        <p:attrNameLst>
                                          <p:attrName>style.visibility</p:attrName>
                                        </p:attrNameLst>
                                      </p:cBhvr>
                                      <p:to>
                                        <p:strVal val="visible"/>
                                      </p:to>
                                    </p:set>
                                    <p:animEffect transition="in" filter="blinds(horizontal)">
                                      <p:cBhvr>
                                        <p:cTn id="123" dur="500"/>
                                        <p:tgtEl>
                                          <p:spTgt spid="26642">
                                            <p:txEl>
                                              <p:pRg st="0" end="0"/>
                                            </p:txEl>
                                          </p:spTgt>
                                        </p:tgtEl>
                                      </p:cBhvr>
                                    </p:animEffect>
                                  </p:childTnLst>
                                </p:cTn>
                              </p:par>
                            </p:childTnLst>
                          </p:cTn>
                        </p:par>
                      </p:childTnLst>
                    </p:cTn>
                  </p:par>
                  <p:par>
                    <p:cTn id="124" fill="hold" nodeType="clickPar">
                      <p:stCondLst>
                        <p:cond delay="indefinite"/>
                      </p:stCondLst>
                      <p:childTnLst>
                        <p:par>
                          <p:cTn id="125" fill="hold" nodeType="withGroup">
                            <p:stCondLst>
                              <p:cond delay="0"/>
                            </p:stCondLst>
                            <p:childTnLst>
                              <p:par>
                                <p:cTn id="126" presetID="3" presetClass="entr" presetSubtype="10" fill="hold" grpId="0" nodeType="clickEffect">
                                  <p:stCondLst>
                                    <p:cond delay="0"/>
                                  </p:stCondLst>
                                  <p:childTnLst>
                                    <p:set>
                                      <p:cBhvr>
                                        <p:cTn id="127" dur="1" fill="hold">
                                          <p:stCondLst>
                                            <p:cond delay="0"/>
                                          </p:stCondLst>
                                        </p:cTn>
                                        <p:tgtEl>
                                          <p:spTgt spid="26648"/>
                                        </p:tgtEl>
                                        <p:attrNameLst>
                                          <p:attrName>style.visibility</p:attrName>
                                        </p:attrNameLst>
                                      </p:cBhvr>
                                      <p:to>
                                        <p:strVal val="visible"/>
                                      </p:to>
                                    </p:set>
                                    <p:animEffect transition="in" filter="blinds(horizontal)">
                                      <p:cBhvr>
                                        <p:cTn id="128" dur="500"/>
                                        <p:tgtEl>
                                          <p:spTgt spid="266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nimBg="1"/>
      <p:bldP spid="26630" grpId="0" animBg="1"/>
      <p:bldP spid="26633" grpId="0" animBg="1"/>
      <p:bldP spid="26636" grpId="0" animBg="1"/>
      <p:bldP spid="26639" grpId="0" animBg="1"/>
      <p:bldP spid="26641" grpId="0" animBg="1"/>
      <p:bldP spid="26645" grpId="0" animBg="1"/>
      <p:bldP spid="26647" grpId="0" animBg="1"/>
      <p:bldP spid="26648" grpId="0" animBg="1" autoUpdateAnimBg="0"/>
      <p:bldP spid="26650"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4572000" y="838200"/>
            <a:ext cx="4267200" cy="52165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89803" dir="2700000" algn="ctr" rotWithShape="0">
                    <a:schemeClr val="bg2"/>
                  </a:outerShdw>
                </a:effectLst>
              </a14:hiddenEffects>
            </a:ext>
          </a:extLst>
        </p:spPr>
        <p:txBody>
          <a:bodyPr>
            <a:spAutoFit/>
          </a:bodyPr>
          <a:lstStyle/>
          <a:p>
            <a:pPr>
              <a:spcBef>
                <a:spcPct val="50000"/>
              </a:spcBef>
            </a:pPr>
            <a:r>
              <a:rPr lang="zh-CN" sz="2800" dirty="0">
                <a:solidFill>
                  <a:srgbClr val="800080"/>
                </a:solidFill>
                <a:latin typeface="Times New Roman" pitchFamily="18" charset="0"/>
                <a:ea typeface="隶书" pitchFamily="49" charset="-122"/>
              </a:rPr>
              <a:t>　</a:t>
            </a:r>
            <a:r>
              <a:rPr lang="zh-CN" sz="2800" b="1" dirty="0">
                <a:solidFill>
                  <a:schemeClr val="hlink"/>
                </a:solidFill>
                <a:latin typeface="Times New Roman" pitchFamily="18" charset="0"/>
                <a:ea typeface="隶书" pitchFamily="49" charset="-122"/>
              </a:rPr>
              <a:t>白居易：</a:t>
            </a:r>
            <a:r>
              <a:rPr lang="zh-CN" sz="2800" b="1" dirty="0">
                <a:solidFill>
                  <a:srgbClr val="333399"/>
                </a:solidFill>
                <a:latin typeface="Times New Roman" pitchFamily="18" charset="0"/>
                <a:ea typeface="隶书" pitchFamily="49" charset="-122"/>
              </a:rPr>
              <a:t>（</a:t>
            </a:r>
            <a:r>
              <a:rPr lang="zh-CN" altLang="zh-CN" sz="2800" b="1" dirty="0">
                <a:solidFill>
                  <a:srgbClr val="333399"/>
                </a:solidFill>
                <a:latin typeface="Times New Roman" pitchFamily="18" charset="0"/>
                <a:ea typeface="隶书" pitchFamily="49" charset="-122"/>
              </a:rPr>
              <a:t>772-846</a:t>
            </a:r>
            <a:r>
              <a:rPr lang="zh-CN" sz="2800" b="1" dirty="0">
                <a:solidFill>
                  <a:srgbClr val="333399"/>
                </a:solidFill>
                <a:latin typeface="Times New Roman" pitchFamily="18" charset="0"/>
                <a:ea typeface="隶书" pitchFamily="49" charset="-122"/>
              </a:rPr>
              <a:t>）</a:t>
            </a:r>
            <a:r>
              <a:rPr lang="zh-CN" sz="2800" b="1" dirty="0">
                <a:solidFill>
                  <a:srgbClr val="990099"/>
                </a:solidFill>
                <a:latin typeface="Times New Roman" pitchFamily="18" charset="0"/>
                <a:ea typeface="隶书" pitchFamily="49" charset="-122"/>
              </a:rPr>
              <a:t>字乐天</a:t>
            </a:r>
            <a:r>
              <a:rPr lang="zh-CN" sz="2800" b="1" dirty="0">
                <a:solidFill>
                  <a:srgbClr val="333399"/>
                </a:solidFill>
                <a:latin typeface="Times New Roman" pitchFamily="18" charset="0"/>
                <a:ea typeface="隶书" pitchFamily="49" charset="-122"/>
              </a:rPr>
              <a:t>，</a:t>
            </a:r>
            <a:r>
              <a:rPr lang="zh-CN" sz="2800" b="1" dirty="0">
                <a:solidFill>
                  <a:srgbClr val="990099"/>
                </a:solidFill>
                <a:latin typeface="Times New Roman" pitchFamily="18" charset="0"/>
                <a:ea typeface="隶书" pitchFamily="49" charset="-122"/>
              </a:rPr>
              <a:t>唐代</a:t>
            </a:r>
            <a:r>
              <a:rPr lang="zh-CN" sz="2800" b="1" dirty="0">
                <a:solidFill>
                  <a:srgbClr val="333399"/>
                </a:solidFill>
                <a:latin typeface="Times New Roman" pitchFamily="18" charset="0"/>
                <a:ea typeface="隶书" pitchFamily="49" charset="-122"/>
              </a:rPr>
              <a:t>著名诗人。曾担任太子的老师，做官正直，深受好评。晚年隐居洛阳香山寺，因此</a:t>
            </a:r>
            <a:r>
              <a:rPr lang="zh-CN" sz="2800" b="1" dirty="0">
                <a:solidFill>
                  <a:srgbClr val="990099"/>
                </a:solidFill>
                <a:latin typeface="Times New Roman" pitchFamily="18" charset="0"/>
                <a:ea typeface="隶书" pitchFamily="49" charset="-122"/>
              </a:rPr>
              <a:t>号香山居士</a:t>
            </a:r>
            <a:r>
              <a:rPr lang="zh-CN" sz="2800" b="1" dirty="0">
                <a:solidFill>
                  <a:srgbClr val="333399"/>
                </a:solidFill>
                <a:latin typeface="Times New Roman" pitchFamily="18" charset="0"/>
                <a:ea typeface="隶书" pitchFamily="49" charset="-122"/>
              </a:rPr>
              <a:t>。他是唐代诗人创作中最多的一个，作品集</a:t>
            </a:r>
            <a:r>
              <a:rPr lang="zh-CN" altLang="zh-CN" sz="2800" b="1" dirty="0">
                <a:solidFill>
                  <a:srgbClr val="333399"/>
                </a:solidFill>
                <a:latin typeface="Times New Roman" pitchFamily="18" charset="0"/>
                <a:ea typeface="隶书" pitchFamily="49" charset="-122"/>
              </a:rPr>
              <a:t>《</a:t>
            </a:r>
            <a:r>
              <a:rPr lang="zh-CN" sz="2800" b="1" dirty="0">
                <a:solidFill>
                  <a:srgbClr val="333399"/>
                </a:solidFill>
                <a:latin typeface="Times New Roman" pitchFamily="18" charset="0"/>
                <a:ea typeface="隶书" pitchFamily="49" charset="-122"/>
              </a:rPr>
              <a:t>新乐府</a:t>
            </a:r>
            <a:r>
              <a:rPr lang="zh-CN" altLang="zh-CN" sz="2800" b="1" dirty="0">
                <a:solidFill>
                  <a:srgbClr val="333399"/>
                </a:solidFill>
                <a:latin typeface="Times New Roman" pitchFamily="18" charset="0"/>
                <a:ea typeface="隶书" pitchFamily="49" charset="-122"/>
              </a:rPr>
              <a:t>》50</a:t>
            </a:r>
            <a:r>
              <a:rPr lang="zh-CN" sz="2800" b="1" dirty="0">
                <a:solidFill>
                  <a:srgbClr val="333399"/>
                </a:solidFill>
                <a:latin typeface="Times New Roman" pitchFamily="18" charset="0"/>
                <a:ea typeface="隶书" pitchFamily="49" charset="-122"/>
              </a:rPr>
              <a:t>首和</a:t>
            </a:r>
            <a:r>
              <a:rPr lang="zh-CN" altLang="zh-CN" sz="2800" b="1" dirty="0">
                <a:solidFill>
                  <a:srgbClr val="333399"/>
                </a:solidFill>
                <a:latin typeface="Times New Roman" pitchFamily="18" charset="0"/>
                <a:ea typeface="隶书" pitchFamily="49" charset="-122"/>
              </a:rPr>
              <a:t>《</a:t>
            </a:r>
            <a:r>
              <a:rPr lang="zh-CN" sz="2800" b="1" dirty="0">
                <a:solidFill>
                  <a:srgbClr val="333399"/>
                </a:solidFill>
                <a:latin typeface="Times New Roman" pitchFamily="18" charset="0"/>
                <a:ea typeface="隶书" pitchFamily="49" charset="-122"/>
              </a:rPr>
              <a:t>秦中吟</a:t>
            </a:r>
            <a:r>
              <a:rPr lang="zh-CN" altLang="zh-CN" sz="2800" b="1" dirty="0">
                <a:solidFill>
                  <a:srgbClr val="333399"/>
                </a:solidFill>
                <a:latin typeface="Times New Roman" pitchFamily="18" charset="0"/>
                <a:ea typeface="隶书" pitchFamily="49" charset="-122"/>
              </a:rPr>
              <a:t>》10</a:t>
            </a:r>
            <a:r>
              <a:rPr lang="zh-CN" sz="2800" b="1" dirty="0">
                <a:solidFill>
                  <a:srgbClr val="333399"/>
                </a:solidFill>
                <a:latin typeface="Times New Roman" pitchFamily="18" charset="0"/>
                <a:ea typeface="隶书" pitchFamily="49" charset="-122"/>
              </a:rPr>
              <a:t>首，都很有名。诗中大胆地批评时政，表现了人民的疾苦。本诗是他为杭州太守时所作。</a:t>
            </a:r>
          </a:p>
        </p:txBody>
      </p:sp>
      <p:pic>
        <p:nvPicPr>
          <p:cNvPr id="9219" name="Picture 3" descr="白居易"/>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0" y="0"/>
            <a:ext cx="457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827088" y="836613"/>
            <a:ext cx="7632700"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4400" b="1">
                <a:solidFill>
                  <a:srgbClr val="FF9966"/>
                </a:solidFill>
                <a:latin typeface="Times New Roman" pitchFamily="18" charset="0"/>
              </a:rPr>
              <a:t>找出诗中最能表现早春的词语</a:t>
            </a:r>
            <a:r>
              <a:rPr lang="zh-CN" altLang="zh-CN" sz="4400" b="1">
                <a:solidFill>
                  <a:srgbClr val="FF9966"/>
                </a:solidFill>
                <a:latin typeface="Times New Roman" pitchFamily="18" charset="0"/>
              </a:rPr>
              <a:t>:</a:t>
            </a:r>
          </a:p>
        </p:txBody>
      </p:sp>
      <p:sp>
        <p:nvSpPr>
          <p:cNvPr id="27651" name="Text Box 3"/>
          <p:cNvSpPr txBox="1">
            <a:spLocks noChangeArrowheads="1"/>
          </p:cNvSpPr>
          <p:nvPr/>
        </p:nvSpPr>
        <p:spPr bwMode="auto">
          <a:xfrm>
            <a:off x="755650" y="1989138"/>
            <a:ext cx="1223963"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3200" b="1">
                <a:solidFill>
                  <a:srgbClr val="FF0000"/>
                </a:solidFill>
                <a:latin typeface="隶书" pitchFamily="49" charset="-122"/>
                <a:ea typeface="隶书" pitchFamily="49" charset="-122"/>
              </a:rPr>
              <a:t>初</a:t>
            </a:r>
            <a:r>
              <a:rPr lang="zh-CN" sz="3200" b="1">
                <a:latin typeface="隶书" pitchFamily="49" charset="-122"/>
                <a:ea typeface="隶书" pitchFamily="49" charset="-122"/>
              </a:rPr>
              <a:t>平</a:t>
            </a:r>
            <a:r>
              <a:rPr lang="zh-CN" altLang="zh-CN" sz="3200" b="1">
                <a:latin typeface="隶书" pitchFamily="49" charset="-122"/>
                <a:ea typeface="隶书" pitchFamily="49" charset="-122"/>
              </a:rPr>
              <a:t>:</a:t>
            </a:r>
          </a:p>
        </p:txBody>
      </p:sp>
      <p:sp>
        <p:nvSpPr>
          <p:cNvPr id="27652" name="Rectangle 4"/>
          <p:cNvSpPr>
            <a:spLocks noChangeArrowheads="1"/>
          </p:cNvSpPr>
          <p:nvPr/>
        </p:nvSpPr>
        <p:spPr bwMode="auto">
          <a:xfrm>
            <a:off x="1835150" y="1989138"/>
            <a:ext cx="6916738"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spcBef>
                <a:spcPct val="50000"/>
              </a:spcBef>
            </a:pPr>
            <a:r>
              <a:rPr lang="zh-CN" sz="3200" b="1">
                <a:latin typeface="隶书" pitchFamily="49" charset="-122"/>
                <a:ea typeface="隶书" pitchFamily="49" charset="-122"/>
              </a:rPr>
              <a:t>说明秋冬水落</a:t>
            </a:r>
            <a:r>
              <a:rPr lang="zh-CN" altLang="zh-CN" sz="3200" b="1">
                <a:latin typeface="隶书" pitchFamily="49" charset="-122"/>
                <a:ea typeface="隶书" pitchFamily="49" charset="-122"/>
              </a:rPr>
              <a:t>,</a:t>
            </a:r>
            <a:r>
              <a:rPr lang="zh-CN" sz="3200" b="1">
                <a:latin typeface="隶书" pitchFamily="49" charset="-122"/>
                <a:ea typeface="隶书" pitchFamily="49" charset="-122"/>
              </a:rPr>
              <a:t>春雨使湖水刚刚涨平。</a:t>
            </a:r>
          </a:p>
        </p:txBody>
      </p:sp>
      <p:sp>
        <p:nvSpPr>
          <p:cNvPr id="27653" name="Rectangle 5"/>
          <p:cNvSpPr>
            <a:spLocks noChangeArrowheads="1"/>
          </p:cNvSpPr>
          <p:nvPr/>
        </p:nvSpPr>
        <p:spPr bwMode="auto">
          <a:xfrm>
            <a:off x="684213" y="2592388"/>
            <a:ext cx="2724150"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zh-CN" sz="3200" b="1" dirty="0">
                <a:solidFill>
                  <a:srgbClr val="FF0000"/>
                </a:solidFill>
                <a:latin typeface="Times New Roman" pitchFamily="18" charset="0"/>
                <a:ea typeface="隶书" pitchFamily="49" charset="-122"/>
              </a:rPr>
              <a:t> </a:t>
            </a:r>
            <a:r>
              <a:rPr lang="zh-CN" sz="3200" b="1" dirty="0">
                <a:solidFill>
                  <a:srgbClr val="FF0000"/>
                </a:solidFill>
                <a:latin typeface="Times New Roman" pitchFamily="18" charset="0"/>
                <a:ea typeface="隶书" pitchFamily="49" charset="-122"/>
              </a:rPr>
              <a:t>早</a:t>
            </a:r>
            <a:r>
              <a:rPr lang="zh-CN" sz="3200" b="1" dirty="0">
                <a:latin typeface="Times New Roman" pitchFamily="18" charset="0"/>
                <a:ea typeface="隶书" pitchFamily="49" charset="-122"/>
              </a:rPr>
              <a:t>莺、</a:t>
            </a:r>
            <a:r>
              <a:rPr lang="zh-CN" sz="3200" b="1" dirty="0">
                <a:solidFill>
                  <a:srgbClr val="FF0000"/>
                </a:solidFill>
                <a:latin typeface="Times New Roman" pitchFamily="18" charset="0"/>
                <a:ea typeface="隶书" pitchFamily="49" charset="-122"/>
              </a:rPr>
              <a:t>新</a:t>
            </a:r>
            <a:r>
              <a:rPr lang="zh-CN" sz="3200" b="1" dirty="0">
                <a:latin typeface="Times New Roman" pitchFamily="18" charset="0"/>
                <a:ea typeface="隶书" pitchFamily="49" charset="-122"/>
              </a:rPr>
              <a:t>燕：</a:t>
            </a:r>
          </a:p>
        </p:txBody>
      </p:sp>
      <p:sp>
        <p:nvSpPr>
          <p:cNvPr id="27654" name="Text Box 6"/>
          <p:cNvSpPr txBox="1">
            <a:spLocks noChangeArrowheads="1"/>
          </p:cNvSpPr>
          <p:nvPr/>
        </p:nvSpPr>
        <p:spPr bwMode="auto">
          <a:xfrm>
            <a:off x="3059113" y="2565400"/>
            <a:ext cx="5543550" cy="2286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3200" b="1">
                <a:latin typeface="隶书" pitchFamily="49" charset="-122"/>
                <a:ea typeface="隶书" pitchFamily="49" charset="-122"/>
              </a:rPr>
              <a:t>说明春季刚刚来临，最早出现的黄莺在争抢暖树，刚从北方飞来的燕子在衔泥筑巢。</a:t>
            </a:r>
          </a:p>
          <a:p>
            <a:pPr>
              <a:spcBef>
                <a:spcPct val="50000"/>
              </a:spcBef>
            </a:pPr>
            <a:endParaRPr lang="zh-CN" altLang="zh-CN" sz="3200" b="1">
              <a:latin typeface="隶书" pitchFamily="49" charset="-122"/>
              <a:ea typeface="隶书" pitchFamily="49" charset="-122"/>
            </a:endParaRPr>
          </a:p>
        </p:txBody>
      </p:sp>
      <p:sp>
        <p:nvSpPr>
          <p:cNvPr id="27655" name="Rectangle 7"/>
          <p:cNvSpPr>
            <a:spLocks noChangeArrowheads="1"/>
          </p:cNvSpPr>
          <p:nvPr/>
        </p:nvSpPr>
        <p:spPr bwMode="auto">
          <a:xfrm>
            <a:off x="971550" y="4149725"/>
            <a:ext cx="14081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sz="3200" b="1">
                <a:solidFill>
                  <a:srgbClr val="FF0000"/>
                </a:solidFill>
                <a:latin typeface="Times New Roman" pitchFamily="18" charset="0"/>
                <a:ea typeface="隶书" pitchFamily="49" charset="-122"/>
              </a:rPr>
              <a:t>渐</a:t>
            </a:r>
            <a:r>
              <a:rPr lang="zh-CN" sz="3200" b="1">
                <a:latin typeface="Times New Roman" pitchFamily="18" charset="0"/>
                <a:ea typeface="隶书" pitchFamily="49" charset="-122"/>
              </a:rPr>
              <a:t>欲：</a:t>
            </a:r>
          </a:p>
        </p:txBody>
      </p:sp>
      <p:sp>
        <p:nvSpPr>
          <p:cNvPr id="27656" name="Rectangle 8"/>
          <p:cNvSpPr>
            <a:spLocks noChangeArrowheads="1"/>
          </p:cNvSpPr>
          <p:nvPr/>
        </p:nvSpPr>
        <p:spPr bwMode="auto">
          <a:xfrm>
            <a:off x="2339975" y="4076700"/>
            <a:ext cx="6061075" cy="1066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3200" b="1">
                <a:latin typeface="Times New Roman" pitchFamily="18" charset="0"/>
                <a:ea typeface="隶书" pitchFamily="49" charset="-122"/>
              </a:rPr>
              <a:t>说明野花逐渐开放，还不到姹紫嫣红开遍大地的时候。</a:t>
            </a:r>
          </a:p>
        </p:txBody>
      </p:sp>
      <p:sp>
        <p:nvSpPr>
          <p:cNvPr id="27657" name="Rectangle 9"/>
          <p:cNvSpPr>
            <a:spLocks noChangeArrowheads="1"/>
          </p:cNvSpPr>
          <p:nvPr/>
        </p:nvSpPr>
        <p:spPr bwMode="auto">
          <a:xfrm>
            <a:off x="971550" y="5157788"/>
            <a:ext cx="1408113"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sz="3200" b="1">
                <a:solidFill>
                  <a:srgbClr val="FF0000"/>
                </a:solidFill>
                <a:latin typeface="Times New Roman" pitchFamily="18" charset="0"/>
                <a:ea typeface="隶书" pitchFamily="49" charset="-122"/>
              </a:rPr>
              <a:t>浅</a:t>
            </a:r>
            <a:r>
              <a:rPr lang="zh-CN" sz="3200" b="1">
                <a:latin typeface="Times New Roman" pitchFamily="18" charset="0"/>
                <a:ea typeface="隶书" pitchFamily="49" charset="-122"/>
              </a:rPr>
              <a:t>草：</a:t>
            </a:r>
          </a:p>
        </p:txBody>
      </p:sp>
      <p:sp>
        <p:nvSpPr>
          <p:cNvPr id="27658" name="Rectangle 10"/>
          <p:cNvSpPr>
            <a:spLocks noChangeArrowheads="1"/>
          </p:cNvSpPr>
          <p:nvPr/>
        </p:nvSpPr>
        <p:spPr bwMode="auto">
          <a:xfrm>
            <a:off x="2195513" y="5229225"/>
            <a:ext cx="671195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spcBef>
                <a:spcPct val="50000"/>
              </a:spcBef>
            </a:pPr>
            <a:r>
              <a:rPr lang="zh-CN" sz="3200" b="1">
                <a:latin typeface="Times New Roman" pitchFamily="18" charset="0"/>
                <a:ea typeface="隶书" pitchFamily="49" charset="-122"/>
              </a:rPr>
              <a:t>说明春草初生，仅能遮没马蹄而已。</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additive="base">
                                        <p:cTn id="7" dur="500" fill="hold"/>
                                        <p:tgtEl>
                                          <p:spTgt spid="27651"/>
                                        </p:tgtEl>
                                        <p:attrNameLst>
                                          <p:attrName>ppt_x</p:attrName>
                                        </p:attrNameLst>
                                      </p:cBhvr>
                                      <p:tavLst>
                                        <p:tav tm="0">
                                          <p:val>
                                            <p:strVal val="#ppt_x"/>
                                          </p:val>
                                        </p:tav>
                                        <p:tav tm="100000">
                                          <p:val>
                                            <p:strVal val="#ppt_x"/>
                                          </p:val>
                                        </p:tav>
                                      </p:tavLst>
                                    </p:anim>
                                    <p:anim calcmode="lin" valueType="num">
                                      <p:cBhvr additive="base">
                                        <p:cTn id="8" dur="500" fill="hold"/>
                                        <p:tgtEl>
                                          <p:spTgt spid="2765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suction.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37" presetClass="entr" presetSubtype="0" fill="hold" grpId="0" nodeType="clickEffect">
                                  <p:stCondLst>
                                    <p:cond delay="0"/>
                                  </p:stCondLst>
                                  <p:childTnLst>
                                    <p:set>
                                      <p:cBhvr>
                                        <p:cTn id="12" dur="1" fill="hold">
                                          <p:stCondLst>
                                            <p:cond delay="0"/>
                                          </p:stCondLst>
                                        </p:cTn>
                                        <p:tgtEl>
                                          <p:spTgt spid="27652"/>
                                        </p:tgtEl>
                                        <p:attrNameLst>
                                          <p:attrName>style.visibility</p:attrName>
                                        </p:attrNameLst>
                                      </p:cBhvr>
                                      <p:to>
                                        <p:strVal val="visible"/>
                                      </p:to>
                                    </p:set>
                                    <p:animEffect transition="in" filter="fade">
                                      <p:cBhvr>
                                        <p:cTn id="13" dur="1000"/>
                                        <p:tgtEl>
                                          <p:spTgt spid="27652"/>
                                        </p:tgtEl>
                                      </p:cBhvr>
                                    </p:animEffect>
                                    <p:anim calcmode="lin" valueType="num">
                                      <p:cBhvr>
                                        <p:cTn id="14" dur="1000" fill="hold"/>
                                        <p:tgtEl>
                                          <p:spTgt spid="27652"/>
                                        </p:tgtEl>
                                        <p:attrNameLst>
                                          <p:attrName>ppt_x</p:attrName>
                                        </p:attrNameLst>
                                      </p:cBhvr>
                                      <p:tavLst>
                                        <p:tav tm="0">
                                          <p:val>
                                            <p:strVal val="#ppt_x"/>
                                          </p:val>
                                        </p:tav>
                                        <p:tav tm="100000">
                                          <p:val>
                                            <p:strVal val="#ppt_x"/>
                                          </p:val>
                                        </p:tav>
                                      </p:tavLst>
                                    </p:anim>
                                    <p:anim calcmode="lin" valueType="num">
                                      <p:cBhvr>
                                        <p:cTn id="15" dur="900" decel="100000" fill="hold"/>
                                        <p:tgtEl>
                                          <p:spTgt spid="27652"/>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7652"/>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suction.wav"/>
                                        </p:tgtEl>
                                      </p:cMediaNode>
                                    </p:audio>
                                  </p:subTnLst>
                                </p:cTn>
                              </p:par>
                            </p:childTnLst>
                          </p:cTn>
                        </p:par>
                      </p:childTnLst>
                    </p:cTn>
                  </p:par>
                  <p:par>
                    <p:cTn id="17" fill="hold" nodeType="clickPar">
                      <p:stCondLst>
                        <p:cond delay="indefinite"/>
                      </p:stCondLst>
                      <p:childTnLst>
                        <p:par>
                          <p:cTn id="18" fill="hold" nodeType="withGroup">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27653"/>
                                        </p:tgtEl>
                                        <p:attrNameLst>
                                          <p:attrName>style.visibility</p:attrName>
                                        </p:attrNameLst>
                                      </p:cBhvr>
                                      <p:to>
                                        <p:strVal val="visible"/>
                                      </p:to>
                                    </p:set>
                                    <p:animScale>
                                      <p:cBhvr>
                                        <p:cTn id="21" dur="1000" decel="50000" fill="hold">
                                          <p:stCondLst>
                                            <p:cond delay="0"/>
                                          </p:stCondLst>
                                        </p:cTn>
                                        <p:tgtEl>
                                          <p:spTgt spid="276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27653"/>
                                        </p:tgtEl>
                                        <p:attrNameLst>
                                          <p:attrName>ppt_x,ppt_y</p:attrName>
                                        </p:attrNameLst>
                                      </p:cBhvr>
                                      <p:rCtr x="0" y="0"/>
                                    </p:animMotion>
                                    <p:animEffect transition="in" filter="fade">
                                      <p:cBhvr>
                                        <p:cTn id="23" dur="1000"/>
                                        <p:tgtEl>
                                          <p:spTgt spid="2765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27654"/>
                                        </p:tgtEl>
                                        <p:attrNameLst>
                                          <p:attrName>style.visibility</p:attrName>
                                        </p:attrNameLst>
                                      </p:cBhvr>
                                      <p:to>
                                        <p:strVal val="visible"/>
                                      </p:to>
                                    </p:set>
                                    <p:animEffect transition="in" filter="checkerboard(across)">
                                      <p:cBhvr>
                                        <p:cTn id="28" dur="500"/>
                                        <p:tgtEl>
                                          <p:spTgt spid="27654"/>
                                        </p:tgtEl>
                                      </p:cBhvr>
                                    </p:animEffect>
                                  </p:childTnLst>
                                  <p:subTnLst>
                                    <p:audio>
                                      <p:cMediaNode>
                                        <p:cTn display="0" masterRel="sameClick">
                                          <p:stCondLst>
                                            <p:cond evt="begin" delay="0">
                                              <p:tn val="26"/>
                                            </p:cond>
                                          </p:stCondLst>
                                          <p:endCondLst>
                                            <p:cond evt="onStopAudio" delay="0">
                                              <p:tgtEl>
                                                <p:sldTgt/>
                                              </p:tgtEl>
                                            </p:cond>
                                          </p:endCondLst>
                                        </p:cTn>
                                        <p:tgtEl>
                                          <p:sndTgt r:embed="rId2" name="suction.wav"/>
                                        </p:tgtEl>
                                      </p:cMediaNode>
                                    </p:audio>
                                  </p:subTnLst>
                                </p:cTn>
                              </p:par>
                            </p:childTnLst>
                          </p:cTn>
                        </p:par>
                      </p:childTnLst>
                    </p:cTn>
                  </p:par>
                  <p:par>
                    <p:cTn id="29" fill="hold" nodeType="clickPar">
                      <p:stCondLst>
                        <p:cond delay="indefinite"/>
                      </p:stCondLst>
                      <p:childTnLst>
                        <p:par>
                          <p:cTn id="30" fill="hold" nodeType="withGroup">
                            <p:stCondLst>
                              <p:cond delay="0"/>
                            </p:stCondLst>
                            <p:childTnLst>
                              <p:par>
                                <p:cTn id="31" presetID="52" presetClass="entr" presetSubtype="0" fill="hold" grpId="0" nodeType="clickEffect">
                                  <p:stCondLst>
                                    <p:cond delay="0"/>
                                  </p:stCondLst>
                                  <p:childTnLst>
                                    <p:set>
                                      <p:cBhvr>
                                        <p:cTn id="32" dur="1" fill="hold">
                                          <p:stCondLst>
                                            <p:cond delay="0"/>
                                          </p:stCondLst>
                                        </p:cTn>
                                        <p:tgtEl>
                                          <p:spTgt spid="27655"/>
                                        </p:tgtEl>
                                        <p:attrNameLst>
                                          <p:attrName>style.visibility</p:attrName>
                                        </p:attrNameLst>
                                      </p:cBhvr>
                                      <p:to>
                                        <p:strVal val="visible"/>
                                      </p:to>
                                    </p:set>
                                    <p:animScale>
                                      <p:cBhvr>
                                        <p:cTn id="33" dur="1000" decel="50000" fill="hold">
                                          <p:stCondLst>
                                            <p:cond delay="0"/>
                                          </p:stCondLst>
                                        </p:cTn>
                                        <p:tgtEl>
                                          <p:spTgt spid="276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4" dur="1000" decel="50000" fill="hold">
                                          <p:stCondLst>
                                            <p:cond delay="0"/>
                                          </p:stCondLst>
                                        </p:cTn>
                                        <p:tgtEl>
                                          <p:spTgt spid="27655"/>
                                        </p:tgtEl>
                                        <p:attrNameLst>
                                          <p:attrName>ppt_x,ppt_y</p:attrName>
                                        </p:attrNameLst>
                                      </p:cBhvr>
                                      <p:rCtr x="0" y="0"/>
                                    </p:animMotion>
                                    <p:animEffect transition="in" filter="fade">
                                      <p:cBhvr>
                                        <p:cTn id="35" dur="1000"/>
                                        <p:tgtEl>
                                          <p:spTgt spid="27655"/>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4" presetClass="entr" presetSubtype="16" fill="hold" grpId="0" nodeType="clickEffect">
                                  <p:stCondLst>
                                    <p:cond delay="0"/>
                                  </p:stCondLst>
                                  <p:childTnLst>
                                    <p:set>
                                      <p:cBhvr>
                                        <p:cTn id="39" dur="1" fill="hold">
                                          <p:stCondLst>
                                            <p:cond delay="0"/>
                                          </p:stCondLst>
                                        </p:cTn>
                                        <p:tgtEl>
                                          <p:spTgt spid="27656"/>
                                        </p:tgtEl>
                                        <p:attrNameLst>
                                          <p:attrName>style.visibility</p:attrName>
                                        </p:attrNameLst>
                                      </p:cBhvr>
                                      <p:to>
                                        <p:strVal val="visible"/>
                                      </p:to>
                                    </p:set>
                                    <p:animEffect transition="in" filter="box(in)">
                                      <p:cBhvr>
                                        <p:cTn id="40" dur="500"/>
                                        <p:tgtEl>
                                          <p:spTgt spid="27656"/>
                                        </p:tgtEl>
                                      </p:cBhvr>
                                    </p:animEffect>
                                  </p:childTnLst>
                                  <p:subTnLst>
                                    <p:audio>
                                      <p:cMediaNode>
                                        <p:cTn display="0" masterRel="sameClick">
                                          <p:stCondLst>
                                            <p:cond evt="begin" delay="0">
                                              <p:tn val="38"/>
                                            </p:cond>
                                          </p:stCondLst>
                                          <p:endCondLst>
                                            <p:cond evt="onStopAudio" delay="0">
                                              <p:tgtEl>
                                                <p:sldTgt/>
                                              </p:tgtEl>
                                            </p:cond>
                                          </p:endCondLst>
                                        </p:cTn>
                                        <p:tgtEl>
                                          <p:sndTgt r:embed="rId2" name="suction.wav"/>
                                        </p:tgtEl>
                                      </p:cMediaNode>
                                    </p:audio>
                                  </p:subTnLst>
                                </p:cTn>
                              </p:par>
                            </p:childTnLst>
                          </p:cTn>
                        </p:par>
                      </p:childTnLst>
                    </p:cTn>
                  </p:par>
                  <p:par>
                    <p:cTn id="41" fill="hold" nodeType="clickPar">
                      <p:stCondLst>
                        <p:cond delay="indefinite"/>
                      </p:stCondLst>
                      <p:childTnLst>
                        <p:par>
                          <p:cTn id="42" fill="hold" nodeType="withGroup">
                            <p:stCondLst>
                              <p:cond delay="0"/>
                            </p:stCondLst>
                            <p:childTnLst>
                              <p:par>
                                <p:cTn id="43" presetID="52" presetClass="entr" presetSubtype="0" fill="hold" grpId="0" nodeType="clickEffect">
                                  <p:stCondLst>
                                    <p:cond delay="0"/>
                                  </p:stCondLst>
                                  <p:childTnLst>
                                    <p:set>
                                      <p:cBhvr>
                                        <p:cTn id="44" dur="1" fill="hold">
                                          <p:stCondLst>
                                            <p:cond delay="0"/>
                                          </p:stCondLst>
                                        </p:cTn>
                                        <p:tgtEl>
                                          <p:spTgt spid="27657"/>
                                        </p:tgtEl>
                                        <p:attrNameLst>
                                          <p:attrName>style.visibility</p:attrName>
                                        </p:attrNameLst>
                                      </p:cBhvr>
                                      <p:to>
                                        <p:strVal val="visible"/>
                                      </p:to>
                                    </p:set>
                                    <p:animScale>
                                      <p:cBhvr>
                                        <p:cTn id="45" dur="1000" decel="50000" fill="hold">
                                          <p:stCondLst>
                                            <p:cond delay="0"/>
                                          </p:stCondLst>
                                        </p:cTn>
                                        <p:tgtEl>
                                          <p:spTgt spid="276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27657"/>
                                        </p:tgtEl>
                                        <p:attrNameLst>
                                          <p:attrName>ppt_x,ppt_y</p:attrName>
                                        </p:attrNameLst>
                                      </p:cBhvr>
                                      <p:rCtr x="0" y="0"/>
                                    </p:animMotion>
                                    <p:animEffect transition="in" filter="fade">
                                      <p:cBhvr>
                                        <p:cTn id="47" dur="1000"/>
                                        <p:tgtEl>
                                          <p:spTgt spid="2765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7658"/>
                                        </p:tgtEl>
                                        <p:attrNameLst>
                                          <p:attrName>style.visibility</p:attrName>
                                        </p:attrNameLst>
                                      </p:cBhvr>
                                      <p:to>
                                        <p:strVal val="visible"/>
                                      </p:to>
                                    </p:set>
                                    <p:animEffect transition="in" filter="blinds(horizontal)">
                                      <p:cBhvr>
                                        <p:cTn id="52" dur="500"/>
                                        <p:tgtEl>
                                          <p:spTgt spid="27658"/>
                                        </p:tgtEl>
                                      </p:cBhvr>
                                    </p:animEffect>
                                  </p:childTnLst>
                                  <p:subTnLst>
                                    <p:audio>
                                      <p:cMediaNode>
                                        <p:cTn display="0" masterRel="sameClick">
                                          <p:stCondLst>
                                            <p:cond evt="begin" delay="0">
                                              <p:tn val="50"/>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autoUpdateAnimBg="0"/>
      <p:bldP spid="27652" grpId="0" autoUpdateAnimBg="0"/>
      <p:bldP spid="27653" grpId="0" autoUpdateAnimBg="0"/>
      <p:bldP spid="27654" grpId="0" autoUpdateAnimBg="0"/>
      <p:bldP spid="27655" grpId="0" autoUpdateAnimBg="0"/>
      <p:bldP spid="27656" grpId="0" autoUpdateAnimBg="0"/>
      <p:bldP spid="27657" grpId="0" autoUpdateAnimBg="0"/>
      <p:bldP spid="27658"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468313" y="457200"/>
            <a:ext cx="8675687" cy="1798638"/>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zh-CN" sz="3200" b="1" dirty="0">
                <a:solidFill>
                  <a:srgbClr val="9900CC"/>
                </a:solidFill>
                <a:latin typeface="Times New Roman" pitchFamily="18" charset="0"/>
                <a:ea typeface="隶书" pitchFamily="49" charset="-122"/>
              </a:rPr>
              <a:t>4.</a:t>
            </a:r>
            <a:r>
              <a:rPr lang="zh-CN" sz="3200" b="1" dirty="0">
                <a:solidFill>
                  <a:srgbClr val="9900CC"/>
                </a:solidFill>
                <a:latin typeface="Times New Roman" pitchFamily="18" charset="0"/>
                <a:ea typeface="隶书" pitchFamily="49" charset="-122"/>
              </a:rPr>
              <a:t>作者最爱的是哪里的景致？有没有重点写，这样结尾妙在何处？</a:t>
            </a:r>
          </a:p>
          <a:p>
            <a:pPr>
              <a:spcBef>
                <a:spcPct val="50000"/>
              </a:spcBef>
            </a:pPr>
            <a:endParaRPr lang="zh-CN" altLang="zh-CN" sz="3200" b="1" dirty="0">
              <a:solidFill>
                <a:srgbClr val="9900CC"/>
              </a:solidFill>
              <a:latin typeface="Times New Roman" pitchFamily="18" charset="0"/>
              <a:ea typeface="隶书" pitchFamily="49" charset="-122"/>
            </a:endParaRPr>
          </a:p>
        </p:txBody>
      </p:sp>
      <p:sp>
        <p:nvSpPr>
          <p:cNvPr id="28675" name="Text Box 3"/>
          <p:cNvSpPr txBox="1">
            <a:spLocks noChangeArrowheads="1"/>
          </p:cNvSpPr>
          <p:nvPr/>
        </p:nvSpPr>
        <p:spPr bwMode="auto">
          <a:xfrm>
            <a:off x="250825" y="2492375"/>
            <a:ext cx="8893175" cy="2286000"/>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sz="3200" b="1">
                <a:solidFill>
                  <a:srgbClr val="9900CC"/>
                </a:solidFill>
                <a:latin typeface="Times New Roman" pitchFamily="18" charset="0"/>
                <a:ea typeface="隶书" pitchFamily="49" charset="-122"/>
              </a:rPr>
              <a:t>湖东的景色。西湖的其他景观都那么美，何况自己最爱的湖东呢，诗贵含蓄，意在言外，留给人们无限想象空间。</a:t>
            </a:r>
          </a:p>
          <a:p>
            <a:pPr>
              <a:spcBef>
                <a:spcPct val="50000"/>
              </a:spcBef>
            </a:pPr>
            <a:endParaRPr lang="zh-CN" altLang="zh-CN" sz="3200" b="1">
              <a:solidFill>
                <a:srgbClr val="660066"/>
              </a:solidFill>
              <a:latin typeface="Times New Roman"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diamond(in)">
                                      <p:cBhvr>
                                        <p:cTn id="7" dur="2000"/>
                                        <p:tgtEl>
                                          <p:spTgt spid="286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西湖4"/>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29699" name="Text Box 3"/>
          <p:cNvSpPr txBox="1">
            <a:spLocks noChangeArrowheads="1"/>
          </p:cNvSpPr>
          <p:nvPr/>
        </p:nvSpPr>
        <p:spPr bwMode="auto">
          <a:xfrm>
            <a:off x="1619250" y="260350"/>
            <a:ext cx="5638800" cy="1311275"/>
          </a:xfrm>
          <a:prstGeom prst="rect">
            <a:avLst/>
          </a:prstGeom>
          <a:solidFill>
            <a:schemeClr val="bg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zh-CN" sz="3200" b="1">
                <a:solidFill>
                  <a:schemeClr val="hlink"/>
                </a:solidFill>
                <a:latin typeface="Times New Roman" pitchFamily="18" charset="0"/>
                <a:ea typeface="隶书" pitchFamily="49" charset="-122"/>
              </a:rPr>
              <a:t>5.</a:t>
            </a:r>
            <a:r>
              <a:rPr lang="zh-CN" sz="3200" b="1">
                <a:solidFill>
                  <a:schemeClr val="hlink"/>
                </a:solidFill>
                <a:latin typeface="Times New Roman" pitchFamily="18" charset="0"/>
                <a:ea typeface="隶书" pitchFamily="49" charset="-122"/>
              </a:rPr>
              <a:t>诗歌要表达什么的感情 ？</a:t>
            </a:r>
          </a:p>
          <a:p>
            <a:pPr>
              <a:spcBef>
                <a:spcPct val="50000"/>
              </a:spcBef>
            </a:pPr>
            <a:endParaRPr lang="zh-CN" altLang="zh-CN" sz="3200" b="1">
              <a:solidFill>
                <a:srgbClr val="660066"/>
              </a:solidFill>
              <a:latin typeface="Times New Roman" pitchFamily="18" charset="0"/>
              <a:ea typeface="隶书" pitchFamily="49" charset="-122"/>
            </a:endParaRPr>
          </a:p>
        </p:txBody>
      </p:sp>
      <p:sp>
        <p:nvSpPr>
          <p:cNvPr id="29700" name="Text Box 4"/>
          <p:cNvSpPr txBox="1">
            <a:spLocks noChangeArrowheads="1"/>
          </p:cNvSpPr>
          <p:nvPr/>
        </p:nvSpPr>
        <p:spPr bwMode="auto">
          <a:xfrm>
            <a:off x="684213" y="981075"/>
            <a:ext cx="7696200" cy="1798638"/>
          </a:xfrm>
          <a:prstGeom prst="rect">
            <a:avLst/>
          </a:prstGeom>
          <a:solidFill>
            <a:schemeClr val="bg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zh-CN" sz="3200" b="1" dirty="0">
                <a:solidFill>
                  <a:srgbClr val="66FF99"/>
                </a:solidFill>
                <a:latin typeface="Times New Roman" pitchFamily="18" charset="0"/>
                <a:ea typeface="隶书" pitchFamily="49" charset="-122"/>
              </a:rPr>
              <a:t>     </a:t>
            </a:r>
            <a:r>
              <a:rPr lang="zh-CN" sz="3200" b="1" dirty="0">
                <a:solidFill>
                  <a:srgbClr val="FF00FF"/>
                </a:solidFill>
                <a:latin typeface="Times New Roman" pitchFamily="18" charset="0"/>
                <a:ea typeface="隶书" pitchFamily="49" charset="-122"/>
              </a:rPr>
              <a:t>通过描绘西湖早春美好景色，表达了诗人对西湖的喜爱之情</a:t>
            </a:r>
          </a:p>
          <a:p>
            <a:pPr>
              <a:spcBef>
                <a:spcPct val="50000"/>
              </a:spcBef>
            </a:pPr>
            <a:endParaRPr lang="zh-CN" altLang="zh-CN" sz="3200" b="1" dirty="0">
              <a:solidFill>
                <a:srgbClr val="FF00FF"/>
              </a:solidFill>
              <a:latin typeface="Times New Roman"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9700">
                                            <p:txEl>
                                              <p:pRg st="0" end="0"/>
                                            </p:txEl>
                                          </p:spTgt>
                                        </p:tgtEl>
                                        <p:attrNameLst>
                                          <p:attrName>style.visibility</p:attrName>
                                        </p:attrNameLst>
                                      </p:cBhvr>
                                      <p:to>
                                        <p:strVal val="visible"/>
                                      </p:to>
                                    </p:set>
                                    <p:animEffect transition="in" filter="blinds(horizontal)">
                                      <p:cBhvr>
                                        <p:cTn id="7" dur="500"/>
                                        <p:tgtEl>
                                          <p:spTgt spid="297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zh-CN" dirty="0"/>
              <a:t>文章主旨：</a:t>
            </a:r>
          </a:p>
        </p:txBody>
      </p:sp>
      <p:sp>
        <p:nvSpPr>
          <p:cNvPr id="30723" name="Rectangle 3"/>
          <p:cNvSpPr>
            <a:spLocks noGrp="1" noChangeArrowheads="1"/>
          </p:cNvSpPr>
          <p:nvPr>
            <p:ph type="body" idx="1"/>
          </p:nvPr>
        </p:nvSpPr>
        <p:spPr>
          <a:xfrm>
            <a:off x="611560" y="1988840"/>
            <a:ext cx="7772400" cy="4114800"/>
          </a:xfrm>
        </p:spPr>
        <p:txBody>
          <a:bodyPr/>
          <a:lstStyle/>
          <a:p>
            <a:r>
              <a:rPr lang="zh-CN" sz="4000" b="1" dirty="0">
                <a:solidFill>
                  <a:srgbClr val="FF0000"/>
                </a:solidFill>
              </a:rPr>
              <a:t>这首七言律诗通过湖水、云脚、早莺、新燕、乱花、浅草、柳阴，展现了一幅景色明丽、春意盎然、充满生机的西湖早春图画，抒发了诗人无比喜悦和对西湖的无比热爱之情。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withEffect">
                                  <p:stCondLst>
                                    <p:cond delay="0"/>
                                  </p:stCondLst>
                                  <p:childTnLst>
                                    <p:set>
                                      <p:cBhvr>
                                        <p:cTn id="6" dur="0" fill="hold">
                                          <p:stCondLst>
                                            <p:cond delay="0"/>
                                          </p:stCondLst>
                                        </p:cTn>
                                        <p:tgtEl>
                                          <p:spTgt spid="30722"/>
                                        </p:tgtEl>
                                        <p:attrNameLst>
                                          <p:attrName>style.visibility</p:attrName>
                                        </p:attrNameLst>
                                      </p:cBhvr>
                                      <p:to>
                                        <p:strVal val="visible"/>
                                      </p:to>
                                    </p:set>
                                    <p:anim calcmode="lin" valueType="num">
                                      <p:cBhvr>
                                        <p:cTn id="7" dur="500" fill="hold"/>
                                        <p:tgtEl>
                                          <p:spTgt spid="30722"/>
                                        </p:tgtEl>
                                        <p:attrNameLst>
                                          <p:attrName>ppt_w</p:attrName>
                                        </p:attrNameLst>
                                      </p:cBhvr>
                                      <p:tavLst>
                                        <p:tav tm="0">
                                          <p:val>
                                            <p:fltVal val="0"/>
                                          </p:val>
                                        </p:tav>
                                        <p:tav tm="100000">
                                          <p:val>
                                            <p:strVal val="#ppt_w"/>
                                          </p:val>
                                        </p:tav>
                                      </p:tavLst>
                                    </p:anim>
                                    <p:anim calcmode="lin" valueType="num">
                                      <p:cBhvr>
                                        <p:cTn id="8" dur="500" fill="hold"/>
                                        <p:tgtEl>
                                          <p:spTgt spid="30722"/>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0" fill="hold">
                                          <p:stCondLst>
                                            <p:cond delay="0"/>
                                          </p:stCondLst>
                                        </p:cTn>
                                        <p:tgtEl>
                                          <p:spTgt spid="30723">
                                            <p:txEl>
                                              <p:pRg st="0" end="0"/>
                                            </p:txEl>
                                          </p:spTgt>
                                        </p:tgtEl>
                                        <p:attrNameLst>
                                          <p:attrName>style.visibility</p:attrName>
                                        </p:attrNameLst>
                                      </p:cBhvr>
                                      <p:to>
                                        <p:strVal val="visible"/>
                                      </p:to>
                                    </p:set>
                                    <p:anim calcmode="lin" valueType="num">
                                      <p:cBhvr>
                                        <p:cTn id="13" dur="500" fill="hold"/>
                                        <p:tgtEl>
                                          <p:spTgt spid="3072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0723">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utoUpdateAnimBg="0"/>
      <p:bldP spid="30723"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1746" name="Picture 2" descr="d9268630dc52370eac4b5ffd"/>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31747" name="Rectangle 3"/>
          <p:cNvSpPr>
            <a:spLocks noGrp="1" noChangeArrowheads="1"/>
          </p:cNvSpPr>
          <p:nvPr>
            <p:ph type="title"/>
          </p:nvPr>
        </p:nvSpPr>
        <p:spPr/>
        <p:txBody>
          <a:bodyPr/>
          <a:lstStyle/>
          <a:p>
            <a:pPr algn="l"/>
            <a:r>
              <a:rPr lang="zh-CN" dirty="0"/>
              <a:t>习题：</a:t>
            </a:r>
          </a:p>
        </p:txBody>
      </p:sp>
      <p:sp>
        <p:nvSpPr>
          <p:cNvPr id="31748" name="Rectangle 4"/>
          <p:cNvSpPr>
            <a:spLocks noGrp="1" noChangeArrowheads="1"/>
          </p:cNvSpPr>
          <p:nvPr>
            <p:ph type="body" idx="1"/>
          </p:nvPr>
        </p:nvSpPr>
        <p:spPr/>
        <p:txBody>
          <a:bodyPr/>
          <a:lstStyle/>
          <a:p>
            <a:pPr>
              <a:lnSpc>
                <a:spcPct val="90000"/>
              </a:lnSpc>
            </a:pPr>
            <a:r>
              <a:rPr lang="en-US" dirty="0"/>
              <a:t>1</a:t>
            </a:r>
            <a:r>
              <a:rPr lang="zh-CN" altLang="en-US" dirty="0">
                <a:solidFill>
                  <a:srgbClr val="FF0000"/>
                </a:solidFill>
              </a:rPr>
              <a:t>、诗中交代诗人浏览行踪，描写西湖春来水涨的景色的诗句是：             </a:t>
            </a:r>
          </a:p>
          <a:p>
            <a:pPr>
              <a:lnSpc>
                <a:spcPct val="90000"/>
              </a:lnSpc>
            </a:pPr>
            <a:r>
              <a:rPr lang="en-US" dirty="0">
                <a:solidFill>
                  <a:srgbClr val="FF0000"/>
                </a:solidFill>
              </a:rPr>
              <a:t>2</a:t>
            </a:r>
            <a:r>
              <a:rPr lang="zh-CN" altLang="en-US" dirty="0">
                <a:solidFill>
                  <a:srgbClr val="FF0000"/>
                </a:solidFill>
              </a:rPr>
              <a:t>、诗中借鸟儿的活动反映春天的生机的诗句是：</a:t>
            </a:r>
          </a:p>
          <a:p>
            <a:pPr>
              <a:lnSpc>
                <a:spcPct val="90000"/>
              </a:lnSpc>
            </a:pPr>
            <a:r>
              <a:rPr lang="en-US" dirty="0">
                <a:solidFill>
                  <a:srgbClr val="FF0000"/>
                </a:solidFill>
              </a:rPr>
              <a:t>3</a:t>
            </a:r>
            <a:r>
              <a:rPr lang="zh-CN" altLang="en-US" dirty="0">
                <a:solidFill>
                  <a:srgbClr val="FF0000"/>
                </a:solidFill>
              </a:rPr>
              <a:t>、诗中最给读者以联想与想象，有“含不尽之意见于言外”的效果的诗句是：</a:t>
            </a:r>
          </a:p>
          <a:p>
            <a:pPr>
              <a:lnSpc>
                <a:spcPct val="90000"/>
              </a:lnSpc>
            </a:pPr>
            <a:r>
              <a:rPr lang="en-US" dirty="0">
                <a:solidFill>
                  <a:srgbClr val="FF0000"/>
                </a:solidFill>
              </a:rPr>
              <a:t>4</a:t>
            </a:r>
            <a:r>
              <a:rPr lang="zh-CN" altLang="en-US" dirty="0">
                <a:solidFill>
                  <a:srgbClr val="FF0000"/>
                </a:solidFill>
              </a:rPr>
              <a:t>、诗中写路边野花次第开放，春草未深的勃勃生机的美景的诗句是：</a:t>
            </a:r>
          </a:p>
        </p:txBody>
      </p:sp>
      <p:sp>
        <p:nvSpPr>
          <p:cNvPr id="31749" name="Text Box 5"/>
          <p:cNvSpPr txBox="1">
            <a:spLocks noChangeArrowheads="1"/>
          </p:cNvSpPr>
          <p:nvPr/>
        </p:nvSpPr>
        <p:spPr bwMode="auto">
          <a:xfrm>
            <a:off x="8270875" y="2565400"/>
            <a:ext cx="549275" cy="358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a:spAutoFit/>
          </a:bodyPr>
          <a:lstStyle/>
          <a:p>
            <a:pPr algn="ctr"/>
            <a:endParaRPr lang="zh-CN" altLang="en-US" sz="2400" b="1">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31747"/>
                                        </p:tgtEl>
                                        <p:attrNameLst>
                                          <p:attrName>style.visibility</p:attrName>
                                        </p:attrNameLst>
                                      </p:cBhvr>
                                      <p:to>
                                        <p:strVal val="visible"/>
                                      </p:to>
                                    </p:set>
                                    <p:animEffect transition="in" filter="fade">
                                      <p:cBhvr>
                                        <p:cTn id="7" dur="1000">
                                          <p:stCondLst>
                                            <p:cond delay="0"/>
                                          </p:stCondLst>
                                        </p:cTn>
                                        <p:tgtEl>
                                          <p:spTgt spid="3174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iterate type="lt">
                                    <p:tmPct val="10000"/>
                                  </p:iterate>
                                  <p:childTnLst>
                                    <p:set>
                                      <p:cBhvr>
                                        <p:cTn id="11" dur="1" fill="hold">
                                          <p:stCondLst>
                                            <p:cond delay="0"/>
                                          </p:stCondLst>
                                        </p:cTn>
                                        <p:tgtEl>
                                          <p:spTgt spid="31748">
                                            <p:txEl>
                                              <p:pRg st="0" end="0"/>
                                            </p:txEl>
                                          </p:spTgt>
                                        </p:tgtEl>
                                        <p:attrNameLst>
                                          <p:attrName>style.visibility</p:attrName>
                                        </p:attrNameLst>
                                      </p:cBhvr>
                                      <p:to>
                                        <p:strVal val="visible"/>
                                      </p:to>
                                    </p:set>
                                    <p:animEffect transition="in" filter="fade">
                                      <p:cBhvr>
                                        <p:cTn id="12" dur="500">
                                          <p:stCondLst>
                                            <p:cond delay="0"/>
                                          </p:stCondLst>
                                        </p:cTn>
                                        <p:tgtEl>
                                          <p:spTgt spid="31748">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iterate type="lt">
                                    <p:tmPct val="10000"/>
                                  </p:iterate>
                                  <p:childTnLst>
                                    <p:set>
                                      <p:cBhvr>
                                        <p:cTn id="16" dur="1" fill="hold">
                                          <p:stCondLst>
                                            <p:cond delay="0"/>
                                          </p:stCondLst>
                                        </p:cTn>
                                        <p:tgtEl>
                                          <p:spTgt spid="31748">
                                            <p:txEl>
                                              <p:pRg st="1" end="1"/>
                                            </p:txEl>
                                          </p:spTgt>
                                        </p:tgtEl>
                                        <p:attrNameLst>
                                          <p:attrName>style.visibility</p:attrName>
                                        </p:attrNameLst>
                                      </p:cBhvr>
                                      <p:to>
                                        <p:strVal val="visible"/>
                                      </p:to>
                                    </p:set>
                                    <p:animEffect transition="in" filter="fade">
                                      <p:cBhvr>
                                        <p:cTn id="17" dur="500">
                                          <p:stCondLst>
                                            <p:cond delay="0"/>
                                          </p:stCondLst>
                                        </p:cTn>
                                        <p:tgtEl>
                                          <p:spTgt spid="31748">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iterate type="lt">
                                    <p:tmPct val="10000"/>
                                  </p:iterate>
                                  <p:childTnLst>
                                    <p:set>
                                      <p:cBhvr>
                                        <p:cTn id="21" dur="1" fill="hold">
                                          <p:stCondLst>
                                            <p:cond delay="0"/>
                                          </p:stCondLst>
                                        </p:cTn>
                                        <p:tgtEl>
                                          <p:spTgt spid="31748">
                                            <p:txEl>
                                              <p:pRg st="2" end="2"/>
                                            </p:txEl>
                                          </p:spTgt>
                                        </p:tgtEl>
                                        <p:attrNameLst>
                                          <p:attrName>style.visibility</p:attrName>
                                        </p:attrNameLst>
                                      </p:cBhvr>
                                      <p:to>
                                        <p:strVal val="visible"/>
                                      </p:to>
                                    </p:set>
                                    <p:animEffect transition="in" filter="fade">
                                      <p:cBhvr>
                                        <p:cTn id="22" dur="500">
                                          <p:stCondLst>
                                            <p:cond delay="0"/>
                                          </p:stCondLst>
                                        </p:cTn>
                                        <p:tgtEl>
                                          <p:spTgt spid="31748">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iterate type="lt">
                                    <p:tmPct val="10000"/>
                                  </p:iterate>
                                  <p:childTnLst>
                                    <p:set>
                                      <p:cBhvr>
                                        <p:cTn id="26" dur="1" fill="hold">
                                          <p:stCondLst>
                                            <p:cond delay="0"/>
                                          </p:stCondLst>
                                        </p:cTn>
                                        <p:tgtEl>
                                          <p:spTgt spid="31748">
                                            <p:txEl>
                                              <p:pRg st="3" end="3"/>
                                            </p:txEl>
                                          </p:spTgt>
                                        </p:tgtEl>
                                        <p:attrNameLst>
                                          <p:attrName>style.visibility</p:attrName>
                                        </p:attrNameLst>
                                      </p:cBhvr>
                                      <p:to>
                                        <p:strVal val="visible"/>
                                      </p:to>
                                    </p:set>
                                    <p:animEffect transition="in" filter="fade">
                                      <p:cBhvr>
                                        <p:cTn id="27" dur="500">
                                          <p:stCondLst>
                                            <p:cond delay="0"/>
                                          </p:stCondLst>
                                        </p:cTn>
                                        <p:tgtEl>
                                          <p:spTgt spid="3174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autoUpdateAnimBg="0"/>
      <p:bldP spid="31748"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95288" y="-227013"/>
            <a:ext cx="9844088" cy="73136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2771" name="AutoShape 3"/>
          <p:cNvSpPr>
            <a:spLocks noGrp="1" noChangeAspect="1" noChangeArrowheads="1"/>
          </p:cNvSpPr>
          <p:nvPr>
            <p:ph type="title"/>
          </p:nvPr>
        </p:nvSpPr>
        <p:spPr>
          <a:ln/>
        </p:spPr>
        <p:txBody>
          <a:bodyPr/>
          <a:lstStyle/>
          <a:p>
            <a:pPr algn="l"/>
            <a:r>
              <a:rPr lang="zh-CN">
                <a:solidFill>
                  <a:srgbClr val="FF0000"/>
                </a:solidFill>
              </a:rPr>
              <a:t>习题：</a:t>
            </a:r>
          </a:p>
        </p:txBody>
      </p:sp>
      <p:sp>
        <p:nvSpPr>
          <p:cNvPr id="32772" name="Rectangle 4"/>
          <p:cNvSpPr>
            <a:spLocks noGrp="1" noChangeArrowheads="1"/>
          </p:cNvSpPr>
          <p:nvPr>
            <p:ph type="body" idx="1"/>
          </p:nvPr>
        </p:nvSpPr>
        <p:spPr/>
        <p:txBody>
          <a:bodyPr/>
          <a:lstStyle/>
          <a:p>
            <a:r>
              <a:rPr lang="zh-CN" altLang="en-US" dirty="0"/>
              <a:t>白居易在</a:t>
            </a:r>
            <a:r>
              <a:rPr lang="en-US" dirty="0"/>
              <a:t>《</a:t>
            </a:r>
            <a:r>
              <a:rPr lang="zh-CN" altLang="en-US" dirty="0"/>
              <a:t>钱塘湖春行</a:t>
            </a:r>
            <a:r>
              <a:rPr lang="en-US" dirty="0"/>
              <a:t>》</a:t>
            </a:r>
            <a:r>
              <a:rPr lang="zh-CN" altLang="en-US" dirty="0"/>
              <a:t>中借鸟儿的活动传达春天来临的信息也透露着诗人的喜悦之情的诗句是：</a:t>
            </a:r>
          </a:p>
          <a:p>
            <a:r>
              <a:rPr lang="zh-CN" altLang="en-US" dirty="0"/>
              <a:t>诗中表明作者看不足、赏不够，乐而忘返的留恋之情的句子是：</a:t>
            </a:r>
          </a:p>
          <a:p>
            <a:r>
              <a:rPr lang="zh-CN" altLang="en-US" dirty="0"/>
              <a:t>诗中借莺燕的活动传达春天来临，透露诗人喜悦之情的诗句是：</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fade">
                                      <p:cBhvr>
                                        <p:cTn id="7" dur="2000"/>
                                        <p:tgtEl>
                                          <p:spTgt spid="327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772">
                                            <p:txEl>
                                              <p:pRg st="0" end="0"/>
                                            </p:txEl>
                                          </p:spTgt>
                                        </p:tgtEl>
                                        <p:attrNameLst>
                                          <p:attrName>style.visibility</p:attrName>
                                        </p:attrNameLst>
                                      </p:cBhvr>
                                      <p:to>
                                        <p:strVal val="visible"/>
                                      </p:to>
                                    </p:set>
                                    <p:animEffect transition="in" filter="fade">
                                      <p:cBhvr>
                                        <p:cTn id="12" dur="2000"/>
                                        <p:tgtEl>
                                          <p:spTgt spid="32772">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2772">
                                            <p:txEl>
                                              <p:pRg st="1" end="1"/>
                                            </p:txEl>
                                          </p:spTgt>
                                        </p:tgtEl>
                                        <p:attrNameLst>
                                          <p:attrName>style.visibility</p:attrName>
                                        </p:attrNameLst>
                                      </p:cBhvr>
                                      <p:to>
                                        <p:strVal val="visible"/>
                                      </p:to>
                                    </p:set>
                                    <p:animEffect transition="in" filter="fade">
                                      <p:cBhvr>
                                        <p:cTn id="17" dur="2000"/>
                                        <p:tgtEl>
                                          <p:spTgt spid="32772">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2772">
                                            <p:txEl>
                                              <p:pRg st="2" end="2"/>
                                            </p:txEl>
                                          </p:spTgt>
                                        </p:tgtEl>
                                        <p:attrNameLst>
                                          <p:attrName>style.visibility</p:attrName>
                                        </p:attrNameLst>
                                      </p:cBhvr>
                                      <p:to>
                                        <p:strVal val="visible"/>
                                      </p:to>
                                    </p:set>
                                    <p:animEffect transition="in" filter="fade">
                                      <p:cBhvr>
                                        <p:cTn id="22" dur="2000"/>
                                        <p:tgtEl>
                                          <p:spTgt spid="3277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utoUpdateAnimBg="0"/>
      <p:bldP spid="32772" grpId="0" build="p"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zh-CN" altLang="zh-CN" sz="3600" b="1" dirty="0">
                <a:solidFill>
                  <a:schemeClr val="accent2"/>
                </a:solidFill>
                <a:latin typeface="Times New Roman" pitchFamily="18" charset="0"/>
              </a:rPr>
              <a:t>1</a:t>
            </a:r>
            <a:r>
              <a:rPr lang="zh-CN" sz="3600" b="1" dirty="0">
                <a:solidFill>
                  <a:schemeClr val="accent2"/>
                </a:solidFill>
                <a:latin typeface="Times New Roman" pitchFamily="18" charset="0"/>
              </a:rPr>
              <a:t>、下列说法正确的一组是：（      ）</a:t>
            </a:r>
          </a:p>
        </p:txBody>
      </p:sp>
      <p:sp>
        <p:nvSpPr>
          <p:cNvPr id="33795" name="Rectangle 3"/>
          <p:cNvSpPr>
            <a:spLocks noGrp="1" noChangeArrowheads="1"/>
          </p:cNvSpPr>
          <p:nvPr>
            <p:ph type="body" idx="1"/>
          </p:nvPr>
        </p:nvSpPr>
        <p:spPr>
          <a:xfrm>
            <a:off x="395288" y="2349501"/>
            <a:ext cx="8229600" cy="3671788"/>
          </a:xfrm>
        </p:spPr>
        <p:txBody>
          <a:bodyPr/>
          <a:lstStyle/>
          <a:p>
            <a:pPr>
              <a:buFont typeface="Times New Roman" pitchFamily="18" charset="0"/>
              <a:buNone/>
            </a:pPr>
            <a:r>
              <a:rPr lang="zh-CN" altLang="en-US" sz="2400" b="1" dirty="0">
                <a:solidFill>
                  <a:schemeClr val="accent2"/>
                </a:solidFill>
                <a:latin typeface="Times New Roman" pitchFamily="18" charset="0"/>
              </a:rPr>
              <a:t>     A 《钱塘湖春行》作者是唐朝诗人白居易所写内容是</a:t>
            </a:r>
          </a:p>
          <a:p>
            <a:pPr>
              <a:buFont typeface="Times New Roman" pitchFamily="18" charset="0"/>
              <a:buChar char="v"/>
            </a:pPr>
            <a:r>
              <a:rPr lang="zh-CN" altLang="en-US" sz="2400" b="1" dirty="0">
                <a:solidFill>
                  <a:schemeClr val="accent2"/>
                </a:solidFill>
                <a:latin typeface="Times New Roman" pitchFamily="18" charset="0"/>
              </a:rPr>
              <a:t>      暮春景色。</a:t>
            </a:r>
          </a:p>
          <a:p>
            <a:pPr>
              <a:buFont typeface="Times New Roman" pitchFamily="18" charset="0"/>
              <a:buChar char="v"/>
            </a:pPr>
            <a:r>
              <a:rPr lang="zh-CN" altLang="en-US" sz="2400" b="1" dirty="0">
                <a:solidFill>
                  <a:schemeClr val="accent2"/>
                </a:solidFill>
                <a:latin typeface="Times New Roman" pitchFamily="18" charset="0"/>
              </a:rPr>
              <a:t>B  “几处早莺争暖树，谁家新燕啄春泥。”中的</a:t>
            </a:r>
          </a:p>
          <a:p>
            <a:pPr>
              <a:buFont typeface="Times New Roman" pitchFamily="18" charset="0"/>
              <a:buChar char="v"/>
            </a:pPr>
            <a:r>
              <a:rPr lang="zh-CN" altLang="en-US" sz="2400" b="1" dirty="0">
                <a:solidFill>
                  <a:schemeClr val="accent2"/>
                </a:solidFill>
                <a:latin typeface="Times New Roman" pitchFamily="18" charset="0"/>
              </a:rPr>
              <a:t>    “几处”和“谁家”可以理解为“处处”“家家”。</a:t>
            </a:r>
          </a:p>
          <a:p>
            <a:pPr>
              <a:buFont typeface="Times New Roman" pitchFamily="18" charset="0"/>
              <a:buChar char="v"/>
            </a:pPr>
            <a:r>
              <a:rPr lang="zh-CN" altLang="en-US" sz="2400" b="1" dirty="0">
                <a:solidFill>
                  <a:schemeClr val="accent2"/>
                </a:solidFill>
                <a:latin typeface="Times New Roman" pitchFamily="18" charset="0"/>
              </a:rPr>
              <a:t>C   描写想象中景色的句子是“</a:t>
            </a:r>
            <a:r>
              <a:rPr lang="zh-CN" altLang="en-US" sz="2400" b="1" dirty="0">
                <a:solidFill>
                  <a:schemeClr val="accent2"/>
                </a:solidFill>
                <a:latin typeface="宋体" pitchFamily="2" charset="-122"/>
              </a:rPr>
              <a:t>最爱湖东行不足，</a:t>
            </a:r>
            <a:r>
              <a:rPr lang="zh-CN" altLang="en-US" sz="2400" b="1" dirty="0">
                <a:solidFill>
                  <a:schemeClr val="accent2"/>
                </a:solidFill>
                <a:latin typeface="Times New Roman" pitchFamily="18" charset="0"/>
              </a:rPr>
              <a:t>绿杨</a:t>
            </a:r>
          </a:p>
          <a:p>
            <a:pPr>
              <a:buFont typeface="Times New Roman" pitchFamily="18" charset="0"/>
              <a:buChar char="v"/>
            </a:pPr>
            <a:r>
              <a:rPr lang="zh-CN" altLang="en-US" sz="2400" b="1" dirty="0">
                <a:solidFill>
                  <a:schemeClr val="accent2"/>
                </a:solidFill>
                <a:latin typeface="Times New Roman" pitchFamily="18" charset="0"/>
              </a:rPr>
              <a:t>      阴里白沙堤。”</a:t>
            </a:r>
          </a:p>
          <a:p>
            <a:pPr>
              <a:buFont typeface="Times New Roman" pitchFamily="18" charset="0"/>
              <a:buChar char="v"/>
            </a:pPr>
            <a:r>
              <a:rPr lang="zh-CN" altLang="en-US" sz="2400" b="1" dirty="0">
                <a:solidFill>
                  <a:schemeClr val="accent2"/>
                </a:solidFill>
                <a:latin typeface="Times New Roman" pitchFamily="18" charset="0"/>
              </a:rPr>
              <a:t>D</a:t>
            </a:r>
            <a:r>
              <a:rPr lang="zh-CN" altLang="en-US" sz="2400" b="1" dirty="0">
                <a:solidFill>
                  <a:schemeClr val="accent2"/>
                </a:solidFill>
                <a:latin typeface="宋体" pitchFamily="2" charset="-122"/>
              </a:rPr>
              <a:t> </a:t>
            </a:r>
            <a:r>
              <a:rPr lang="zh-CN" altLang="en-US" sz="2400" b="1" dirty="0">
                <a:solidFill>
                  <a:schemeClr val="accent2"/>
                </a:solidFill>
                <a:latin typeface="Times New Roman" pitchFamily="18" charset="0"/>
              </a:rPr>
              <a:t> 文中“孤山寺北贾亭西，水面初平云脚低。”写的</a:t>
            </a:r>
          </a:p>
          <a:p>
            <a:pPr>
              <a:buFont typeface="Times New Roman" pitchFamily="18" charset="0"/>
              <a:buChar char="v"/>
            </a:pPr>
            <a:r>
              <a:rPr lang="zh-CN" altLang="en-US" sz="2400" b="1" dirty="0">
                <a:solidFill>
                  <a:schemeClr val="accent2"/>
                </a:solidFill>
                <a:latin typeface="Times New Roman" pitchFamily="18" charset="0"/>
              </a:rPr>
              <a:t>     是初春湖面景色</a:t>
            </a:r>
            <a:r>
              <a:rPr lang="zh-CN" altLang="en-US" sz="2400" b="1" dirty="0" smtClean="0">
                <a:solidFill>
                  <a:schemeClr val="accent2"/>
                </a:solidFill>
                <a:latin typeface="Times New Roman" pitchFamily="18" charset="0"/>
              </a:rPr>
              <a:t>。 </a:t>
            </a:r>
            <a:endParaRPr lang="zh-CN" altLang="en-US" sz="2400" b="1" dirty="0">
              <a:solidFill>
                <a:schemeClr val="accent2"/>
              </a:solidFill>
              <a:latin typeface="Times New Roman" pitchFamily="18" charset="0"/>
            </a:endParaRPr>
          </a:p>
        </p:txBody>
      </p:sp>
      <p:sp>
        <p:nvSpPr>
          <p:cNvPr id="33796" name="Text Box 4"/>
          <p:cNvSpPr txBox="1">
            <a:spLocks noChangeArrowheads="1"/>
          </p:cNvSpPr>
          <p:nvPr/>
        </p:nvSpPr>
        <p:spPr bwMode="auto">
          <a:xfrm>
            <a:off x="7235825" y="549275"/>
            <a:ext cx="479425"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zh-CN" sz="3200" b="1">
                <a:solidFill>
                  <a:schemeClr val="accent2"/>
                </a:solidFill>
                <a:latin typeface="Times New Roman" pitchFamily="18" charset="0"/>
              </a:rPr>
              <a:t>D</a:t>
            </a:r>
            <a:endParaRPr lang="zh-CN" altLang="zh-CN" sz="2400">
              <a:latin typeface="Times New Roman" pitchFamily="18" charset="0"/>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blinds(horizontal)">
                                      <p:cBhvr>
                                        <p:cTn id="7" dur="500"/>
                                        <p:tgtEl>
                                          <p:spTgt spid="337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3795">
                                            <p:txEl>
                                              <p:pRg st="0" end="0"/>
                                            </p:txEl>
                                          </p:spTgt>
                                        </p:tgtEl>
                                        <p:attrNameLst>
                                          <p:attrName>style.visibility</p:attrName>
                                        </p:attrNameLst>
                                      </p:cBhvr>
                                      <p:to>
                                        <p:strVal val="visible"/>
                                      </p:to>
                                    </p:set>
                                    <p:animEffect transition="in" filter="blinds(horizontal)">
                                      <p:cBhvr>
                                        <p:cTn id="12" dur="500"/>
                                        <p:tgtEl>
                                          <p:spTgt spid="33795">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3795">
                                            <p:txEl>
                                              <p:pRg st="1" end="1"/>
                                            </p:txEl>
                                          </p:spTgt>
                                        </p:tgtEl>
                                        <p:attrNameLst>
                                          <p:attrName>style.visibility</p:attrName>
                                        </p:attrNameLst>
                                      </p:cBhvr>
                                      <p:to>
                                        <p:strVal val="visible"/>
                                      </p:to>
                                    </p:set>
                                    <p:animEffect transition="in" filter="blinds(horizontal)">
                                      <p:cBhvr>
                                        <p:cTn id="15" dur="500"/>
                                        <p:tgtEl>
                                          <p:spTgt spid="33795">
                                            <p:txEl>
                                              <p:pRg st="1" end="1"/>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 presetClass="entr" presetSubtype="16" fill="hold" nodeType="clickEffect">
                                  <p:stCondLst>
                                    <p:cond delay="0"/>
                                  </p:stCondLst>
                                  <p:childTnLst>
                                    <p:set>
                                      <p:cBhvr>
                                        <p:cTn id="19" dur="1" fill="hold">
                                          <p:stCondLst>
                                            <p:cond delay="0"/>
                                          </p:stCondLst>
                                        </p:cTn>
                                        <p:tgtEl>
                                          <p:spTgt spid="33795">
                                            <p:txEl>
                                              <p:pRg st="2" end="2"/>
                                            </p:txEl>
                                          </p:spTgt>
                                        </p:tgtEl>
                                        <p:attrNameLst>
                                          <p:attrName>style.visibility</p:attrName>
                                        </p:attrNameLst>
                                      </p:cBhvr>
                                      <p:to>
                                        <p:strVal val="visible"/>
                                      </p:to>
                                    </p:set>
                                    <p:animEffect transition="in" filter="box(in)">
                                      <p:cBhvr>
                                        <p:cTn id="20" dur="500"/>
                                        <p:tgtEl>
                                          <p:spTgt spid="33795">
                                            <p:txEl>
                                              <p:pRg st="2" end="2"/>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33795">
                                            <p:txEl>
                                              <p:pRg st="2" end="2"/>
                                            </p:txEl>
                                          </p:spTgt>
                                        </p:tgtEl>
                                        <p:attrNameLst>
                                          <p:attrName>style.visibility</p:attrName>
                                        </p:attrNameLst>
                                      </p:cBhvr>
                                      <p:to>
                                        <p:strVal val="visible"/>
                                      </p:to>
                                    </p:set>
                                    <p:animEffect transition="in" filter="blinds(horizontal)">
                                      <p:cBhvr>
                                        <p:cTn id="25" dur="500"/>
                                        <p:tgtEl>
                                          <p:spTgt spid="33795">
                                            <p:txEl>
                                              <p:pRg st="2" end="2"/>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33795">
                                            <p:txEl>
                                              <p:pRg st="3" end="3"/>
                                            </p:txEl>
                                          </p:spTgt>
                                        </p:tgtEl>
                                        <p:attrNameLst>
                                          <p:attrName>style.visibility</p:attrName>
                                        </p:attrNameLst>
                                      </p:cBhvr>
                                      <p:to>
                                        <p:strVal val="visible"/>
                                      </p:to>
                                    </p:set>
                                    <p:animEffect transition="in" filter="blinds(horizontal)">
                                      <p:cBhvr>
                                        <p:cTn id="28" dur="500"/>
                                        <p:tgtEl>
                                          <p:spTgt spid="33795">
                                            <p:txEl>
                                              <p:pRg st="3" end="3"/>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33795">
                                            <p:txEl>
                                              <p:pRg st="4" end="4"/>
                                            </p:txEl>
                                          </p:spTgt>
                                        </p:tgtEl>
                                        <p:attrNameLst>
                                          <p:attrName>style.visibility</p:attrName>
                                        </p:attrNameLst>
                                      </p:cBhvr>
                                      <p:to>
                                        <p:strVal val="visible"/>
                                      </p:to>
                                    </p:set>
                                    <p:animEffect transition="in" filter="blinds(horizontal)">
                                      <p:cBhvr>
                                        <p:cTn id="33" dur="500"/>
                                        <p:tgtEl>
                                          <p:spTgt spid="33795">
                                            <p:txEl>
                                              <p:pRg st="4" end="4"/>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33795">
                                            <p:txEl>
                                              <p:pRg st="5" end="5"/>
                                            </p:txEl>
                                          </p:spTgt>
                                        </p:tgtEl>
                                        <p:attrNameLst>
                                          <p:attrName>style.visibility</p:attrName>
                                        </p:attrNameLst>
                                      </p:cBhvr>
                                      <p:to>
                                        <p:strVal val="visible"/>
                                      </p:to>
                                    </p:set>
                                    <p:animEffect transition="in" filter="blinds(horizontal)">
                                      <p:cBhvr>
                                        <p:cTn id="36" dur="500"/>
                                        <p:tgtEl>
                                          <p:spTgt spid="33795">
                                            <p:txEl>
                                              <p:pRg st="5" end="5"/>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3" presetClass="entr" presetSubtype="10" fill="hold" nodeType="clickEffect">
                                  <p:stCondLst>
                                    <p:cond delay="0"/>
                                  </p:stCondLst>
                                  <p:childTnLst>
                                    <p:set>
                                      <p:cBhvr>
                                        <p:cTn id="40" dur="1" fill="hold">
                                          <p:stCondLst>
                                            <p:cond delay="0"/>
                                          </p:stCondLst>
                                        </p:cTn>
                                        <p:tgtEl>
                                          <p:spTgt spid="33795">
                                            <p:txEl>
                                              <p:pRg st="6" end="6"/>
                                            </p:txEl>
                                          </p:spTgt>
                                        </p:tgtEl>
                                        <p:attrNameLst>
                                          <p:attrName>style.visibility</p:attrName>
                                        </p:attrNameLst>
                                      </p:cBhvr>
                                      <p:to>
                                        <p:strVal val="visible"/>
                                      </p:to>
                                    </p:set>
                                    <p:animEffect transition="in" filter="blinds(horizontal)">
                                      <p:cBhvr>
                                        <p:cTn id="41" dur="500"/>
                                        <p:tgtEl>
                                          <p:spTgt spid="33795">
                                            <p:txEl>
                                              <p:pRg st="6" end="6"/>
                                            </p:txEl>
                                          </p:spTgt>
                                        </p:tgtEl>
                                      </p:cBhvr>
                                    </p:animEffect>
                                  </p:childTnLst>
                                </p:cTn>
                              </p:par>
                              <p:par>
                                <p:cTn id="42" presetID="3" presetClass="entr" presetSubtype="10" fill="hold" nodeType="withEffect">
                                  <p:stCondLst>
                                    <p:cond delay="0"/>
                                  </p:stCondLst>
                                  <p:childTnLst>
                                    <p:set>
                                      <p:cBhvr>
                                        <p:cTn id="43" dur="1" fill="hold">
                                          <p:stCondLst>
                                            <p:cond delay="0"/>
                                          </p:stCondLst>
                                        </p:cTn>
                                        <p:tgtEl>
                                          <p:spTgt spid="33795">
                                            <p:txEl>
                                              <p:pRg st="7" end="7"/>
                                            </p:txEl>
                                          </p:spTgt>
                                        </p:tgtEl>
                                        <p:attrNameLst>
                                          <p:attrName>style.visibility</p:attrName>
                                        </p:attrNameLst>
                                      </p:cBhvr>
                                      <p:to>
                                        <p:strVal val="visible"/>
                                      </p:to>
                                    </p:set>
                                    <p:animEffect transition="in" filter="blinds(horizontal)">
                                      <p:cBhvr>
                                        <p:cTn id="44" dur="500"/>
                                        <p:tgtEl>
                                          <p:spTgt spid="33795">
                                            <p:txEl>
                                              <p:pRg st="7" end="7"/>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33796"/>
                                        </p:tgtEl>
                                        <p:attrNameLst>
                                          <p:attrName>style.visibility</p:attrName>
                                        </p:attrNameLst>
                                      </p:cBhvr>
                                      <p:to>
                                        <p:strVal val="visible"/>
                                      </p:to>
                                    </p:set>
                                    <p:animEffect transition="in" filter="blinds(horizontal)">
                                      <p:cBhvr>
                                        <p:cTn id="49" dur="500"/>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bldLvl="0" autoUpdateAnimBg="0"/>
      <p:bldP spid="33796"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zh-CN" sz="5400" dirty="0">
                <a:solidFill>
                  <a:srgbClr val="990000"/>
                </a:solidFill>
                <a:ea typeface="隶书" pitchFamily="49" charset="-122"/>
              </a:rPr>
              <a:t>课外拓展</a:t>
            </a:r>
          </a:p>
        </p:txBody>
      </p:sp>
      <p:sp>
        <p:nvSpPr>
          <p:cNvPr id="34819" name="Rectangle 3"/>
          <p:cNvSpPr>
            <a:spLocks noGrp="1" noChangeArrowheads="1"/>
          </p:cNvSpPr>
          <p:nvPr>
            <p:ph type="body" idx="1"/>
          </p:nvPr>
        </p:nvSpPr>
        <p:spPr>
          <a:xfrm>
            <a:off x="762000" y="2743200"/>
            <a:ext cx="7772400" cy="3350096"/>
          </a:xfrm>
        </p:spPr>
        <p:txBody>
          <a:bodyPr/>
          <a:lstStyle/>
          <a:p>
            <a:r>
              <a:rPr lang="zh-CN" b="1" dirty="0">
                <a:solidFill>
                  <a:schemeClr val="bg1"/>
                </a:solidFill>
                <a:latin typeface="宋体" pitchFamily="2" charset="-122"/>
              </a:rPr>
              <a:t>（</a:t>
            </a:r>
            <a:r>
              <a:rPr lang="zh-CN" altLang="zh-CN" b="1" dirty="0">
                <a:solidFill>
                  <a:schemeClr val="bg1"/>
                </a:solidFill>
                <a:latin typeface="宋体" pitchFamily="2" charset="-122"/>
              </a:rPr>
              <a:t>1</a:t>
            </a:r>
            <a:r>
              <a:rPr lang="zh-CN" b="1" dirty="0">
                <a:solidFill>
                  <a:schemeClr val="bg1"/>
                </a:solidFill>
                <a:latin typeface="宋体" pitchFamily="2" charset="-122"/>
              </a:rPr>
              <a:t>）乱花渐欲迷人眼，浅草才能没马蹄。</a:t>
            </a:r>
          </a:p>
          <a:p>
            <a:r>
              <a:rPr lang="zh-CN" b="1" dirty="0">
                <a:solidFill>
                  <a:schemeClr val="bg1"/>
                </a:solidFill>
                <a:latin typeface="宋体" pitchFamily="2" charset="-122"/>
              </a:rPr>
              <a:t>（</a:t>
            </a:r>
            <a:r>
              <a:rPr lang="zh-CN" altLang="zh-CN" b="1" dirty="0">
                <a:solidFill>
                  <a:schemeClr val="bg1"/>
                </a:solidFill>
                <a:latin typeface="宋体" pitchFamily="2" charset="-122"/>
              </a:rPr>
              <a:t>2</a:t>
            </a:r>
            <a:r>
              <a:rPr lang="zh-CN" b="1" dirty="0">
                <a:solidFill>
                  <a:schemeClr val="bg1"/>
                </a:solidFill>
                <a:latin typeface="宋体" pitchFamily="2" charset="-122"/>
              </a:rPr>
              <a:t>）忽如一夜春风来，千树万树梨花开。</a:t>
            </a:r>
          </a:p>
          <a:p>
            <a:r>
              <a:rPr lang="zh-CN" b="1" dirty="0">
                <a:solidFill>
                  <a:schemeClr val="bg1"/>
                </a:solidFill>
                <a:latin typeface="宋体" pitchFamily="2" charset="-122"/>
              </a:rPr>
              <a:t>（</a:t>
            </a:r>
            <a:r>
              <a:rPr lang="zh-CN" altLang="zh-CN" b="1" dirty="0">
                <a:solidFill>
                  <a:schemeClr val="bg1"/>
                </a:solidFill>
                <a:latin typeface="宋体" pitchFamily="2" charset="-122"/>
              </a:rPr>
              <a:t>3</a:t>
            </a:r>
            <a:r>
              <a:rPr lang="zh-CN" b="1" dirty="0">
                <a:solidFill>
                  <a:schemeClr val="bg1"/>
                </a:solidFill>
                <a:latin typeface="宋体" pitchFamily="2" charset="-122"/>
              </a:rPr>
              <a:t>）晴空一鹤排云上，便引诗情到碧霄。</a:t>
            </a:r>
          </a:p>
          <a:p>
            <a:r>
              <a:rPr lang="zh-CN" b="1" dirty="0">
                <a:solidFill>
                  <a:schemeClr val="bg1"/>
                </a:solidFill>
                <a:latin typeface="宋体" pitchFamily="2" charset="-122"/>
              </a:rPr>
              <a:t>（</a:t>
            </a:r>
            <a:r>
              <a:rPr lang="zh-CN" altLang="zh-CN" b="1" dirty="0">
                <a:solidFill>
                  <a:schemeClr val="bg1"/>
                </a:solidFill>
                <a:latin typeface="宋体" pitchFamily="2" charset="-122"/>
              </a:rPr>
              <a:t>4</a:t>
            </a:r>
            <a:r>
              <a:rPr lang="zh-CN" b="1" dirty="0">
                <a:solidFill>
                  <a:schemeClr val="bg1"/>
                </a:solidFill>
                <a:latin typeface="宋体" pitchFamily="2" charset="-122"/>
              </a:rPr>
              <a:t>）小荷才露尖尖角，早有蜻蜓立上头。</a:t>
            </a:r>
          </a:p>
        </p:txBody>
      </p:sp>
      <p:sp>
        <p:nvSpPr>
          <p:cNvPr id="34820" name="Text Box 4"/>
          <p:cNvSpPr txBox="1">
            <a:spLocks noChangeArrowheads="1"/>
          </p:cNvSpPr>
          <p:nvPr/>
        </p:nvSpPr>
        <p:spPr bwMode="auto">
          <a:xfrm>
            <a:off x="900113" y="1557338"/>
            <a:ext cx="6934200" cy="1066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3200" b="1" dirty="0">
                <a:solidFill>
                  <a:schemeClr val="tx2"/>
                </a:solidFill>
                <a:latin typeface="Times New Roman" pitchFamily="18" charset="0"/>
              </a:rPr>
              <a:t>猜猜下列诗句描绘的是哪个季节的景色？再按照春夏秋冬的顺序进行排列。</a:t>
            </a:r>
          </a:p>
        </p:txBody>
      </p:sp>
      <p:sp>
        <p:nvSpPr>
          <p:cNvPr id="34821" name="Text Box 5"/>
          <p:cNvSpPr txBox="1">
            <a:spLocks noChangeArrowheads="1"/>
          </p:cNvSpPr>
          <p:nvPr/>
        </p:nvSpPr>
        <p:spPr bwMode="auto">
          <a:xfrm>
            <a:off x="1295400" y="5334000"/>
            <a:ext cx="6538913"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zh-CN" sz="3600" b="1" dirty="0">
                <a:solidFill>
                  <a:srgbClr val="FFFF00"/>
                </a:solidFill>
                <a:latin typeface="华文仿宋" pitchFamily="2" charset="-122"/>
                <a:ea typeface="华文仿宋" pitchFamily="2" charset="-122"/>
              </a:rPr>
              <a:t>正确顺序</a:t>
            </a:r>
            <a:r>
              <a:rPr lang="zh-CN" sz="3600" b="1" dirty="0">
                <a:solidFill>
                  <a:srgbClr val="FFFF00"/>
                </a:solidFill>
                <a:latin typeface="华文仿宋" pitchFamily="2" charset="-122"/>
                <a:ea typeface="华文仿宋" pitchFamily="2" charset="-122"/>
                <a:sym typeface="Wingdings" pitchFamily="2" charset="2"/>
              </a:rPr>
              <a:t>（</a:t>
            </a:r>
            <a:r>
              <a:rPr lang="zh-CN" altLang="zh-CN" sz="3600" b="1" dirty="0">
                <a:solidFill>
                  <a:srgbClr val="FFFF00"/>
                </a:solidFill>
                <a:latin typeface="华文仿宋" pitchFamily="2" charset="-122"/>
                <a:ea typeface="华文仿宋" pitchFamily="2" charset="-122"/>
                <a:sym typeface="Wingdings" pitchFamily="2" charset="2"/>
              </a:rPr>
              <a:t>1</a:t>
            </a:r>
            <a:r>
              <a:rPr lang="zh-CN" sz="3600" b="1" dirty="0">
                <a:solidFill>
                  <a:srgbClr val="FFFF00"/>
                </a:solidFill>
                <a:latin typeface="华文仿宋" pitchFamily="2" charset="-122"/>
                <a:ea typeface="华文仿宋" pitchFamily="2" charset="-122"/>
                <a:sym typeface="Wingdings" pitchFamily="2" charset="2"/>
              </a:rPr>
              <a:t>）（</a:t>
            </a:r>
            <a:r>
              <a:rPr lang="zh-CN" altLang="zh-CN" sz="3600" b="1" dirty="0">
                <a:solidFill>
                  <a:srgbClr val="FFFF00"/>
                </a:solidFill>
                <a:latin typeface="华文仿宋" pitchFamily="2" charset="-122"/>
                <a:ea typeface="华文仿宋" pitchFamily="2" charset="-122"/>
                <a:sym typeface="Wingdings" pitchFamily="2" charset="2"/>
              </a:rPr>
              <a:t>4</a:t>
            </a:r>
            <a:r>
              <a:rPr lang="zh-CN" sz="3600" b="1" dirty="0">
                <a:solidFill>
                  <a:srgbClr val="FFFF00"/>
                </a:solidFill>
                <a:latin typeface="华文仿宋" pitchFamily="2" charset="-122"/>
                <a:ea typeface="华文仿宋" pitchFamily="2" charset="-122"/>
                <a:sym typeface="Wingdings" pitchFamily="2" charset="2"/>
              </a:rPr>
              <a:t>）（</a:t>
            </a:r>
            <a:r>
              <a:rPr lang="zh-CN" altLang="zh-CN" sz="3600" b="1" dirty="0">
                <a:solidFill>
                  <a:srgbClr val="FFFF00"/>
                </a:solidFill>
                <a:latin typeface="华文仿宋" pitchFamily="2" charset="-122"/>
                <a:ea typeface="华文仿宋" pitchFamily="2" charset="-122"/>
                <a:sym typeface="Wingdings" pitchFamily="2" charset="2"/>
              </a:rPr>
              <a:t>3</a:t>
            </a:r>
            <a:r>
              <a:rPr lang="zh-CN" sz="3600" b="1" dirty="0">
                <a:solidFill>
                  <a:srgbClr val="FFFF00"/>
                </a:solidFill>
                <a:latin typeface="华文仿宋" pitchFamily="2" charset="-122"/>
                <a:ea typeface="华文仿宋" pitchFamily="2" charset="-122"/>
                <a:sym typeface="Wingdings" pitchFamily="2" charset="2"/>
              </a:rPr>
              <a:t>）（</a:t>
            </a:r>
            <a:r>
              <a:rPr lang="zh-CN" altLang="zh-CN" sz="3600" b="1" dirty="0">
                <a:solidFill>
                  <a:srgbClr val="FFFF00"/>
                </a:solidFill>
                <a:latin typeface="华文仿宋" pitchFamily="2" charset="-122"/>
                <a:ea typeface="华文仿宋" pitchFamily="2" charset="-122"/>
                <a:sym typeface="Wingdings" pitchFamily="2" charset="2"/>
              </a:rPr>
              <a:t>2</a:t>
            </a:r>
            <a:r>
              <a:rPr lang="zh-CN" sz="3600" b="1" dirty="0">
                <a:solidFill>
                  <a:srgbClr val="FFFF00"/>
                </a:solidFill>
                <a:latin typeface="华文仿宋" pitchFamily="2" charset="-122"/>
                <a:ea typeface="华文仿宋" pitchFamily="2" charset="-122"/>
                <a:sym typeface="Wingdings" pitchFamily="2" charset="2"/>
              </a:rPr>
              <a:t>）</a:t>
            </a:r>
            <a:endParaRPr lang="zh-CN" sz="3600" b="1" dirty="0">
              <a:solidFill>
                <a:srgbClr val="FFFF00"/>
              </a:solidFill>
              <a:latin typeface="华文仿宋" pitchFamily="2" charset="-122"/>
              <a:ea typeface="华文仿宋" pitchFamily="2" charset="-122"/>
            </a:endParaRPr>
          </a:p>
        </p:txBody>
      </p:sp>
      <p:pic>
        <p:nvPicPr>
          <p:cNvPr id="34822" name="Picture 6" descr="BD14792_">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8077200" y="914400"/>
            <a:ext cx="762000" cy="754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additive="base">
                                        <p:cTn id="7" dur="500" fill="hold"/>
                                        <p:tgtEl>
                                          <p:spTgt spid="34818"/>
                                        </p:tgtEl>
                                        <p:attrNameLst>
                                          <p:attrName>ppt_x</p:attrName>
                                        </p:attrNameLst>
                                      </p:cBhvr>
                                      <p:tavLst>
                                        <p:tav tm="0">
                                          <p:val>
                                            <p:strVal val="0-#ppt_w/2"/>
                                          </p:val>
                                        </p:tav>
                                        <p:tav tm="100000">
                                          <p:val>
                                            <p:strVal val="#ppt_x"/>
                                          </p:val>
                                        </p:tav>
                                      </p:tavLst>
                                    </p:anim>
                                    <p:anim calcmode="lin" valueType="num">
                                      <p:cBhvr additive="base">
                                        <p:cTn id="8" dur="500" fill="hold"/>
                                        <p:tgtEl>
                                          <p:spTgt spid="3481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4820"/>
                                        </p:tgtEl>
                                        <p:attrNameLst>
                                          <p:attrName>style.visibility</p:attrName>
                                        </p:attrNameLst>
                                      </p:cBhvr>
                                      <p:to>
                                        <p:strVal val="visible"/>
                                      </p:to>
                                    </p:set>
                                    <p:anim calcmode="lin" valueType="num">
                                      <p:cBhvr additive="base">
                                        <p:cTn id="13" dur="500" fill="hold"/>
                                        <p:tgtEl>
                                          <p:spTgt spid="34820"/>
                                        </p:tgtEl>
                                        <p:attrNameLst>
                                          <p:attrName>ppt_x</p:attrName>
                                        </p:attrNameLst>
                                      </p:cBhvr>
                                      <p:tavLst>
                                        <p:tav tm="0">
                                          <p:val>
                                            <p:strVal val="0-#ppt_w/2"/>
                                          </p:val>
                                        </p:tav>
                                        <p:tav tm="100000">
                                          <p:val>
                                            <p:strVal val="#ppt_x"/>
                                          </p:val>
                                        </p:tav>
                                      </p:tavLst>
                                    </p:anim>
                                    <p:anim calcmode="lin" valueType="num">
                                      <p:cBhvr additive="base">
                                        <p:cTn id="14" dur="500" fill="hold"/>
                                        <p:tgtEl>
                                          <p:spTgt spid="348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4819">
                                            <p:txEl>
                                              <p:pRg st="0" end="0"/>
                                            </p:txEl>
                                          </p:spTgt>
                                        </p:tgtEl>
                                        <p:attrNameLst>
                                          <p:attrName>style.visibility</p:attrName>
                                        </p:attrNameLst>
                                      </p:cBhvr>
                                      <p:to>
                                        <p:strVal val="visible"/>
                                      </p:to>
                                    </p:set>
                                    <p:anim calcmode="lin" valueType="num">
                                      <p:cBhvr additive="base">
                                        <p:cTn id="19" dur="500" fill="hold"/>
                                        <p:tgtEl>
                                          <p:spTgt spid="34819">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481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4819">
                                            <p:txEl>
                                              <p:pRg st="1" end="1"/>
                                            </p:txEl>
                                          </p:spTgt>
                                        </p:tgtEl>
                                        <p:attrNameLst>
                                          <p:attrName>style.visibility</p:attrName>
                                        </p:attrNameLst>
                                      </p:cBhvr>
                                      <p:to>
                                        <p:strVal val="visible"/>
                                      </p:to>
                                    </p:set>
                                    <p:anim calcmode="lin" valueType="num">
                                      <p:cBhvr additive="base">
                                        <p:cTn id="25" dur="500" fill="hold"/>
                                        <p:tgtEl>
                                          <p:spTgt spid="34819">
                                            <p:txEl>
                                              <p:pRg st="1" end="1"/>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481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4819">
                                            <p:txEl>
                                              <p:pRg st="2" end="2"/>
                                            </p:txEl>
                                          </p:spTgt>
                                        </p:tgtEl>
                                        <p:attrNameLst>
                                          <p:attrName>style.visibility</p:attrName>
                                        </p:attrNameLst>
                                      </p:cBhvr>
                                      <p:to>
                                        <p:strVal val="visible"/>
                                      </p:to>
                                    </p:set>
                                    <p:anim calcmode="lin" valueType="num">
                                      <p:cBhvr additive="base">
                                        <p:cTn id="31" dur="500" fill="hold"/>
                                        <p:tgtEl>
                                          <p:spTgt spid="34819">
                                            <p:txEl>
                                              <p:pRg st="2" end="2"/>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481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4819">
                                            <p:txEl>
                                              <p:pRg st="3" end="3"/>
                                            </p:txEl>
                                          </p:spTgt>
                                        </p:tgtEl>
                                        <p:attrNameLst>
                                          <p:attrName>style.visibility</p:attrName>
                                        </p:attrNameLst>
                                      </p:cBhvr>
                                      <p:to>
                                        <p:strVal val="visible"/>
                                      </p:to>
                                    </p:set>
                                    <p:anim calcmode="lin" valueType="num">
                                      <p:cBhvr additive="base">
                                        <p:cTn id="37" dur="500" fill="hold"/>
                                        <p:tgtEl>
                                          <p:spTgt spid="34819">
                                            <p:txEl>
                                              <p:pRg st="3" end="3"/>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481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34821"/>
                                        </p:tgtEl>
                                        <p:attrNameLst>
                                          <p:attrName>style.visibility</p:attrName>
                                        </p:attrNameLst>
                                      </p:cBhvr>
                                      <p:to>
                                        <p:strVal val="visible"/>
                                      </p:to>
                                    </p:set>
                                    <p:animEffect transition="in" filter="blinds(horizontal)">
                                      <p:cBhvr>
                                        <p:cTn id="43" dur="500"/>
                                        <p:tgtEl>
                                          <p:spTgt spid="34821"/>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8" fill="hold" nodeType="clickEffect">
                                  <p:stCondLst>
                                    <p:cond delay="0"/>
                                  </p:stCondLst>
                                  <p:childTnLst>
                                    <p:set>
                                      <p:cBhvr>
                                        <p:cTn id="47" dur="1" fill="hold">
                                          <p:stCondLst>
                                            <p:cond delay="0"/>
                                          </p:stCondLst>
                                        </p:cTn>
                                        <p:tgtEl>
                                          <p:spTgt spid="34822"/>
                                        </p:tgtEl>
                                        <p:attrNameLst>
                                          <p:attrName>style.visibility</p:attrName>
                                        </p:attrNameLst>
                                      </p:cBhvr>
                                      <p:to>
                                        <p:strVal val="visible"/>
                                      </p:to>
                                    </p:set>
                                    <p:anim calcmode="lin" valueType="num">
                                      <p:cBhvr additive="base">
                                        <p:cTn id="48" dur="500" fill="hold"/>
                                        <p:tgtEl>
                                          <p:spTgt spid="34822"/>
                                        </p:tgtEl>
                                        <p:attrNameLst>
                                          <p:attrName>ppt_x</p:attrName>
                                        </p:attrNameLst>
                                      </p:cBhvr>
                                      <p:tavLst>
                                        <p:tav tm="0">
                                          <p:val>
                                            <p:strVal val="0-#ppt_w/2"/>
                                          </p:val>
                                        </p:tav>
                                        <p:tav tm="100000">
                                          <p:val>
                                            <p:strVal val="#ppt_x"/>
                                          </p:val>
                                        </p:tav>
                                      </p:tavLst>
                                    </p:anim>
                                    <p:anim calcmode="lin" valueType="num">
                                      <p:cBhvr additive="base">
                                        <p:cTn id="49" dur="500" fill="hold"/>
                                        <p:tgtEl>
                                          <p:spTgt spid="348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utoUpdateAnimBg="0"/>
      <p:bldP spid="34819" grpId="0" build="p" autoUpdateAnimBg="0"/>
      <p:bldP spid="34820" grpId="0" autoUpdateAnimBg="0"/>
      <p:bldP spid="34821"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a:hlinkClick r:id="rId2" action="ppaction://hlinksldjump" endSnd="1"/>
          </p:cNvPr>
          <p:cNvSpPr txBox="1">
            <a:spLocks noChangeArrowheads="1"/>
          </p:cNvSpPr>
          <p:nvPr/>
        </p:nvSpPr>
        <p:spPr bwMode="auto">
          <a:xfrm>
            <a:off x="521098" y="846726"/>
            <a:ext cx="8064896" cy="5010150"/>
          </a:xfrm>
          <a:prstGeom prst="rect">
            <a:avLst/>
          </a:prstGeom>
          <a:solidFill>
            <a:schemeClr val="bg1"/>
          </a:solidFill>
          <a:ln w="12700" cmpd="sng">
            <a:solidFill>
              <a:srgbClr val="CC33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ctr">
              <a:lnSpc>
                <a:spcPct val="140000"/>
              </a:lnSpc>
            </a:pPr>
            <a:r>
              <a:rPr lang="zh-CN" sz="5400" b="1" dirty="0">
                <a:solidFill>
                  <a:srgbClr val="FF6600"/>
                </a:solidFill>
                <a:latin typeface="隶书" pitchFamily="49" charset="-122"/>
                <a:ea typeface="隶书" pitchFamily="49" charset="-122"/>
              </a:rPr>
              <a:t>钱塘湖春行</a:t>
            </a:r>
            <a:r>
              <a:rPr lang="zh-CN" sz="4400" b="1" dirty="0">
                <a:solidFill>
                  <a:srgbClr val="FF6600"/>
                </a:solidFill>
                <a:latin typeface="隶书" pitchFamily="49" charset="-122"/>
                <a:ea typeface="隶书" pitchFamily="49" charset="-122"/>
              </a:rPr>
              <a:t>              </a:t>
            </a:r>
          </a:p>
          <a:p>
            <a:pPr>
              <a:lnSpc>
                <a:spcPct val="140000"/>
              </a:lnSpc>
            </a:pPr>
            <a:r>
              <a:rPr lang="zh-CN" sz="4400" b="1" dirty="0">
                <a:solidFill>
                  <a:srgbClr val="FF6600"/>
                </a:solidFill>
                <a:latin typeface="隶书" pitchFamily="49" charset="-122"/>
                <a:ea typeface="隶书" pitchFamily="49" charset="-122"/>
              </a:rPr>
              <a:t>        </a:t>
            </a:r>
            <a:r>
              <a:rPr lang="zh-CN" sz="4400" b="1" dirty="0">
                <a:latin typeface="隶书" pitchFamily="49" charset="-122"/>
                <a:ea typeface="隶书" pitchFamily="49" charset="-122"/>
              </a:rPr>
              <a:t>（唐）</a:t>
            </a:r>
            <a:r>
              <a:rPr lang="zh-CN" sz="4400" b="1" dirty="0">
                <a:solidFill>
                  <a:schemeClr val="tx2"/>
                </a:solidFill>
                <a:latin typeface="隶书" pitchFamily="49" charset="-122"/>
                <a:ea typeface="隶书" pitchFamily="49" charset="-122"/>
              </a:rPr>
              <a:t>白居易</a:t>
            </a:r>
            <a:r>
              <a:rPr lang="zh-CN" sz="4400" b="1" dirty="0">
                <a:solidFill>
                  <a:srgbClr val="FF6600"/>
                </a:solidFill>
                <a:latin typeface="隶书" pitchFamily="49" charset="-122"/>
                <a:ea typeface="隶书" pitchFamily="49" charset="-122"/>
              </a:rPr>
              <a:t/>
            </a:r>
            <a:br>
              <a:rPr lang="zh-CN" sz="4400" b="1" dirty="0">
                <a:solidFill>
                  <a:srgbClr val="FF6600"/>
                </a:solidFill>
                <a:latin typeface="隶书" pitchFamily="49" charset="-122"/>
                <a:ea typeface="隶书" pitchFamily="49" charset="-122"/>
              </a:rPr>
            </a:br>
            <a:r>
              <a:rPr lang="zh-CN" sz="3200" b="1" dirty="0">
                <a:solidFill>
                  <a:srgbClr val="008080"/>
                </a:solidFill>
                <a:latin typeface="隶书" pitchFamily="49" charset="-122"/>
                <a:ea typeface="隶书" pitchFamily="49" charset="-122"/>
              </a:rPr>
              <a:t>孤山</a:t>
            </a:r>
            <a:r>
              <a:rPr lang="zh-CN" altLang="zh-CN" sz="3200" b="1"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寺北</a:t>
            </a:r>
            <a:r>
              <a:rPr lang="zh-CN" altLang="zh-CN" sz="3200" b="1"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贾亭</a:t>
            </a:r>
            <a:r>
              <a:rPr lang="zh-CN" altLang="zh-CN" sz="3200" b="1"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西，水面</a:t>
            </a:r>
            <a:r>
              <a:rPr lang="zh-CN" altLang="zh-CN" sz="3200" b="1"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初平</a:t>
            </a:r>
            <a:r>
              <a:rPr lang="zh-CN" altLang="zh-CN" sz="3200" b="1"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云脚</a:t>
            </a:r>
            <a:r>
              <a:rPr lang="zh-CN" altLang="zh-CN" sz="3200" b="1"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低。</a:t>
            </a:r>
            <a:br>
              <a:rPr lang="zh-CN" sz="3200" b="1" dirty="0">
                <a:solidFill>
                  <a:srgbClr val="008080"/>
                </a:solidFill>
                <a:latin typeface="隶书" pitchFamily="49" charset="-122"/>
                <a:ea typeface="隶书" pitchFamily="49" charset="-122"/>
              </a:rPr>
            </a:br>
            <a:r>
              <a:rPr lang="zh-CN" sz="3200" b="1" dirty="0">
                <a:solidFill>
                  <a:srgbClr val="008080"/>
                </a:solidFill>
                <a:latin typeface="隶书" pitchFamily="49" charset="-122"/>
                <a:ea typeface="隶书" pitchFamily="49" charset="-122"/>
              </a:rPr>
              <a:t>几处</a:t>
            </a:r>
            <a:r>
              <a:rPr lang="zh-CN" altLang="zh-CN" sz="3200" b="1"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早莺</a:t>
            </a:r>
            <a:r>
              <a:rPr lang="zh-CN" altLang="zh-CN" sz="3200" b="1"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争</a:t>
            </a:r>
            <a:r>
              <a:rPr lang="zh-CN" altLang="zh-CN" sz="3200" b="1"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暖树，谁家</a:t>
            </a:r>
            <a:r>
              <a:rPr lang="zh-CN" altLang="zh-CN" sz="3200" b="1"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新燕</a:t>
            </a:r>
            <a:r>
              <a:rPr lang="zh-CN" altLang="zh-CN" sz="3200" b="1"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啄</a:t>
            </a:r>
            <a:r>
              <a:rPr lang="zh-CN" altLang="zh-CN" sz="3200" b="1"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春泥。</a:t>
            </a:r>
            <a:br>
              <a:rPr lang="zh-CN" sz="3200" b="1" dirty="0">
                <a:solidFill>
                  <a:srgbClr val="008080"/>
                </a:solidFill>
                <a:latin typeface="隶书" pitchFamily="49" charset="-122"/>
                <a:ea typeface="隶书" pitchFamily="49" charset="-122"/>
              </a:rPr>
            </a:br>
            <a:r>
              <a:rPr lang="zh-CN" sz="3200" b="1" dirty="0">
                <a:solidFill>
                  <a:srgbClr val="008080"/>
                </a:solidFill>
                <a:latin typeface="隶书" pitchFamily="49" charset="-122"/>
                <a:ea typeface="隶书" pitchFamily="49" charset="-122"/>
              </a:rPr>
              <a:t>乱花</a:t>
            </a:r>
            <a:r>
              <a:rPr lang="zh-CN" altLang="zh-CN" sz="3200" b="1"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渐欲</a:t>
            </a:r>
            <a:r>
              <a:rPr lang="zh-CN" altLang="zh-CN" sz="3200" b="1"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迷</a:t>
            </a:r>
            <a:r>
              <a:rPr lang="zh-CN" altLang="zh-CN" sz="3200" b="1"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人眼，浅草</a:t>
            </a:r>
            <a:r>
              <a:rPr lang="zh-CN" altLang="zh-CN" sz="3200" b="1"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才能</a:t>
            </a:r>
            <a:r>
              <a:rPr lang="zh-CN" altLang="zh-CN" sz="3200" b="1" dirty="0">
                <a:solidFill>
                  <a:srgbClr val="008080"/>
                </a:solidFill>
                <a:latin typeface="隶书" pitchFamily="49" charset="-122"/>
                <a:ea typeface="隶书" pitchFamily="49" charset="-122"/>
              </a:rPr>
              <a:t>/</a:t>
            </a:r>
            <a:r>
              <a:rPr lang="zh-CN" sz="3200" b="1" u="sng" dirty="0">
                <a:solidFill>
                  <a:srgbClr val="008080"/>
                </a:solidFill>
                <a:latin typeface="隶书" pitchFamily="49" charset="-122"/>
                <a:ea typeface="隶书" pitchFamily="49" charset="-122"/>
              </a:rPr>
              <a:t>没</a:t>
            </a:r>
            <a:r>
              <a:rPr lang="zh-CN" altLang="zh-CN" sz="3200" b="1" u="sng"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马</a:t>
            </a:r>
            <a:r>
              <a:rPr lang="zh-CN" sz="3200" b="1" u="sng" dirty="0">
                <a:solidFill>
                  <a:srgbClr val="008080"/>
                </a:solidFill>
                <a:latin typeface="隶书" pitchFamily="49" charset="-122"/>
                <a:ea typeface="隶书" pitchFamily="49" charset="-122"/>
              </a:rPr>
              <a:t>蹄</a:t>
            </a:r>
            <a:r>
              <a:rPr lang="zh-CN" sz="3200" b="1" dirty="0">
                <a:solidFill>
                  <a:srgbClr val="008080"/>
                </a:solidFill>
                <a:latin typeface="隶书" pitchFamily="49" charset="-122"/>
                <a:ea typeface="隶书" pitchFamily="49" charset="-122"/>
              </a:rPr>
              <a:t>。</a:t>
            </a:r>
          </a:p>
          <a:p>
            <a:pPr>
              <a:lnSpc>
                <a:spcPct val="140000"/>
              </a:lnSpc>
            </a:pPr>
            <a:r>
              <a:rPr lang="zh-CN" sz="3200" b="1" dirty="0">
                <a:solidFill>
                  <a:srgbClr val="008080"/>
                </a:solidFill>
                <a:latin typeface="隶书" pitchFamily="49" charset="-122"/>
                <a:ea typeface="隶书" pitchFamily="49" charset="-122"/>
              </a:rPr>
              <a:t>最爱</a:t>
            </a:r>
            <a:r>
              <a:rPr lang="zh-CN" altLang="zh-CN" sz="3200" b="1"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湖东</a:t>
            </a:r>
            <a:r>
              <a:rPr lang="zh-CN" altLang="zh-CN" sz="3200" b="1"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行</a:t>
            </a:r>
            <a:r>
              <a:rPr lang="zh-CN" altLang="zh-CN" sz="3200" b="1"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不足，绿杨</a:t>
            </a:r>
            <a:r>
              <a:rPr lang="zh-CN" altLang="zh-CN" sz="3200" b="1"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阴里</a:t>
            </a:r>
            <a:r>
              <a:rPr lang="zh-CN" altLang="zh-CN" sz="3200" b="1"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白</a:t>
            </a:r>
            <a:r>
              <a:rPr lang="zh-CN" altLang="zh-CN" sz="3200" b="1" dirty="0">
                <a:solidFill>
                  <a:srgbClr val="008080"/>
                </a:solidFill>
                <a:latin typeface="隶书" pitchFamily="49" charset="-122"/>
                <a:ea typeface="隶书" pitchFamily="49" charset="-122"/>
              </a:rPr>
              <a:t>/</a:t>
            </a:r>
            <a:r>
              <a:rPr lang="zh-CN" sz="3200" b="1" dirty="0">
                <a:solidFill>
                  <a:srgbClr val="008080"/>
                </a:solidFill>
                <a:latin typeface="隶书" pitchFamily="49" charset="-122"/>
                <a:ea typeface="隶书" pitchFamily="49" charset="-122"/>
              </a:rPr>
              <a:t>沙</a:t>
            </a:r>
            <a:r>
              <a:rPr lang="zh-CN" sz="3200" b="1" u="sng" dirty="0">
                <a:solidFill>
                  <a:srgbClr val="008080"/>
                </a:solidFill>
                <a:latin typeface="隶书" pitchFamily="49" charset="-122"/>
                <a:ea typeface="隶书" pitchFamily="49" charset="-122"/>
              </a:rPr>
              <a:t>堤</a:t>
            </a:r>
            <a:r>
              <a:rPr lang="zh-CN" sz="3600" b="1" dirty="0">
                <a:solidFill>
                  <a:srgbClr val="FF6600"/>
                </a:solidFill>
                <a:latin typeface="隶书" pitchFamily="49" charset="-122"/>
                <a:ea typeface="隶书" pitchFamily="49" charset="-122"/>
              </a:rPr>
              <a:t> </a:t>
            </a:r>
            <a:r>
              <a:rPr lang="zh-CN" sz="3600" b="1" dirty="0">
                <a:solidFill>
                  <a:srgbClr val="008080"/>
                </a:solidFill>
                <a:latin typeface="隶书" pitchFamily="49" charset="-122"/>
                <a:ea typeface="隶书" pitchFamily="49" charset="-122"/>
              </a:rPr>
              <a:t>。</a:t>
            </a:r>
          </a:p>
        </p:txBody>
      </p:sp>
      <p:sp>
        <p:nvSpPr>
          <p:cNvPr id="10243" name="Text Box 3"/>
          <p:cNvSpPr txBox="1">
            <a:spLocks noChangeArrowheads="1"/>
          </p:cNvSpPr>
          <p:nvPr/>
        </p:nvSpPr>
        <p:spPr bwMode="auto">
          <a:xfrm>
            <a:off x="7596188" y="4868863"/>
            <a:ext cx="574675"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ltLang="zh-CN" sz="2800" b="1">
                <a:latin typeface="Comic Sans MS" pitchFamily="66" charset="0"/>
              </a:rPr>
              <a:t>dī</a:t>
            </a:r>
          </a:p>
        </p:txBody>
      </p:sp>
      <p:sp>
        <p:nvSpPr>
          <p:cNvPr id="10244" name="Text Box 4">
            <a:hlinkClick r:id="rId3" action="ppaction://hlinkfile"/>
          </p:cNvPr>
          <p:cNvSpPr txBox="1">
            <a:spLocks noChangeArrowheads="1"/>
          </p:cNvSpPr>
          <p:nvPr/>
        </p:nvSpPr>
        <p:spPr bwMode="auto">
          <a:xfrm>
            <a:off x="8027988" y="6338888"/>
            <a:ext cx="1116012" cy="519112"/>
          </a:xfrm>
          <a:prstGeom prst="rect">
            <a:avLst/>
          </a:prstGeom>
          <a:solidFill>
            <a:srgbClr val="CC33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r>
              <a:rPr lang="zh-CN" sz="2800" b="1"/>
              <a:t>链接</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dissolve">
                                      <p:cBhvr>
                                        <p:cTn id="7" dur="500"/>
                                        <p:tgtEl>
                                          <p:spTgt spid="102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243"/>
                                        </p:tgtEl>
                                        <p:attrNameLst>
                                          <p:attrName>style.visibility</p:attrName>
                                        </p:attrNameLst>
                                      </p:cBhvr>
                                      <p:to>
                                        <p:strVal val="visible"/>
                                      </p:to>
                                    </p:set>
                                    <p:anim calcmode="lin" valueType="num">
                                      <p:cBhvr additive="base">
                                        <p:cTn id="12" dur="500" fill="hold"/>
                                        <p:tgtEl>
                                          <p:spTgt spid="10243"/>
                                        </p:tgtEl>
                                        <p:attrNameLst>
                                          <p:attrName>ppt_x</p:attrName>
                                        </p:attrNameLst>
                                      </p:cBhvr>
                                      <p:tavLst>
                                        <p:tav tm="0">
                                          <p:val>
                                            <p:strVal val="0-#ppt_w/2"/>
                                          </p:val>
                                        </p:tav>
                                        <p:tav tm="100000">
                                          <p:val>
                                            <p:strVal val="#ppt_x"/>
                                          </p:val>
                                        </p:tav>
                                      </p:tavLst>
                                    </p:anim>
                                    <p:anim calcmode="lin" valueType="num">
                                      <p:cBhvr additive="base">
                                        <p:cTn id="13" dur="500" fill="hold"/>
                                        <p:tgtEl>
                                          <p:spTgt spid="102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autoUpdateAnimBg="0"/>
      <p:bldP spid="10243"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250825" y="620713"/>
            <a:ext cx="8858250" cy="5105400"/>
          </a:xfrm>
          <a:prstGeom prst="rect">
            <a:avLst/>
          </a:prstGeom>
          <a:noFill/>
          <a:ln w="76200" cap="flat" cmpd="tri">
            <a:solidFill>
              <a:srgbClr val="FF0066"/>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sz="3600" b="1" dirty="0">
                <a:solidFill>
                  <a:srgbClr val="0000FF"/>
                </a:solidFill>
                <a:effectLst>
                  <a:outerShdw blurRad="38100" dist="38100" dir="2700000" algn="tl">
                    <a:srgbClr val="C0C0C0"/>
                  </a:outerShdw>
                </a:effectLst>
                <a:latin typeface="Times New Roman" pitchFamily="18" charset="0"/>
                <a:ea typeface="楷体_GB2312" pitchFamily="49" charset="-122"/>
              </a:rPr>
              <a:t>解释</a:t>
            </a:r>
            <a:r>
              <a:rPr lang="zh-CN" altLang="en-US" sz="3600" b="1" dirty="0" smtClean="0">
                <a:solidFill>
                  <a:srgbClr val="0000FF"/>
                </a:solidFill>
                <a:effectLst>
                  <a:outerShdw blurRad="38100" dist="38100" dir="2700000" algn="tl">
                    <a:srgbClr val="C0C0C0"/>
                  </a:outerShdw>
                </a:effectLst>
                <a:latin typeface="Times New Roman" pitchFamily="18" charset="0"/>
                <a:ea typeface="楷体_GB2312" pitchFamily="49" charset="-122"/>
              </a:rPr>
              <a:t>词语</a:t>
            </a:r>
            <a:endParaRPr lang="zh-CN" altLang="en-US" sz="3600" b="1" dirty="0">
              <a:solidFill>
                <a:srgbClr val="0000FF"/>
              </a:solidFill>
              <a:effectLst>
                <a:outerShdw blurRad="38100" dist="38100" dir="2700000" algn="tl">
                  <a:srgbClr val="C0C0C0"/>
                </a:outerShdw>
              </a:effectLst>
              <a:latin typeface="Times New Roman" pitchFamily="18" charset="0"/>
              <a:ea typeface="楷体_GB2312" pitchFamily="49" charset="-122"/>
            </a:endParaRPr>
          </a:p>
          <a:p>
            <a:r>
              <a:rPr lang="zh-CN" altLang="en-US" sz="3600" b="1" dirty="0">
                <a:solidFill>
                  <a:srgbClr val="0000FF"/>
                </a:solidFill>
                <a:effectLst>
                  <a:outerShdw blurRad="38100" dist="38100" dir="2700000" algn="tl">
                    <a:srgbClr val="C0C0C0"/>
                  </a:outerShdw>
                </a:effectLst>
                <a:latin typeface="Times New Roman" pitchFamily="18" charset="0"/>
                <a:ea typeface="楷体_GB2312" pitchFamily="49" charset="-122"/>
              </a:rPr>
              <a:t>早莺：早来的黄莺。 暖树：向阳的树枝。</a:t>
            </a:r>
          </a:p>
          <a:p>
            <a:r>
              <a:rPr lang="zh-CN" altLang="en-US" sz="3600" b="1" dirty="0">
                <a:solidFill>
                  <a:srgbClr val="0000FF"/>
                </a:solidFill>
                <a:effectLst>
                  <a:outerShdw blurRad="38100" dist="38100" dir="2700000" algn="tl">
                    <a:srgbClr val="C0C0C0"/>
                  </a:outerShdw>
                </a:effectLst>
                <a:latin typeface="Times New Roman" pitchFamily="18" charset="0"/>
                <a:ea typeface="楷体_GB2312" pitchFamily="49" charset="-122"/>
              </a:rPr>
              <a:t>新燕：刚飞来的燕子。                                乱花：杂花，各色各样的花。</a:t>
            </a:r>
          </a:p>
          <a:p>
            <a:r>
              <a:rPr lang="zh-CN" altLang="en-US" sz="3600" b="1" dirty="0">
                <a:solidFill>
                  <a:srgbClr val="0000FF"/>
                </a:solidFill>
                <a:effectLst>
                  <a:outerShdw blurRad="38100" dist="38100" dir="2700000" algn="tl">
                    <a:srgbClr val="C0C0C0"/>
                  </a:outerShdw>
                </a:effectLst>
                <a:latin typeface="Times New Roman" pitchFamily="18" charset="0"/>
                <a:ea typeface="楷体_GB2312" pitchFamily="49" charset="-122"/>
              </a:rPr>
              <a:t>浅草：不高的青草。      行不足：玩赏不够。</a:t>
            </a:r>
          </a:p>
          <a:p>
            <a:r>
              <a:rPr lang="zh-CN" altLang="en-US" sz="3600" b="1" dirty="0">
                <a:solidFill>
                  <a:srgbClr val="0000FF"/>
                </a:solidFill>
                <a:effectLst>
                  <a:outerShdw blurRad="38100" dist="38100" dir="2700000" algn="tl">
                    <a:srgbClr val="C0C0C0"/>
                  </a:outerShdw>
                </a:effectLst>
                <a:latin typeface="Times New Roman" pitchFamily="18" charset="0"/>
                <a:ea typeface="楷体_GB2312" pitchFamily="49" charset="-122"/>
              </a:rPr>
              <a:t>云脚：下雨前后出现的接近地面的云气。                      渐欲：渐渐的要。</a:t>
            </a:r>
          </a:p>
          <a:p>
            <a:r>
              <a:rPr lang="zh-CN" altLang="en-US" sz="3600" b="1" dirty="0">
                <a:latin typeface="Times New Roman" pitchFamily="18" charset="0"/>
              </a:rPr>
              <a:t>浅草</a:t>
            </a:r>
            <a:r>
              <a:rPr lang="zh-CN" altLang="en-US" sz="3600" b="1" u="sng" dirty="0">
                <a:solidFill>
                  <a:srgbClr val="FF0000"/>
                </a:solidFill>
                <a:latin typeface="Times New Roman" pitchFamily="18" charset="0"/>
              </a:rPr>
              <a:t>才</a:t>
            </a:r>
            <a:r>
              <a:rPr lang="zh-CN" altLang="en-US" sz="3600" b="1" dirty="0">
                <a:latin typeface="Times New Roman" pitchFamily="18" charset="0"/>
              </a:rPr>
              <a:t>能</a:t>
            </a:r>
            <a:r>
              <a:rPr lang="zh-CN" altLang="en-US" sz="3600" b="1" u="sng" dirty="0">
                <a:solidFill>
                  <a:srgbClr val="FF0000"/>
                </a:solidFill>
                <a:latin typeface="Times New Roman" pitchFamily="18" charset="0"/>
              </a:rPr>
              <a:t>没</a:t>
            </a:r>
            <a:r>
              <a:rPr lang="zh-CN" altLang="en-US" sz="3600" b="1" dirty="0">
                <a:latin typeface="Times New Roman" pitchFamily="18" charset="0"/>
              </a:rPr>
              <a:t>马蹄 ( </a:t>
            </a:r>
            <a:r>
              <a:rPr lang="zh-CN" altLang="en-US" sz="3600" b="1" dirty="0">
                <a:solidFill>
                  <a:srgbClr val="FF0000"/>
                </a:solidFill>
                <a:latin typeface="Times New Roman" pitchFamily="18" charset="0"/>
              </a:rPr>
              <a:t>刚刚</a:t>
            </a:r>
            <a:r>
              <a:rPr lang="zh-CN" altLang="en-US" sz="3600" b="1" dirty="0">
                <a:latin typeface="Times New Roman" pitchFamily="18" charset="0"/>
              </a:rPr>
              <a:t> ）（</a:t>
            </a:r>
            <a:r>
              <a:rPr lang="zh-CN" altLang="en-US" sz="3600" b="1" dirty="0">
                <a:solidFill>
                  <a:srgbClr val="FF0000"/>
                </a:solidFill>
                <a:latin typeface="Times New Roman" pitchFamily="18" charset="0"/>
              </a:rPr>
              <a:t>遮没</a:t>
            </a:r>
            <a:r>
              <a:rPr lang="zh-CN" altLang="en-US" sz="3600" b="1" dirty="0">
                <a:latin typeface="Times New Roman" pitchFamily="18" charset="0"/>
              </a:rPr>
              <a:t> ）</a:t>
            </a:r>
          </a:p>
          <a:p>
            <a:r>
              <a:rPr lang="zh-CN" altLang="en-US" sz="3600" b="1" dirty="0">
                <a:latin typeface="Times New Roman" pitchFamily="18" charset="0"/>
              </a:rPr>
              <a:t>最爱湖东行</a:t>
            </a:r>
            <a:r>
              <a:rPr lang="zh-CN" altLang="en-US" sz="3600" b="1" u="sng" dirty="0">
                <a:solidFill>
                  <a:srgbClr val="FF0000"/>
                </a:solidFill>
                <a:latin typeface="Times New Roman" pitchFamily="18" charset="0"/>
              </a:rPr>
              <a:t>不足</a:t>
            </a:r>
            <a:r>
              <a:rPr lang="zh-CN" altLang="en-US" sz="3600" b="1" dirty="0">
                <a:latin typeface="Times New Roman" pitchFamily="18" charset="0"/>
              </a:rPr>
              <a:t> （ </a:t>
            </a:r>
            <a:r>
              <a:rPr lang="zh-CN" altLang="en-US" sz="3600" b="1" dirty="0">
                <a:solidFill>
                  <a:srgbClr val="FF0000"/>
                </a:solidFill>
                <a:latin typeface="Times New Roman" pitchFamily="18" charset="0"/>
              </a:rPr>
              <a:t>不够</a:t>
            </a:r>
            <a:r>
              <a:rPr lang="zh-CN" altLang="en-US" sz="3600" b="1" dirty="0">
                <a:latin typeface="Times New Roman" pitchFamily="18" charset="0"/>
              </a:rPr>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rrowheads="1"/>
          </p:cNvSpPr>
          <p:nvPr>
            <p:ph type="title"/>
          </p:nvPr>
        </p:nvSpPr>
        <p:spPr/>
        <p:txBody>
          <a:bodyPr/>
          <a:lstStyle/>
          <a:p>
            <a:r>
              <a:rPr lang="zh-CN" altLang="en-US" b="1"/>
              <a:t>写作背景</a:t>
            </a:r>
          </a:p>
        </p:txBody>
      </p:sp>
      <p:sp>
        <p:nvSpPr>
          <p:cNvPr id="12291" name="Text Box 3"/>
          <p:cNvSpPr txBox="1">
            <a:spLocks noChangeArrowheads="1"/>
          </p:cNvSpPr>
          <p:nvPr/>
        </p:nvSpPr>
        <p:spPr bwMode="auto">
          <a:xfrm>
            <a:off x="684213" y="1844675"/>
            <a:ext cx="7561262" cy="4557713"/>
          </a:xfrm>
          <a:prstGeom prst="rect">
            <a:avLst/>
          </a:prstGeom>
          <a:noFill/>
          <a:ln w="76200" cap="flat" cmpd="tri">
            <a:solidFill>
              <a:srgbClr val="FF0066"/>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zh-CN" sz="3600" b="1">
                <a:solidFill>
                  <a:srgbClr val="0000FF"/>
                </a:solidFill>
                <a:effectLst>
                  <a:outerShdw blurRad="38100" dist="38100" dir="2700000" algn="tl">
                    <a:srgbClr val="C0C0C0"/>
                  </a:outerShdw>
                </a:effectLst>
                <a:ea typeface="楷体_GB2312" pitchFamily="49" charset="-122"/>
              </a:rPr>
              <a:t>       </a:t>
            </a:r>
            <a:r>
              <a:rPr lang="zh-CN" sz="3600" b="1">
                <a:solidFill>
                  <a:srgbClr val="0000FF"/>
                </a:solidFill>
                <a:effectLst>
                  <a:outerShdw blurRad="38100" dist="38100" dir="2700000" algn="tl">
                    <a:srgbClr val="C0C0C0"/>
                  </a:outerShdw>
                </a:effectLst>
                <a:ea typeface="楷体_GB2312" pitchFamily="49" charset="-122"/>
              </a:rPr>
              <a:t>长庆三年春，白居易任杭州刺使的时候，到西湖游玩，骑马走在白沙堤上，远看风景迷人的西湖，被它特别的气质吸引了，在不知不觉中感受到了初春的美好。他心旷神怡，诗兴大发。写下了这首著名的七言律诗，抒发了自己对春天西湖的赞美和热爱的感情。</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苏堤春晓1"/>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468313" y="3429000"/>
            <a:ext cx="3492500" cy="2901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pic>
        <p:nvPicPr>
          <p:cNvPr id="13315" name="Picture 3" descr="1苏堤春晓"/>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4500563" y="476250"/>
            <a:ext cx="3816350" cy="2820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pic>
        <p:nvPicPr>
          <p:cNvPr id="13316" name="Picture 4" descr="苏堤2"/>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4500563" y="3716338"/>
            <a:ext cx="3816350" cy="248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13317" name="Text Box 5"/>
          <p:cNvSpPr txBox="1">
            <a:spLocks noChangeArrowheads="1"/>
          </p:cNvSpPr>
          <p:nvPr/>
        </p:nvSpPr>
        <p:spPr bwMode="auto">
          <a:xfrm>
            <a:off x="6831013" y="5734050"/>
            <a:ext cx="54927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endParaRPr lang="zh-CN" altLang="zh-CN" sz="2400">
              <a:latin typeface="Times New Roman" pitchFamily="18" charset="0"/>
            </a:endParaRPr>
          </a:p>
        </p:txBody>
      </p:sp>
      <p:sp>
        <p:nvSpPr>
          <p:cNvPr id="13318" name="Text Box 6"/>
          <p:cNvSpPr txBox="1">
            <a:spLocks noChangeArrowheads="1"/>
          </p:cNvSpPr>
          <p:nvPr/>
        </p:nvSpPr>
        <p:spPr bwMode="auto">
          <a:xfrm>
            <a:off x="4067175" y="3573463"/>
            <a:ext cx="671513" cy="1916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a:spAutoFit/>
          </a:bodyPr>
          <a:lstStyle/>
          <a:p>
            <a:pPr algn="ctr">
              <a:spcBef>
                <a:spcPct val="50000"/>
              </a:spcBef>
            </a:pPr>
            <a:r>
              <a:rPr lang="zh-CN" sz="3200" b="1">
                <a:solidFill>
                  <a:srgbClr val="FF0000"/>
                </a:solidFill>
                <a:latin typeface="Times New Roman" pitchFamily="18" charset="0"/>
              </a:rPr>
              <a:t>苏堤春晓</a:t>
            </a:r>
          </a:p>
        </p:txBody>
      </p:sp>
      <p:pic>
        <p:nvPicPr>
          <p:cNvPr id="13319" name="Picture 7" descr="2921125_1458">
            <a:hlinkClick r:id="rId5"/>
          </p:cNvPr>
          <p:cNvPicPr>
            <a:picLocks noChangeAspect="1" noChangeArrowheads="1"/>
          </p:cNvPicPr>
          <p:nvPr/>
        </p:nvPicPr>
        <p:blipFill>
          <a:blip r:embed="rId6" cstate="email">
            <a:extLst>
              <a:ext uri="{28A0092B-C50C-407E-A947-70E740481C1C}">
                <a14:useLocalDpi xmlns:a14="http://schemas.microsoft.com/office/drawing/2010/main" xmlns=""/>
              </a:ext>
            </a:extLst>
          </a:blip>
          <a:srcRect/>
          <a:stretch>
            <a:fillRect/>
          </a:stretch>
        </p:blipFill>
        <p:spPr bwMode="auto">
          <a:xfrm>
            <a:off x="323850" y="476250"/>
            <a:ext cx="3960813" cy="2822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Tree>
  </p:cSld>
  <p:clrMapOvr>
    <a:masterClrMapping/>
  </p:clrMapOvr>
  <p:transition>
    <p:checke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8437563" y="763588"/>
            <a:ext cx="671512" cy="17287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a:spAutoFit/>
          </a:bodyPr>
          <a:lstStyle/>
          <a:p>
            <a:pPr algn="ctr">
              <a:spcBef>
                <a:spcPct val="50000"/>
              </a:spcBef>
            </a:pPr>
            <a:r>
              <a:rPr lang="zh-CN" sz="3200" b="1">
                <a:solidFill>
                  <a:srgbClr val="FF0000"/>
                </a:solidFill>
                <a:latin typeface="Times New Roman" pitchFamily="18" charset="0"/>
              </a:rPr>
              <a:t>曲院风荷</a:t>
            </a:r>
          </a:p>
        </p:txBody>
      </p:sp>
      <p:pic>
        <p:nvPicPr>
          <p:cNvPr id="14339" name="Picture 3" descr="曲风2"/>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23850" y="404813"/>
            <a:ext cx="3240088" cy="300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pic>
        <p:nvPicPr>
          <p:cNvPr id="14340" name="Picture 4" descr="10238798_385696">
            <a:hlinkClick r:id="rId3"/>
          </p:cNvPr>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3995738" y="476250"/>
            <a:ext cx="3810000" cy="285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pic>
        <p:nvPicPr>
          <p:cNvPr id="14341" name="Picture 5" descr="143016662">
            <a:hlinkClick r:id="rId5"/>
          </p:cNvPr>
          <p:cNvPicPr>
            <a:picLocks noChangeAspect="1" noChangeArrowheads="1"/>
          </p:cNvPicPr>
          <p:nvPr/>
        </p:nvPicPr>
        <p:blipFill>
          <a:blip r:embed="rId6" cstate="print">
            <a:extLst>
              <a:ext uri="{28A0092B-C50C-407E-A947-70E740481C1C}">
                <a14:useLocalDpi xmlns:a14="http://schemas.microsoft.com/office/drawing/2010/main" xmlns=""/>
              </a:ext>
            </a:extLst>
          </a:blip>
          <a:srcRect/>
          <a:stretch>
            <a:fillRect/>
          </a:stretch>
        </p:blipFill>
        <p:spPr bwMode="auto">
          <a:xfrm>
            <a:off x="323850" y="3573463"/>
            <a:ext cx="7488238" cy="3097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Tree>
  </p:cSld>
  <p:clrMapOvr>
    <a:masterClrMapping/>
  </p:clrMapOvr>
  <p:transition>
    <p:checke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断残1"/>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048000" y="2286000"/>
            <a:ext cx="6096000" cy="457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pic>
        <p:nvPicPr>
          <p:cNvPr id="15363" name="Picture 3" descr="4断桥残雪"/>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0" y="0"/>
            <a:ext cx="5219700" cy="391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15364" name="Text Box 4"/>
          <p:cNvSpPr txBox="1">
            <a:spLocks noChangeArrowheads="1"/>
          </p:cNvSpPr>
          <p:nvPr/>
        </p:nvSpPr>
        <p:spPr bwMode="auto">
          <a:xfrm>
            <a:off x="1258888" y="4149725"/>
            <a:ext cx="671512" cy="23034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a:spAutoFit/>
          </a:bodyPr>
          <a:lstStyle/>
          <a:p>
            <a:pPr algn="ctr">
              <a:spcBef>
                <a:spcPct val="50000"/>
              </a:spcBef>
            </a:pPr>
            <a:r>
              <a:rPr lang="zh-CN" sz="3200" b="1">
                <a:latin typeface="Times New Roman" pitchFamily="18" charset="0"/>
              </a:rPr>
              <a:t>断桥残雪</a:t>
            </a:r>
          </a:p>
        </p:txBody>
      </p:sp>
    </p:spTree>
  </p:cSld>
  <p:clrMapOvr>
    <a:masterClrMapping/>
  </p:clrMapOvr>
  <p:transition>
    <p:checker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5柳浪闻莺"/>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0" y="2511425"/>
            <a:ext cx="5795963" cy="4346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16387" name="Text Box 3"/>
          <p:cNvSpPr txBox="1">
            <a:spLocks noChangeArrowheads="1"/>
          </p:cNvSpPr>
          <p:nvPr/>
        </p:nvSpPr>
        <p:spPr bwMode="auto">
          <a:xfrm>
            <a:off x="1187450" y="476250"/>
            <a:ext cx="671513" cy="1773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a:spAutoFit/>
          </a:bodyPr>
          <a:lstStyle/>
          <a:p>
            <a:pPr algn="ctr">
              <a:spcBef>
                <a:spcPct val="50000"/>
              </a:spcBef>
            </a:pPr>
            <a:r>
              <a:rPr lang="zh-CN" sz="3200" b="1">
                <a:solidFill>
                  <a:srgbClr val="FF0000"/>
                </a:solidFill>
                <a:latin typeface="Times New Roman" pitchFamily="18" charset="0"/>
              </a:rPr>
              <a:t>柳浪闻莺</a:t>
            </a:r>
          </a:p>
        </p:txBody>
      </p:sp>
      <p:pic>
        <p:nvPicPr>
          <p:cNvPr id="16388" name="Picture 4" descr="柳闻1"/>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3276600" y="0"/>
            <a:ext cx="5867400" cy="4330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Tree>
  </p:cSld>
  <p:clrMapOvr>
    <a:masterClrMapping/>
  </p:clrMapOvr>
  <p:transition>
    <p:checker dir="vert"/>
  </p:transition>
</p:sld>
</file>

<file path=ppt/theme/theme1.xml><?xml version="1.0" encoding="utf-8"?>
<a:theme xmlns:a="http://schemas.openxmlformats.org/drawingml/2006/main" name="第一PPT模板网-WWW.1PPT.COM">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第一PPT模板网-WWW.1PPT.COM ">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第一PPT模板网-WWW.1PPT.COM  ">
  <a:themeElements>
    <a:clrScheme name="ppt动画效果设置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pt动画效果设置">
      <a:majorFont>
        <a:latin typeface="Arial"/>
        <a:ea typeface="微软雅黑"/>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pt动画效果设置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动画效果设置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动画效果设置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动画效果设置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动画效果设置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动画效果设置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动画效果设置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动画效果设置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动画效果设置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动画效果设置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动画效果设置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动画效果设置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 第一PPT模板网-WWW.1PPT.COM">
  <a:themeElements>
    <a:clrScheme name="默认设计模板_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_2">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_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CDESIGNL</Template>
  <TotalTime>3</TotalTime>
  <Pages>0</Pages>
  <Words>1820</Words>
  <Characters>0</Characters>
  <Application>Microsoft Office PowerPoint</Application>
  <DocSecurity>0</DocSecurity>
  <PresentationFormat>全屏显示(4:3)</PresentationFormat>
  <Lines>0</Lines>
  <Paragraphs>97</Paragraphs>
  <Slides>27</Slides>
  <Notes>0</Notes>
  <HiddenSlides>0</HiddenSlides>
  <MMClips>0</MMClips>
  <ScaleCrop>false</ScaleCrop>
  <HeadingPairs>
    <vt:vector size="4" baseType="variant">
      <vt:variant>
        <vt:lpstr>主题</vt:lpstr>
      </vt:variant>
      <vt:variant>
        <vt:i4>4</vt:i4>
      </vt:variant>
      <vt:variant>
        <vt:lpstr>幻灯片标题</vt:lpstr>
      </vt:variant>
      <vt:variant>
        <vt:i4>27</vt:i4>
      </vt:variant>
    </vt:vector>
  </HeadingPairs>
  <TitlesOfParts>
    <vt:vector size="31" baseType="lpstr">
      <vt:lpstr>第一PPT模板网-WWW.1PPT.COM</vt:lpstr>
      <vt:lpstr>第一PPT模板网-WWW.1PPT.COM </vt:lpstr>
      <vt:lpstr>第一PPT模板网-WWW.1PPT.COM  </vt:lpstr>
      <vt:lpstr> 第一PPT模板网-WWW.1PPT.COM</vt:lpstr>
      <vt:lpstr>幻灯片 1</vt:lpstr>
      <vt:lpstr>幻灯片 2</vt:lpstr>
      <vt:lpstr>幻灯片 3</vt:lpstr>
      <vt:lpstr>幻灯片 4</vt:lpstr>
      <vt:lpstr>写作背景</vt:lpstr>
      <vt:lpstr>幻灯片 6</vt:lpstr>
      <vt:lpstr>幻灯片 7</vt:lpstr>
      <vt:lpstr>幻灯片 8</vt:lpstr>
      <vt:lpstr>幻灯片 9</vt:lpstr>
      <vt:lpstr>幻灯片 10</vt:lpstr>
      <vt:lpstr>幻灯片 11</vt:lpstr>
      <vt:lpstr>幻灯片 12</vt:lpstr>
      <vt:lpstr>孤山寺北贾亭西，水面初平云脚低</vt:lpstr>
      <vt:lpstr>几处早莺争暖树，谁家新燕啄春泥。</vt:lpstr>
      <vt:lpstr>乱花渐欲迷人眼，浅草才能没马蹄。</vt:lpstr>
      <vt:lpstr>最爱湖东行不足，绿杨阴里白沙堤。</vt:lpstr>
      <vt:lpstr>幻灯片 17</vt:lpstr>
      <vt:lpstr>幻灯片 18</vt:lpstr>
      <vt:lpstr>诗歌描写的是什么季节？你是从所写的景物的什么特点看出来的？ 　</vt:lpstr>
      <vt:lpstr>幻灯片 20</vt:lpstr>
      <vt:lpstr>幻灯片 21</vt:lpstr>
      <vt:lpstr>幻灯片 22</vt:lpstr>
      <vt:lpstr>文章主旨：</vt:lpstr>
      <vt:lpstr>习题：</vt:lpstr>
      <vt:lpstr>习题：</vt:lpstr>
      <vt:lpstr>1、下列说法正确的一组是：（      ）</vt:lpstr>
      <vt:lpstr>课外拓展</vt:lpstr>
    </vt:vector>
  </TitlesOfParts>
  <Manager/>
  <Company>AVIEW</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subject>第一PPT模板网-WWW.1PPT.COM</dc:subject>
  <dc:creator>第一PPT模板网-WWW.1PPT.COM</dc:creator>
  <cp:keywords>第一PPT模板网-WWW.1PPT.COM</cp:keywords>
  <dc:description>第一PPT模板网-WWW.1PPT.COM_x000d_
</dc:description>
  <cp:lastModifiedBy>Administrator</cp:lastModifiedBy>
  <cp:revision>105</cp:revision>
  <dcterms:created xsi:type="dcterms:W3CDTF">2000-10-24T14:14:53Z</dcterms:created>
  <dcterms:modified xsi:type="dcterms:W3CDTF">2016-11-09T07:45:30Z</dcterms:modified>
  <cp:category>第一PPT模板网-WWW.1PPT.COM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2052-8.1.0.3363</vt:lpwstr>
  </property>
</Properties>
</file>